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2" r:id="rId5"/>
    <p:sldId id="294" r:id="rId6"/>
    <p:sldId id="295" r:id="rId7"/>
    <p:sldId id="296" r:id="rId8"/>
    <p:sldId id="271" r:id="rId9"/>
    <p:sldId id="258" r:id="rId10"/>
    <p:sldId id="290" r:id="rId11"/>
    <p:sldId id="291" r:id="rId12"/>
    <p:sldId id="293" r:id="rId13"/>
    <p:sldId id="292" r:id="rId14"/>
    <p:sldId id="263" r:id="rId15"/>
    <p:sldId id="264" r:id="rId16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8"/>
      <p:bold r:id="rId19"/>
      <p:italic r:id="rId20"/>
      <p:boldItalic r:id="rId21"/>
    </p:embeddedFont>
    <p:embeddedFont>
      <p:font typeface="Fira Sans Condensed" panose="020B0503050000020004" pitchFamily="34" charset="0"/>
      <p:regular r:id="rId22"/>
      <p:bold r:id="rId23"/>
      <p:italic r:id="rId24"/>
      <p:boldItalic r:id="rId25"/>
    </p:embeddedFont>
    <p:embeddedFont>
      <p:font typeface="Fira Sans Extra Condensed" panose="020B0503050000020004" pitchFamily="34" charset="0"/>
      <p:regular r:id="rId26"/>
      <p:bold r:id="rId27"/>
    </p:embeddedFont>
    <p:embeddedFont>
      <p:font typeface="Fira Sans Extra Condensed Medium" panose="020B0604020202020204" charset="0"/>
      <p:regular r:id="rId28"/>
      <p:bold r:id="rId29"/>
      <p:italic r:id="rId30"/>
      <p:boldItalic r:id="rId31"/>
    </p:embeddedFont>
    <p:embeddedFont>
      <p:font typeface="Fira Sans SemiBold" panose="020B0603050000020004" pitchFamily="34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5A"/>
    <a:srgbClr val="FFC95C"/>
    <a:srgbClr val="BC1C62"/>
    <a:srgbClr val="721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4" autoAdjust="0"/>
  </p:normalViewPr>
  <p:slideViewPr>
    <p:cSldViewPr snapToGrid="0">
      <p:cViewPr varScale="1">
        <p:scale>
          <a:sx n="93" d="100"/>
          <a:sy n="93" d="100"/>
        </p:scale>
        <p:origin x="520" y="68"/>
      </p:cViewPr>
      <p:guideLst>
        <p:guide orient="horz" pos="16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8fbe0c5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8fbe0c5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45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41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654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97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9011f7f9b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9011f7f9b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91221dc742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91221dc742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18fbe0c5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18fbe0c5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1221dc74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91221dc74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13592f7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13592f75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13592f7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13592f75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396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13592f7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13592f75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650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13592f7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13592f75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15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913592f75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9" name="Google Shape;3029;g913592f75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" y="2444025"/>
            <a:ext cx="4101000" cy="14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" y="3973500"/>
            <a:ext cx="410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Fira Sans"/>
              <a:buChar char="●"/>
              <a:defRPr sz="12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○"/>
              <a:defRPr sz="1200"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■"/>
              <a:defRPr sz="1200"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●"/>
              <a:defRPr sz="1200"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○"/>
              <a:defRPr sz="1200"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■"/>
              <a:defRPr sz="1200"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●"/>
              <a:defRPr sz="1200"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Fira Sans"/>
              <a:buChar char="○"/>
              <a:defRPr sz="1200"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Fira Sans"/>
              <a:buChar char="■"/>
              <a:defRPr sz="12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300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457200" y="2444025"/>
            <a:ext cx="4101000" cy="14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 dirty="0"/>
              <a:t>GLOBALIZAÇÃO- GASTRONOMIA</a:t>
            </a:r>
            <a:endParaRPr sz="4800" dirty="0"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457200" y="3973500"/>
            <a:ext cx="410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Realizado por: Daniel nº6 , Emma nº7, Mariana nº21 e Marisa nº22, 12ºF</a:t>
            </a:r>
            <a:endParaRPr dirty="0">
              <a:latin typeface="Fira Sans Extra Condensed" panose="020B05030500000200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7217793" y="1524308"/>
            <a:ext cx="77728" cy="60440"/>
          </a:xfrm>
          <a:custGeom>
            <a:avLst/>
            <a:gdLst/>
            <a:ahLst/>
            <a:cxnLst/>
            <a:rect l="l" t="t" r="r" b="b"/>
            <a:pathLst>
              <a:path w="1807" h="1405" extrusionOk="0">
                <a:moveTo>
                  <a:pt x="807" y="1"/>
                </a:moveTo>
                <a:cubicBezTo>
                  <a:pt x="0" y="1"/>
                  <a:pt x="0" y="1404"/>
                  <a:pt x="807" y="1404"/>
                </a:cubicBezTo>
                <a:cubicBezTo>
                  <a:pt x="1807" y="1404"/>
                  <a:pt x="1807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7364869" y="1428552"/>
            <a:ext cx="78459" cy="61128"/>
          </a:xfrm>
          <a:custGeom>
            <a:avLst/>
            <a:gdLst/>
            <a:ahLst/>
            <a:cxnLst/>
            <a:rect l="l" t="t" r="r" b="b"/>
            <a:pathLst>
              <a:path w="1824" h="1421" extrusionOk="0">
                <a:moveTo>
                  <a:pt x="807" y="1"/>
                </a:moveTo>
                <a:cubicBezTo>
                  <a:pt x="1" y="1"/>
                  <a:pt x="1" y="1420"/>
                  <a:pt x="807" y="1420"/>
                </a:cubicBezTo>
                <a:cubicBezTo>
                  <a:pt x="1823" y="1420"/>
                  <a:pt x="1823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7026970" y="1376544"/>
            <a:ext cx="69426" cy="61085"/>
          </a:xfrm>
          <a:custGeom>
            <a:avLst/>
            <a:gdLst/>
            <a:ahLst/>
            <a:cxnLst/>
            <a:rect l="l" t="t" r="r" b="b"/>
            <a:pathLst>
              <a:path w="1614" h="1420" extrusionOk="0">
                <a:moveTo>
                  <a:pt x="807" y="0"/>
                </a:moveTo>
                <a:cubicBezTo>
                  <a:pt x="0" y="0"/>
                  <a:pt x="0" y="1420"/>
                  <a:pt x="807" y="1420"/>
                </a:cubicBezTo>
                <a:cubicBezTo>
                  <a:pt x="1613" y="1420"/>
                  <a:pt x="1613" y="0"/>
                  <a:pt x="807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8796347" y="2287606"/>
            <a:ext cx="77771" cy="52094"/>
          </a:xfrm>
          <a:custGeom>
            <a:avLst/>
            <a:gdLst/>
            <a:ahLst/>
            <a:cxnLst/>
            <a:rect l="l" t="t" r="r" b="b"/>
            <a:pathLst>
              <a:path w="1808" h="1211" extrusionOk="0">
                <a:moveTo>
                  <a:pt x="1001" y="0"/>
                </a:moveTo>
                <a:cubicBezTo>
                  <a:pt x="1" y="0"/>
                  <a:pt x="1" y="1210"/>
                  <a:pt x="1001" y="1210"/>
                </a:cubicBezTo>
                <a:cubicBezTo>
                  <a:pt x="1807" y="1210"/>
                  <a:pt x="1807" y="0"/>
                  <a:pt x="1001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8943465" y="2174471"/>
            <a:ext cx="78459" cy="61128"/>
          </a:xfrm>
          <a:custGeom>
            <a:avLst/>
            <a:gdLst/>
            <a:ahLst/>
            <a:cxnLst/>
            <a:rect l="l" t="t" r="r" b="b"/>
            <a:pathLst>
              <a:path w="1824" h="1421" extrusionOk="0">
                <a:moveTo>
                  <a:pt x="807" y="1"/>
                </a:moveTo>
                <a:cubicBezTo>
                  <a:pt x="0" y="1"/>
                  <a:pt x="0" y="1420"/>
                  <a:pt x="807" y="1420"/>
                </a:cubicBezTo>
                <a:cubicBezTo>
                  <a:pt x="1823" y="1420"/>
                  <a:pt x="1823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8952499" y="2382674"/>
            <a:ext cx="77728" cy="61085"/>
          </a:xfrm>
          <a:custGeom>
            <a:avLst/>
            <a:gdLst/>
            <a:ahLst/>
            <a:cxnLst/>
            <a:rect l="l" t="t" r="r" b="b"/>
            <a:pathLst>
              <a:path w="1807" h="1420" extrusionOk="0">
                <a:moveTo>
                  <a:pt x="807" y="0"/>
                </a:moveTo>
                <a:cubicBezTo>
                  <a:pt x="0" y="0"/>
                  <a:pt x="0" y="1420"/>
                  <a:pt x="807" y="1420"/>
                </a:cubicBezTo>
                <a:cubicBezTo>
                  <a:pt x="1807" y="1420"/>
                  <a:pt x="1807" y="0"/>
                  <a:pt x="807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5664878" y="3614301"/>
            <a:ext cx="69426" cy="52094"/>
          </a:xfrm>
          <a:custGeom>
            <a:avLst/>
            <a:gdLst/>
            <a:ahLst/>
            <a:cxnLst/>
            <a:rect l="l" t="t" r="r" b="b"/>
            <a:pathLst>
              <a:path w="1614" h="1211" extrusionOk="0">
                <a:moveTo>
                  <a:pt x="807" y="1"/>
                </a:moveTo>
                <a:cubicBezTo>
                  <a:pt x="0" y="1"/>
                  <a:pt x="0" y="1210"/>
                  <a:pt x="807" y="1210"/>
                </a:cubicBezTo>
                <a:cubicBezTo>
                  <a:pt x="1613" y="1210"/>
                  <a:pt x="1613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5500424" y="3284702"/>
            <a:ext cx="69426" cy="61128"/>
          </a:xfrm>
          <a:custGeom>
            <a:avLst/>
            <a:gdLst/>
            <a:ahLst/>
            <a:cxnLst/>
            <a:rect l="l" t="t" r="r" b="b"/>
            <a:pathLst>
              <a:path w="1614" h="1421" extrusionOk="0">
                <a:moveTo>
                  <a:pt x="807" y="1"/>
                </a:moveTo>
                <a:cubicBezTo>
                  <a:pt x="0" y="1"/>
                  <a:pt x="0" y="1420"/>
                  <a:pt x="807" y="1420"/>
                </a:cubicBezTo>
                <a:cubicBezTo>
                  <a:pt x="1613" y="1420"/>
                  <a:pt x="1613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5326937" y="3675385"/>
            <a:ext cx="77771" cy="52051"/>
          </a:xfrm>
          <a:custGeom>
            <a:avLst/>
            <a:gdLst/>
            <a:ahLst/>
            <a:cxnLst/>
            <a:rect l="l" t="t" r="r" b="b"/>
            <a:pathLst>
              <a:path w="1808" h="1210" extrusionOk="0">
                <a:moveTo>
                  <a:pt x="1001" y="0"/>
                </a:moveTo>
                <a:cubicBezTo>
                  <a:pt x="1" y="0"/>
                  <a:pt x="1" y="1210"/>
                  <a:pt x="1001" y="1210"/>
                </a:cubicBezTo>
                <a:cubicBezTo>
                  <a:pt x="1807" y="1210"/>
                  <a:pt x="1807" y="0"/>
                  <a:pt x="1001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6011811" y="3770410"/>
            <a:ext cx="69426" cy="61128"/>
          </a:xfrm>
          <a:custGeom>
            <a:avLst/>
            <a:gdLst/>
            <a:ahLst/>
            <a:cxnLst/>
            <a:rect l="l" t="t" r="r" b="b"/>
            <a:pathLst>
              <a:path w="1614" h="1421" extrusionOk="0">
                <a:moveTo>
                  <a:pt x="807" y="1"/>
                </a:moveTo>
                <a:cubicBezTo>
                  <a:pt x="1" y="1"/>
                  <a:pt x="1" y="1420"/>
                  <a:pt x="807" y="1420"/>
                </a:cubicBezTo>
                <a:cubicBezTo>
                  <a:pt x="1614" y="1420"/>
                  <a:pt x="1614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5708584" y="3467182"/>
            <a:ext cx="60393" cy="52094"/>
          </a:xfrm>
          <a:custGeom>
            <a:avLst/>
            <a:gdLst/>
            <a:ahLst/>
            <a:cxnLst/>
            <a:rect l="l" t="t" r="r" b="b"/>
            <a:pathLst>
              <a:path w="1404" h="1211" extrusionOk="0">
                <a:moveTo>
                  <a:pt x="597" y="1"/>
                </a:moveTo>
                <a:cubicBezTo>
                  <a:pt x="194" y="1"/>
                  <a:pt x="1" y="194"/>
                  <a:pt x="1" y="598"/>
                </a:cubicBezTo>
                <a:cubicBezTo>
                  <a:pt x="1" y="1001"/>
                  <a:pt x="194" y="1211"/>
                  <a:pt x="597" y="1211"/>
                </a:cubicBezTo>
                <a:lnTo>
                  <a:pt x="807" y="1211"/>
                </a:lnTo>
                <a:cubicBezTo>
                  <a:pt x="1210" y="1211"/>
                  <a:pt x="1404" y="1001"/>
                  <a:pt x="1404" y="598"/>
                </a:cubicBezTo>
                <a:cubicBezTo>
                  <a:pt x="1404" y="194"/>
                  <a:pt x="1210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5248560" y="1923293"/>
            <a:ext cx="78416" cy="60440"/>
          </a:xfrm>
          <a:custGeom>
            <a:avLst/>
            <a:gdLst/>
            <a:ahLst/>
            <a:cxnLst/>
            <a:rect l="l" t="t" r="r" b="b"/>
            <a:pathLst>
              <a:path w="1823" h="1405" extrusionOk="0">
                <a:moveTo>
                  <a:pt x="1016" y="1"/>
                </a:moveTo>
                <a:cubicBezTo>
                  <a:pt x="0" y="1"/>
                  <a:pt x="0" y="1404"/>
                  <a:pt x="1016" y="1404"/>
                </a:cubicBezTo>
                <a:cubicBezTo>
                  <a:pt x="1823" y="1404"/>
                  <a:pt x="1823" y="1"/>
                  <a:pt x="1016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5127122" y="2096781"/>
            <a:ext cx="78459" cy="60397"/>
          </a:xfrm>
          <a:custGeom>
            <a:avLst/>
            <a:gdLst/>
            <a:ahLst/>
            <a:cxnLst/>
            <a:rect l="l" t="t" r="r" b="b"/>
            <a:pathLst>
              <a:path w="1824" h="1404" extrusionOk="0">
                <a:moveTo>
                  <a:pt x="807" y="0"/>
                </a:moveTo>
                <a:cubicBezTo>
                  <a:pt x="0" y="0"/>
                  <a:pt x="0" y="1404"/>
                  <a:pt x="807" y="1404"/>
                </a:cubicBezTo>
                <a:cubicBezTo>
                  <a:pt x="1823" y="1404"/>
                  <a:pt x="1823" y="0"/>
                  <a:pt x="807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5292265" y="2261236"/>
            <a:ext cx="69426" cy="61085"/>
          </a:xfrm>
          <a:custGeom>
            <a:avLst/>
            <a:gdLst/>
            <a:ahLst/>
            <a:cxnLst/>
            <a:rect l="l" t="t" r="r" b="b"/>
            <a:pathLst>
              <a:path w="1614" h="1420" extrusionOk="0">
                <a:moveTo>
                  <a:pt x="807" y="0"/>
                </a:moveTo>
                <a:cubicBezTo>
                  <a:pt x="0" y="0"/>
                  <a:pt x="0" y="1420"/>
                  <a:pt x="807" y="1420"/>
                </a:cubicBezTo>
                <a:cubicBezTo>
                  <a:pt x="1613" y="1420"/>
                  <a:pt x="1613" y="0"/>
                  <a:pt x="807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7096356" y="353035"/>
            <a:ext cx="69426" cy="61128"/>
          </a:xfrm>
          <a:custGeom>
            <a:avLst/>
            <a:gdLst/>
            <a:ahLst/>
            <a:cxnLst/>
            <a:rect l="l" t="t" r="r" b="b"/>
            <a:pathLst>
              <a:path w="1614" h="1421" extrusionOk="0">
                <a:moveTo>
                  <a:pt x="807" y="1"/>
                </a:moveTo>
                <a:cubicBezTo>
                  <a:pt x="0" y="1"/>
                  <a:pt x="0" y="1420"/>
                  <a:pt x="807" y="1420"/>
                </a:cubicBezTo>
                <a:cubicBezTo>
                  <a:pt x="1613" y="1420"/>
                  <a:pt x="1613" y="1"/>
                  <a:pt x="807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7260811" y="526523"/>
            <a:ext cx="78416" cy="61085"/>
          </a:xfrm>
          <a:custGeom>
            <a:avLst/>
            <a:gdLst/>
            <a:ahLst/>
            <a:cxnLst/>
            <a:rect l="l" t="t" r="r" b="b"/>
            <a:pathLst>
              <a:path w="1823" h="1420" extrusionOk="0">
                <a:moveTo>
                  <a:pt x="1016" y="0"/>
                </a:moveTo>
                <a:cubicBezTo>
                  <a:pt x="0" y="0"/>
                  <a:pt x="0" y="1420"/>
                  <a:pt x="1016" y="1420"/>
                </a:cubicBezTo>
                <a:cubicBezTo>
                  <a:pt x="1823" y="1420"/>
                  <a:pt x="1823" y="0"/>
                  <a:pt x="1016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8813683" y="3623334"/>
            <a:ext cx="77771" cy="60397"/>
          </a:xfrm>
          <a:custGeom>
            <a:avLst/>
            <a:gdLst/>
            <a:ahLst/>
            <a:cxnLst/>
            <a:rect l="l" t="t" r="r" b="b"/>
            <a:pathLst>
              <a:path w="1808" h="1404" extrusionOk="0">
                <a:moveTo>
                  <a:pt x="807" y="0"/>
                </a:moveTo>
                <a:cubicBezTo>
                  <a:pt x="1" y="0"/>
                  <a:pt x="1" y="1404"/>
                  <a:pt x="807" y="1404"/>
                </a:cubicBezTo>
                <a:cubicBezTo>
                  <a:pt x="1808" y="1404"/>
                  <a:pt x="1808" y="0"/>
                  <a:pt x="807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8952499" y="3406140"/>
            <a:ext cx="60393" cy="69430"/>
          </a:xfrm>
          <a:custGeom>
            <a:avLst/>
            <a:gdLst/>
            <a:ahLst/>
            <a:cxnLst/>
            <a:rect l="l" t="t" r="r" b="b"/>
            <a:pathLst>
              <a:path w="1404" h="1614" extrusionOk="0">
                <a:moveTo>
                  <a:pt x="597" y="0"/>
                </a:moveTo>
                <a:cubicBezTo>
                  <a:pt x="403" y="0"/>
                  <a:pt x="0" y="404"/>
                  <a:pt x="0" y="807"/>
                </a:cubicBezTo>
                <a:lnTo>
                  <a:pt x="0" y="1017"/>
                </a:lnTo>
                <a:cubicBezTo>
                  <a:pt x="0" y="1420"/>
                  <a:pt x="403" y="1613"/>
                  <a:pt x="597" y="1613"/>
                </a:cubicBezTo>
                <a:cubicBezTo>
                  <a:pt x="1000" y="1613"/>
                  <a:pt x="1403" y="1420"/>
                  <a:pt x="1403" y="1017"/>
                </a:cubicBezTo>
                <a:lnTo>
                  <a:pt x="1403" y="807"/>
                </a:lnTo>
                <a:cubicBezTo>
                  <a:pt x="1403" y="404"/>
                  <a:pt x="1000" y="0"/>
                  <a:pt x="597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9004506" y="2798995"/>
            <a:ext cx="34756" cy="26413"/>
          </a:xfrm>
          <a:custGeom>
            <a:avLst/>
            <a:gdLst/>
            <a:ahLst/>
            <a:cxnLst/>
            <a:rect l="l" t="t" r="r" b="b"/>
            <a:pathLst>
              <a:path w="808" h="614" extrusionOk="0">
                <a:moveTo>
                  <a:pt x="404" y="0"/>
                </a:moveTo>
                <a:cubicBezTo>
                  <a:pt x="1" y="0"/>
                  <a:pt x="1" y="613"/>
                  <a:pt x="404" y="613"/>
                </a:cubicBezTo>
                <a:cubicBezTo>
                  <a:pt x="807" y="613"/>
                  <a:pt x="807" y="0"/>
                  <a:pt x="404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8865733" y="2469397"/>
            <a:ext cx="34756" cy="26413"/>
          </a:xfrm>
          <a:custGeom>
            <a:avLst/>
            <a:gdLst/>
            <a:ahLst/>
            <a:cxnLst/>
            <a:rect l="l" t="t" r="r" b="b"/>
            <a:pathLst>
              <a:path w="808" h="614" extrusionOk="0">
                <a:moveTo>
                  <a:pt x="404" y="0"/>
                </a:moveTo>
                <a:cubicBezTo>
                  <a:pt x="1" y="0"/>
                  <a:pt x="1" y="613"/>
                  <a:pt x="404" y="613"/>
                </a:cubicBezTo>
                <a:cubicBezTo>
                  <a:pt x="807" y="613"/>
                  <a:pt x="807" y="0"/>
                  <a:pt x="404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8266936" y="2010059"/>
            <a:ext cx="43746" cy="34715"/>
          </a:xfrm>
          <a:custGeom>
            <a:avLst/>
            <a:gdLst/>
            <a:ahLst/>
            <a:cxnLst/>
            <a:rect l="l" t="t" r="r" b="b"/>
            <a:pathLst>
              <a:path w="1017" h="807" extrusionOk="0">
                <a:moveTo>
                  <a:pt x="403" y="0"/>
                </a:moveTo>
                <a:cubicBezTo>
                  <a:pt x="0" y="0"/>
                  <a:pt x="0" y="807"/>
                  <a:pt x="403" y="807"/>
                </a:cubicBezTo>
                <a:cubicBezTo>
                  <a:pt x="1016" y="807"/>
                  <a:pt x="1016" y="0"/>
                  <a:pt x="403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6219970" y="3770410"/>
            <a:ext cx="43746" cy="26413"/>
          </a:xfrm>
          <a:custGeom>
            <a:avLst/>
            <a:gdLst/>
            <a:ahLst/>
            <a:cxnLst/>
            <a:rect l="l" t="t" r="r" b="b"/>
            <a:pathLst>
              <a:path w="1017" h="614" extrusionOk="0">
                <a:moveTo>
                  <a:pt x="404" y="1"/>
                </a:moveTo>
                <a:cubicBezTo>
                  <a:pt x="1" y="1"/>
                  <a:pt x="1" y="614"/>
                  <a:pt x="404" y="614"/>
                </a:cubicBezTo>
                <a:lnTo>
                  <a:pt x="614" y="614"/>
                </a:lnTo>
                <a:cubicBezTo>
                  <a:pt x="1017" y="614"/>
                  <a:pt x="1017" y="1"/>
                  <a:pt x="614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5986130" y="3471526"/>
            <a:ext cx="25723" cy="34414"/>
          </a:xfrm>
          <a:custGeom>
            <a:avLst/>
            <a:gdLst/>
            <a:ahLst/>
            <a:cxnLst/>
            <a:rect l="l" t="t" r="r" b="b"/>
            <a:pathLst>
              <a:path w="598" h="800" extrusionOk="0">
                <a:moveTo>
                  <a:pt x="299" y="1"/>
                </a:moveTo>
                <a:cubicBezTo>
                  <a:pt x="150" y="1"/>
                  <a:pt x="1" y="102"/>
                  <a:pt x="1" y="303"/>
                </a:cubicBezTo>
                <a:lnTo>
                  <a:pt x="1" y="497"/>
                </a:lnTo>
                <a:cubicBezTo>
                  <a:pt x="1" y="698"/>
                  <a:pt x="150" y="799"/>
                  <a:pt x="299" y="799"/>
                </a:cubicBezTo>
                <a:cubicBezTo>
                  <a:pt x="448" y="799"/>
                  <a:pt x="598" y="698"/>
                  <a:pt x="598" y="497"/>
                </a:cubicBezTo>
                <a:lnTo>
                  <a:pt x="598" y="303"/>
                </a:lnTo>
                <a:cubicBezTo>
                  <a:pt x="598" y="102"/>
                  <a:pt x="448" y="1"/>
                  <a:pt x="299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5760634" y="3822461"/>
            <a:ext cx="34713" cy="34758"/>
          </a:xfrm>
          <a:custGeom>
            <a:avLst/>
            <a:gdLst/>
            <a:ahLst/>
            <a:cxnLst/>
            <a:rect l="l" t="t" r="r" b="b"/>
            <a:pathLst>
              <a:path w="807" h="808" extrusionOk="0">
                <a:moveTo>
                  <a:pt x="404" y="1"/>
                </a:moveTo>
                <a:cubicBezTo>
                  <a:pt x="0" y="1"/>
                  <a:pt x="0" y="807"/>
                  <a:pt x="404" y="807"/>
                </a:cubicBezTo>
                <a:cubicBezTo>
                  <a:pt x="807" y="807"/>
                  <a:pt x="807" y="1"/>
                  <a:pt x="404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6861828" y="1194710"/>
            <a:ext cx="34713" cy="34758"/>
          </a:xfrm>
          <a:custGeom>
            <a:avLst/>
            <a:gdLst/>
            <a:ahLst/>
            <a:cxnLst/>
            <a:rect l="l" t="t" r="r" b="b"/>
            <a:pathLst>
              <a:path w="807" h="808" extrusionOk="0">
                <a:moveTo>
                  <a:pt x="404" y="1"/>
                </a:moveTo>
                <a:cubicBezTo>
                  <a:pt x="0" y="1"/>
                  <a:pt x="0" y="807"/>
                  <a:pt x="404" y="807"/>
                </a:cubicBezTo>
                <a:cubicBezTo>
                  <a:pt x="807" y="807"/>
                  <a:pt x="807" y="1"/>
                  <a:pt x="404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7200415" y="1316148"/>
            <a:ext cx="34756" cy="34758"/>
          </a:xfrm>
          <a:custGeom>
            <a:avLst/>
            <a:gdLst/>
            <a:ahLst/>
            <a:cxnLst/>
            <a:rect l="l" t="t" r="r" b="b"/>
            <a:pathLst>
              <a:path w="808" h="808" extrusionOk="0">
                <a:moveTo>
                  <a:pt x="404" y="1"/>
                </a:moveTo>
                <a:cubicBezTo>
                  <a:pt x="1" y="1"/>
                  <a:pt x="1" y="807"/>
                  <a:pt x="404" y="807"/>
                </a:cubicBezTo>
                <a:cubicBezTo>
                  <a:pt x="807" y="807"/>
                  <a:pt x="807" y="1"/>
                  <a:pt x="404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7391238" y="314362"/>
            <a:ext cx="25723" cy="34371"/>
          </a:xfrm>
          <a:custGeom>
            <a:avLst/>
            <a:gdLst/>
            <a:ahLst/>
            <a:cxnLst/>
            <a:rect l="l" t="t" r="r" b="b"/>
            <a:pathLst>
              <a:path w="598" h="799" extrusionOk="0">
                <a:moveTo>
                  <a:pt x="299" y="0"/>
                </a:moveTo>
                <a:cubicBezTo>
                  <a:pt x="150" y="0"/>
                  <a:pt x="1" y="101"/>
                  <a:pt x="1" y="303"/>
                </a:cubicBezTo>
                <a:lnTo>
                  <a:pt x="1" y="496"/>
                </a:lnTo>
                <a:cubicBezTo>
                  <a:pt x="1" y="698"/>
                  <a:pt x="150" y="799"/>
                  <a:pt x="299" y="799"/>
                </a:cubicBezTo>
                <a:cubicBezTo>
                  <a:pt x="448" y="799"/>
                  <a:pt x="598" y="698"/>
                  <a:pt x="598" y="496"/>
                </a:cubicBezTo>
                <a:lnTo>
                  <a:pt x="598" y="303"/>
                </a:lnTo>
                <a:cubicBezTo>
                  <a:pt x="598" y="101"/>
                  <a:pt x="448" y="0"/>
                  <a:pt x="299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7009634" y="552893"/>
            <a:ext cx="34713" cy="34715"/>
          </a:xfrm>
          <a:custGeom>
            <a:avLst/>
            <a:gdLst/>
            <a:ahLst/>
            <a:cxnLst/>
            <a:rect l="l" t="t" r="r" b="b"/>
            <a:pathLst>
              <a:path w="807" h="807" extrusionOk="0">
                <a:moveTo>
                  <a:pt x="403" y="0"/>
                </a:moveTo>
                <a:cubicBezTo>
                  <a:pt x="0" y="0"/>
                  <a:pt x="0" y="807"/>
                  <a:pt x="403" y="807"/>
                </a:cubicBezTo>
                <a:cubicBezTo>
                  <a:pt x="807" y="807"/>
                  <a:pt x="807" y="0"/>
                  <a:pt x="403" y="0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5084105" y="1879587"/>
            <a:ext cx="43058" cy="34758"/>
          </a:xfrm>
          <a:custGeom>
            <a:avLst/>
            <a:gdLst/>
            <a:ahLst/>
            <a:cxnLst/>
            <a:rect l="l" t="t" r="r" b="b"/>
            <a:pathLst>
              <a:path w="1001" h="808" extrusionOk="0">
                <a:moveTo>
                  <a:pt x="404" y="1"/>
                </a:moveTo>
                <a:cubicBezTo>
                  <a:pt x="0" y="1"/>
                  <a:pt x="0" y="807"/>
                  <a:pt x="404" y="807"/>
                </a:cubicBezTo>
                <a:cubicBezTo>
                  <a:pt x="1000" y="807"/>
                  <a:pt x="1000" y="1"/>
                  <a:pt x="404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5335282" y="2157135"/>
            <a:ext cx="34713" cy="34758"/>
          </a:xfrm>
          <a:custGeom>
            <a:avLst/>
            <a:gdLst/>
            <a:ahLst/>
            <a:cxnLst/>
            <a:rect l="l" t="t" r="r" b="b"/>
            <a:pathLst>
              <a:path w="807" h="808" extrusionOk="0">
                <a:moveTo>
                  <a:pt x="404" y="1"/>
                </a:moveTo>
                <a:cubicBezTo>
                  <a:pt x="0" y="1"/>
                  <a:pt x="0" y="807"/>
                  <a:pt x="404" y="807"/>
                </a:cubicBezTo>
                <a:cubicBezTo>
                  <a:pt x="807" y="807"/>
                  <a:pt x="807" y="1"/>
                  <a:pt x="404" y="1"/>
                </a:cubicBezTo>
                <a:close/>
              </a:path>
            </a:pathLst>
          </a:custGeom>
          <a:solidFill>
            <a:srgbClr val="E4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8284272" y="603696"/>
            <a:ext cx="572487" cy="711983"/>
          </a:xfrm>
          <a:custGeom>
            <a:avLst/>
            <a:gdLst/>
            <a:ahLst/>
            <a:cxnLst/>
            <a:rect l="l" t="t" r="r" b="b"/>
            <a:pathLst>
              <a:path w="13309" h="16551" extrusionOk="0">
                <a:moveTo>
                  <a:pt x="8028" y="1"/>
                </a:moveTo>
                <a:cubicBezTo>
                  <a:pt x="7979" y="1"/>
                  <a:pt x="7927" y="10"/>
                  <a:pt x="7872" y="29"/>
                </a:cubicBezTo>
                <a:cubicBezTo>
                  <a:pt x="4436" y="1029"/>
                  <a:pt x="1823" y="3658"/>
                  <a:pt x="807" y="7288"/>
                </a:cubicBezTo>
                <a:cubicBezTo>
                  <a:pt x="0" y="10111"/>
                  <a:pt x="210" y="14950"/>
                  <a:pt x="3630" y="16159"/>
                </a:cubicBezTo>
                <a:cubicBezTo>
                  <a:pt x="4290" y="16429"/>
                  <a:pt x="4950" y="16551"/>
                  <a:pt x="5595" y="16551"/>
                </a:cubicBezTo>
                <a:cubicBezTo>
                  <a:pt x="8306" y="16551"/>
                  <a:pt x="10758" y="14407"/>
                  <a:pt x="11905" y="12127"/>
                </a:cubicBezTo>
                <a:cubicBezTo>
                  <a:pt x="12711" y="10514"/>
                  <a:pt x="13308" y="8691"/>
                  <a:pt x="13308" y="7078"/>
                </a:cubicBezTo>
                <a:cubicBezTo>
                  <a:pt x="13114" y="4868"/>
                  <a:pt x="12308" y="2852"/>
                  <a:pt x="11501" y="1029"/>
                </a:cubicBezTo>
                <a:cubicBezTo>
                  <a:pt x="11414" y="779"/>
                  <a:pt x="11187" y="668"/>
                  <a:pt x="10968" y="668"/>
                </a:cubicBezTo>
                <a:cubicBezTo>
                  <a:pt x="10664" y="668"/>
                  <a:pt x="10373" y="882"/>
                  <a:pt x="10485" y="1239"/>
                </a:cubicBezTo>
                <a:cubicBezTo>
                  <a:pt x="11695" y="4255"/>
                  <a:pt x="12905" y="7078"/>
                  <a:pt x="11695" y="10304"/>
                </a:cubicBezTo>
                <a:cubicBezTo>
                  <a:pt x="10779" y="12713"/>
                  <a:pt x="8333" y="15622"/>
                  <a:pt x="5449" y="15622"/>
                </a:cubicBezTo>
                <a:cubicBezTo>
                  <a:pt x="5185" y="15622"/>
                  <a:pt x="4917" y="15598"/>
                  <a:pt x="4646" y="15546"/>
                </a:cubicBezTo>
                <a:cubicBezTo>
                  <a:pt x="1210" y="14740"/>
                  <a:pt x="1017" y="9901"/>
                  <a:pt x="1823" y="7288"/>
                </a:cubicBezTo>
                <a:cubicBezTo>
                  <a:pt x="2823" y="4255"/>
                  <a:pt x="5049" y="2045"/>
                  <a:pt x="8066" y="1029"/>
                </a:cubicBezTo>
                <a:cubicBezTo>
                  <a:pt x="8622" y="853"/>
                  <a:pt x="8501" y="1"/>
                  <a:pt x="8028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8610642" y="-212900"/>
            <a:ext cx="451744" cy="854500"/>
          </a:xfrm>
          <a:custGeom>
            <a:avLst/>
            <a:gdLst/>
            <a:ahLst/>
            <a:cxnLst/>
            <a:rect l="l" t="t" r="r" b="b"/>
            <a:pathLst>
              <a:path w="10502" h="19864" extrusionOk="0">
                <a:moveTo>
                  <a:pt x="9790" y="0"/>
                </a:moveTo>
                <a:cubicBezTo>
                  <a:pt x="9632" y="0"/>
                  <a:pt x="9473" y="71"/>
                  <a:pt x="9350" y="252"/>
                </a:cubicBezTo>
                <a:cubicBezTo>
                  <a:pt x="6124" y="6301"/>
                  <a:pt x="3108" y="12753"/>
                  <a:pt x="285" y="19012"/>
                </a:cubicBezTo>
                <a:cubicBezTo>
                  <a:pt x="0" y="19434"/>
                  <a:pt x="416" y="19863"/>
                  <a:pt x="758" y="19863"/>
                </a:cubicBezTo>
                <a:cubicBezTo>
                  <a:pt x="900" y="19863"/>
                  <a:pt x="1030" y="19789"/>
                  <a:pt x="1092" y="19609"/>
                </a:cubicBezTo>
                <a:cubicBezTo>
                  <a:pt x="3914" y="13157"/>
                  <a:pt x="6931" y="6914"/>
                  <a:pt x="10367" y="656"/>
                </a:cubicBezTo>
                <a:cubicBezTo>
                  <a:pt x="10501" y="375"/>
                  <a:pt x="10151" y="0"/>
                  <a:pt x="9790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8732079" y="-47843"/>
            <a:ext cx="451830" cy="724114"/>
          </a:xfrm>
          <a:custGeom>
            <a:avLst/>
            <a:gdLst/>
            <a:ahLst/>
            <a:cxnLst/>
            <a:rect l="l" t="t" r="r" b="b"/>
            <a:pathLst>
              <a:path w="10504" h="16833" extrusionOk="0">
                <a:moveTo>
                  <a:pt x="9774" y="0"/>
                </a:moveTo>
                <a:cubicBezTo>
                  <a:pt x="9622" y="0"/>
                  <a:pt x="9469" y="74"/>
                  <a:pt x="9350" y="254"/>
                </a:cubicBezTo>
                <a:cubicBezTo>
                  <a:pt x="6527" y="5690"/>
                  <a:pt x="3511" y="10933"/>
                  <a:pt x="285" y="15982"/>
                </a:cubicBezTo>
                <a:cubicBezTo>
                  <a:pt x="0" y="16403"/>
                  <a:pt x="319" y="16833"/>
                  <a:pt x="673" y="16833"/>
                </a:cubicBezTo>
                <a:cubicBezTo>
                  <a:pt x="820" y="16833"/>
                  <a:pt x="973" y="16758"/>
                  <a:pt x="1091" y="16578"/>
                </a:cubicBezTo>
                <a:cubicBezTo>
                  <a:pt x="4318" y="11336"/>
                  <a:pt x="7544" y="6094"/>
                  <a:pt x="10366" y="851"/>
                </a:cubicBezTo>
                <a:cubicBezTo>
                  <a:pt x="10503" y="430"/>
                  <a:pt x="10141" y="0"/>
                  <a:pt x="9774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8327977" y="726338"/>
            <a:ext cx="312289" cy="436972"/>
          </a:xfrm>
          <a:custGeom>
            <a:avLst/>
            <a:gdLst/>
            <a:ahLst/>
            <a:cxnLst/>
            <a:rect l="l" t="t" r="r" b="b"/>
            <a:pathLst>
              <a:path w="7260" h="10158" extrusionOk="0">
                <a:moveTo>
                  <a:pt x="6856" y="1"/>
                </a:moveTo>
                <a:cubicBezTo>
                  <a:pt x="2614" y="1001"/>
                  <a:pt x="1" y="6453"/>
                  <a:pt x="2824" y="10082"/>
                </a:cubicBezTo>
                <a:cubicBezTo>
                  <a:pt x="2875" y="10134"/>
                  <a:pt x="2941" y="10158"/>
                  <a:pt x="3008" y="10158"/>
                </a:cubicBezTo>
                <a:cubicBezTo>
                  <a:pt x="3190" y="10158"/>
                  <a:pt x="3369" y="9975"/>
                  <a:pt x="3227" y="9679"/>
                </a:cubicBezTo>
                <a:cubicBezTo>
                  <a:pt x="598" y="6453"/>
                  <a:pt x="3017" y="1404"/>
                  <a:pt x="6856" y="404"/>
                </a:cubicBezTo>
                <a:cubicBezTo>
                  <a:pt x="7259" y="404"/>
                  <a:pt x="7050" y="1"/>
                  <a:pt x="6856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8501465" y="1183483"/>
            <a:ext cx="93558" cy="32048"/>
          </a:xfrm>
          <a:custGeom>
            <a:avLst/>
            <a:gdLst/>
            <a:ahLst/>
            <a:cxnLst/>
            <a:rect l="l" t="t" r="r" b="b"/>
            <a:pathLst>
              <a:path w="2175" h="745" extrusionOk="0">
                <a:moveTo>
                  <a:pt x="1919" y="1"/>
                </a:moveTo>
                <a:cubicBezTo>
                  <a:pt x="1884" y="1"/>
                  <a:pt x="1846" y="16"/>
                  <a:pt x="1807" y="52"/>
                </a:cubicBezTo>
                <a:cubicBezTo>
                  <a:pt x="1508" y="157"/>
                  <a:pt x="1258" y="209"/>
                  <a:pt x="1033" y="209"/>
                </a:cubicBezTo>
                <a:cubicBezTo>
                  <a:pt x="807" y="209"/>
                  <a:pt x="605" y="157"/>
                  <a:pt x="404" y="52"/>
                </a:cubicBezTo>
                <a:cubicBezTo>
                  <a:pt x="0" y="52"/>
                  <a:pt x="0" y="455"/>
                  <a:pt x="194" y="665"/>
                </a:cubicBezTo>
                <a:cubicBezTo>
                  <a:pt x="372" y="721"/>
                  <a:pt x="549" y="745"/>
                  <a:pt x="725" y="745"/>
                </a:cubicBezTo>
                <a:cubicBezTo>
                  <a:pt x="1155" y="745"/>
                  <a:pt x="1582" y="604"/>
                  <a:pt x="2017" y="455"/>
                </a:cubicBezTo>
                <a:cubicBezTo>
                  <a:pt x="2174" y="298"/>
                  <a:pt x="2075" y="1"/>
                  <a:pt x="1919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8622902" y="1110912"/>
            <a:ext cx="60393" cy="57471"/>
          </a:xfrm>
          <a:custGeom>
            <a:avLst/>
            <a:gdLst/>
            <a:ahLst/>
            <a:cxnLst/>
            <a:rect l="l" t="t" r="r" b="b"/>
            <a:pathLst>
              <a:path w="1404" h="1336" extrusionOk="0">
                <a:moveTo>
                  <a:pt x="1108" y="0"/>
                </a:moveTo>
                <a:cubicBezTo>
                  <a:pt x="1000" y="0"/>
                  <a:pt x="886" y="47"/>
                  <a:pt x="807" y="126"/>
                </a:cubicBezTo>
                <a:cubicBezTo>
                  <a:pt x="807" y="529"/>
                  <a:pt x="597" y="739"/>
                  <a:pt x="194" y="933"/>
                </a:cubicBezTo>
                <a:cubicBezTo>
                  <a:pt x="0" y="933"/>
                  <a:pt x="194" y="1336"/>
                  <a:pt x="403" y="1336"/>
                </a:cubicBezTo>
                <a:cubicBezTo>
                  <a:pt x="807" y="933"/>
                  <a:pt x="1210" y="739"/>
                  <a:pt x="1403" y="336"/>
                </a:cubicBezTo>
                <a:cubicBezTo>
                  <a:pt x="1403" y="98"/>
                  <a:pt x="1263" y="0"/>
                  <a:pt x="1108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4164702" y="1502025"/>
            <a:ext cx="850019" cy="826839"/>
          </a:xfrm>
          <a:custGeom>
            <a:avLst/>
            <a:gdLst/>
            <a:ahLst/>
            <a:cxnLst/>
            <a:rect l="l" t="t" r="r" b="b"/>
            <a:pathLst>
              <a:path w="19761" h="19221" extrusionOk="0">
                <a:moveTo>
                  <a:pt x="10115" y="899"/>
                </a:moveTo>
                <a:cubicBezTo>
                  <a:pt x="11909" y="899"/>
                  <a:pt x="13743" y="1295"/>
                  <a:pt x="15115" y="2535"/>
                </a:cubicBezTo>
                <a:cubicBezTo>
                  <a:pt x="16534" y="3938"/>
                  <a:pt x="17744" y="5955"/>
                  <a:pt x="17937" y="7971"/>
                </a:cubicBezTo>
                <a:cubicBezTo>
                  <a:pt x="18744" y="12213"/>
                  <a:pt x="16131" y="16649"/>
                  <a:pt x="11889" y="17859"/>
                </a:cubicBezTo>
                <a:cubicBezTo>
                  <a:pt x="11120" y="18102"/>
                  <a:pt x="10304" y="18218"/>
                  <a:pt x="9478" y="18218"/>
                </a:cubicBezTo>
                <a:cubicBezTo>
                  <a:pt x="5533" y="18218"/>
                  <a:pt x="1370" y="15568"/>
                  <a:pt x="1210" y="11407"/>
                </a:cubicBezTo>
                <a:cubicBezTo>
                  <a:pt x="1001" y="6971"/>
                  <a:pt x="3823" y="2938"/>
                  <a:pt x="7662" y="1116"/>
                </a:cubicBezTo>
                <a:cubicBezTo>
                  <a:pt x="8436" y="987"/>
                  <a:pt x="9272" y="899"/>
                  <a:pt x="10115" y="899"/>
                </a:cubicBezTo>
                <a:close/>
                <a:moveTo>
                  <a:pt x="10520" y="0"/>
                </a:moveTo>
                <a:cubicBezTo>
                  <a:pt x="9486" y="0"/>
                  <a:pt x="8433" y="120"/>
                  <a:pt x="7441" y="279"/>
                </a:cubicBezTo>
                <a:lnTo>
                  <a:pt x="7441" y="279"/>
                </a:lnTo>
                <a:cubicBezTo>
                  <a:pt x="7383" y="279"/>
                  <a:pt x="7322" y="289"/>
                  <a:pt x="7259" y="309"/>
                </a:cubicBezTo>
                <a:cubicBezTo>
                  <a:pt x="7126" y="309"/>
                  <a:pt x="7040" y="357"/>
                  <a:pt x="6995" y="431"/>
                </a:cubicBezTo>
                <a:lnTo>
                  <a:pt x="6995" y="431"/>
                </a:lnTo>
                <a:cubicBezTo>
                  <a:pt x="3503" y="2090"/>
                  <a:pt x="986" y="5451"/>
                  <a:pt x="404" y="9181"/>
                </a:cubicBezTo>
                <a:cubicBezTo>
                  <a:pt x="1" y="11004"/>
                  <a:pt x="1" y="13213"/>
                  <a:pt x="1210" y="14826"/>
                </a:cubicBezTo>
                <a:cubicBezTo>
                  <a:pt x="2210" y="16649"/>
                  <a:pt x="4033" y="17859"/>
                  <a:pt x="5840" y="18456"/>
                </a:cubicBezTo>
                <a:cubicBezTo>
                  <a:pt x="7068" y="18972"/>
                  <a:pt x="8317" y="19221"/>
                  <a:pt x="9539" y="19221"/>
                </a:cubicBezTo>
                <a:cubicBezTo>
                  <a:pt x="12136" y="19221"/>
                  <a:pt x="14615" y="18098"/>
                  <a:pt x="16534" y="16036"/>
                </a:cubicBezTo>
                <a:cubicBezTo>
                  <a:pt x="19147" y="13213"/>
                  <a:pt x="19760" y="9181"/>
                  <a:pt x="18341" y="5551"/>
                </a:cubicBezTo>
                <a:cubicBezTo>
                  <a:pt x="17744" y="3745"/>
                  <a:pt x="16324" y="1922"/>
                  <a:pt x="14518" y="922"/>
                </a:cubicBezTo>
                <a:cubicBezTo>
                  <a:pt x="13372" y="234"/>
                  <a:pt x="11965" y="0"/>
                  <a:pt x="10520" y="0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4251683" y="1595157"/>
            <a:ext cx="649914" cy="646510"/>
          </a:xfrm>
          <a:custGeom>
            <a:avLst/>
            <a:gdLst/>
            <a:ahLst/>
            <a:cxnLst/>
            <a:rect l="l" t="t" r="r" b="b"/>
            <a:pathLst>
              <a:path w="15109" h="15029" extrusionOk="0">
                <a:moveTo>
                  <a:pt x="7599" y="641"/>
                </a:moveTo>
                <a:cubicBezTo>
                  <a:pt x="9843" y="641"/>
                  <a:pt x="11980" y="1358"/>
                  <a:pt x="13093" y="3596"/>
                </a:cubicBezTo>
                <a:cubicBezTo>
                  <a:pt x="14512" y="6419"/>
                  <a:pt x="14302" y="10855"/>
                  <a:pt x="12093" y="13065"/>
                </a:cubicBezTo>
                <a:cubicBezTo>
                  <a:pt x="11027" y="13997"/>
                  <a:pt x="9718" y="14402"/>
                  <a:pt x="8384" y="14402"/>
                </a:cubicBezTo>
                <a:cubicBezTo>
                  <a:pt x="5683" y="14402"/>
                  <a:pt x="2881" y="12741"/>
                  <a:pt x="1801" y="10452"/>
                </a:cubicBezTo>
                <a:cubicBezTo>
                  <a:pt x="1" y="6625"/>
                  <a:pt x="1998" y="2415"/>
                  <a:pt x="5796" y="790"/>
                </a:cubicBezTo>
                <a:lnTo>
                  <a:pt x="5796" y="790"/>
                </a:lnTo>
                <a:cubicBezTo>
                  <a:pt x="5808" y="785"/>
                  <a:pt x="5821" y="780"/>
                  <a:pt x="5834" y="773"/>
                </a:cubicBezTo>
                <a:lnTo>
                  <a:pt x="5834" y="773"/>
                </a:lnTo>
                <a:cubicBezTo>
                  <a:pt x="5834" y="773"/>
                  <a:pt x="5834" y="773"/>
                  <a:pt x="5834" y="773"/>
                </a:cubicBezTo>
                <a:cubicBezTo>
                  <a:pt x="5868" y="773"/>
                  <a:pt x="5898" y="769"/>
                  <a:pt x="5924" y="761"/>
                </a:cubicBezTo>
                <a:lnTo>
                  <a:pt x="5924" y="761"/>
                </a:lnTo>
                <a:cubicBezTo>
                  <a:pt x="6480" y="685"/>
                  <a:pt x="7042" y="641"/>
                  <a:pt x="7599" y="641"/>
                </a:cubicBezTo>
                <a:close/>
                <a:moveTo>
                  <a:pt x="7792" y="1"/>
                </a:moveTo>
                <a:cubicBezTo>
                  <a:pt x="7094" y="1"/>
                  <a:pt x="6373" y="62"/>
                  <a:pt x="5640" y="160"/>
                </a:cubicBezTo>
                <a:cubicBezTo>
                  <a:pt x="2608" y="1370"/>
                  <a:pt x="398" y="4193"/>
                  <a:pt x="398" y="7419"/>
                </a:cubicBezTo>
                <a:cubicBezTo>
                  <a:pt x="398" y="10855"/>
                  <a:pt x="2608" y="13678"/>
                  <a:pt x="5834" y="14678"/>
                </a:cubicBezTo>
                <a:cubicBezTo>
                  <a:pt x="6578" y="14912"/>
                  <a:pt x="7334" y="15028"/>
                  <a:pt x="8073" y="15028"/>
                </a:cubicBezTo>
                <a:cubicBezTo>
                  <a:pt x="10538" y="15028"/>
                  <a:pt x="12820" y="13740"/>
                  <a:pt x="13899" y="11258"/>
                </a:cubicBezTo>
                <a:cubicBezTo>
                  <a:pt x="15109" y="8629"/>
                  <a:pt x="14915" y="5000"/>
                  <a:pt x="13302" y="2580"/>
                </a:cubicBezTo>
                <a:cubicBezTo>
                  <a:pt x="11922" y="601"/>
                  <a:pt x="9969" y="1"/>
                  <a:pt x="7792" y="1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4895992" y="1645746"/>
            <a:ext cx="248498" cy="190869"/>
          </a:xfrm>
          <a:custGeom>
            <a:avLst/>
            <a:gdLst/>
            <a:ahLst/>
            <a:cxnLst/>
            <a:rect l="l" t="t" r="r" b="b"/>
            <a:pathLst>
              <a:path w="5777" h="4437" extrusionOk="0">
                <a:moveTo>
                  <a:pt x="4777" y="1"/>
                </a:moveTo>
                <a:cubicBezTo>
                  <a:pt x="3357" y="194"/>
                  <a:pt x="1954" y="597"/>
                  <a:pt x="534" y="1210"/>
                </a:cubicBezTo>
                <a:cubicBezTo>
                  <a:pt x="1" y="1383"/>
                  <a:pt x="267" y="2047"/>
                  <a:pt x="755" y="2047"/>
                </a:cubicBezTo>
                <a:cubicBezTo>
                  <a:pt x="813" y="2047"/>
                  <a:pt x="874" y="2037"/>
                  <a:pt x="937" y="2017"/>
                </a:cubicBezTo>
                <a:cubicBezTo>
                  <a:pt x="2050" y="1453"/>
                  <a:pt x="3340" y="1244"/>
                  <a:pt x="4481" y="1051"/>
                </a:cubicBezTo>
                <a:lnTo>
                  <a:pt x="4481" y="1051"/>
                </a:lnTo>
                <a:cubicBezTo>
                  <a:pt x="4553" y="1448"/>
                  <a:pt x="4593" y="1894"/>
                  <a:pt x="4675" y="2352"/>
                </a:cubicBezTo>
                <a:lnTo>
                  <a:pt x="4675" y="2352"/>
                </a:lnTo>
                <a:cubicBezTo>
                  <a:pt x="3563" y="2856"/>
                  <a:pt x="2452" y="3050"/>
                  <a:pt x="1341" y="3420"/>
                </a:cubicBezTo>
                <a:cubicBezTo>
                  <a:pt x="744" y="3420"/>
                  <a:pt x="1147" y="4436"/>
                  <a:pt x="1744" y="4436"/>
                </a:cubicBezTo>
                <a:cubicBezTo>
                  <a:pt x="2954" y="4033"/>
                  <a:pt x="4373" y="3630"/>
                  <a:pt x="5583" y="3017"/>
                </a:cubicBezTo>
                <a:cubicBezTo>
                  <a:pt x="5777" y="3017"/>
                  <a:pt x="5777" y="2614"/>
                  <a:pt x="5777" y="2420"/>
                </a:cubicBezTo>
                <a:cubicBezTo>
                  <a:pt x="5583" y="1807"/>
                  <a:pt x="5373" y="1001"/>
                  <a:pt x="5180" y="404"/>
                </a:cubicBezTo>
                <a:cubicBezTo>
                  <a:pt x="5180" y="194"/>
                  <a:pt x="4970" y="1"/>
                  <a:pt x="4777" y="1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4450594" y="1755311"/>
            <a:ext cx="155628" cy="134602"/>
          </a:xfrm>
          <a:custGeom>
            <a:avLst/>
            <a:gdLst/>
            <a:ahLst/>
            <a:cxnLst/>
            <a:rect l="l" t="t" r="r" b="b"/>
            <a:pathLst>
              <a:path w="3618" h="3129" extrusionOk="0">
                <a:moveTo>
                  <a:pt x="1620" y="424"/>
                </a:moveTo>
                <a:lnTo>
                  <a:pt x="1620" y="424"/>
                </a:lnTo>
                <a:cubicBezTo>
                  <a:pt x="1671" y="452"/>
                  <a:pt x="1738" y="470"/>
                  <a:pt x="1823" y="470"/>
                </a:cubicBezTo>
                <a:cubicBezTo>
                  <a:pt x="1899" y="445"/>
                  <a:pt x="1970" y="433"/>
                  <a:pt x="2036" y="433"/>
                </a:cubicBezTo>
                <a:cubicBezTo>
                  <a:pt x="2960" y="433"/>
                  <a:pt x="2940" y="2733"/>
                  <a:pt x="1704" y="2733"/>
                </a:cubicBezTo>
                <a:cubicBezTo>
                  <a:pt x="1615" y="2733"/>
                  <a:pt x="1521" y="2721"/>
                  <a:pt x="1420" y="2696"/>
                </a:cubicBezTo>
                <a:cubicBezTo>
                  <a:pt x="0" y="2486"/>
                  <a:pt x="210" y="680"/>
                  <a:pt x="1420" y="470"/>
                </a:cubicBezTo>
                <a:cubicBezTo>
                  <a:pt x="1504" y="470"/>
                  <a:pt x="1571" y="452"/>
                  <a:pt x="1620" y="424"/>
                </a:cubicBezTo>
                <a:close/>
                <a:moveTo>
                  <a:pt x="2038" y="0"/>
                </a:moveTo>
                <a:cubicBezTo>
                  <a:pt x="1908" y="0"/>
                  <a:pt x="1766" y="21"/>
                  <a:pt x="1613" y="67"/>
                </a:cubicBezTo>
                <a:cubicBezTo>
                  <a:pt x="1589" y="67"/>
                  <a:pt x="1568" y="73"/>
                  <a:pt x="1551" y="84"/>
                </a:cubicBezTo>
                <a:lnTo>
                  <a:pt x="1551" y="84"/>
                </a:lnTo>
                <a:cubicBezTo>
                  <a:pt x="1513" y="73"/>
                  <a:pt x="1470" y="67"/>
                  <a:pt x="1420" y="67"/>
                </a:cubicBezTo>
                <a:cubicBezTo>
                  <a:pt x="613" y="67"/>
                  <a:pt x="0" y="680"/>
                  <a:pt x="0" y="1680"/>
                </a:cubicBezTo>
                <a:cubicBezTo>
                  <a:pt x="0" y="2404"/>
                  <a:pt x="495" y="3128"/>
                  <a:pt x="1320" y="3128"/>
                </a:cubicBezTo>
                <a:cubicBezTo>
                  <a:pt x="1413" y="3128"/>
                  <a:pt x="1511" y="3119"/>
                  <a:pt x="1613" y="3099"/>
                </a:cubicBezTo>
                <a:cubicBezTo>
                  <a:pt x="3476" y="3099"/>
                  <a:pt x="3618" y="0"/>
                  <a:pt x="2038" y="0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4606702" y="1871285"/>
            <a:ext cx="95794" cy="104102"/>
          </a:xfrm>
          <a:custGeom>
            <a:avLst/>
            <a:gdLst/>
            <a:ahLst/>
            <a:cxnLst/>
            <a:rect l="l" t="t" r="r" b="b"/>
            <a:pathLst>
              <a:path w="2227" h="2420" extrusionOk="0">
                <a:moveTo>
                  <a:pt x="1229" y="585"/>
                </a:moveTo>
                <a:cubicBezTo>
                  <a:pt x="1414" y="739"/>
                  <a:pt x="1614" y="926"/>
                  <a:pt x="1614" y="1210"/>
                </a:cubicBezTo>
                <a:cubicBezTo>
                  <a:pt x="1614" y="1403"/>
                  <a:pt x="1420" y="1807"/>
                  <a:pt x="1210" y="1807"/>
                </a:cubicBezTo>
                <a:cubicBezTo>
                  <a:pt x="1099" y="1851"/>
                  <a:pt x="1005" y="1871"/>
                  <a:pt x="927" y="1871"/>
                </a:cubicBezTo>
                <a:cubicBezTo>
                  <a:pt x="300" y="1871"/>
                  <a:pt x="658" y="597"/>
                  <a:pt x="1017" y="597"/>
                </a:cubicBezTo>
                <a:cubicBezTo>
                  <a:pt x="1055" y="638"/>
                  <a:pt x="1093" y="656"/>
                  <a:pt x="1128" y="656"/>
                </a:cubicBezTo>
                <a:cubicBezTo>
                  <a:pt x="1171" y="656"/>
                  <a:pt x="1208" y="628"/>
                  <a:pt x="1229" y="585"/>
                </a:cubicBezTo>
                <a:close/>
                <a:moveTo>
                  <a:pt x="1210" y="0"/>
                </a:moveTo>
                <a:cubicBezTo>
                  <a:pt x="1124" y="0"/>
                  <a:pt x="995" y="81"/>
                  <a:pt x="916" y="170"/>
                </a:cubicBezTo>
                <a:lnTo>
                  <a:pt x="916" y="170"/>
                </a:lnTo>
                <a:cubicBezTo>
                  <a:pt x="889" y="166"/>
                  <a:pt x="863" y="164"/>
                  <a:pt x="838" y="164"/>
                </a:cubicBezTo>
                <a:cubicBezTo>
                  <a:pt x="365" y="164"/>
                  <a:pt x="210" y="849"/>
                  <a:pt x="210" y="1210"/>
                </a:cubicBezTo>
                <a:cubicBezTo>
                  <a:pt x="1" y="1807"/>
                  <a:pt x="404" y="2210"/>
                  <a:pt x="1017" y="2420"/>
                </a:cubicBezTo>
                <a:cubicBezTo>
                  <a:pt x="1420" y="2420"/>
                  <a:pt x="2017" y="2016"/>
                  <a:pt x="2017" y="1403"/>
                </a:cubicBezTo>
                <a:cubicBezTo>
                  <a:pt x="2227" y="807"/>
                  <a:pt x="1823" y="403"/>
                  <a:pt x="1210" y="0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4468015" y="1971773"/>
            <a:ext cx="104053" cy="93434"/>
          </a:xfrm>
          <a:custGeom>
            <a:avLst/>
            <a:gdLst/>
            <a:ahLst/>
            <a:cxnLst/>
            <a:rect l="l" t="t" r="r" b="b"/>
            <a:pathLst>
              <a:path w="2419" h="2172" extrusionOk="0">
                <a:moveTo>
                  <a:pt x="1116" y="400"/>
                </a:moveTo>
                <a:cubicBezTo>
                  <a:pt x="1331" y="400"/>
                  <a:pt x="1475" y="544"/>
                  <a:pt x="1612" y="680"/>
                </a:cubicBezTo>
                <a:cubicBezTo>
                  <a:pt x="2015" y="1084"/>
                  <a:pt x="1821" y="1487"/>
                  <a:pt x="1418" y="1697"/>
                </a:cubicBezTo>
                <a:cubicBezTo>
                  <a:pt x="1357" y="1753"/>
                  <a:pt x="1280" y="1776"/>
                  <a:pt x="1196" y="1776"/>
                </a:cubicBezTo>
                <a:cubicBezTo>
                  <a:pt x="992" y="1776"/>
                  <a:pt x="749" y="1636"/>
                  <a:pt x="611" y="1487"/>
                </a:cubicBezTo>
                <a:cubicBezTo>
                  <a:pt x="611" y="1293"/>
                  <a:pt x="402" y="1084"/>
                  <a:pt x="402" y="890"/>
                </a:cubicBezTo>
                <a:cubicBezTo>
                  <a:pt x="565" y="890"/>
                  <a:pt x="601" y="647"/>
                  <a:pt x="700" y="538"/>
                </a:cubicBezTo>
                <a:lnTo>
                  <a:pt x="700" y="538"/>
                </a:lnTo>
                <a:cubicBezTo>
                  <a:pt x="734" y="538"/>
                  <a:pt x="770" y="522"/>
                  <a:pt x="805" y="487"/>
                </a:cubicBezTo>
                <a:cubicBezTo>
                  <a:pt x="850" y="487"/>
                  <a:pt x="885" y="468"/>
                  <a:pt x="911" y="440"/>
                </a:cubicBezTo>
                <a:lnTo>
                  <a:pt x="911" y="440"/>
                </a:lnTo>
                <a:cubicBezTo>
                  <a:pt x="986" y="412"/>
                  <a:pt x="1054" y="400"/>
                  <a:pt x="1116" y="400"/>
                </a:cubicBezTo>
                <a:close/>
                <a:moveTo>
                  <a:pt x="1093" y="1"/>
                </a:moveTo>
                <a:cubicBezTo>
                  <a:pt x="934" y="1"/>
                  <a:pt x="772" y="27"/>
                  <a:pt x="611" y="84"/>
                </a:cubicBezTo>
                <a:cubicBezTo>
                  <a:pt x="601" y="93"/>
                  <a:pt x="592" y="103"/>
                  <a:pt x="584" y="113"/>
                </a:cubicBezTo>
                <a:lnTo>
                  <a:pt x="584" y="113"/>
                </a:lnTo>
                <a:cubicBezTo>
                  <a:pt x="1" y="280"/>
                  <a:pt x="20" y="1124"/>
                  <a:pt x="208" y="1487"/>
                </a:cubicBezTo>
                <a:cubicBezTo>
                  <a:pt x="354" y="1948"/>
                  <a:pt x="737" y="2172"/>
                  <a:pt x="1172" y="2172"/>
                </a:cubicBezTo>
                <a:cubicBezTo>
                  <a:pt x="1315" y="2172"/>
                  <a:pt x="1464" y="2148"/>
                  <a:pt x="1612" y="2100"/>
                </a:cubicBezTo>
                <a:cubicBezTo>
                  <a:pt x="2224" y="1890"/>
                  <a:pt x="2418" y="1084"/>
                  <a:pt x="2224" y="487"/>
                </a:cubicBezTo>
                <a:cubicBezTo>
                  <a:pt x="1930" y="192"/>
                  <a:pt x="1523" y="1"/>
                  <a:pt x="1093" y="1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3198448" y="-87600"/>
            <a:ext cx="1266717" cy="1560137"/>
            <a:chOff x="2835725" y="-80126"/>
            <a:chExt cx="1342003" cy="1652863"/>
          </a:xfrm>
        </p:grpSpPr>
        <p:sp>
          <p:nvSpPr>
            <p:cNvPr id="103" name="Google Shape;103;p15"/>
            <p:cNvSpPr/>
            <p:nvPr/>
          </p:nvSpPr>
          <p:spPr>
            <a:xfrm>
              <a:off x="2835725" y="-80126"/>
              <a:ext cx="494406" cy="680965"/>
            </a:xfrm>
            <a:custGeom>
              <a:avLst/>
              <a:gdLst/>
              <a:ahLst/>
              <a:cxnLst/>
              <a:rect l="l" t="t" r="r" b="b"/>
              <a:pathLst>
                <a:path w="10847" h="14940" extrusionOk="0">
                  <a:moveTo>
                    <a:pt x="858" y="0"/>
                  </a:moveTo>
                  <a:cubicBezTo>
                    <a:pt x="440" y="0"/>
                    <a:pt x="0" y="333"/>
                    <a:pt x="291" y="775"/>
                  </a:cubicBezTo>
                  <a:cubicBezTo>
                    <a:pt x="3517" y="5405"/>
                    <a:pt x="6534" y="10050"/>
                    <a:pt x="9760" y="14680"/>
                  </a:cubicBezTo>
                  <a:cubicBezTo>
                    <a:pt x="9824" y="14866"/>
                    <a:pt x="9960" y="14939"/>
                    <a:pt x="10109" y="14939"/>
                  </a:cubicBezTo>
                  <a:cubicBezTo>
                    <a:pt x="10448" y="14939"/>
                    <a:pt x="10847" y="14557"/>
                    <a:pt x="10566" y="14276"/>
                  </a:cubicBezTo>
                  <a:cubicBezTo>
                    <a:pt x="7550" y="9437"/>
                    <a:pt x="4324" y="4808"/>
                    <a:pt x="1291" y="162"/>
                  </a:cubicBezTo>
                  <a:cubicBezTo>
                    <a:pt x="1179" y="50"/>
                    <a:pt x="1020" y="0"/>
                    <a:pt x="8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2998626" y="-38011"/>
              <a:ext cx="395452" cy="576405"/>
            </a:xfrm>
            <a:custGeom>
              <a:avLst/>
              <a:gdLst/>
              <a:ahLst/>
              <a:cxnLst/>
              <a:rect l="l" t="t" r="r" b="b"/>
              <a:pathLst>
                <a:path w="8676" h="12646" extrusionOk="0">
                  <a:moveTo>
                    <a:pt x="729" y="0"/>
                  </a:moveTo>
                  <a:cubicBezTo>
                    <a:pt x="362" y="0"/>
                    <a:pt x="0" y="430"/>
                    <a:pt x="137" y="851"/>
                  </a:cubicBezTo>
                  <a:cubicBezTo>
                    <a:pt x="2766" y="4690"/>
                    <a:pt x="5186" y="8513"/>
                    <a:pt x="7605" y="12352"/>
                  </a:cubicBezTo>
                  <a:cubicBezTo>
                    <a:pt x="7745" y="12559"/>
                    <a:pt x="7934" y="12646"/>
                    <a:pt x="8103" y="12646"/>
                  </a:cubicBezTo>
                  <a:cubicBezTo>
                    <a:pt x="8422" y="12646"/>
                    <a:pt x="8675" y="12339"/>
                    <a:pt x="8412" y="11949"/>
                  </a:cubicBezTo>
                  <a:cubicBezTo>
                    <a:pt x="5992" y="7916"/>
                    <a:pt x="3573" y="4077"/>
                    <a:pt x="1153" y="254"/>
                  </a:cubicBezTo>
                  <a:cubicBezTo>
                    <a:pt x="1035" y="74"/>
                    <a:pt x="881" y="0"/>
                    <a:pt x="7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133496" y="564552"/>
              <a:ext cx="524261" cy="1008184"/>
            </a:xfrm>
            <a:custGeom>
              <a:avLst/>
              <a:gdLst/>
              <a:ahLst/>
              <a:cxnLst/>
              <a:rect l="l" t="t" r="r" b="b"/>
              <a:pathLst>
                <a:path w="11502" h="22119" extrusionOk="0">
                  <a:moveTo>
                    <a:pt x="3436" y="0"/>
                  </a:moveTo>
                  <a:cubicBezTo>
                    <a:pt x="3309" y="0"/>
                    <a:pt x="3171" y="39"/>
                    <a:pt x="3033" y="132"/>
                  </a:cubicBezTo>
                  <a:cubicBezTo>
                    <a:pt x="1614" y="1342"/>
                    <a:pt x="1" y="2955"/>
                    <a:pt x="210" y="5181"/>
                  </a:cubicBezTo>
                  <a:cubicBezTo>
                    <a:pt x="210" y="7391"/>
                    <a:pt x="1614" y="9407"/>
                    <a:pt x="2630" y="11230"/>
                  </a:cubicBezTo>
                  <a:cubicBezTo>
                    <a:pt x="4033" y="13440"/>
                    <a:pt x="5453" y="15456"/>
                    <a:pt x="6856" y="17472"/>
                  </a:cubicBezTo>
                  <a:cubicBezTo>
                    <a:pt x="7663" y="18489"/>
                    <a:pt x="8276" y="19489"/>
                    <a:pt x="9082" y="20295"/>
                  </a:cubicBezTo>
                  <a:cubicBezTo>
                    <a:pt x="9485" y="20908"/>
                    <a:pt x="10082" y="21908"/>
                    <a:pt x="10889" y="22118"/>
                  </a:cubicBezTo>
                  <a:cubicBezTo>
                    <a:pt x="11098" y="22118"/>
                    <a:pt x="11292" y="22118"/>
                    <a:pt x="11502" y="21908"/>
                  </a:cubicBezTo>
                  <a:lnTo>
                    <a:pt x="11502" y="21715"/>
                  </a:lnTo>
                  <a:cubicBezTo>
                    <a:pt x="11502" y="21505"/>
                    <a:pt x="11502" y="21312"/>
                    <a:pt x="11292" y="21102"/>
                  </a:cubicBezTo>
                  <a:lnTo>
                    <a:pt x="11292" y="20908"/>
                  </a:lnTo>
                  <a:cubicBezTo>
                    <a:pt x="11225" y="20885"/>
                    <a:pt x="11158" y="20874"/>
                    <a:pt x="11093" y="20874"/>
                  </a:cubicBezTo>
                  <a:cubicBezTo>
                    <a:pt x="10991" y="20874"/>
                    <a:pt x="10893" y="20900"/>
                    <a:pt x="10805" y="20944"/>
                  </a:cubicBezTo>
                  <a:lnTo>
                    <a:pt x="10805" y="20944"/>
                  </a:lnTo>
                  <a:cubicBezTo>
                    <a:pt x="10380" y="20566"/>
                    <a:pt x="9806" y="19615"/>
                    <a:pt x="9485" y="19295"/>
                  </a:cubicBezTo>
                  <a:cubicBezTo>
                    <a:pt x="8872" y="18489"/>
                    <a:pt x="8066" y="17472"/>
                    <a:pt x="7469" y="16666"/>
                  </a:cubicBezTo>
                  <a:cubicBezTo>
                    <a:pt x="6259" y="15053"/>
                    <a:pt x="5243" y="13440"/>
                    <a:pt x="4243" y="11827"/>
                  </a:cubicBezTo>
                  <a:cubicBezTo>
                    <a:pt x="3227" y="10214"/>
                    <a:pt x="1823" y="8197"/>
                    <a:pt x="1420" y="6391"/>
                  </a:cubicBezTo>
                  <a:cubicBezTo>
                    <a:pt x="614" y="3971"/>
                    <a:pt x="2017" y="2358"/>
                    <a:pt x="3840" y="745"/>
                  </a:cubicBezTo>
                  <a:cubicBezTo>
                    <a:pt x="4150" y="435"/>
                    <a:pt x="3859" y="0"/>
                    <a:pt x="343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3340381" y="438935"/>
              <a:ext cx="835481" cy="814196"/>
            </a:xfrm>
            <a:custGeom>
              <a:avLst/>
              <a:gdLst/>
              <a:ahLst/>
              <a:cxnLst/>
              <a:rect l="l" t="t" r="r" b="b"/>
              <a:pathLst>
                <a:path w="18330" h="17863" extrusionOk="0">
                  <a:moveTo>
                    <a:pt x="4148" y="1"/>
                  </a:moveTo>
                  <a:cubicBezTo>
                    <a:pt x="2834" y="1"/>
                    <a:pt x="1253" y="323"/>
                    <a:pt x="301" y="1275"/>
                  </a:cubicBezTo>
                  <a:cubicBezTo>
                    <a:pt x="0" y="1576"/>
                    <a:pt x="265" y="2101"/>
                    <a:pt x="586" y="2101"/>
                  </a:cubicBezTo>
                  <a:cubicBezTo>
                    <a:pt x="695" y="2101"/>
                    <a:pt x="811" y="2040"/>
                    <a:pt x="914" y="1888"/>
                  </a:cubicBezTo>
                  <a:cubicBezTo>
                    <a:pt x="1720" y="1275"/>
                    <a:pt x="3124" y="1082"/>
                    <a:pt x="4140" y="1082"/>
                  </a:cubicBezTo>
                  <a:cubicBezTo>
                    <a:pt x="5350" y="1082"/>
                    <a:pt x="6156" y="1485"/>
                    <a:pt x="6963" y="2291"/>
                  </a:cubicBezTo>
                  <a:cubicBezTo>
                    <a:pt x="8366" y="3905"/>
                    <a:pt x="9576" y="5711"/>
                    <a:pt x="10786" y="7324"/>
                  </a:cubicBezTo>
                  <a:cubicBezTo>
                    <a:pt x="13205" y="10550"/>
                    <a:pt x="15431" y="13986"/>
                    <a:pt x="17238" y="17615"/>
                  </a:cubicBezTo>
                  <a:cubicBezTo>
                    <a:pt x="17355" y="17790"/>
                    <a:pt x="17508" y="17862"/>
                    <a:pt x="17654" y="17862"/>
                  </a:cubicBezTo>
                  <a:cubicBezTo>
                    <a:pt x="18009" y="17862"/>
                    <a:pt x="18330" y="17436"/>
                    <a:pt x="18044" y="17002"/>
                  </a:cubicBezTo>
                  <a:cubicBezTo>
                    <a:pt x="15834" y="12373"/>
                    <a:pt x="12802" y="8340"/>
                    <a:pt x="9576" y="4098"/>
                  </a:cubicBezTo>
                  <a:cubicBezTo>
                    <a:pt x="8366" y="2485"/>
                    <a:pt x="7366" y="469"/>
                    <a:pt x="5140" y="65"/>
                  </a:cubicBezTo>
                  <a:cubicBezTo>
                    <a:pt x="4841" y="24"/>
                    <a:pt x="4504" y="1"/>
                    <a:pt x="414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3598361" y="1208866"/>
              <a:ext cx="579367" cy="359307"/>
            </a:xfrm>
            <a:custGeom>
              <a:avLst/>
              <a:gdLst/>
              <a:ahLst/>
              <a:cxnLst/>
              <a:rect l="l" t="t" r="r" b="b"/>
              <a:pathLst>
                <a:path w="12711" h="7883" extrusionOk="0">
                  <a:moveTo>
                    <a:pt x="12104" y="0"/>
                  </a:moveTo>
                  <a:cubicBezTo>
                    <a:pt x="12008" y="0"/>
                    <a:pt x="11901" y="33"/>
                    <a:pt x="11787" y="110"/>
                  </a:cubicBezTo>
                  <a:cubicBezTo>
                    <a:pt x="7948" y="2127"/>
                    <a:pt x="4319" y="4756"/>
                    <a:pt x="496" y="6966"/>
                  </a:cubicBezTo>
                  <a:cubicBezTo>
                    <a:pt x="0" y="7292"/>
                    <a:pt x="307" y="7882"/>
                    <a:pt x="758" y="7882"/>
                  </a:cubicBezTo>
                  <a:cubicBezTo>
                    <a:pt x="864" y="7882"/>
                    <a:pt x="979" y="7849"/>
                    <a:pt x="1093" y="7772"/>
                  </a:cubicBezTo>
                  <a:cubicBezTo>
                    <a:pt x="4722" y="5562"/>
                    <a:pt x="8352" y="2933"/>
                    <a:pt x="12384" y="917"/>
                  </a:cubicBezTo>
                  <a:cubicBezTo>
                    <a:pt x="12710" y="591"/>
                    <a:pt x="12509" y="0"/>
                    <a:pt x="1210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3325841" y="631509"/>
              <a:ext cx="552475" cy="692679"/>
            </a:xfrm>
            <a:custGeom>
              <a:avLst/>
              <a:gdLst/>
              <a:ahLst/>
              <a:cxnLst/>
              <a:rect l="l" t="t" r="r" b="b"/>
              <a:pathLst>
                <a:path w="12121" h="15197" extrusionOk="0">
                  <a:moveTo>
                    <a:pt x="1976" y="704"/>
                  </a:moveTo>
                  <a:cubicBezTo>
                    <a:pt x="3552" y="3051"/>
                    <a:pt x="5314" y="5398"/>
                    <a:pt x="6878" y="7745"/>
                  </a:cubicBezTo>
                  <a:cubicBezTo>
                    <a:pt x="7878" y="8954"/>
                    <a:pt x="8685" y="10164"/>
                    <a:pt x="9701" y="11374"/>
                  </a:cubicBezTo>
                  <a:cubicBezTo>
                    <a:pt x="10104" y="11971"/>
                    <a:pt x="10701" y="12584"/>
                    <a:pt x="10911" y="13390"/>
                  </a:cubicBezTo>
                  <a:cubicBezTo>
                    <a:pt x="11105" y="13390"/>
                    <a:pt x="11105" y="13584"/>
                    <a:pt x="11314" y="13794"/>
                  </a:cubicBezTo>
                  <a:cubicBezTo>
                    <a:pt x="11105" y="13987"/>
                    <a:pt x="10701" y="14197"/>
                    <a:pt x="10508" y="14390"/>
                  </a:cubicBezTo>
                  <a:cubicBezTo>
                    <a:pt x="10298" y="14390"/>
                    <a:pt x="10104" y="13987"/>
                    <a:pt x="10104" y="13794"/>
                  </a:cubicBezTo>
                  <a:cubicBezTo>
                    <a:pt x="8685" y="11568"/>
                    <a:pt x="7072" y="9761"/>
                    <a:pt x="5669" y="7745"/>
                  </a:cubicBezTo>
                  <a:cubicBezTo>
                    <a:pt x="5070" y="7146"/>
                    <a:pt x="1211" y="1181"/>
                    <a:pt x="1976" y="704"/>
                  </a:cubicBezTo>
                  <a:close/>
                  <a:moveTo>
                    <a:pt x="2013" y="0"/>
                  </a:moveTo>
                  <a:cubicBezTo>
                    <a:pt x="1875" y="0"/>
                    <a:pt x="1732" y="68"/>
                    <a:pt x="1701" y="186"/>
                  </a:cubicBezTo>
                  <a:lnTo>
                    <a:pt x="1701" y="186"/>
                  </a:lnTo>
                  <a:cubicBezTo>
                    <a:pt x="0" y="1013"/>
                    <a:pt x="3281" y="5562"/>
                    <a:pt x="3846" y="6325"/>
                  </a:cubicBezTo>
                  <a:cubicBezTo>
                    <a:pt x="5862" y="9148"/>
                    <a:pt x="8282" y="11971"/>
                    <a:pt x="9895" y="15003"/>
                  </a:cubicBezTo>
                  <a:cubicBezTo>
                    <a:pt x="10104" y="15197"/>
                    <a:pt x="10298" y="15197"/>
                    <a:pt x="10298" y="15197"/>
                  </a:cubicBezTo>
                  <a:cubicBezTo>
                    <a:pt x="11105" y="15003"/>
                    <a:pt x="12121" y="14794"/>
                    <a:pt x="12121" y="13794"/>
                  </a:cubicBezTo>
                  <a:cubicBezTo>
                    <a:pt x="11911" y="13181"/>
                    <a:pt x="11314" y="12584"/>
                    <a:pt x="10911" y="12181"/>
                  </a:cubicBezTo>
                  <a:cubicBezTo>
                    <a:pt x="10298" y="11374"/>
                    <a:pt x="9895" y="10358"/>
                    <a:pt x="9298" y="9551"/>
                  </a:cubicBezTo>
                  <a:cubicBezTo>
                    <a:pt x="6942" y="6614"/>
                    <a:pt x="4585" y="3661"/>
                    <a:pt x="2408" y="350"/>
                  </a:cubicBezTo>
                  <a:lnTo>
                    <a:pt x="2408" y="350"/>
                  </a:lnTo>
                  <a:cubicBezTo>
                    <a:pt x="2449" y="190"/>
                    <a:pt x="2357" y="40"/>
                    <a:pt x="2198" y="40"/>
                  </a:cubicBezTo>
                  <a:cubicBezTo>
                    <a:pt x="2191" y="40"/>
                    <a:pt x="2185" y="40"/>
                    <a:pt x="2179" y="40"/>
                  </a:cubicBezTo>
                  <a:lnTo>
                    <a:pt x="2179" y="40"/>
                  </a:lnTo>
                  <a:cubicBezTo>
                    <a:pt x="2131" y="13"/>
                    <a:pt x="2073" y="0"/>
                    <a:pt x="201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3301730" y="728366"/>
              <a:ext cx="436018" cy="654757"/>
            </a:xfrm>
            <a:custGeom>
              <a:avLst/>
              <a:gdLst/>
              <a:ahLst/>
              <a:cxnLst/>
              <a:rect l="l" t="t" r="r" b="b"/>
              <a:pathLst>
                <a:path w="9566" h="14365" extrusionOk="0">
                  <a:moveTo>
                    <a:pt x="430" y="1"/>
                  </a:moveTo>
                  <a:cubicBezTo>
                    <a:pt x="263" y="1"/>
                    <a:pt x="0" y="286"/>
                    <a:pt x="149" y="571"/>
                  </a:cubicBezTo>
                  <a:cubicBezTo>
                    <a:pt x="2359" y="5410"/>
                    <a:pt x="6601" y="9249"/>
                    <a:pt x="8811" y="14282"/>
                  </a:cubicBezTo>
                  <a:cubicBezTo>
                    <a:pt x="8867" y="14338"/>
                    <a:pt x="8952" y="14364"/>
                    <a:pt x="9042" y="14364"/>
                  </a:cubicBezTo>
                  <a:cubicBezTo>
                    <a:pt x="9285" y="14364"/>
                    <a:pt x="9565" y="14173"/>
                    <a:pt x="9424" y="13878"/>
                  </a:cubicBezTo>
                  <a:cubicBezTo>
                    <a:pt x="7004" y="8846"/>
                    <a:pt x="2972" y="5216"/>
                    <a:pt x="552" y="168"/>
                  </a:cubicBezTo>
                  <a:cubicBezTo>
                    <a:pt x="552" y="50"/>
                    <a:pt x="499" y="1"/>
                    <a:pt x="4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225384" y="719569"/>
              <a:ext cx="510405" cy="684384"/>
            </a:xfrm>
            <a:custGeom>
              <a:avLst/>
              <a:gdLst/>
              <a:ahLst/>
              <a:cxnLst/>
              <a:rect l="l" t="t" r="r" b="b"/>
              <a:pathLst>
                <a:path w="11198" h="15015" extrusionOk="0">
                  <a:moveTo>
                    <a:pt x="1667" y="0"/>
                  </a:moveTo>
                  <a:cubicBezTo>
                    <a:pt x="1570" y="0"/>
                    <a:pt x="1477" y="49"/>
                    <a:pt x="1420" y="167"/>
                  </a:cubicBezTo>
                  <a:cubicBezTo>
                    <a:pt x="1" y="3183"/>
                    <a:pt x="2824" y="6410"/>
                    <a:pt x="4647" y="8636"/>
                  </a:cubicBezTo>
                  <a:cubicBezTo>
                    <a:pt x="5856" y="10249"/>
                    <a:pt x="7066" y="11652"/>
                    <a:pt x="8276" y="13265"/>
                  </a:cubicBezTo>
                  <a:cubicBezTo>
                    <a:pt x="8780" y="13783"/>
                    <a:pt x="9584" y="15015"/>
                    <a:pt x="10424" y="15015"/>
                  </a:cubicBezTo>
                  <a:cubicBezTo>
                    <a:pt x="10578" y="15015"/>
                    <a:pt x="10734" y="14973"/>
                    <a:pt x="10889" y="14878"/>
                  </a:cubicBezTo>
                  <a:cubicBezTo>
                    <a:pt x="11198" y="14569"/>
                    <a:pt x="11034" y="14147"/>
                    <a:pt x="10759" y="14147"/>
                  </a:cubicBezTo>
                  <a:cubicBezTo>
                    <a:pt x="10675" y="14147"/>
                    <a:pt x="10580" y="14187"/>
                    <a:pt x="10486" y="14281"/>
                  </a:cubicBezTo>
                  <a:cubicBezTo>
                    <a:pt x="10465" y="14295"/>
                    <a:pt x="10440" y="14302"/>
                    <a:pt x="10412" y="14302"/>
                  </a:cubicBezTo>
                  <a:cubicBezTo>
                    <a:pt x="9602" y="14302"/>
                    <a:pt x="5633" y="9011"/>
                    <a:pt x="5243" y="8232"/>
                  </a:cubicBezTo>
                  <a:cubicBezTo>
                    <a:pt x="3630" y="6410"/>
                    <a:pt x="808" y="3183"/>
                    <a:pt x="2017" y="570"/>
                  </a:cubicBezTo>
                  <a:cubicBezTo>
                    <a:pt x="2166" y="285"/>
                    <a:pt x="1903" y="0"/>
                    <a:pt x="166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476299" y="594726"/>
              <a:ext cx="491398" cy="650563"/>
            </a:xfrm>
            <a:custGeom>
              <a:avLst/>
              <a:gdLst/>
              <a:ahLst/>
              <a:cxnLst/>
              <a:rect l="l" t="t" r="r" b="b"/>
              <a:pathLst>
                <a:path w="10781" h="14273" extrusionOk="0">
                  <a:moveTo>
                    <a:pt x="524" y="1"/>
                  </a:moveTo>
                  <a:cubicBezTo>
                    <a:pt x="281" y="1"/>
                    <a:pt x="0" y="192"/>
                    <a:pt x="142" y="487"/>
                  </a:cubicBezTo>
                  <a:cubicBezTo>
                    <a:pt x="3368" y="5116"/>
                    <a:pt x="6594" y="9761"/>
                    <a:pt x="10030" y="14197"/>
                  </a:cubicBezTo>
                  <a:cubicBezTo>
                    <a:pt x="10081" y="14249"/>
                    <a:pt x="10162" y="14273"/>
                    <a:pt x="10250" y="14273"/>
                  </a:cubicBezTo>
                  <a:cubicBezTo>
                    <a:pt x="10491" y="14273"/>
                    <a:pt x="10780" y="14090"/>
                    <a:pt x="10626" y="13794"/>
                  </a:cubicBezTo>
                  <a:cubicBezTo>
                    <a:pt x="7207" y="9358"/>
                    <a:pt x="3981" y="4922"/>
                    <a:pt x="755" y="83"/>
                  </a:cubicBezTo>
                  <a:cubicBezTo>
                    <a:pt x="698" y="27"/>
                    <a:pt x="613" y="1"/>
                    <a:pt x="52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476527" y="583149"/>
              <a:ext cx="530460" cy="655395"/>
            </a:xfrm>
            <a:custGeom>
              <a:avLst/>
              <a:gdLst/>
              <a:ahLst/>
              <a:cxnLst/>
              <a:rect l="l" t="t" r="r" b="b"/>
              <a:pathLst>
                <a:path w="11638" h="14379" extrusionOk="0">
                  <a:moveTo>
                    <a:pt x="1483" y="0"/>
                  </a:moveTo>
                  <a:cubicBezTo>
                    <a:pt x="1126" y="0"/>
                    <a:pt x="747" y="102"/>
                    <a:pt x="346" y="337"/>
                  </a:cubicBezTo>
                  <a:cubicBezTo>
                    <a:pt x="1" y="503"/>
                    <a:pt x="248" y="977"/>
                    <a:pt x="447" y="977"/>
                  </a:cubicBezTo>
                  <a:cubicBezTo>
                    <a:pt x="480" y="977"/>
                    <a:pt x="512" y="964"/>
                    <a:pt x="540" y="934"/>
                  </a:cubicBezTo>
                  <a:cubicBezTo>
                    <a:pt x="850" y="728"/>
                    <a:pt x="1149" y="639"/>
                    <a:pt x="1433" y="639"/>
                  </a:cubicBezTo>
                  <a:cubicBezTo>
                    <a:pt x="2818" y="639"/>
                    <a:pt x="3870" y="2753"/>
                    <a:pt x="4379" y="3757"/>
                  </a:cubicBezTo>
                  <a:cubicBezTo>
                    <a:pt x="5185" y="4967"/>
                    <a:pt x="5992" y="5983"/>
                    <a:pt x="6798" y="7193"/>
                  </a:cubicBezTo>
                  <a:lnTo>
                    <a:pt x="9218" y="10822"/>
                  </a:lnTo>
                  <a:lnTo>
                    <a:pt x="10428" y="12629"/>
                  </a:lnTo>
                  <a:cubicBezTo>
                    <a:pt x="10831" y="13435"/>
                    <a:pt x="10831" y="13242"/>
                    <a:pt x="10025" y="13838"/>
                  </a:cubicBezTo>
                  <a:cubicBezTo>
                    <a:pt x="9866" y="13997"/>
                    <a:pt x="10059" y="14378"/>
                    <a:pt x="10337" y="14378"/>
                  </a:cubicBezTo>
                  <a:cubicBezTo>
                    <a:pt x="10426" y="14378"/>
                    <a:pt x="10524" y="14339"/>
                    <a:pt x="10621" y="14242"/>
                  </a:cubicBezTo>
                  <a:cubicBezTo>
                    <a:pt x="10831" y="14048"/>
                    <a:pt x="11234" y="13838"/>
                    <a:pt x="11638" y="13435"/>
                  </a:cubicBezTo>
                  <a:lnTo>
                    <a:pt x="11638" y="13032"/>
                  </a:lnTo>
                  <a:cubicBezTo>
                    <a:pt x="9621" y="10015"/>
                    <a:pt x="7395" y="6983"/>
                    <a:pt x="5379" y="3757"/>
                  </a:cubicBezTo>
                  <a:cubicBezTo>
                    <a:pt x="4545" y="2586"/>
                    <a:pt x="3283" y="0"/>
                    <a:pt x="148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</p:grpSp>
      <p:sp>
        <p:nvSpPr>
          <p:cNvPr id="113" name="Google Shape;113;p15"/>
          <p:cNvSpPr/>
          <p:nvPr/>
        </p:nvSpPr>
        <p:spPr>
          <a:xfrm>
            <a:off x="5996153" y="3213122"/>
            <a:ext cx="464347" cy="273118"/>
          </a:xfrm>
          <a:custGeom>
            <a:avLst/>
            <a:gdLst/>
            <a:ahLst/>
            <a:cxnLst/>
            <a:rect l="l" t="t" r="r" b="b"/>
            <a:pathLst>
              <a:path w="10795" h="6349" extrusionOk="0">
                <a:moveTo>
                  <a:pt x="371" y="0"/>
                </a:moveTo>
                <a:cubicBezTo>
                  <a:pt x="108" y="0"/>
                  <a:pt x="0" y="297"/>
                  <a:pt x="171" y="455"/>
                </a:cubicBezTo>
                <a:cubicBezTo>
                  <a:pt x="1978" y="1471"/>
                  <a:pt x="3397" y="2681"/>
                  <a:pt x="4800" y="3487"/>
                </a:cubicBezTo>
                <a:cubicBezTo>
                  <a:pt x="6623" y="4487"/>
                  <a:pt x="8236" y="5504"/>
                  <a:pt x="10043" y="6310"/>
                </a:cubicBezTo>
                <a:cubicBezTo>
                  <a:pt x="10098" y="6337"/>
                  <a:pt x="10153" y="6348"/>
                  <a:pt x="10206" y="6348"/>
                </a:cubicBezTo>
                <a:cubicBezTo>
                  <a:pt x="10541" y="6348"/>
                  <a:pt x="10794" y="5878"/>
                  <a:pt x="10446" y="5697"/>
                </a:cubicBezTo>
                <a:cubicBezTo>
                  <a:pt x="8639" y="4891"/>
                  <a:pt x="6817" y="4084"/>
                  <a:pt x="5204" y="2874"/>
                </a:cubicBezTo>
                <a:cubicBezTo>
                  <a:pt x="3591" y="2068"/>
                  <a:pt x="2187" y="858"/>
                  <a:pt x="574" y="52"/>
                </a:cubicBezTo>
                <a:cubicBezTo>
                  <a:pt x="499" y="16"/>
                  <a:pt x="431" y="0"/>
                  <a:pt x="371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6103609" y="3364241"/>
            <a:ext cx="183244" cy="130558"/>
          </a:xfrm>
          <a:custGeom>
            <a:avLst/>
            <a:gdLst/>
            <a:ahLst/>
            <a:cxnLst/>
            <a:rect l="l" t="t" r="r" b="b"/>
            <a:pathLst>
              <a:path w="4260" h="3035" extrusionOk="0">
                <a:moveTo>
                  <a:pt x="447" y="1"/>
                </a:moveTo>
                <a:cubicBezTo>
                  <a:pt x="224" y="1"/>
                  <a:pt x="1" y="286"/>
                  <a:pt x="286" y="571"/>
                </a:cubicBezTo>
                <a:cubicBezTo>
                  <a:pt x="1093" y="1587"/>
                  <a:pt x="2302" y="2587"/>
                  <a:pt x="3512" y="2991"/>
                </a:cubicBezTo>
                <a:cubicBezTo>
                  <a:pt x="3571" y="3021"/>
                  <a:pt x="3630" y="3034"/>
                  <a:pt x="3686" y="3034"/>
                </a:cubicBezTo>
                <a:cubicBezTo>
                  <a:pt x="4016" y="3034"/>
                  <a:pt x="4260" y="2587"/>
                  <a:pt x="3915" y="2587"/>
                </a:cubicBezTo>
                <a:cubicBezTo>
                  <a:pt x="2706" y="1991"/>
                  <a:pt x="1706" y="1184"/>
                  <a:pt x="689" y="168"/>
                </a:cubicBezTo>
                <a:cubicBezTo>
                  <a:pt x="633" y="50"/>
                  <a:pt x="540" y="1"/>
                  <a:pt x="447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7954675" y="1242072"/>
            <a:ext cx="104139" cy="430433"/>
          </a:xfrm>
          <a:custGeom>
            <a:avLst/>
            <a:gdLst/>
            <a:ahLst/>
            <a:cxnLst/>
            <a:rect l="l" t="t" r="r" b="b"/>
            <a:pathLst>
              <a:path w="2421" h="10006" extrusionOk="0">
                <a:moveTo>
                  <a:pt x="2017" y="1"/>
                </a:moveTo>
                <a:cubicBezTo>
                  <a:pt x="1815" y="1"/>
                  <a:pt x="1614" y="102"/>
                  <a:pt x="1614" y="303"/>
                </a:cubicBezTo>
                <a:cubicBezTo>
                  <a:pt x="1614" y="3529"/>
                  <a:pt x="1210" y="6755"/>
                  <a:pt x="1" y="9578"/>
                </a:cubicBezTo>
                <a:cubicBezTo>
                  <a:pt x="1" y="9829"/>
                  <a:pt x="238" y="10005"/>
                  <a:pt x="464" y="10005"/>
                </a:cubicBezTo>
                <a:cubicBezTo>
                  <a:pt x="601" y="10005"/>
                  <a:pt x="734" y="9940"/>
                  <a:pt x="807" y="9788"/>
                </a:cubicBezTo>
                <a:cubicBezTo>
                  <a:pt x="1823" y="6755"/>
                  <a:pt x="2420" y="3529"/>
                  <a:pt x="2420" y="303"/>
                </a:cubicBezTo>
                <a:cubicBezTo>
                  <a:pt x="2420" y="102"/>
                  <a:pt x="2218" y="1"/>
                  <a:pt x="2017" y="1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8024062" y="1375985"/>
            <a:ext cx="86761" cy="244468"/>
          </a:xfrm>
          <a:custGeom>
            <a:avLst/>
            <a:gdLst/>
            <a:ahLst/>
            <a:cxnLst/>
            <a:rect l="l" t="t" r="r" b="b"/>
            <a:pathLst>
              <a:path w="2017" h="5683" extrusionOk="0">
                <a:moveTo>
                  <a:pt x="1618" y="0"/>
                </a:moveTo>
                <a:cubicBezTo>
                  <a:pt x="1509" y="0"/>
                  <a:pt x="1420" y="67"/>
                  <a:pt x="1420" y="223"/>
                </a:cubicBezTo>
                <a:cubicBezTo>
                  <a:pt x="1210" y="2029"/>
                  <a:pt x="614" y="3642"/>
                  <a:pt x="1" y="5255"/>
                </a:cubicBezTo>
                <a:cubicBezTo>
                  <a:pt x="1" y="5506"/>
                  <a:pt x="238" y="5682"/>
                  <a:pt x="464" y="5682"/>
                </a:cubicBezTo>
                <a:cubicBezTo>
                  <a:pt x="601" y="5682"/>
                  <a:pt x="734" y="5617"/>
                  <a:pt x="807" y="5465"/>
                </a:cubicBezTo>
                <a:cubicBezTo>
                  <a:pt x="1420" y="3852"/>
                  <a:pt x="1823" y="2239"/>
                  <a:pt x="2017" y="416"/>
                </a:cubicBezTo>
                <a:cubicBezTo>
                  <a:pt x="2017" y="169"/>
                  <a:pt x="1792" y="0"/>
                  <a:pt x="1618" y="0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8192344" y="551043"/>
            <a:ext cx="264241" cy="306113"/>
          </a:xfrm>
          <a:custGeom>
            <a:avLst/>
            <a:gdLst/>
            <a:ahLst/>
            <a:cxnLst/>
            <a:rect l="l" t="t" r="r" b="b"/>
            <a:pathLst>
              <a:path w="6143" h="7116" extrusionOk="0">
                <a:moveTo>
                  <a:pt x="5733" y="0"/>
                </a:moveTo>
                <a:cubicBezTo>
                  <a:pt x="5684" y="0"/>
                  <a:pt x="5631" y="13"/>
                  <a:pt x="5573" y="43"/>
                </a:cubicBezTo>
                <a:cubicBezTo>
                  <a:pt x="2944" y="1656"/>
                  <a:pt x="1137" y="3866"/>
                  <a:pt x="121" y="6689"/>
                </a:cubicBezTo>
                <a:cubicBezTo>
                  <a:pt x="1" y="6940"/>
                  <a:pt x="268" y="7116"/>
                  <a:pt x="486" y="7116"/>
                </a:cubicBezTo>
                <a:cubicBezTo>
                  <a:pt x="619" y="7116"/>
                  <a:pt x="734" y="7051"/>
                  <a:pt x="734" y="6899"/>
                </a:cubicBezTo>
                <a:cubicBezTo>
                  <a:pt x="1734" y="4269"/>
                  <a:pt x="3557" y="2060"/>
                  <a:pt x="5977" y="640"/>
                </a:cubicBezTo>
                <a:cubicBezTo>
                  <a:pt x="6142" y="474"/>
                  <a:pt x="6024" y="0"/>
                  <a:pt x="5733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858A"/>
              </a:solidFill>
            </a:endParaRPr>
          </a:p>
        </p:txBody>
      </p:sp>
      <p:grpSp>
        <p:nvGrpSpPr>
          <p:cNvPr id="118" name="Google Shape;118;p15"/>
          <p:cNvGrpSpPr/>
          <p:nvPr/>
        </p:nvGrpSpPr>
        <p:grpSpPr>
          <a:xfrm>
            <a:off x="8171230" y="1226774"/>
            <a:ext cx="1110132" cy="748433"/>
            <a:chOff x="8051248" y="1383348"/>
            <a:chExt cx="1230882" cy="829840"/>
          </a:xfrm>
        </p:grpSpPr>
        <p:sp>
          <p:nvSpPr>
            <p:cNvPr id="119" name="Google Shape;119;p15"/>
            <p:cNvSpPr/>
            <p:nvPr/>
          </p:nvSpPr>
          <p:spPr>
            <a:xfrm>
              <a:off x="8063648" y="1638929"/>
              <a:ext cx="564632" cy="476925"/>
            </a:xfrm>
            <a:custGeom>
              <a:avLst/>
              <a:gdLst/>
              <a:ahLst/>
              <a:cxnLst/>
              <a:rect l="l" t="t" r="r" b="b"/>
              <a:pathLst>
                <a:path w="11839" h="10000" extrusionOk="0">
                  <a:moveTo>
                    <a:pt x="6491" y="998"/>
                  </a:moveTo>
                  <a:cubicBezTo>
                    <a:pt x="10161" y="998"/>
                    <a:pt x="11699" y="6379"/>
                    <a:pt x="8209" y="8411"/>
                  </a:cubicBezTo>
                  <a:cubicBezTo>
                    <a:pt x="7554" y="8809"/>
                    <a:pt x="6931" y="8983"/>
                    <a:pt x="6359" y="8983"/>
                  </a:cubicBezTo>
                  <a:cubicBezTo>
                    <a:pt x="2869" y="8983"/>
                    <a:pt x="1229" y="2538"/>
                    <a:pt x="5386" y="1153"/>
                  </a:cubicBezTo>
                  <a:cubicBezTo>
                    <a:pt x="5772" y="1047"/>
                    <a:pt x="6141" y="998"/>
                    <a:pt x="6491" y="998"/>
                  </a:cubicBezTo>
                  <a:close/>
                  <a:moveTo>
                    <a:pt x="6300" y="0"/>
                  </a:moveTo>
                  <a:cubicBezTo>
                    <a:pt x="5952" y="0"/>
                    <a:pt x="5603" y="38"/>
                    <a:pt x="5257" y="117"/>
                  </a:cubicBezTo>
                  <a:lnTo>
                    <a:pt x="5257" y="117"/>
                  </a:lnTo>
                  <a:cubicBezTo>
                    <a:pt x="5231" y="121"/>
                    <a:pt x="5204" y="128"/>
                    <a:pt x="5176" y="136"/>
                  </a:cubicBezTo>
                  <a:cubicBezTo>
                    <a:pt x="5176" y="136"/>
                    <a:pt x="5176" y="136"/>
                    <a:pt x="5176" y="136"/>
                  </a:cubicBezTo>
                  <a:lnTo>
                    <a:pt x="5176" y="136"/>
                  </a:lnTo>
                  <a:cubicBezTo>
                    <a:pt x="5120" y="151"/>
                    <a:pt x="5069" y="170"/>
                    <a:pt x="5024" y="191"/>
                  </a:cubicBezTo>
                  <a:lnTo>
                    <a:pt x="5024" y="191"/>
                  </a:lnTo>
                  <a:cubicBezTo>
                    <a:pt x="0" y="2093"/>
                    <a:pt x="1697" y="10000"/>
                    <a:pt x="6223" y="10000"/>
                  </a:cubicBezTo>
                  <a:cubicBezTo>
                    <a:pt x="6775" y="10000"/>
                    <a:pt x="7369" y="9882"/>
                    <a:pt x="7999" y="9621"/>
                  </a:cubicBezTo>
                  <a:cubicBezTo>
                    <a:pt x="10419" y="8814"/>
                    <a:pt x="11838" y="5992"/>
                    <a:pt x="11032" y="3572"/>
                  </a:cubicBezTo>
                  <a:cubicBezTo>
                    <a:pt x="10349" y="1347"/>
                    <a:pt x="8361" y="0"/>
                    <a:pt x="6300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535177" y="1384636"/>
              <a:ext cx="569019" cy="480931"/>
            </a:xfrm>
            <a:custGeom>
              <a:avLst/>
              <a:gdLst/>
              <a:ahLst/>
              <a:cxnLst/>
              <a:rect l="l" t="t" r="r" b="b"/>
              <a:pathLst>
                <a:path w="11931" h="10084" extrusionOk="0">
                  <a:moveTo>
                    <a:pt x="6311" y="925"/>
                  </a:moveTo>
                  <a:cubicBezTo>
                    <a:pt x="10126" y="925"/>
                    <a:pt x="11931" y="6438"/>
                    <a:pt x="8194" y="8501"/>
                  </a:cubicBezTo>
                  <a:cubicBezTo>
                    <a:pt x="7554" y="8891"/>
                    <a:pt x="6945" y="9061"/>
                    <a:pt x="6383" y="9061"/>
                  </a:cubicBezTo>
                  <a:cubicBezTo>
                    <a:pt x="2881" y="9061"/>
                    <a:pt x="1204" y="2439"/>
                    <a:pt x="5355" y="1038"/>
                  </a:cubicBezTo>
                  <a:lnTo>
                    <a:pt x="5355" y="1038"/>
                  </a:lnTo>
                  <a:cubicBezTo>
                    <a:pt x="5360" y="1036"/>
                    <a:pt x="5366" y="1034"/>
                    <a:pt x="5371" y="1032"/>
                  </a:cubicBezTo>
                  <a:lnTo>
                    <a:pt x="5371" y="1032"/>
                  </a:lnTo>
                  <a:cubicBezTo>
                    <a:pt x="5371" y="1032"/>
                    <a:pt x="5371" y="1032"/>
                    <a:pt x="5371" y="1032"/>
                  </a:cubicBezTo>
                  <a:cubicBezTo>
                    <a:pt x="5696" y="959"/>
                    <a:pt x="6009" y="925"/>
                    <a:pt x="6311" y="925"/>
                  </a:cubicBezTo>
                  <a:close/>
                  <a:moveTo>
                    <a:pt x="6652" y="0"/>
                  </a:moveTo>
                  <a:cubicBezTo>
                    <a:pt x="6175" y="0"/>
                    <a:pt x="5687" y="71"/>
                    <a:pt x="5199" y="219"/>
                  </a:cubicBezTo>
                  <a:lnTo>
                    <a:pt x="5199" y="219"/>
                  </a:lnTo>
                  <a:cubicBezTo>
                    <a:pt x="5192" y="221"/>
                    <a:pt x="5185" y="224"/>
                    <a:pt x="5177" y="226"/>
                  </a:cubicBezTo>
                  <a:cubicBezTo>
                    <a:pt x="5067" y="226"/>
                    <a:pt x="4983" y="259"/>
                    <a:pt x="4923" y="312"/>
                  </a:cubicBezTo>
                  <a:lnTo>
                    <a:pt x="4923" y="312"/>
                  </a:lnTo>
                  <a:cubicBezTo>
                    <a:pt x="0" y="2125"/>
                    <a:pt x="1722" y="10083"/>
                    <a:pt x="6383" y="10083"/>
                  </a:cubicBezTo>
                  <a:cubicBezTo>
                    <a:pt x="6946" y="10083"/>
                    <a:pt x="7552" y="9967"/>
                    <a:pt x="8194" y="9711"/>
                  </a:cubicBezTo>
                  <a:cubicBezTo>
                    <a:pt x="10613" y="8694"/>
                    <a:pt x="11823" y="6081"/>
                    <a:pt x="11226" y="3452"/>
                  </a:cubicBezTo>
                  <a:cubicBezTo>
                    <a:pt x="10572" y="1334"/>
                    <a:pt x="8721" y="0"/>
                    <a:pt x="6652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8051248" y="1906433"/>
              <a:ext cx="160438" cy="114414"/>
            </a:xfrm>
            <a:custGeom>
              <a:avLst/>
              <a:gdLst/>
              <a:ahLst/>
              <a:cxnLst/>
              <a:rect l="l" t="t" r="r" b="b"/>
              <a:pathLst>
                <a:path w="3364" h="2399" extrusionOk="0">
                  <a:moveTo>
                    <a:pt x="2649" y="1"/>
                  </a:moveTo>
                  <a:cubicBezTo>
                    <a:pt x="2384" y="1"/>
                    <a:pt x="2150" y="238"/>
                    <a:pt x="2017" y="383"/>
                  </a:cubicBezTo>
                  <a:cubicBezTo>
                    <a:pt x="1474" y="740"/>
                    <a:pt x="944" y="1249"/>
                    <a:pt x="404" y="1786"/>
                  </a:cubicBezTo>
                  <a:lnTo>
                    <a:pt x="404" y="1786"/>
                  </a:lnTo>
                  <a:cubicBezTo>
                    <a:pt x="404" y="1786"/>
                    <a:pt x="404" y="1786"/>
                    <a:pt x="404" y="1786"/>
                  </a:cubicBezTo>
                  <a:cubicBezTo>
                    <a:pt x="404" y="1786"/>
                    <a:pt x="404" y="1786"/>
                    <a:pt x="404" y="1786"/>
                  </a:cubicBezTo>
                  <a:lnTo>
                    <a:pt x="404" y="1786"/>
                  </a:lnTo>
                  <a:cubicBezTo>
                    <a:pt x="334" y="1856"/>
                    <a:pt x="264" y="1926"/>
                    <a:pt x="194" y="1996"/>
                  </a:cubicBezTo>
                  <a:cubicBezTo>
                    <a:pt x="0" y="1996"/>
                    <a:pt x="194" y="2399"/>
                    <a:pt x="404" y="2399"/>
                  </a:cubicBezTo>
                  <a:cubicBezTo>
                    <a:pt x="1210" y="2399"/>
                    <a:pt x="2210" y="2189"/>
                    <a:pt x="3017" y="1786"/>
                  </a:cubicBezTo>
                  <a:cubicBezTo>
                    <a:pt x="3364" y="1786"/>
                    <a:pt x="3269" y="1344"/>
                    <a:pt x="3102" y="1344"/>
                  </a:cubicBezTo>
                  <a:cubicBezTo>
                    <a:pt x="3075" y="1344"/>
                    <a:pt x="3046" y="1356"/>
                    <a:pt x="3017" y="1383"/>
                  </a:cubicBezTo>
                  <a:cubicBezTo>
                    <a:pt x="2430" y="1535"/>
                    <a:pt x="1741" y="1679"/>
                    <a:pt x="1099" y="1746"/>
                  </a:cubicBezTo>
                  <a:lnTo>
                    <a:pt x="1099" y="1746"/>
                  </a:lnTo>
                  <a:cubicBezTo>
                    <a:pt x="1651" y="1264"/>
                    <a:pt x="2477" y="562"/>
                    <a:pt x="2598" y="562"/>
                  </a:cubicBezTo>
                  <a:cubicBezTo>
                    <a:pt x="2608" y="562"/>
                    <a:pt x="2613" y="566"/>
                    <a:pt x="2613" y="576"/>
                  </a:cubicBezTo>
                  <a:cubicBezTo>
                    <a:pt x="2655" y="617"/>
                    <a:pt x="2703" y="635"/>
                    <a:pt x="2753" y="635"/>
                  </a:cubicBezTo>
                  <a:cubicBezTo>
                    <a:pt x="2958" y="635"/>
                    <a:pt x="3185" y="341"/>
                    <a:pt x="3017" y="173"/>
                  </a:cubicBezTo>
                  <a:cubicBezTo>
                    <a:pt x="2892" y="48"/>
                    <a:pt x="2767" y="1"/>
                    <a:pt x="2649" y="1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8533841" y="1674650"/>
              <a:ext cx="132871" cy="69774"/>
            </a:xfrm>
            <a:custGeom>
              <a:avLst/>
              <a:gdLst/>
              <a:ahLst/>
              <a:cxnLst/>
              <a:rect l="l" t="t" r="r" b="b"/>
              <a:pathLst>
                <a:path w="2786" h="1463" extrusionOk="0">
                  <a:moveTo>
                    <a:pt x="2173" y="0"/>
                  </a:moveTo>
                  <a:cubicBezTo>
                    <a:pt x="1576" y="404"/>
                    <a:pt x="963" y="807"/>
                    <a:pt x="156" y="1000"/>
                  </a:cubicBezTo>
                  <a:cubicBezTo>
                    <a:pt x="1" y="1169"/>
                    <a:pt x="95" y="1462"/>
                    <a:pt x="247" y="1462"/>
                  </a:cubicBezTo>
                  <a:cubicBezTo>
                    <a:pt x="284" y="1462"/>
                    <a:pt x="325" y="1445"/>
                    <a:pt x="366" y="1404"/>
                  </a:cubicBezTo>
                  <a:cubicBezTo>
                    <a:pt x="1173" y="1210"/>
                    <a:pt x="1769" y="807"/>
                    <a:pt x="2576" y="404"/>
                  </a:cubicBezTo>
                  <a:cubicBezTo>
                    <a:pt x="2786" y="404"/>
                    <a:pt x="2576" y="0"/>
                    <a:pt x="2173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8562456" y="1730259"/>
              <a:ext cx="132537" cy="71873"/>
            </a:xfrm>
            <a:custGeom>
              <a:avLst/>
              <a:gdLst/>
              <a:ahLst/>
              <a:cxnLst/>
              <a:rect l="l" t="t" r="r" b="b"/>
              <a:pathLst>
                <a:path w="2779" h="1507" extrusionOk="0">
                  <a:moveTo>
                    <a:pt x="2531" y="0"/>
                  </a:moveTo>
                  <a:cubicBezTo>
                    <a:pt x="2488" y="0"/>
                    <a:pt x="2438" y="13"/>
                    <a:pt x="2379" y="44"/>
                  </a:cubicBezTo>
                  <a:cubicBezTo>
                    <a:pt x="1573" y="238"/>
                    <a:pt x="976" y="641"/>
                    <a:pt x="169" y="1044"/>
                  </a:cubicBezTo>
                  <a:cubicBezTo>
                    <a:pt x="1" y="1213"/>
                    <a:pt x="103" y="1506"/>
                    <a:pt x="250" y="1506"/>
                  </a:cubicBezTo>
                  <a:cubicBezTo>
                    <a:pt x="286" y="1506"/>
                    <a:pt x="325" y="1489"/>
                    <a:pt x="363" y="1447"/>
                  </a:cubicBezTo>
                  <a:cubicBezTo>
                    <a:pt x="1169" y="1044"/>
                    <a:pt x="1782" y="641"/>
                    <a:pt x="2589" y="447"/>
                  </a:cubicBezTo>
                  <a:cubicBezTo>
                    <a:pt x="2754" y="447"/>
                    <a:pt x="2778" y="0"/>
                    <a:pt x="2531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8993638" y="1383348"/>
              <a:ext cx="217049" cy="118230"/>
            </a:xfrm>
            <a:custGeom>
              <a:avLst/>
              <a:gdLst/>
              <a:ahLst/>
              <a:cxnLst/>
              <a:rect l="l" t="t" r="r" b="b"/>
              <a:pathLst>
                <a:path w="4551" h="2479" extrusionOk="0">
                  <a:moveTo>
                    <a:pt x="4163" y="1"/>
                  </a:moveTo>
                  <a:cubicBezTo>
                    <a:pt x="4117" y="1"/>
                    <a:pt x="4071" y="18"/>
                    <a:pt x="4033" y="59"/>
                  </a:cubicBezTo>
                  <a:cubicBezTo>
                    <a:pt x="2823" y="656"/>
                    <a:pt x="1613" y="1269"/>
                    <a:pt x="194" y="2076"/>
                  </a:cubicBezTo>
                  <a:cubicBezTo>
                    <a:pt x="0" y="2076"/>
                    <a:pt x="194" y="2479"/>
                    <a:pt x="403" y="2479"/>
                  </a:cubicBezTo>
                  <a:cubicBezTo>
                    <a:pt x="1807" y="1672"/>
                    <a:pt x="3016" y="1059"/>
                    <a:pt x="4226" y="463"/>
                  </a:cubicBezTo>
                  <a:cubicBezTo>
                    <a:pt x="4550" y="294"/>
                    <a:pt x="4354" y="1"/>
                    <a:pt x="4163" y="1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9033795" y="1414634"/>
              <a:ext cx="248335" cy="127864"/>
            </a:xfrm>
            <a:custGeom>
              <a:avLst/>
              <a:gdLst/>
              <a:ahLst/>
              <a:cxnLst/>
              <a:rect l="l" t="t" r="r" b="b"/>
              <a:pathLst>
                <a:path w="5207" h="2681" extrusionOk="0">
                  <a:moveTo>
                    <a:pt x="4594" y="0"/>
                  </a:moveTo>
                  <a:cubicBezTo>
                    <a:pt x="3191" y="807"/>
                    <a:pt x="1771" y="1613"/>
                    <a:pt x="158" y="2226"/>
                  </a:cubicBezTo>
                  <a:cubicBezTo>
                    <a:pt x="0" y="2384"/>
                    <a:pt x="100" y="2681"/>
                    <a:pt x="255" y="2681"/>
                  </a:cubicBezTo>
                  <a:cubicBezTo>
                    <a:pt x="291" y="2681"/>
                    <a:pt x="329" y="2665"/>
                    <a:pt x="368" y="2629"/>
                  </a:cubicBezTo>
                  <a:cubicBezTo>
                    <a:pt x="1981" y="2017"/>
                    <a:pt x="3384" y="1210"/>
                    <a:pt x="4997" y="403"/>
                  </a:cubicBezTo>
                  <a:cubicBezTo>
                    <a:pt x="5207" y="403"/>
                    <a:pt x="4997" y="0"/>
                    <a:pt x="4594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8224321" y="1730259"/>
              <a:ext cx="160342" cy="280623"/>
            </a:xfrm>
            <a:custGeom>
              <a:avLst/>
              <a:gdLst/>
              <a:ahLst/>
              <a:cxnLst/>
              <a:rect l="l" t="t" r="r" b="b"/>
              <a:pathLst>
                <a:path w="3362" h="5884" extrusionOk="0">
                  <a:moveTo>
                    <a:pt x="3106" y="0"/>
                  </a:moveTo>
                  <a:cubicBezTo>
                    <a:pt x="3078" y="0"/>
                    <a:pt x="3048" y="13"/>
                    <a:pt x="3017" y="44"/>
                  </a:cubicBezTo>
                  <a:cubicBezTo>
                    <a:pt x="194" y="851"/>
                    <a:pt x="1" y="4673"/>
                    <a:pt x="2614" y="5883"/>
                  </a:cubicBezTo>
                  <a:cubicBezTo>
                    <a:pt x="3017" y="5883"/>
                    <a:pt x="3227" y="5480"/>
                    <a:pt x="3017" y="5480"/>
                  </a:cubicBezTo>
                  <a:cubicBezTo>
                    <a:pt x="598" y="4480"/>
                    <a:pt x="598" y="1254"/>
                    <a:pt x="3017" y="447"/>
                  </a:cubicBezTo>
                  <a:cubicBezTo>
                    <a:pt x="3361" y="447"/>
                    <a:pt x="3271" y="0"/>
                    <a:pt x="3106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8416662" y="1960325"/>
              <a:ext cx="55753" cy="41302"/>
            </a:xfrm>
            <a:custGeom>
              <a:avLst/>
              <a:gdLst/>
              <a:ahLst/>
              <a:cxnLst/>
              <a:rect l="l" t="t" r="r" b="b"/>
              <a:pathLst>
                <a:path w="1169" h="866" extrusionOk="0">
                  <a:moveTo>
                    <a:pt x="919" y="0"/>
                  </a:moveTo>
                  <a:cubicBezTo>
                    <a:pt x="883" y="0"/>
                    <a:pt x="845" y="18"/>
                    <a:pt x="807" y="59"/>
                  </a:cubicBezTo>
                  <a:cubicBezTo>
                    <a:pt x="597" y="253"/>
                    <a:pt x="404" y="253"/>
                    <a:pt x="194" y="462"/>
                  </a:cubicBezTo>
                  <a:cubicBezTo>
                    <a:pt x="0" y="462"/>
                    <a:pt x="0" y="866"/>
                    <a:pt x="404" y="866"/>
                  </a:cubicBezTo>
                  <a:cubicBezTo>
                    <a:pt x="597" y="866"/>
                    <a:pt x="807" y="656"/>
                    <a:pt x="1000" y="462"/>
                  </a:cubicBezTo>
                  <a:cubicBezTo>
                    <a:pt x="1169" y="294"/>
                    <a:pt x="1067" y="0"/>
                    <a:pt x="919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8695135" y="1486744"/>
              <a:ext cx="173124" cy="293357"/>
            </a:xfrm>
            <a:custGeom>
              <a:avLst/>
              <a:gdLst/>
              <a:ahLst/>
              <a:cxnLst/>
              <a:rect l="l" t="t" r="r" b="b"/>
              <a:pathLst>
                <a:path w="3630" h="6151" extrusionOk="0">
                  <a:moveTo>
                    <a:pt x="2800" y="1"/>
                  </a:moveTo>
                  <a:cubicBezTo>
                    <a:pt x="1708" y="1"/>
                    <a:pt x="589" y="1832"/>
                    <a:pt x="404" y="2731"/>
                  </a:cubicBezTo>
                  <a:cubicBezTo>
                    <a:pt x="0" y="4134"/>
                    <a:pt x="807" y="5747"/>
                    <a:pt x="2226" y="6150"/>
                  </a:cubicBezTo>
                  <a:cubicBezTo>
                    <a:pt x="2420" y="6150"/>
                    <a:pt x="2630" y="5747"/>
                    <a:pt x="2420" y="5747"/>
                  </a:cubicBezTo>
                  <a:cubicBezTo>
                    <a:pt x="1210" y="5344"/>
                    <a:pt x="404" y="3940"/>
                    <a:pt x="807" y="2731"/>
                  </a:cubicBezTo>
                  <a:cubicBezTo>
                    <a:pt x="998" y="2173"/>
                    <a:pt x="2018" y="452"/>
                    <a:pt x="2953" y="452"/>
                  </a:cubicBezTo>
                  <a:cubicBezTo>
                    <a:pt x="3045" y="452"/>
                    <a:pt x="3137" y="468"/>
                    <a:pt x="3227" y="505"/>
                  </a:cubicBezTo>
                  <a:cubicBezTo>
                    <a:pt x="3436" y="505"/>
                    <a:pt x="3630" y="101"/>
                    <a:pt x="3227" y="101"/>
                  </a:cubicBezTo>
                  <a:cubicBezTo>
                    <a:pt x="3086" y="32"/>
                    <a:pt x="2944" y="1"/>
                    <a:pt x="2800" y="1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8829960" y="1737747"/>
              <a:ext cx="83891" cy="42351"/>
            </a:xfrm>
            <a:custGeom>
              <a:avLst/>
              <a:gdLst/>
              <a:ahLst/>
              <a:cxnLst/>
              <a:rect l="l" t="t" r="r" b="b"/>
              <a:pathLst>
                <a:path w="1759" h="888" extrusionOk="0">
                  <a:moveTo>
                    <a:pt x="1578" y="1"/>
                  </a:moveTo>
                  <a:cubicBezTo>
                    <a:pt x="1530" y="1"/>
                    <a:pt x="1472" y="24"/>
                    <a:pt x="1416" y="81"/>
                  </a:cubicBezTo>
                  <a:cubicBezTo>
                    <a:pt x="1013" y="290"/>
                    <a:pt x="609" y="484"/>
                    <a:pt x="206" y="484"/>
                  </a:cubicBezTo>
                  <a:cubicBezTo>
                    <a:pt x="177" y="457"/>
                    <a:pt x="152" y="445"/>
                    <a:pt x="130" y="445"/>
                  </a:cubicBezTo>
                  <a:cubicBezTo>
                    <a:pt x="0" y="445"/>
                    <a:pt x="26" y="887"/>
                    <a:pt x="206" y="887"/>
                  </a:cubicBezTo>
                  <a:cubicBezTo>
                    <a:pt x="803" y="887"/>
                    <a:pt x="1416" y="694"/>
                    <a:pt x="1609" y="290"/>
                  </a:cubicBezTo>
                  <a:cubicBezTo>
                    <a:pt x="1758" y="142"/>
                    <a:pt x="1696" y="1"/>
                    <a:pt x="1578" y="1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8938649" y="1667163"/>
              <a:ext cx="40396" cy="59377"/>
            </a:xfrm>
            <a:custGeom>
              <a:avLst/>
              <a:gdLst/>
              <a:ahLst/>
              <a:cxnLst/>
              <a:rect l="l" t="t" r="r" b="b"/>
              <a:pathLst>
                <a:path w="847" h="1245" extrusionOk="0">
                  <a:moveTo>
                    <a:pt x="621" y="0"/>
                  </a:moveTo>
                  <a:cubicBezTo>
                    <a:pt x="496" y="0"/>
                    <a:pt x="347" y="52"/>
                    <a:pt x="347" y="157"/>
                  </a:cubicBezTo>
                  <a:cubicBezTo>
                    <a:pt x="347" y="561"/>
                    <a:pt x="137" y="754"/>
                    <a:pt x="137" y="964"/>
                  </a:cubicBezTo>
                  <a:cubicBezTo>
                    <a:pt x="0" y="1100"/>
                    <a:pt x="56" y="1245"/>
                    <a:pt x="175" y="1245"/>
                  </a:cubicBezTo>
                  <a:cubicBezTo>
                    <a:pt x="224" y="1245"/>
                    <a:pt x="285" y="1219"/>
                    <a:pt x="347" y="1157"/>
                  </a:cubicBezTo>
                  <a:cubicBezTo>
                    <a:pt x="750" y="964"/>
                    <a:pt x="750" y="561"/>
                    <a:pt x="750" y="157"/>
                  </a:cubicBezTo>
                  <a:cubicBezTo>
                    <a:pt x="847" y="52"/>
                    <a:pt x="746" y="0"/>
                    <a:pt x="621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8522061" y="2038921"/>
              <a:ext cx="144651" cy="145033"/>
            </a:xfrm>
            <a:custGeom>
              <a:avLst/>
              <a:gdLst/>
              <a:ahLst/>
              <a:cxnLst/>
              <a:rect l="l" t="t" r="r" b="b"/>
              <a:pathLst>
                <a:path w="3033" h="3041" extrusionOk="0">
                  <a:moveTo>
                    <a:pt x="2616" y="1"/>
                  </a:moveTo>
                  <a:cubicBezTo>
                    <a:pt x="2507" y="1"/>
                    <a:pt x="2420" y="65"/>
                    <a:pt x="2420" y="218"/>
                  </a:cubicBezTo>
                  <a:cubicBezTo>
                    <a:pt x="2226" y="1234"/>
                    <a:pt x="1420" y="2234"/>
                    <a:pt x="403" y="2444"/>
                  </a:cubicBezTo>
                  <a:cubicBezTo>
                    <a:pt x="0" y="2444"/>
                    <a:pt x="0" y="3041"/>
                    <a:pt x="613" y="3041"/>
                  </a:cubicBezTo>
                  <a:cubicBezTo>
                    <a:pt x="1823" y="2847"/>
                    <a:pt x="2823" y="1637"/>
                    <a:pt x="3033" y="427"/>
                  </a:cubicBezTo>
                  <a:cubicBezTo>
                    <a:pt x="3033" y="177"/>
                    <a:pt x="2795" y="1"/>
                    <a:pt x="2616" y="1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8628223" y="2145465"/>
              <a:ext cx="96196" cy="67723"/>
            </a:xfrm>
            <a:custGeom>
              <a:avLst/>
              <a:gdLst/>
              <a:ahLst/>
              <a:cxnLst/>
              <a:rect l="l" t="t" r="r" b="b"/>
              <a:pathLst>
                <a:path w="2017" h="1420" extrusionOk="0">
                  <a:moveTo>
                    <a:pt x="1613" y="0"/>
                  </a:moveTo>
                  <a:cubicBezTo>
                    <a:pt x="1403" y="0"/>
                    <a:pt x="1403" y="0"/>
                    <a:pt x="1210" y="210"/>
                  </a:cubicBezTo>
                  <a:cubicBezTo>
                    <a:pt x="1000" y="613"/>
                    <a:pt x="807" y="807"/>
                    <a:pt x="403" y="807"/>
                  </a:cubicBezTo>
                  <a:cubicBezTo>
                    <a:pt x="0" y="807"/>
                    <a:pt x="0" y="1420"/>
                    <a:pt x="403" y="1420"/>
                  </a:cubicBezTo>
                  <a:cubicBezTo>
                    <a:pt x="1000" y="1420"/>
                    <a:pt x="1613" y="1016"/>
                    <a:pt x="1807" y="403"/>
                  </a:cubicBezTo>
                  <a:cubicBezTo>
                    <a:pt x="2016" y="210"/>
                    <a:pt x="1807" y="0"/>
                    <a:pt x="1613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5"/>
          <p:cNvSpPr/>
          <p:nvPr/>
        </p:nvSpPr>
        <p:spPr>
          <a:xfrm>
            <a:off x="4060601" y="1669792"/>
            <a:ext cx="144788" cy="427594"/>
          </a:xfrm>
          <a:custGeom>
            <a:avLst/>
            <a:gdLst/>
            <a:ahLst/>
            <a:cxnLst/>
            <a:rect l="l" t="t" r="r" b="b"/>
            <a:pathLst>
              <a:path w="3366" h="9940" extrusionOk="0">
                <a:moveTo>
                  <a:pt x="2777" y="0"/>
                </a:moveTo>
                <a:cubicBezTo>
                  <a:pt x="2724" y="0"/>
                  <a:pt x="2669" y="12"/>
                  <a:pt x="2614" y="38"/>
                </a:cubicBezTo>
                <a:cubicBezTo>
                  <a:pt x="1404" y="845"/>
                  <a:pt x="807" y="2861"/>
                  <a:pt x="404" y="4281"/>
                </a:cubicBezTo>
                <a:cubicBezTo>
                  <a:pt x="1" y="6087"/>
                  <a:pt x="195" y="7910"/>
                  <a:pt x="598" y="9717"/>
                </a:cubicBezTo>
                <a:cubicBezTo>
                  <a:pt x="679" y="9872"/>
                  <a:pt x="817" y="9939"/>
                  <a:pt x="957" y="9939"/>
                </a:cubicBezTo>
                <a:cubicBezTo>
                  <a:pt x="1179" y="9939"/>
                  <a:pt x="1404" y="9771"/>
                  <a:pt x="1404" y="9523"/>
                </a:cubicBezTo>
                <a:cubicBezTo>
                  <a:pt x="807" y="7910"/>
                  <a:pt x="807" y="6491"/>
                  <a:pt x="1001" y="4878"/>
                </a:cubicBezTo>
                <a:cubicBezTo>
                  <a:pt x="1211" y="3668"/>
                  <a:pt x="1808" y="1248"/>
                  <a:pt x="3017" y="651"/>
                </a:cubicBezTo>
                <a:cubicBezTo>
                  <a:pt x="3366" y="470"/>
                  <a:pt x="3112" y="0"/>
                  <a:pt x="2777" y="0"/>
                </a:cubicBezTo>
                <a:close/>
              </a:path>
            </a:pathLst>
          </a:custGeom>
          <a:solidFill>
            <a:srgbClr val="F88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15"/>
          <p:cNvGrpSpPr/>
          <p:nvPr/>
        </p:nvGrpSpPr>
        <p:grpSpPr>
          <a:xfrm>
            <a:off x="5509400" y="1402188"/>
            <a:ext cx="3348452" cy="2571508"/>
            <a:chOff x="5284027" y="1498206"/>
            <a:chExt cx="3547465" cy="2724344"/>
          </a:xfrm>
        </p:grpSpPr>
        <p:sp>
          <p:nvSpPr>
            <p:cNvPr id="135" name="Google Shape;135;p15"/>
            <p:cNvSpPr/>
            <p:nvPr/>
          </p:nvSpPr>
          <p:spPr>
            <a:xfrm>
              <a:off x="5492553" y="1560833"/>
              <a:ext cx="891636" cy="1311884"/>
            </a:xfrm>
            <a:custGeom>
              <a:avLst/>
              <a:gdLst/>
              <a:ahLst/>
              <a:cxnLst/>
              <a:rect l="l" t="t" r="r" b="b"/>
              <a:pathLst>
                <a:path w="19562" h="28782" extrusionOk="0">
                  <a:moveTo>
                    <a:pt x="18851" y="1"/>
                  </a:moveTo>
                  <a:cubicBezTo>
                    <a:pt x="18693" y="1"/>
                    <a:pt x="18533" y="74"/>
                    <a:pt x="18411" y="260"/>
                  </a:cubicBezTo>
                  <a:cubicBezTo>
                    <a:pt x="12765" y="9729"/>
                    <a:pt x="6523" y="19004"/>
                    <a:pt x="264" y="28085"/>
                  </a:cubicBezTo>
                  <a:cubicBezTo>
                    <a:pt x="1" y="28475"/>
                    <a:pt x="253" y="28782"/>
                    <a:pt x="573" y="28782"/>
                  </a:cubicBezTo>
                  <a:cubicBezTo>
                    <a:pt x="742" y="28782"/>
                    <a:pt x="931" y="28695"/>
                    <a:pt x="1071" y="28488"/>
                  </a:cubicBezTo>
                  <a:cubicBezTo>
                    <a:pt x="7329" y="19407"/>
                    <a:pt x="13572" y="10342"/>
                    <a:pt x="19427" y="663"/>
                  </a:cubicBezTo>
                  <a:cubicBezTo>
                    <a:pt x="19562" y="383"/>
                    <a:pt x="19212" y="1"/>
                    <a:pt x="188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5412652" y="2829087"/>
              <a:ext cx="1943941" cy="1210878"/>
            </a:xfrm>
            <a:custGeom>
              <a:avLst/>
              <a:gdLst/>
              <a:ahLst/>
              <a:cxnLst/>
              <a:rect l="l" t="t" r="r" b="b"/>
              <a:pathLst>
                <a:path w="42649" h="26566" extrusionOk="0">
                  <a:moveTo>
                    <a:pt x="2452" y="0"/>
                  </a:moveTo>
                  <a:cubicBezTo>
                    <a:pt x="2300" y="0"/>
                    <a:pt x="2140" y="74"/>
                    <a:pt x="2017" y="260"/>
                  </a:cubicBezTo>
                  <a:cubicBezTo>
                    <a:pt x="1" y="3486"/>
                    <a:pt x="2824" y="6502"/>
                    <a:pt x="5453" y="8115"/>
                  </a:cubicBezTo>
                  <a:cubicBezTo>
                    <a:pt x="9276" y="10535"/>
                    <a:pt x="13308" y="12551"/>
                    <a:pt x="17341" y="14777"/>
                  </a:cubicBezTo>
                  <a:cubicBezTo>
                    <a:pt x="25213" y="18810"/>
                    <a:pt x="33471" y="22843"/>
                    <a:pt x="41746" y="26472"/>
                  </a:cubicBezTo>
                  <a:cubicBezTo>
                    <a:pt x="41812" y="26538"/>
                    <a:pt x="41883" y="26566"/>
                    <a:pt x="41953" y="26566"/>
                  </a:cubicBezTo>
                  <a:cubicBezTo>
                    <a:pt x="42312" y="26566"/>
                    <a:pt x="42649" y="25827"/>
                    <a:pt x="42149" y="25665"/>
                  </a:cubicBezTo>
                  <a:cubicBezTo>
                    <a:pt x="34891" y="22230"/>
                    <a:pt x="27632" y="18810"/>
                    <a:pt x="20373" y="15181"/>
                  </a:cubicBezTo>
                  <a:cubicBezTo>
                    <a:pt x="16744" y="13358"/>
                    <a:pt x="13308" y="11342"/>
                    <a:pt x="9889" y="9535"/>
                  </a:cubicBezTo>
                  <a:cubicBezTo>
                    <a:pt x="7066" y="7922"/>
                    <a:pt x="211" y="4889"/>
                    <a:pt x="2824" y="663"/>
                  </a:cubicBezTo>
                  <a:cubicBezTo>
                    <a:pt x="3104" y="383"/>
                    <a:pt x="2799" y="0"/>
                    <a:pt x="245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7630915" y="2085774"/>
              <a:ext cx="1200577" cy="2025712"/>
            </a:xfrm>
            <a:custGeom>
              <a:avLst/>
              <a:gdLst/>
              <a:ahLst/>
              <a:cxnLst/>
              <a:rect l="l" t="t" r="r" b="b"/>
              <a:pathLst>
                <a:path w="26340" h="44443" extrusionOk="0">
                  <a:moveTo>
                    <a:pt x="742" y="0"/>
                  </a:moveTo>
                  <a:cubicBezTo>
                    <a:pt x="259" y="0"/>
                    <a:pt x="0" y="676"/>
                    <a:pt x="530" y="1034"/>
                  </a:cubicBezTo>
                  <a:cubicBezTo>
                    <a:pt x="5176" y="3664"/>
                    <a:pt x="10015" y="6277"/>
                    <a:pt x="14451" y="9100"/>
                  </a:cubicBezTo>
                  <a:cubicBezTo>
                    <a:pt x="16871" y="10519"/>
                    <a:pt x="19080" y="12132"/>
                    <a:pt x="21306" y="13745"/>
                  </a:cubicBezTo>
                  <a:cubicBezTo>
                    <a:pt x="22306" y="14342"/>
                    <a:pt x="23516" y="15148"/>
                    <a:pt x="24323" y="15955"/>
                  </a:cubicBezTo>
                  <a:cubicBezTo>
                    <a:pt x="25533" y="17374"/>
                    <a:pt x="24936" y="18584"/>
                    <a:pt x="24323" y="19988"/>
                  </a:cubicBezTo>
                  <a:cubicBezTo>
                    <a:pt x="19484" y="28666"/>
                    <a:pt x="12435" y="35715"/>
                    <a:pt x="6983" y="43780"/>
                  </a:cubicBezTo>
                  <a:cubicBezTo>
                    <a:pt x="6702" y="44061"/>
                    <a:pt x="7109" y="44443"/>
                    <a:pt x="7447" y="44443"/>
                  </a:cubicBezTo>
                  <a:cubicBezTo>
                    <a:pt x="7595" y="44443"/>
                    <a:pt x="7730" y="44370"/>
                    <a:pt x="7789" y="44183"/>
                  </a:cubicBezTo>
                  <a:cubicBezTo>
                    <a:pt x="12628" y="37328"/>
                    <a:pt x="18274" y="31279"/>
                    <a:pt x="22919" y="24423"/>
                  </a:cubicBezTo>
                  <a:cubicBezTo>
                    <a:pt x="23919" y="22617"/>
                    <a:pt x="25129" y="21004"/>
                    <a:pt x="25936" y="19181"/>
                  </a:cubicBezTo>
                  <a:cubicBezTo>
                    <a:pt x="26339" y="17778"/>
                    <a:pt x="26145" y="16358"/>
                    <a:pt x="25129" y="15358"/>
                  </a:cubicBezTo>
                  <a:cubicBezTo>
                    <a:pt x="23726" y="13939"/>
                    <a:pt x="21903" y="12939"/>
                    <a:pt x="20290" y="11729"/>
                  </a:cubicBezTo>
                  <a:cubicBezTo>
                    <a:pt x="18484" y="10519"/>
                    <a:pt x="16467" y="9309"/>
                    <a:pt x="14645" y="8100"/>
                  </a:cubicBezTo>
                  <a:cubicBezTo>
                    <a:pt x="10209" y="5277"/>
                    <a:pt x="5579" y="2647"/>
                    <a:pt x="934" y="34"/>
                  </a:cubicBezTo>
                  <a:cubicBezTo>
                    <a:pt x="867" y="11"/>
                    <a:pt x="803" y="0"/>
                    <a:pt x="74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6318681" y="1498206"/>
              <a:ext cx="1122544" cy="498600"/>
            </a:xfrm>
            <a:custGeom>
              <a:avLst/>
              <a:gdLst/>
              <a:ahLst/>
              <a:cxnLst/>
              <a:rect l="l" t="t" r="r" b="b"/>
              <a:pathLst>
                <a:path w="24628" h="10939" extrusionOk="0">
                  <a:moveTo>
                    <a:pt x="3672" y="1"/>
                  </a:moveTo>
                  <a:cubicBezTo>
                    <a:pt x="2375" y="1"/>
                    <a:pt x="1179" y="488"/>
                    <a:pt x="286" y="1828"/>
                  </a:cubicBezTo>
                  <a:cubicBezTo>
                    <a:pt x="0" y="2262"/>
                    <a:pt x="426" y="2687"/>
                    <a:pt x="768" y="2687"/>
                  </a:cubicBezTo>
                  <a:cubicBezTo>
                    <a:pt x="909" y="2687"/>
                    <a:pt x="1036" y="2615"/>
                    <a:pt x="1092" y="2441"/>
                  </a:cubicBezTo>
                  <a:cubicBezTo>
                    <a:pt x="1804" y="1430"/>
                    <a:pt x="2816" y="1076"/>
                    <a:pt x="3878" y="1076"/>
                  </a:cubicBezTo>
                  <a:cubicBezTo>
                    <a:pt x="4934" y="1076"/>
                    <a:pt x="6039" y="1425"/>
                    <a:pt x="6948" y="1828"/>
                  </a:cubicBezTo>
                  <a:lnTo>
                    <a:pt x="12384" y="4860"/>
                  </a:lnTo>
                  <a:cubicBezTo>
                    <a:pt x="16223" y="6876"/>
                    <a:pt x="19852" y="8893"/>
                    <a:pt x="23675" y="10909"/>
                  </a:cubicBezTo>
                  <a:cubicBezTo>
                    <a:pt x="23739" y="10929"/>
                    <a:pt x="23801" y="10939"/>
                    <a:pt x="23859" y="10939"/>
                  </a:cubicBezTo>
                  <a:cubicBezTo>
                    <a:pt x="24361" y="10939"/>
                    <a:pt x="24627" y="10254"/>
                    <a:pt x="24078" y="9893"/>
                  </a:cubicBezTo>
                  <a:cubicBezTo>
                    <a:pt x="19449" y="7473"/>
                    <a:pt x="14803" y="4860"/>
                    <a:pt x="10174" y="2441"/>
                  </a:cubicBezTo>
                  <a:cubicBezTo>
                    <a:pt x="8393" y="1423"/>
                    <a:pt x="5887" y="1"/>
                    <a:pt x="367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6014302" y="2233862"/>
              <a:ext cx="608994" cy="793821"/>
            </a:xfrm>
            <a:custGeom>
              <a:avLst/>
              <a:gdLst/>
              <a:ahLst/>
              <a:cxnLst/>
              <a:rect l="l" t="t" r="r" b="b"/>
              <a:pathLst>
                <a:path w="13361" h="17416" extrusionOk="0">
                  <a:moveTo>
                    <a:pt x="10163" y="0"/>
                  </a:moveTo>
                  <a:cubicBezTo>
                    <a:pt x="5320" y="0"/>
                    <a:pt x="659" y="3935"/>
                    <a:pt x="318" y="8883"/>
                  </a:cubicBezTo>
                  <a:cubicBezTo>
                    <a:pt x="0" y="13650"/>
                    <a:pt x="4812" y="17415"/>
                    <a:pt x="9337" y="17415"/>
                  </a:cubicBezTo>
                  <a:cubicBezTo>
                    <a:pt x="10553" y="17415"/>
                    <a:pt x="11749" y="17143"/>
                    <a:pt x="12819" y="16545"/>
                  </a:cubicBezTo>
                  <a:cubicBezTo>
                    <a:pt x="13354" y="16184"/>
                    <a:pt x="12931" y="15499"/>
                    <a:pt x="12396" y="15499"/>
                  </a:cubicBezTo>
                  <a:cubicBezTo>
                    <a:pt x="12334" y="15499"/>
                    <a:pt x="12270" y="15509"/>
                    <a:pt x="12206" y="15529"/>
                  </a:cubicBezTo>
                  <a:cubicBezTo>
                    <a:pt x="11243" y="16116"/>
                    <a:pt x="10166" y="16381"/>
                    <a:pt x="9075" y="16381"/>
                  </a:cubicBezTo>
                  <a:cubicBezTo>
                    <a:pt x="4923" y="16381"/>
                    <a:pt x="570" y="12547"/>
                    <a:pt x="1528" y="8077"/>
                  </a:cubicBezTo>
                  <a:cubicBezTo>
                    <a:pt x="2358" y="4061"/>
                    <a:pt x="6109" y="1012"/>
                    <a:pt x="10126" y="1012"/>
                  </a:cubicBezTo>
                  <a:cubicBezTo>
                    <a:pt x="10950" y="1012"/>
                    <a:pt x="11786" y="1140"/>
                    <a:pt x="12609" y="1415"/>
                  </a:cubicBezTo>
                  <a:cubicBezTo>
                    <a:pt x="12666" y="1434"/>
                    <a:pt x="12719" y="1443"/>
                    <a:pt x="12769" y="1443"/>
                  </a:cubicBezTo>
                  <a:cubicBezTo>
                    <a:pt x="13251" y="1443"/>
                    <a:pt x="13361" y="590"/>
                    <a:pt x="12819" y="415"/>
                  </a:cubicBezTo>
                  <a:cubicBezTo>
                    <a:pt x="11945" y="132"/>
                    <a:pt x="11051" y="0"/>
                    <a:pt x="1016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555148" y="2221510"/>
              <a:ext cx="594865" cy="796419"/>
            </a:xfrm>
            <a:custGeom>
              <a:avLst/>
              <a:gdLst/>
              <a:ahLst/>
              <a:cxnLst/>
              <a:rect l="l" t="t" r="r" b="b"/>
              <a:pathLst>
                <a:path w="13051" h="17473" extrusionOk="0">
                  <a:moveTo>
                    <a:pt x="5568" y="1"/>
                  </a:moveTo>
                  <a:cubicBezTo>
                    <a:pt x="4065" y="1"/>
                    <a:pt x="2507" y="466"/>
                    <a:pt x="953" y="1089"/>
                  </a:cubicBezTo>
                  <a:cubicBezTo>
                    <a:pt x="405" y="1262"/>
                    <a:pt x="515" y="1925"/>
                    <a:pt x="971" y="1925"/>
                  </a:cubicBezTo>
                  <a:cubicBezTo>
                    <a:pt x="1025" y="1925"/>
                    <a:pt x="1084" y="1916"/>
                    <a:pt x="1147" y="1895"/>
                  </a:cubicBezTo>
                  <a:cubicBezTo>
                    <a:pt x="2603" y="1371"/>
                    <a:pt x="4007" y="959"/>
                    <a:pt x="5384" y="959"/>
                  </a:cubicBezTo>
                  <a:cubicBezTo>
                    <a:pt x="6677" y="959"/>
                    <a:pt x="7947" y="1322"/>
                    <a:pt x="9212" y="2299"/>
                  </a:cubicBezTo>
                  <a:cubicBezTo>
                    <a:pt x="11035" y="3912"/>
                    <a:pt x="12035" y="6525"/>
                    <a:pt x="12035" y="8944"/>
                  </a:cubicBezTo>
                  <a:cubicBezTo>
                    <a:pt x="12244" y="11574"/>
                    <a:pt x="11035" y="13784"/>
                    <a:pt x="8615" y="14993"/>
                  </a:cubicBezTo>
                  <a:cubicBezTo>
                    <a:pt x="7219" y="15884"/>
                    <a:pt x="5511" y="16451"/>
                    <a:pt x="3835" y="16451"/>
                  </a:cubicBezTo>
                  <a:cubicBezTo>
                    <a:pt x="2839" y="16451"/>
                    <a:pt x="1855" y="16251"/>
                    <a:pt x="953" y="15800"/>
                  </a:cubicBezTo>
                  <a:cubicBezTo>
                    <a:pt x="889" y="15780"/>
                    <a:pt x="827" y="15770"/>
                    <a:pt x="769" y="15770"/>
                  </a:cubicBezTo>
                  <a:cubicBezTo>
                    <a:pt x="267" y="15770"/>
                    <a:pt x="1" y="16455"/>
                    <a:pt x="550" y="16816"/>
                  </a:cubicBezTo>
                  <a:cubicBezTo>
                    <a:pt x="1544" y="17276"/>
                    <a:pt x="2600" y="17473"/>
                    <a:pt x="3669" y="17473"/>
                  </a:cubicBezTo>
                  <a:cubicBezTo>
                    <a:pt x="5410" y="17473"/>
                    <a:pt x="7190" y="16952"/>
                    <a:pt x="8809" y="16203"/>
                  </a:cubicBezTo>
                  <a:cubicBezTo>
                    <a:pt x="11631" y="14800"/>
                    <a:pt x="13051" y="12380"/>
                    <a:pt x="13051" y="9348"/>
                  </a:cubicBezTo>
                  <a:cubicBezTo>
                    <a:pt x="13051" y="6525"/>
                    <a:pt x="12035" y="3299"/>
                    <a:pt x="9615" y="1492"/>
                  </a:cubicBezTo>
                  <a:cubicBezTo>
                    <a:pt x="8348" y="413"/>
                    <a:pt x="6982" y="1"/>
                    <a:pt x="556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6147895" y="2338969"/>
              <a:ext cx="438525" cy="591401"/>
            </a:xfrm>
            <a:custGeom>
              <a:avLst/>
              <a:gdLst/>
              <a:ahLst/>
              <a:cxnLst/>
              <a:rect l="l" t="t" r="r" b="b"/>
              <a:pathLst>
                <a:path w="9621" h="12975" extrusionOk="0">
                  <a:moveTo>
                    <a:pt x="6955" y="1"/>
                  </a:moveTo>
                  <a:cubicBezTo>
                    <a:pt x="5603" y="1"/>
                    <a:pt x="4283" y="405"/>
                    <a:pt x="3226" y="1335"/>
                  </a:cubicBezTo>
                  <a:cubicBezTo>
                    <a:pt x="1613" y="2738"/>
                    <a:pt x="0" y="4561"/>
                    <a:pt x="0" y="6771"/>
                  </a:cubicBezTo>
                  <a:cubicBezTo>
                    <a:pt x="210" y="8997"/>
                    <a:pt x="1420" y="10610"/>
                    <a:pt x="3033" y="11819"/>
                  </a:cubicBezTo>
                  <a:cubicBezTo>
                    <a:pt x="4134" y="12624"/>
                    <a:pt x="5140" y="12975"/>
                    <a:pt x="6145" y="12975"/>
                  </a:cubicBezTo>
                  <a:cubicBezTo>
                    <a:pt x="7156" y="12975"/>
                    <a:pt x="8167" y="12620"/>
                    <a:pt x="9275" y="12013"/>
                  </a:cubicBezTo>
                  <a:cubicBezTo>
                    <a:pt x="9621" y="11847"/>
                    <a:pt x="9374" y="11373"/>
                    <a:pt x="9042" y="11373"/>
                  </a:cubicBezTo>
                  <a:cubicBezTo>
                    <a:pt x="8987" y="11373"/>
                    <a:pt x="8930" y="11386"/>
                    <a:pt x="8872" y="11416"/>
                  </a:cubicBezTo>
                  <a:cubicBezTo>
                    <a:pt x="8065" y="12013"/>
                    <a:pt x="7065" y="12416"/>
                    <a:pt x="6049" y="12416"/>
                  </a:cubicBezTo>
                  <a:cubicBezTo>
                    <a:pt x="5049" y="12416"/>
                    <a:pt x="4242" y="11819"/>
                    <a:pt x="3436" y="11207"/>
                  </a:cubicBezTo>
                  <a:cubicBezTo>
                    <a:pt x="2017" y="10206"/>
                    <a:pt x="613" y="8384"/>
                    <a:pt x="807" y="6367"/>
                  </a:cubicBezTo>
                  <a:cubicBezTo>
                    <a:pt x="807" y="4754"/>
                    <a:pt x="2017" y="3141"/>
                    <a:pt x="3436" y="2141"/>
                  </a:cubicBezTo>
                  <a:cubicBezTo>
                    <a:pt x="4416" y="1150"/>
                    <a:pt x="5695" y="654"/>
                    <a:pt x="7064" y="654"/>
                  </a:cubicBezTo>
                  <a:cubicBezTo>
                    <a:pt x="7656" y="654"/>
                    <a:pt x="8264" y="747"/>
                    <a:pt x="8872" y="931"/>
                  </a:cubicBezTo>
                  <a:cubicBezTo>
                    <a:pt x="8927" y="958"/>
                    <a:pt x="8978" y="970"/>
                    <a:pt x="9025" y="970"/>
                  </a:cubicBezTo>
                  <a:cubicBezTo>
                    <a:pt x="9321" y="970"/>
                    <a:pt x="9430" y="500"/>
                    <a:pt x="9082" y="319"/>
                  </a:cubicBezTo>
                  <a:cubicBezTo>
                    <a:pt x="8386" y="113"/>
                    <a:pt x="7666" y="1"/>
                    <a:pt x="695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620554" y="2333408"/>
              <a:ext cx="461178" cy="573442"/>
            </a:xfrm>
            <a:custGeom>
              <a:avLst/>
              <a:gdLst/>
              <a:ahLst/>
              <a:cxnLst/>
              <a:rect l="l" t="t" r="r" b="b"/>
              <a:pathLst>
                <a:path w="10118" h="12581" extrusionOk="0">
                  <a:moveTo>
                    <a:pt x="2692" y="0"/>
                  </a:moveTo>
                  <a:cubicBezTo>
                    <a:pt x="1844" y="0"/>
                    <a:pt x="1028" y="232"/>
                    <a:pt x="325" y="844"/>
                  </a:cubicBezTo>
                  <a:cubicBezTo>
                    <a:pt x="1" y="1012"/>
                    <a:pt x="322" y="1306"/>
                    <a:pt x="570" y="1306"/>
                  </a:cubicBezTo>
                  <a:cubicBezTo>
                    <a:pt x="631" y="1306"/>
                    <a:pt x="687" y="1288"/>
                    <a:pt x="728" y="1247"/>
                  </a:cubicBezTo>
                  <a:cubicBezTo>
                    <a:pt x="1244" y="802"/>
                    <a:pt x="1925" y="630"/>
                    <a:pt x="2650" y="630"/>
                  </a:cubicBezTo>
                  <a:cubicBezTo>
                    <a:pt x="3898" y="630"/>
                    <a:pt x="5276" y="1140"/>
                    <a:pt x="6164" y="1650"/>
                  </a:cubicBezTo>
                  <a:cubicBezTo>
                    <a:pt x="7777" y="2667"/>
                    <a:pt x="8793" y="4280"/>
                    <a:pt x="8987" y="6086"/>
                  </a:cubicBezTo>
                  <a:cubicBezTo>
                    <a:pt x="9168" y="9233"/>
                    <a:pt x="5701" y="11931"/>
                    <a:pt x="2673" y="11931"/>
                  </a:cubicBezTo>
                  <a:cubicBezTo>
                    <a:pt x="2208" y="11931"/>
                    <a:pt x="1754" y="11867"/>
                    <a:pt x="1325" y="11732"/>
                  </a:cubicBezTo>
                  <a:cubicBezTo>
                    <a:pt x="1270" y="11705"/>
                    <a:pt x="1219" y="11694"/>
                    <a:pt x="1173" y="11694"/>
                  </a:cubicBezTo>
                  <a:cubicBezTo>
                    <a:pt x="880" y="11694"/>
                    <a:pt x="783" y="12164"/>
                    <a:pt x="1131" y="12345"/>
                  </a:cubicBezTo>
                  <a:cubicBezTo>
                    <a:pt x="1638" y="12505"/>
                    <a:pt x="2171" y="12581"/>
                    <a:pt x="2711" y="12581"/>
                  </a:cubicBezTo>
                  <a:cubicBezTo>
                    <a:pt x="6242" y="12581"/>
                    <a:pt x="10117" y="9362"/>
                    <a:pt x="9600" y="5683"/>
                  </a:cubicBezTo>
                  <a:cubicBezTo>
                    <a:pt x="9390" y="3473"/>
                    <a:pt x="7777" y="1860"/>
                    <a:pt x="5970" y="844"/>
                  </a:cubicBezTo>
                  <a:cubicBezTo>
                    <a:pt x="4942" y="389"/>
                    <a:pt x="3790" y="0"/>
                    <a:pt x="269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386823" y="2358066"/>
              <a:ext cx="198911" cy="529548"/>
            </a:xfrm>
            <a:custGeom>
              <a:avLst/>
              <a:gdLst/>
              <a:ahLst/>
              <a:cxnLst/>
              <a:rect l="l" t="t" r="r" b="b"/>
              <a:pathLst>
                <a:path w="4364" h="11618" extrusionOk="0">
                  <a:moveTo>
                    <a:pt x="3709" y="0"/>
                  </a:moveTo>
                  <a:cubicBezTo>
                    <a:pt x="3533" y="0"/>
                    <a:pt x="3331" y="101"/>
                    <a:pt x="3227" y="303"/>
                  </a:cubicBezTo>
                  <a:cubicBezTo>
                    <a:pt x="3227" y="1319"/>
                    <a:pt x="3436" y="3739"/>
                    <a:pt x="2630" y="4545"/>
                  </a:cubicBezTo>
                  <a:cubicBezTo>
                    <a:pt x="1823" y="5142"/>
                    <a:pt x="1017" y="5545"/>
                    <a:pt x="210" y="6158"/>
                  </a:cubicBezTo>
                  <a:cubicBezTo>
                    <a:pt x="1" y="6352"/>
                    <a:pt x="210" y="6561"/>
                    <a:pt x="404" y="6755"/>
                  </a:cubicBezTo>
                  <a:cubicBezTo>
                    <a:pt x="1035" y="6755"/>
                    <a:pt x="1547" y="7002"/>
                    <a:pt x="2126" y="7302"/>
                  </a:cubicBezTo>
                  <a:lnTo>
                    <a:pt x="2126" y="7302"/>
                  </a:lnTo>
                  <a:cubicBezTo>
                    <a:pt x="1687" y="7605"/>
                    <a:pt x="1251" y="7936"/>
                    <a:pt x="807" y="8368"/>
                  </a:cubicBezTo>
                  <a:cubicBezTo>
                    <a:pt x="614" y="8578"/>
                    <a:pt x="807" y="8771"/>
                    <a:pt x="807" y="8771"/>
                  </a:cubicBezTo>
                  <a:cubicBezTo>
                    <a:pt x="1420" y="9174"/>
                    <a:pt x="2017" y="9174"/>
                    <a:pt x="2630" y="9384"/>
                  </a:cubicBezTo>
                  <a:cubicBezTo>
                    <a:pt x="3436" y="9787"/>
                    <a:pt x="3227" y="10788"/>
                    <a:pt x="3630" y="11400"/>
                  </a:cubicBezTo>
                  <a:cubicBezTo>
                    <a:pt x="3709" y="11553"/>
                    <a:pt x="3844" y="11618"/>
                    <a:pt x="3970" y="11618"/>
                  </a:cubicBezTo>
                  <a:cubicBezTo>
                    <a:pt x="4178" y="11618"/>
                    <a:pt x="4363" y="11442"/>
                    <a:pt x="4243" y="11191"/>
                  </a:cubicBezTo>
                  <a:cubicBezTo>
                    <a:pt x="3840" y="10384"/>
                    <a:pt x="4033" y="9578"/>
                    <a:pt x="3436" y="9174"/>
                  </a:cubicBezTo>
                  <a:cubicBezTo>
                    <a:pt x="2975" y="8725"/>
                    <a:pt x="2294" y="8724"/>
                    <a:pt x="1724" y="8496"/>
                  </a:cubicBezTo>
                  <a:lnTo>
                    <a:pt x="1724" y="8496"/>
                  </a:lnTo>
                  <a:cubicBezTo>
                    <a:pt x="2096" y="8184"/>
                    <a:pt x="2560" y="7873"/>
                    <a:pt x="3033" y="7561"/>
                  </a:cubicBezTo>
                  <a:cubicBezTo>
                    <a:pt x="3227" y="7368"/>
                    <a:pt x="3227" y="7158"/>
                    <a:pt x="3033" y="6965"/>
                  </a:cubicBezTo>
                  <a:cubicBezTo>
                    <a:pt x="2454" y="6675"/>
                    <a:pt x="1875" y="6386"/>
                    <a:pt x="1296" y="6168"/>
                  </a:cubicBezTo>
                  <a:lnTo>
                    <a:pt x="1296" y="6168"/>
                  </a:lnTo>
                  <a:cubicBezTo>
                    <a:pt x="2143" y="5594"/>
                    <a:pt x="3298" y="5173"/>
                    <a:pt x="3630" y="4335"/>
                  </a:cubicBezTo>
                  <a:cubicBezTo>
                    <a:pt x="3840" y="3932"/>
                    <a:pt x="3840" y="3335"/>
                    <a:pt x="3840" y="2932"/>
                  </a:cubicBezTo>
                  <a:cubicBezTo>
                    <a:pt x="3840" y="2126"/>
                    <a:pt x="4033" y="1109"/>
                    <a:pt x="4033" y="303"/>
                  </a:cubicBezTo>
                  <a:cubicBezTo>
                    <a:pt x="4033" y="101"/>
                    <a:pt x="3884" y="0"/>
                    <a:pt x="370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616953" y="2369826"/>
              <a:ext cx="147087" cy="521663"/>
            </a:xfrm>
            <a:custGeom>
              <a:avLst/>
              <a:gdLst/>
              <a:ahLst/>
              <a:cxnLst/>
              <a:rect l="l" t="t" r="r" b="b"/>
              <a:pathLst>
                <a:path w="3227" h="11445" extrusionOk="0">
                  <a:moveTo>
                    <a:pt x="428" y="0"/>
                  </a:moveTo>
                  <a:cubicBezTo>
                    <a:pt x="250" y="0"/>
                    <a:pt x="97" y="150"/>
                    <a:pt x="194" y="448"/>
                  </a:cubicBezTo>
                  <a:cubicBezTo>
                    <a:pt x="194" y="1658"/>
                    <a:pt x="0" y="3271"/>
                    <a:pt x="404" y="4481"/>
                  </a:cubicBezTo>
                  <a:cubicBezTo>
                    <a:pt x="712" y="5098"/>
                    <a:pt x="1257" y="5243"/>
                    <a:pt x="1857" y="5371"/>
                  </a:cubicBezTo>
                  <a:lnTo>
                    <a:pt x="1857" y="5371"/>
                  </a:lnTo>
                  <a:cubicBezTo>
                    <a:pt x="1559" y="5745"/>
                    <a:pt x="1232" y="6072"/>
                    <a:pt x="807" y="6497"/>
                  </a:cubicBezTo>
                  <a:cubicBezTo>
                    <a:pt x="638" y="6665"/>
                    <a:pt x="741" y="6959"/>
                    <a:pt x="997" y="6959"/>
                  </a:cubicBezTo>
                  <a:cubicBezTo>
                    <a:pt x="1059" y="6959"/>
                    <a:pt x="1131" y="6941"/>
                    <a:pt x="1210" y="6900"/>
                  </a:cubicBezTo>
                  <a:cubicBezTo>
                    <a:pt x="1679" y="6900"/>
                    <a:pt x="2028" y="7029"/>
                    <a:pt x="2453" y="7179"/>
                  </a:cubicBezTo>
                  <a:lnTo>
                    <a:pt x="2453" y="7179"/>
                  </a:lnTo>
                  <a:cubicBezTo>
                    <a:pt x="2096" y="7596"/>
                    <a:pt x="1336" y="7842"/>
                    <a:pt x="1000" y="8513"/>
                  </a:cubicBezTo>
                  <a:cubicBezTo>
                    <a:pt x="807" y="9320"/>
                    <a:pt x="807" y="10336"/>
                    <a:pt x="1000" y="11142"/>
                  </a:cubicBezTo>
                  <a:cubicBezTo>
                    <a:pt x="1000" y="11344"/>
                    <a:pt x="1154" y="11445"/>
                    <a:pt x="1307" y="11445"/>
                  </a:cubicBezTo>
                  <a:cubicBezTo>
                    <a:pt x="1460" y="11445"/>
                    <a:pt x="1613" y="11344"/>
                    <a:pt x="1613" y="11142"/>
                  </a:cubicBezTo>
                  <a:cubicBezTo>
                    <a:pt x="1613" y="10126"/>
                    <a:pt x="1404" y="8916"/>
                    <a:pt x="2017" y="8110"/>
                  </a:cubicBezTo>
                  <a:cubicBezTo>
                    <a:pt x="2614" y="7707"/>
                    <a:pt x="3017" y="7707"/>
                    <a:pt x="3226" y="7110"/>
                  </a:cubicBezTo>
                  <a:cubicBezTo>
                    <a:pt x="3226" y="6900"/>
                    <a:pt x="3226" y="6707"/>
                    <a:pt x="3017" y="6707"/>
                  </a:cubicBezTo>
                  <a:cubicBezTo>
                    <a:pt x="2654" y="6462"/>
                    <a:pt x="2286" y="6366"/>
                    <a:pt x="1919" y="6328"/>
                  </a:cubicBezTo>
                  <a:lnTo>
                    <a:pt x="1919" y="6328"/>
                  </a:lnTo>
                  <a:cubicBezTo>
                    <a:pt x="2176" y="6036"/>
                    <a:pt x="2464" y="5733"/>
                    <a:pt x="2823" y="5497"/>
                  </a:cubicBezTo>
                  <a:cubicBezTo>
                    <a:pt x="3017" y="5287"/>
                    <a:pt x="2823" y="4884"/>
                    <a:pt x="2614" y="4884"/>
                  </a:cubicBezTo>
                  <a:cubicBezTo>
                    <a:pt x="1404" y="4690"/>
                    <a:pt x="1000" y="4077"/>
                    <a:pt x="1000" y="2868"/>
                  </a:cubicBezTo>
                  <a:cubicBezTo>
                    <a:pt x="807" y="2061"/>
                    <a:pt x="807" y="1255"/>
                    <a:pt x="807" y="448"/>
                  </a:cubicBezTo>
                  <a:cubicBezTo>
                    <a:pt x="807" y="150"/>
                    <a:pt x="605" y="0"/>
                    <a:pt x="4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451545" y="2112255"/>
              <a:ext cx="189248" cy="197407"/>
            </a:xfrm>
            <a:custGeom>
              <a:avLst/>
              <a:gdLst/>
              <a:ahLst/>
              <a:cxnLst/>
              <a:rect l="l" t="t" r="r" b="b"/>
              <a:pathLst>
                <a:path w="4152" h="4331" extrusionOk="0">
                  <a:moveTo>
                    <a:pt x="1260" y="613"/>
                  </a:moveTo>
                  <a:cubicBezTo>
                    <a:pt x="1877" y="613"/>
                    <a:pt x="2658" y="1556"/>
                    <a:pt x="2823" y="1873"/>
                  </a:cubicBezTo>
                  <a:cubicBezTo>
                    <a:pt x="3226" y="2470"/>
                    <a:pt x="3226" y="3083"/>
                    <a:pt x="3420" y="3679"/>
                  </a:cubicBezTo>
                  <a:cubicBezTo>
                    <a:pt x="2823" y="3276"/>
                    <a:pt x="194" y="2066"/>
                    <a:pt x="807" y="857"/>
                  </a:cubicBezTo>
                  <a:cubicBezTo>
                    <a:pt x="935" y="683"/>
                    <a:pt x="1091" y="613"/>
                    <a:pt x="1260" y="613"/>
                  </a:cubicBezTo>
                  <a:close/>
                  <a:moveTo>
                    <a:pt x="1199" y="0"/>
                  </a:moveTo>
                  <a:cubicBezTo>
                    <a:pt x="988" y="0"/>
                    <a:pt x="783" y="73"/>
                    <a:pt x="597" y="260"/>
                  </a:cubicBezTo>
                  <a:cubicBezTo>
                    <a:pt x="0" y="857"/>
                    <a:pt x="0" y="1663"/>
                    <a:pt x="403" y="2276"/>
                  </a:cubicBezTo>
                  <a:cubicBezTo>
                    <a:pt x="1210" y="3083"/>
                    <a:pt x="2210" y="3889"/>
                    <a:pt x="3016" y="4292"/>
                  </a:cubicBezTo>
                  <a:cubicBezTo>
                    <a:pt x="3071" y="4319"/>
                    <a:pt x="3126" y="4331"/>
                    <a:pt x="3179" y="4331"/>
                  </a:cubicBezTo>
                  <a:cubicBezTo>
                    <a:pt x="3418" y="4331"/>
                    <a:pt x="3615" y="4093"/>
                    <a:pt x="3583" y="3890"/>
                  </a:cubicBezTo>
                  <a:lnTo>
                    <a:pt x="3583" y="3890"/>
                  </a:lnTo>
                  <a:cubicBezTo>
                    <a:pt x="3613" y="3898"/>
                    <a:pt x="3644" y="3902"/>
                    <a:pt x="3677" y="3902"/>
                  </a:cubicBezTo>
                  <a:cubicBezTo>
                    <a:pt x="3893" y="3902"/>
                    <a:pt x="4151" y="3733"/>
                    <a:pt x="4033" y="3486"/>
                  </a:cubicBezTo>
                  <a:cubicBezTo>
                    <a:pt x="3823" y="2470"/>
                    <a:pt x="3420" y="1470"/>
                    <a:pt x="2613" y="663"/>
                  </a:cubicBezTo>
                  <a:cubicBezTo>
                    <a:pt x="2198" y="382"/>
                    <a:pt x="1681" y="0"/>
                    <a:pt x="119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6598950" y="2078663"/>
              <a:ext cx="137150" cy="212631"/>
            </a:xfrm>
            <a:custGeom>
              <a:avLst/>
              <a:gdLst/>
              <a:ahLst/>
              <a:cxnLst/>
              <a:rect l="l" t="t" r="r" b="b"/>
              <a:pathLst>
                <a:path w="3009" h="4665" extrusionOk="0">
                  <a:moveTo>
                    <a:pt x="1702" y="840"/>
                  </a:moveTo>
                  <a:cubicBezTo>
                    <a:pt x="1803" y="840"/>
                    <a:pt x="1904" y="892"/>
                    <a:pt x="2008" y="997"/>
                  </a:cubicBezTo>
                  <a:cubicBezTo>
                    <a:pt x="2605" y="1400"/>
                    <a:pt x="2202" y="2400"/>
                    <a:pt x="1799" y="2803"/>
                  </a:cubicBezTo>
                  <a:cubicBezTo>
                    <a:pt x="1649" y="3277"/>
                    <a:pt x="1249" y="3626"/>
                    <a:pt x="799" y="3849"/>
                  </a:cubicBezTo>
                  <a:lnTo>
                    <a:pt x="799" y="3849"/>
                  </a:lnTo>
                  <a:lnTo>
                    <a:pt x="799" y="2400"/>
                  </a:lnTo>
                  <a:cubicBezTo>
                    <a:pt x="992" y="1997"/>
                    <a:pt x="992" y="1803"/>
                    <a:pt x="1202" y="1594"/>
                  </a:cubicBezTo>
                  <a:cubicBezTo>
                    <a:pt x="1202" y="1400"/>
                    <a:pt x="1395" y="1190"/>
                    <a:pt x="1395" y="997"/>
                  </a:cubicBezTo>
                  <a:cubicBezTo>
                    <a:pt x="1500" y="892"/>
                    <a:pt x="1601" y="840"/>
                    <a:pt x="1702" y="840"/>
                  </a:cubicBezTo>
                  <a:close/>
                  <a:moveTo>
                    <a:pt x="1912" y="0"/>
                  </a:moveTo>
                  <a:cubicBezTo>
                    <a:pt x="1348" y="0"/>
                    <a:pt x="904" y="724"/>
                    <a:pt x="589" y="1190"/>
                  </a:cubicBezTo>
                  <a:cubicBezTo>
                    <a:pt x="194" y="2185"/>
                    <a:pt x="1" y="3163"/>
                    <a:pt x="174" y="4338"/>
                  </a:cubicBezTo>
                  <a:lnTo>
                    <a:pt x="174" y="4338"/>
                  </a:lnTo>
                  <a:cubicBezTo>
                    <a:pt x="170" y="4390"/>
                    <a:pt x="178" y="4440"/>
                    <a:pt x="195" y="4486"/>
                  </a:cubicBezTo>
                  <a:lnTo>
                    <a:pt x="195" y="4486"/>
                  </a:lnTo>
                  <a:cubicBezTo>
                    <a:pt x="203" y="4513"/>
                    <a:pt x="215" y="4537"/>
                    <a:pt x="232" y="4556"/>
                  </a:cubicBezTo>
                  <a:lnTo>
                    <a:pt x="232" y="4556"/>
                  </a:lnTo>
                  <a:cubicBezTo>
                    <a:pt x="278" y="4621"/>
                    <a:pt x="348" y="4664"/>
                    <a:pt x="437" y="4664"/>
                  </a:cubicBezTo>
                  <a:cubicBezTo>
                    <a:pt x="483" y="4664"/>
                    <a:pt x="534" y="4653"/>
                    <a:pt x="589" y="4626"/>
                  </a:cubicBezTo>
                  <a:cubicBezTo>
                    <a:pt x="1395" y="4223"/>
                    <a:pt x="2412" y="3820"/>
                    <a:pt x="2815" y="2803"/>
                  </a:cubicBezTo>
                  <a:cubicBezTo>
                    <a:pt x="3009" y="1997"/>
                    <a:pt x="3009" y="787"/>
                    <a:pt x="2412" y="190"/>
                  </a:cubicBezTo>
                  <a:cubicBezTo>
                    <a:pt x="2236" y="57"/>
                    <a:pt x="2069" y="0"/>
                    <a:pt x="191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974980" y="2708027"/>
              <a:ext cx="781606" cy="500560"/>
            </a:xfrm>
            <a:custGeom>
              <a:avLst/>
              <a:gdLst/>
              <a:ahLst/>
              <a:cxnLst/>
              <a:rect l="l" t="t" r="r" b="b"/>
              <a:pathLst>
                <a:path w="17148" h="10982" extrusionOk="0">
                  <a:moveTo>
                    <a:pt x="14672" y="789"/>
                  </a:moveTo>
                  <a:cubicBezTo>
                    <a:pt x="14961" y="789"/>
                    <a:pt x="15047" y="1007"/>
                    <a:pt x="15325" y="1706"/>
                  </a:cubicBezTo>
                  <a:cubicBezTo>
                    <a:pt x="15938" y="2706"/>
                    <a:pt x="15938" y="2513"/>
                    <a:pt x="14921" y="3110"/>
                  </a:cubicBezTo>
                  <a:cubicBezTo>
                    <a:pt x="14728" y="3319"/>
                    <a:pt x="14518" y="3513"/>
                    <a:pt x="14115" y="3722"/>
                  </a:cubicBezTo>
                  <a:cubicBezTo>
                    <a:pt x="13712" y="4126"/>
                    <a:pt x="13115" y="4319"/>
                    <a:pt x="12502" y="4723"/>
                  </a:cubicBezTo>
                  <a:cubicBezTo>
                    <a:pt x="11292" y="5336"/>
                    <a:pt x="10082" y="5932"/>
                    <a:pt x="8873" y="6739"/>
                  </a:cubicBezTo>
                  <a:cubicBezTo>
                    <a:pt x="7872" y="7352"/>
                    <a:pt x="6663" y="7949"/>
                    <a:pt x="5647" y="8755"/>
                  </a:cubicBezTo>
                  <a:cubicBezTo>
                    <a:pt x="5050" y="8965"/>
                    <a:pt x="4437" y="9562"/>
                    <a:pt x="3840" y="9771"/>
                  </a:cubicBezTo>
                  <a:cubicBezTo>
                    <a:pt x="3452" y="10059"/>
                    <a:pt x="2690" y="10349"/>
                    <a:pt x="2026" y="10349"/>
                  </a:cubicBezTo>
                  <a:cubicBezTo>
                    <a:pt x="1310" y="10349"/>
                    <a:pt x="707" y="10011"/>
                    <a:pt x="807" y="8965"/>
                  </a:cubicBezTo>
                  <a:cubicBezTo>
                    <a:pt x="837" y="8908"/>
                    <a:pt x="846" y="8860"/>
                    <a:pt x="841" y="8819"/>
                  </a:cubicBezTo>
                  <a:lnTo>
                    <a:pt x="841" y="8819"/>
                  </a:lnTo>
                  <a:cubicBezTo>
                    <a:pt x="2989" y="7436"/>
                    <a:pt x="5319" y="5884"/>
                    <a:pt x="7469" y="4529"/>
                  </a:cubicBezTo>
                  <a:cubicBezTo>
                    <a:pt x="8679" y="3722"/>
                    <a:pt x="10082" y="3110"/>
                    <a:pt x="11292" y="2303"/>
                  </a:cubicBezTo>
                  <a:cubicBezTo>
                    <a:pt x="11905" y="2109"/>
                    <a:pt x="12502" y="1706"/>
                    <a:pt x="13115" y="1496"/>
                  </a:cubicBezTo>
                  <a:cubicBezTo>
                    <a:pt x="13518" y="1303"/>
                    <a:pt x="13712" y="1093"/>
                    <a:pt x="14115" y="900"/>
                  </a:cubicBezTo>
                  <a:cubicBezTo>
                    <a:pt x="14367" y="834"/>
                    <a:pt x="14540" y="789"/>
                    <a:pt x="14672" y="789"/>
                  </a:cubicBezTo>
                  <a:close/>
                  <a:moveTo>
                    <a:pt x="15245" y="0"/>
                  </a:moveTo>
                  <a:cubicBezTo>
                    <a:pt x="14018" y="0"/>
                    <a:pt x="12745" y="788"/>
                    <a:pt x="11905" y="1303"/>
                  </a:cubicBezTo>
                  <a:cubicBezTo>
                    <a:pt x="7872" y="3319"/>
                    <a:pt x="4033" y="5932"/>
                    <a:pt x="211" y="8352"/>
                  </a:cubicBezTo>
                  <a:cubicBezTo>
                    <a:pt x="89" y="8473"/>
                    <a:pt x="108" y="8725"/>
                    <a:pt x="225" y="8877"/>
                  </a:cubicBezTo>
                  <a:lnTo>
                    <a:pt x="225" y="8877"/>
                  </a:lnTo>
                  <a:cubicBezTo>
                    <a:pt x="216" y="8904"/>
                    <a:pt x="211" y="8933"/>
                    <a:pt x="211" y="8965"/>
                  </a:cubicBezTo>
                  <a:cubicBezTo>
                    <a:pt x="1" y="10175"/>
                    <a:pt x="1211" y="10981"/>
                    <a:pt x="2420" y="10981"/>
                  </a:cubicBezTo>
                  <a:cubicBezTo>
                    <a:pt x="4033" y="10981"/>
                    <a:pt x="5453" y="9562"/>
                    <a:pt x="6663" y="8755"/>
                  </a:cubicBezTo>
                  <a:cubicBezTo>
                    <a:pt x="8469" y="7545"/>
                    <a:pt x="10486" y="6739"/>
                    <a:pt x="12308" y="5529"/>
                  </a:cubicBezTo>
                  <a:cubicBezTo>
                    <a:pt x="13712" y="4932"/>
                    <a:pt x="15938" y="3916"/>
                    <a:pt x="16744" y="2513"/>
                  </a:cubicBezTo>
                  <a:cubicBezTo>
                    <a:pt x="17147" y="1496"/>
                    <a:pt x="16938" y="496"/>
                    <a:pt x="15938" y="93"/>
                  </a:cubicBezTo>
                  <a:cubicBezTo>
                    <a:pt x="15711" y="29"/>
                    <a:pt x="15478" y="0"/>
                    <a:pt x="1524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7139613" y="2988342"/>
              <a:ext cx="644182" cy="341303"/>
            </a:xfrm>
            <a:custGeom>
              <a:avLst/>
              <a:gdLst/>
              <a:ahLst/>
              <a:cxnLst/>
              <a:rect l="l" t="t" r="r" b="b"/>
              <a:pathLst>
                <a:path w="14133" h="7488" extrusionOk="0">
                  <a:moveTo>
                    <a:pt x="12806" y="815"/>
                  </a:moveTo>
                  <a:cubicBezTo>
                    <a:pt x="12965" y="815"/>
                    <a:pt x="13017" y="951"/>
                    <a:pt x="13132" y="1395"/>
                  </a:cubicBezTo>
                  <a:cubicBezTo>
                    <a:pt x="13326" y="1799"/>
                    <a:pt x="13326" y="2605"/>
                    <a:pt x="13132" y="3008"/>
                  </a:cubicBezTo>
                  <a:cubicBezTo>
                    <a:pt x="12729" y="3412"/>
                    <a:pt x="11519" y="3815"/>
                    <a:pt x="10906" y="4025"/>
                  </a:cubicBezTo>
                  <a:cubicBezTo>
                    <a:pt x="9906" y="4428"/>
                    <a:pt x="8696" y="4831"/>
                    <a:pt x="7680" y="5025"/>
                  </a:cubicBezTo>
                  <a:cubicBezTo>
                    <a:pt x="6470" y="5428"/>
                    <a:pt x="5470" y="5831"/>
                    <a:pt x="4260" y="6041"/>
                  </a:cubicBezTo>
                  <a:cubicBezTo>
                    <a:pt x="3869" y="6165"/>
                    <a:pt x="2575" y="6624"/>
                    <a:pt x="1691" y="6624"/>
                  </a:cubicBezTo>
                  <a:cubicBezTo>
                    <a:pt x="1193" y="6624"/>
                    <a:pt x="825" y="6478"/>
                    <a:pt x="825" y="6041"/>
                  </a:cubicBezTo>
                  <a:cubicBezTo>
                    <a:pt x="825" y="5893"/>
                    <a:pt x="716" y="5800"/>
                    <a:pt x="579" y="5760"/>
                  </a:cubicBezTo>
                  <a:lnTo>
                    <a:pt x="579" y="5760"/>
                  </a:lnTo>
                  <a:cubicBezTo>
                    <a:pt x="2752" y="4774"/>
                    <a:pt x="4914" y="3602"/>
                    <a:pt x="7277" y="2815"/>
                  </a:cubicBezTo>
                  <a:cubicBezTo>
                    <a:pt x="8293" y="2412"/>
                    <a:pt x="9293" y="1799"/>
                    <a:pt x="10503" y="1605"/>
                  </a:cubicBezTo>
                  <a:cubicBezTo>
                    <a:pt x="10906" y="1395"/>
                    <a:pt x="11519" y="1202"/>
                    <a:pt x="12116" y="992"/>
                  </a:cubicBezTo>
                  <a:cubicBezTo>
                    <a:pt x="12478" y="905"/>
                    <a:pt x="12678" y="815"/>
                    <a:pt x="12806" y="815"/>
                  </a:cubicBezTo>
                  <a:close/>
                  <a:moveTo>
                    <a:pt x="12693" y="0"/>
                  </a:moveTo>
                  <a:cubicBezTo>
                    <a:pt x="11848" y="0"/>
                    <a:pt x="10729" y="678"/>
                    <a:pt x="10100" y="992"/>
                  </a:cubicBezTo>
                  <a:cubicBezTo>
                    <a:pt x="6680" y="2202"/>
                    <a:pt x="3454" y="3621"/>
                    <a:pt x="228" y="5428"/>
                  </a:cubicBezTo>
                  <a:cubicBezTo>
                    <a:pt x="1" y="5546"/>
                    <a:pt x="29" y="5726"/>
                    <a:pt x="132" y="5822"/>
                  </a:cubicBezTo>
                  <a:lnTo>
                    <a:pt x="132" y="5822"/>
                  </a:lnTo>
                  <a:cubicBezTo>
                    <a:pt x="63" y="5873"/>
                    <a:pt x="18" y="5945"/>
                    <a:pt x="18" y="6041"/>
                  </a:cubicBezTo>
                  <a:cubicBezTo>
                    <a:pt x="228" y="6638"/>
                    <a:pt x="421" y="7251"/>
                    <a:pt x="1034" y="7444"/>
                  </a:cubicBezTo>
                  <a:cubicBezTo>
                    <a:pt x="1150" y="7474"/>
                    <a:pt x="1277" y="7487"/>
                    <a:pt x="1413" y="7487"/>
                  </a:cubicBezTo>
                  <a:cubicBezTo>
                    <a:pt x="2230" y="7487"/>
                    <a:pt x="3359" y="7013"/>
                    <a:pt x="4051" y="6847"/>
                  </a:cubicBezTo>
                  <a:lnTo>
                    <a:pt x="6470" y="6235"/>
                  </a:lnTo>
                  <a:cubicBezTo>
                    <a:pt x="8083" y="5638"/>
                    <a:pt x="9906" y="5025"/>
                    <a:pt x="11519" y="4428"/>
                  </a:cubicBezTo>
                  <a:cubicBezTo>
                    <a:pt x="12326" y="4025"/>
                    <a:pt x="13939" y="3815"/>
                    <a:pt x="14132" y="2815"/>
                  </a:cubicBezTo>
                  <a:cubicBezTo>
                    <a:pt x="14132" y="2202"/>
                    <a:pt x="13939" y="395"/>
                    <a:pt x="13326" y="186"/>
                  </a:cubicBezTo>
                  <a:cubicBezTo>
                    <a:pt x="13148" y="54"/>
                    <a:pt x="12932" y="0"/>
                    <a:pt x="1269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7256251" y="3290854"/>
              <a:ext cx="463549" cy="216368"/>
            </a:xfrm>
            <a:custGeom>
              <a:avLst/>
              <a:gdLst/>
              <a:ahLst/>
              <a:cxnLst/>
              <a:rect l="l" t="t" r="r" b="b"/>
              <a:pathLst>
                <a:path w="10170" h="4747" extrusionOk="0">
                  <a:moveTo>
                    <a:pt x="8849" y="700"/>
                  </a:moveTo>
                  <a:cubicBezTo>
                    <a:pt x="9339" y="2558"/>
                    <a:pt x="7267" y="3849"/>
                    <a:pt x="5734" y="4033"/>
                  </a:cubicBezTo>
                  <a:cubicBezTo>
                    <a:pt x="5366" y="4076"/>
                    <a:pt x="4989" y="4101"/>
                    <a:pt x="4614" y="4101"/>
                  </a:cubicBezTo>
                  <a:cubicBezTo>
                    <a:pt x="3247" y="4101"/>
                    <a:pt x="1884" y="3767"/>
                    <a:pt x="924" y="2709"/>
                  </a:cubicBezTo>
                  <a:lnTo>
                    <a:pt x="924" y="2709"/>
                  </a:lnTo>
                  <a:cubicBezTo>
                    <a:pt x="3670" y="1988"/>
                    <a:pt x="6263" y="1426"/>
                    <a:pt x="8849" y="700"/>
                  </a:cubicBezTo>
                  <a:close/>
                  <a:moveTo>
                    <a:pt x="8960" y="1"/>
                  </a:moveTo>
                  <a:cubicBezTo>
                    <a:pt x="6137" y="614"/>
                    <a:pt x="3315" y="1420"/>
                    <a:pt x="282" y="2227"/>
                  </a:cubicBezTo>
                  <a:cubicBezTo>
                    <a:pt x="60" y="2227"/>
                    <a:pt x="24" y="2407"/>
                    <a:pt x="103" y="2570"/>
                  </a:cubicBezTo>
                  <a:lnTo>
                    <a:pt x="103" y="2570"/>
                  </a:lnTo>
                  <a:cubicBezTo>
                    <a:pt x="20" y="2695"/>
                    <a:pt x="0" y="2864"/>
                    <a:pt x="88" y="3033"/>
                  </a:cubicBezTo>
                  <a:cubicBezTo>
                    <a:pt x="1180" y="4256"/>
                    <a:pt x="2914" y="4747"/>
                    <a:pt x="4611" y="4747"/>
                  </a:cubicBezTo>
                  <a:cubicBezTo>
                    <a:pt x="5422" y="4747"/>
                    <a:pt x="6224" y="4635"/>
                    <a:pt x="6944" y="4437"/>
                  </a:cubicBezTo>
                  <a:cubicBezTo>
                    <a:pt x="8750" y="3840"/>
                    <a:pt x="10170" y="2227"/>
                    <a:pt x="9363" y="210"/>
                  </a:cubicBezTo>
                  <a:cubicBezTo>
                    <a:pt x="9363" y="1"/>
                    <a:pt x="9154" y="1"/>
                    <a:pt x="896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386823" y="2466956"/>
              <a:ext cx="88516" cy="55562"/>
            </a:xfrm>
            <a:custGeom>
              <a:avLst/>
              <a:gdLst/>
              <a:ahLst/>
              <a:cxnLst/>
              <a:rect l="l" t="t" r="r" b="b"/>
              <a:pathLst>
                <a:path w="1942" h="1219" extrusionOk="0">
                  <a:moveTo>
                    <a:pt x="1069" y="404"/>
                  </a:moveTo>
                  <a:cubicBezTo>
                    <a:pt x="1168" y="404"/>
                    <a:pt x="1258" y="429"/>
                    <a:pt x="1333" y="475"/>
                  </a:cubicBezTo>
                  <a:lnTo>
                    <a:pt x="1333" y="475"/>
                  </a:lnTo>
                  <a:cubicBezTo>
                    <a:pt x="1336" y="527"/>
                    <a:pt x="1352" y="587"/>
                    <a:pt x="1377" y="639"/>
                  </a:cubicBezTo>
                  <a:lnTo>
                    <a:pt x="1377" y="639"/>
                  </a:lnTo>
                  <a:cubicBezTo>
                    <a:pt x="1272" y="737"/>
                    <a:pt x="1017" y="737"/>
                    <a:pt x="1017" y="737"/>
                  </a:cubicBezTo>
                  <a:cubicBezTo>
                    <a:pt x="875" y="737"/>
                    <a:pt x="741" y="648"/>
                    <a:pt x="669" y="526"/>
                  </a:cubicBezTo>
                  <a:lnTo>
                    <a:pt x="669" y="526"/>
                  </a:lnTo>
                  <a:cubicBezTo>
                    <a:pt x="811" y="442"/>
                    <a:pt x="947" y="404"/>
                    <a:pt x="1069" y="404"/>
                  </a:cubicBezTo>
                  <a:close/>
                  <a:moveTo>
                    <a:pt x="1420" y="712"/>
                  </a:moveTo>
                  <a:cubicBezTo>
                    <a:pt x="1427" y="721"/>
                    <a:pt x="1434" y="729"/>
                    <a:pt x="1441" y="737"/>
                  </a:cubicBezTo>
                  <a:lnTo>
                    <a:pt x="1420" y="737"/>
                  </a:lnTo>
                  <a:lnTo>
                    <a:pt x="1420" y="712"/>
                  </a:lnTo>
                  <a:close/>
                  <a:moveTo>
                    <a:pt x="1033" y="1"/>
                  </a:moveTo>
                  <a:cubicBezTo>
                    <a:pt x="744" y="1"/>
                    <a:pt x="445" y="99"/>
                    <a:pt x="210" y="333"/>
                  </a:cubicBezTo>
                  <a:cubicBezTo>
                    <a:pt x="1" y="333"/>
                    <a:pt x="1" y="543"/>
                    <a:pt x="210" y="543"/>
                  </a:cubicBezTo>
                  <a:cubicBezTo>
                    <a:pt x="355" y="989"/>
                    <a:pt x="617" y="1219"/>
                    <a:pt x="996" y="1219"/>
                  </a:cubicBezTo>
                  <a:cubicBezTo>
                    <a:pt x="1124" y="1219"/>
                    <a:pt x="1265" y="1193"/>
                    <a:pt x="1420" y="1140"/>
                  </a:cubicBezTo>
                  <a:cubicBezTo>
                    <a:pt x="1614" y="1140"/>
                    <a:pt x="1823" y="946"/>
                    <a:pt x="1823" y="737"/>
                  </a:cubicBezTo>
                  <a:cubicBezTo>
                    <a:pt x="1942" y="618"/>
                    <a:pt x="1915" y="421"/>
                    <a:pt x="1785" y="331"/>
                  </a:cubicBezTo>
                  <a:lnTo>
                    <a:pt x="1785" y="331"/>
                  </a:lnTo>
                  <a:cubicBezTo>
                    <a:pt x="1775" y="262"/>
                    <a:pt x="1725" y="193"/>
                    <a:pt x="1614" y="140"/>
                  </a:cubicBezTo>
                  <a:cubicBezTo>
                    <a:pt x="1445" y="52"/>
                    <a:pt x="1242" y="1"/>
                    <a:pt x="103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286092" y="2555654"/>
              <a:ext cx="100777" cy="56838"/>
            </a:xfrm>
            <a:custGeom>
              <a:avLst/>
              <a:gdLst/>
              <a:ahLst/>
              <a:cxnLst/>
              <a:rect l="l" t="t" r="r" b="b"/>
              <a:pathLst>
                <a:path w="2211" h="1247" extrusionOk="0">
                  <a:moveTo>
                    <a:pt x="1310" y="394"/>
                  </a:moveTo>
                  <a:cubicBezTo>
                    <a:pt x="1336" y="400"/>
                    <a:pt x="1368" y="404"/>
                    <a:pt x="1404" y="404"/>
                  </a:cubicBezTo>
                  <a:lnTo>
                    <a:pt x="1807" y="404"/>
                  </a:lnTo>
                  <a:cubicBezTo>
                    <a:pt x="1807" y="613"/>
                    <a:pt x="1404" y="807"/>
                    <a:pt x="1210" y="807"/>
                  </a:cubicBezTo>
                  <a:cubicBezTo>
                    <a:pt x="1073" y="807"/>
                    <a:pt x="853" y="807"/>
                    <a:pt x="663" y="753"/>
                  </a:cubicBezTo>
                  <a:lnTo>
                    <a:pt x="663" y="753"/>
                  </a:lnTo>
                  <a:cubicBezTo>
                    <a:pt x="786" y="522"/>
                    <a:pt x="1053" y="404"/>
                    <a:pt x="1210" y="404"/>
                  </a:cubicBezTo>
                  <a:cubicBezTo>
                    <a:pt x="1247" y="404"/>
                    <a:pt x="1280" y="400"/>
                    <a:pt x="1310" y="394"/>
                  </a:cubicBezTo>
                  <a:close/>
                  <a:moveTo>
                    <a:pt x="1210" y="0"/>
                  </a:moveTo>
                  <a:cubicBezTo>
                    <a:pt x="807" y="0"/>
                    <a:pt x="404" y="210"/>
                    <a:pt x="194" y="613"/>
                  </a:cubicBezTo>
                  <a:cubicBezTo>
                    <a:pt x="1" y="807"/>
                    <a:pt x="1" y="1017"/>
                    <a:pt x="194" y="1017"/>
                  </a:cubicBezTo>
                  <a:cubicBezTo>
                    <a:pt x="550" y="1129"/>
                    <a:pt x="901" y="1247"/>
                    <a:pt x="1253" y="1247"/>
                  </a:cubicBezTo>
                  <a:cubicBezTo>
                    <a:pt x="1506" y="1247"/>
                    <a:pt x="1760" y="1186"/>
                    <a:pt x="2017" y="1017"/>
                  </a:cubicBezTo>
                  <a:cubicBezTo>
                    <a:pt x="2211" y="807"/>
                    <a:pt x="2211" y="613"/>
                    <a:pt x="2211" y="210"/>
                  </a:cubicBezTo>
                  <a:cubicBezTo>
                    <a:pt x="2211" y="0"/>
                    <a:pt x="1807" y="0"/>
                    <a:pt x="1404" y="0"/>
                  </a:cubicBezTo>
                  <a:cubicBezTo>
                    <a:pt x="1381" y="0"/>
                    <a:pt x="1358" y="6"/>
                    <a:pt x="1336" y="16"/>
                  </a:cubicBezTo>
                  <a:lnTo>
                    <a:pt x="1336" y="16"/>
                  </a:lnTo>
                  <a:cubicBezTo>
                    <a:pt x="1300" y="6"/>
                    <a:pt x="1258" y="0"/>
                    <a:pt x="121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286092" y="2689886"/>
              <a:ext cx="100777" cy="63949"/>
            </a:xfrm>
            <a:custGeom>
              <a:avLst/>
              <a:gdLst/>
              <a:ahLst/>
              <a:cxnLst/>
              <a:rect l="l" t="t" r="r" b="b"/>
              <a:pathLst>
                <a:path w="2211" h="1403" extrusionOk="0">
                  <a:moveTo>
                    <a:pt x="1437" y="490"/>
                  </a:moveTo>
                  <a:cubicBezTo>
                    <a:pt x="1481" y="522"/>
                    <a:pt x="1538" y="542"/>
                    <a:pt x="1606" y="542"/>
                  </a:cubicBezTo>
                  <a:cubicBezTo>
                    <a:pt x="1626" y="542"/>
                    <a:pt x="1647" y="541"/>
                    <a:pt x="1669" y="537"/>
                  </a:cubicBezTo>
                  <a:lnTo>
                    <a:pt x="1669" y="537"/>
                  </a:lnTo>
                  <a:cubicBezTo>
                    <a:pt x="1593" y="594"/>
                    <a:pt x="1548" y="685"/>
                    <a:pt x="1404" y="685"/>
                  </a:cubicBezTo>
                  <a:cubicBezTo>
                    <a:pt x="1210" y="894"/>
                    <a:pt x="1210" y="894"/>
                    <a:pt x="1001" y="894"/>
                  </a:cubicBezTo>
                  <a:cubicBezTo>
                    <a:pt x="904" y="991"/>
                    <a:pt x="803" y="1040"/>
                    <a:pt x="702" y="1040"/>
                  </a:cubicBezTo>
                  <a:cubicBezTo>
                    <a:pt x="655" y="1040"/>
                    <a:pt x="607" y="1029"/>
                    <a:pt x="560" y="1007"/>
                  </a:cubicBezTo>
                  <a:lnTo>
                    <a:pt x="560" y="1007"/>
                  </a:lnTo>
                  <a:cubicBezTo>
                    <a:pt x="865" y="837"/>
                    <a:pt x="1056" y="658"/>
                    <a:pt x="1404" y="491"/>
                  </a:cubicBezTo>
                  <a:cubicBezTo>
                    <a:pt x="1415" y="491"/>
                    <a:pt x="1426" y="491"/>
                    <a:pt x="1437" y="490"/>
                  </a:cubicBezTo>
                  <a:close/>
                  <a:moveTo>
                    <a:pt x="1710" y="1"/>
                  </a:moveTo>
                  <a:cubicBezTo>
                    <a:pt x="1649" y="1"/>
                    <a:pt x="1579" y="14"/>
                    <a:pt x="1500" y="44"/>
                  </a:cubicBezTo>
                  <a:lnTo>
                    <a:pt x="1500" y="44"/>
                  </a:lnTo>
                  <a:cubicBezTo>
                    <a:pt x="1497" y="44"/>
                    <a:pt x="1495" y="44"/>
                    <a:pt x="1493" y="44"/>
                  </a:cubicBezTo>
                  <a:cubicBezTo>
                    <a:pt x="1465" y="44"/>
                    <a:pt x="1435" y="57"/>
                    <a:pt x="1404" y="88"/>
                  </a:cubicBezTo>
                  <a:cubicBezTo>
                    <a:pt x="807" y="281"/>
                    <a:pt x="404" y="491"/>
                    <a:pt x="1" y="894"/>
                  </a:cubicBezTo>
                  <a:lnTo>
                    <a:pt x="1" y="1088"/>
                  </a:lnTo>
                  <a:cubicBezTo>
                    <a:pt x="222" y="1315"/>
                    <a:pt x="471" y="1402"/>
                    <a:pt x="718" y="1402"/>
                  </a:cubicBezTo>
                  <a:cubicBezTo>
                    <a:pt x="1139" y="1402"/>
                    <a:pt x="1553" y="1148"/>
                    <a:pt x="1807" y="894"/>
                  </a:cubicBezTo>
                  <a:cubicBezTo>
                    <a:pt x="2017" y="894"/>
                    <a:pt x="2211" y="491"/>
                    <a:pt x="2017" y="281"/>
                  </a:cubicBezTo>
                  <a:cubicBezTo>
                    <a:pt x="2017" y="145"/>
                    <a:pt x="1913" y="1"/>
                    <a:pt x="171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380168" y="2794583"/>
              <a:ext cx="89793" cy="86420"/>
            </a:xfrm>
            <a:custGeom>
              <a:avLst/>
              <a:gdLst/>
              <a:ahLst/>
              <a:cxnLst/>
              <a:rect l="l" t="t" r="r" b="b"/>
              <a:pathLst>
                <a:path w="1970" h="1896" extrusionOk="0">
                  <a:moveTo>
                    <a:pt x="1356" y="614"/>
                  </a:moveTo>
                  <a:cubicBezTo>
                    <a:pt x="1566" y="614"/>
                    <a:pt x="1356" y="1017"/>
                    <a:pt x="1163" y="1211"/>
                  </a:cubicBezTo>
                  <a:cubicBezTo>
                    <a:pt x="1163" y="1211"/>
                    <a:pt x="953" y="1420"/>
                    <a:pt x="550" y="1420"/>
                  </a:cubicBezTo>
                  <a:cubicBezTo>
                    <a:pt x="760" y="1211"/>
                    <a:pt x="760" y="1211"/>
                    <a:pt x="760" y="1017"/>
                  </a:cubicBezTo>
                  <a:cubicBezTo>
                    <a:pt x="953" y="807"/>
                    <a:pt x="1163" y="807"/>
                    <a:pt x="1356" y="614"/>
                  </a:cubicBezTo>
                  <a:close/>
                  <a:moveTo>
                    <a:pt x="1356" y="1"/>
                  </a:moveTo>
                  <a:cubicBezTo>
                    <a:pt x="1173" y="1"/>
                    <a:pt x="1073" y="128"/>
                    <a:pt x="1056" y="266"/>
                  </a:cubicBezTo>
                  <a:lnTo>
                    <a:pt x="1056" y="266"/>
                  </a:lnTo>
                  <a:cubicBezTo>
                    <a:pt x="690" y="475"/>
                    <a:pt x="338" y="843"/>
                    <a:pt x="147" y="1211"/>
                  </a:cubicBezTo>
                  <a:cubicBezTo>
                    <a:pt x="1" y="1672"/>
                    <a:pt x="193" y="1896"/>
                    <a:pt x="469" y="1896"/>
                  </a:cubicBezTo>
                  <a:cubicBezTo>
                    <a:pt x="560" y="1896"/>
                    <a:pt x="660" y="1871"/>
                    <a:pt x="760" y="1823"/>
                  </a:cubicBezTo>
                  <a:cubicBezTo>
                    <a:pt x="1356" y="1823"/>
                    <a:pt x="1566" y="1420"/>
                    <a:pt x="1760" y="1017"/>
                  </a:cubicBezTo>
                  <a:cubicBezTo>
                    <a:pt x="1969" y="614"/>
                    <a:pt x="1760" y="1"/>
                    <a:pt x="135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711212" y="2439608"/>
              <a:ext cx="98407" cy="64724"/>
            </a:xfrm>
            <a:custGeom>
              <a:avLst/>
              <a:gdLst/>
              <a:ahLst/>
              <a:cxnLst/>
              <a:rect l="l" t="t" r="r" b="b"/>
              <a:pathLst>
                <a:path w="2159" h="1420" extrusionOk="0">
                  <a:moveTo>
                    <a:pt x="1507" y="444"/>
                  </a:moveTo>
                  <a:cubicBezTo>
                    <a:pt x="1538" y="444"/>
                    <a:pt x="1562" y="466"/>
                    <a:pt x="1562" y="530"/>
                  </a:cubicBezTo>
                  <a:cubicBezTo>
                    <a:pt x="1562" y="740"/>
                    <a:pt x="1158" y="740"/>
                    <a:pt x="1158" y="740"/>
                  </a:cubicBezTo>
                  <a:cubicBezTo>
                    <a:pt x="1072" y="819"/>
                    <a:pt x="953" y="866"/>
                    <a:pt x="830" y="894"/>
                  </a:cubicBezTo>
                  <a:lnTo>
                    <a:pt x="830" y="894"/>
                  </a:lnTo>
                  <a:cubicBezTo>
                    <a:pt x="861" y="842"/>
                    <a:pt x="898" y="790"/>
                    <a:pt x="949" y="740"/>
                  </a:cubicBezTo>
                  <a:cubicBezTo>
                    <a:pt x="1158" y="740"/>
                    <a:pt x="1158" y="530"/>
                    <a:pt x="1352" y="530"/>
                  </a:cubicBezTo>
                  <a:cubicBezTo>
                    <a:pt x="1352" y="530"/>
                    <a:pt x="1445" y="444"/>
                    <a:pt x="1507" y="444"/>
                  </a:cubicBezTo>
                  <a:close/>
                  <a:moveTo>
                    <a:pt x="1474" y="1"/>
                  </a:moveTo>
                  <a:cubicBezTo>
                    <a:pt x="1352" y="1"/>
                    <a:pt x="1238" y="48"/>
                    <a:pt x="1158" y="127"/>
                  </a:cubicBezTo>
                  <a:cubicBezTo>
                    <a:pt x="755" y="337"/>
                    <a:pt x="352" y="740"/>
                    <a:pt x="142" y="933"/>
                  </a:cubicBezTo>
                  <a:cubicBezTo>
                    <a:pt x="1" y="1228"/>
                    <a:pt x="178" y="1419"/>
                    <a:pt x="359" y="1419"/>
                  </a:cubicBezTo>
                  <a:cubicBezTo>
                    <a:pt x="426" y="1419"/>
                    <a:pt x="493" y="1393"/>
                    <a:pt x="546" y="1337"/>
                  </a:cubicBezTo>
                  <a:cubicBezTo>
                    <a:pt x="546" y="1336"/>
                    <a:pt x="546" y="1336"/>
                    <a:pt x="546" y="1336"/>
                  </a:cubicBezTo>
                  <a:lnTo>
                    <a:pt x="546" y="1336"/>
                  </a:lnTo>
                  <a:cubicBezTo>
                    <a:pt x="885" y="1332"/>
                    <a:pt x="1223" y="1305"/>
                    <a:pt x="1562" y="1143"/>
                  </a:cubicBezTo>
                  <a:cubicBezTo>
                    <a:pt x="1965" y="933"/>
                    <a:pt x="2159" y="740"/>
                    <a:pt x="1965" y="337"/>
                  </a:cubicBezTo>
                  <a:cubicBezTo>
                    <a:pt x="1841" y="98"/>
                    <a:pt x="1650" y="1"/>
                    <a:pt x="147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764403" y="2528443"/>
              <a:ext cx="109893" cy="55197"/>
            </a:xfrm>
            <a:custGeom>
              <a:avLst/>
              <a:gdLst/>
              <a:ahLst/>
              <a:cxnLst/>
              <a:rect l="l" t="t" r="r" b="b"/>
              <a:pathLst>
                <a:path w="2411" h="1211" extrusionOk="0">
                  <a:moveTo>
                    <a:pt x="1678" y="545"/>
                  </a:moveTo>
                  <a:cubicBezTo>
                    <a:pt x="1753" y="545"/>
                    <a:pt x="1798" y="560"/>
                    <a:pt x="1798" y="597"/>
                  </a:cubicBezTo>
                  <a:cubicBezTo>
                    <a:pt x="1798" y="597"/>
                    <a:pt x="1260" y="777"/>
                    <a:pt x="902" y="777"/>
                  </a:cubicBezTo>
                  <a:cubicBezTo>
                    <a:pt x="823" y="777"/>
                    <a:pt x="752" y="768"/>
                    <a:pt x="698" y="746"/>
                  </a:cubicBezTo>
                  <a:lnTo>
                    <a:pt x="698" y="746"/>
                  </a:lnTo>
                  <a:cubicBezTo>
                    <a:pt x="1011" y="669"/>
                    <a:pt x="1465" y="545"/>
                    <a:pt x="1678" y="545"/>
                  </a:cubicBezTo>
                  <a:close/>
                  <a:moveTo>
                    <a:pt x="1798" y="1"/>
                  </a:moveTo>
                  <a:cubicBezTo>
                    <a:pt x="1604" y="1"/>
                    <a:pt x="1395" y="194"/>
                    <a:pt x="1201" y="194"/>
                  </a:cubicBezTo>
                  <a:cubicBezTo>
                    <a:pt x="798" y="194"/>
                    <a:pt x="588" y="404"/>
                    <a:pt x="185" y="404"/>
                  </a:cubicBezTo>
                  <a:cubicBezTo>
                    <a:pt x="33" y="404"/>
                    <a:pt x="0" y="771"/>
                    <a:pt x="188" y="836"/>
                  </a:cubicBezTo>
                  <a:lnTo>
                    <a:pt x="188" y="836"/>
                  </a:lnTo>
                  <a:cubicBezTo>
                    <a:pt x="225" y="1021"/>
                    <a:pt x="608" y="1210"/>
                    <a:pt x="992" y="1210"/>
                  </a:cubicBezTo>
                  <a:lnTo>
                    <a:pt x="1604" y="1210"/>
                  </a:lnTo>
                  <a:cubicBezTo>
                    <a:pt x="1798" y="1001"/>
                    <a:pt x="2201" y="1001"/>
                    <a:pt x="2201" y="807"/>
                  </a:cubicBezTo>
                  <a:cubicBezTo>
                    <a:pt x="2411" y="597"/>
                    <a:pt x="2201" y="194"/>
                    <a:pt x="179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804240" y="2631544"/>
              <a:ext cx="115682" cy="61624"/>
            </a:xfrm>
            <a:custGeom>
              <a:avLst/>
              <a:gdLst/>
              <a:ahLst/>
              <a:cxnLst/>
              <a:rect l="l" t="t" r="r" b="b"/>
              <a:pathLst>
                <a:path w="2538" h="1352" extrusionOk="0">
                  <a:moveTo>
                    <a:pt x="1327" y="561"/>
                  </a:moveTo>
                  <a:cubicBezTo>
                    <a:pt x="1537" y="561"/>
                    <a:pt x="2134" y="561"/>
                    <a:pt x="1731" y="755"/>
                  </a:cubicBezTo>
                  <a:cubicBezTo>
                    <a:pt x="1612" y="873"/>
                    <a:pt x="1478" y="922"/>
                    <a:pt x="1341" y="922"/>
                  </a:cubicBezTo>
                  <a:cubicBezTo>
                    <a:pt x="1094" y="922"/>
                    <a:pt x="840" y="762"/>
                    <a:pt x="665" y="561"/>
                  </a:cubicBezTo>
                  <a:close/>
                  <a:moveTo>
                    <a:pt x="1206" y="1"/>
                  </a:moveTo>
                  <a:cubicBezTo>
                    <a:pt x="928" y="1"/>
                    <a:pt x="626" y="53"/>
                    <a:pt x="327" y="158"/>
                  </a:cubicBezTo>
                  <a:cubicBezTo>
                    <a:pt x="251" y="158"/>
                    <a:pt x="230" y="212"/>
                    <a:pt x="244" y="280"/>
                  </a:cubicBezTo>
                  <a:lnTo>
                    <a:pt x="244" y="280"/>
                  </a:lnTo>
                  <a:cubicBezTo>
                    <a:pt x="102" y="313"/>
                    <a:pt x="0" y="434"/>
                    <a:pt x="118" y="561"/>
                  </a:cubicBezTo>
                  <a:cubicBezTo>
                    <a:pt x="382" y="953"/>
                    <a:pt x="994" y="1351"/>
                    <a:pt x="1556" y="1351"/>
                  </a:cubicBezTo>
                  <a:cubicBezTo>
                    <a:pt x="1851" y="1351"/>
                    <a:pt x="2133" y="1242"/>
                    <a:pt x="2344" y="965"/>
                  </a:cubicBezTo>
                  <a:cubicBezTo>
                    <a:pt x="2537" y="755"/>
                    <a:pt x="2344" y="352"/>
                    <a:pt x="1940" y="158"/>
                  </a:cubicBezTo>
                  <a:cubicBezTo>
                    <a:pt x="1739" y="53"/>
                    <a:pt x="1485" y="1"/>
                    <a:pt x="120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760210" y="2735831"/>
              <a:ext cx="104561" cy="70467"/>
            </a:xfrm>
            <a:custGeom>
              <a:avLst/>
              <a:gdLst/>
              <a:ahLst/>
              <a:cxnLst/>
              <a:rect l="l" t="t" r="r" b="b"/>
              <a:pathLst>
                <a:path w="2294" h="1546" extrusionOk="0">
                  <a:moveTo>
                    <a:pt x="1084" y="483"/>
                  </a:moveTo>
                  <a:cubicBezTo>
                    <a:pt x="1084" y="693"/>
                    <a:pt x="1696" y="886"/>
                    <a:pt x="1696" y="1096"/>
                  </a:cubicBezTo>
                  <a:cubicBezTo>
                    <a:pt x="1487" y="1096"/>
                    <a:pt x="1084" y="886"/>
                    <a:pt x="890" y="886"/>
                  </a:cubicBezTo>
                  <a:cubicBezTo>
                    <a:pt x="680" y="886"/>
                    <a:pt x="680" y="693"/>
                    <a:pt x="487" y="483"/>
                  </a:cubicBezTo>
                  <a:close/>
                  <a:moveTo>
                    <a:pt x="671" y="0"/>
                  </a:moveTo>
                  <a:cubicBezTo>
                    <a:pt x="529" y="0"/>
                    <a:pt x="394" y="24"/>
                    <a:pt x="277" y="80"/>
                  </a:cubicBezTo>
                  <a:cubicBezTo>
                    <a:pt x="179" y="80"/>
                    <a:pt x="131" y="183"/>
                    <a:pt x="132" y="285"/>
                  </a:cubicBezTo>
                  <a:lnTo>
                    <a:pt x="132" y="285"/>
                  </a:lnTo>
                  <a:cubicBezTo>
                    <a:pt x="46" y="328"/>
                    <a:pt x="1" y="407"/>
                    <a:pt x="83" y="483"/>
                  </a:cubicBezTo>
                  <a:cubicBezTo>
                    <a:pt x="277" y="886"/>
                    <a:pt x="487" y="1290"/>
                    <a:pt x="890" y="1499"/>
                  </a:cubicBezTo>
                  <a:cubicBezTo>
                    <a:pt x="1087" y="1499"/>
                    <a:pt x="1285" y="1546"/>
                    <a:pt x="1483" y="1546"/>
                  </a:cubicBezTo>
                  <a:cubicBezTo>
                    <a:pt x="1688" y="1546"/>
                    <a:pt x="1894" y="1495"/>
                    <a:pt x="2100" y="1290"/>
                  </a:cubicBezTo>
                  <a:cubicBezTo>
                    <a:pt x="2293" y="886"/>
                    <a:pt x="1890" y="483"/>
                    <a:pt x="1696" y="290"/>
                  </a:cubicBezTo>
                  <a:cubicBezTo>
                    <a:pt x="1410" y="141"/>
                    <a:pt x="1019" y="0"/>
                    <a:pt x="67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7059713" y="2847410"/>
              <a:ext cx="474533" cy="289980"/>
            </a:xfrm>
            <a:custGeom>
              <a:avLst/>
              <a:gdLst/>
              <a:ahLst/>
              <a:cxnLst/>
              <a:rect l="l" t="t" r="r" b="b"/>
              <a:pathLst>
                <a:path w="10411" h="6362" extrusionOk="0">
                  <a:moveTo>
                    <a:pt x="10153" y="0"/>
                  </a:moveTo>
                  <a:cubicBezTo>
                    <a:pt x="10118" y="0"/>
                    <a:pt x="10082" y="16"/>
                    <a:pt x="10046" y="52"/>
                  </a:cubicBezTo>
                  <a:cubicBezTo>
                    <a:pt x="6820" y="2068"/>
                    <a:pt x="3384" y="4084"/>
                    <a:pt x="158" y="5907"/>
                  </a:cubicBezTo>
                  <a:cubicBezTo>
                    <a:pt x="0" y="6065"/>
                    <a:pt x="100" y="6361"/>
                    <a:pt x="255" y="6361"/>
                  </a:cubicBezTo>
                  <a:cubicBezTo>
                    <a:pt x="291" y="6361"/>
                    <a:pt x="329" y="6346"/>
                    <a:pt x="368" y="6310"/>
                  </a:cubicBezTo>
                  <a:cubicBezTo>
                    <a:pt x="3594" y="4487"/>
                    <a:pt x="7014" y="2471"/>
                    <a:pt x="10240" y="455"/>
                  </a:cubicBezTo>
                  <a:cubicBezTo>
                    <a:pt x="10410" y="297"/>
                    <a:pt x="10303" y="0"/>
                    <a:pt x="1015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7564505" y="2792258"/>
              <a:ext cx="80038" cy="50457"/>
            </a:xfrm>
            <a:custGeom>
              <a:avLst/>
              <a:gdLst/>
              <a:ahLst/>
              <a:cxnLst/>
              <a:rect l="l" t="t" r="r" b="b"/>
              <a:pathLst>
                <a:path w="1756" h="1107" extrusionOk="0">
                  <a:moveTo>
                    <a:pt x="1384" y="0"/>
                  </a:moveTo>
                  <a:cubicBezTo>
                    <a:pt x="1324" y="0"/>
                    <a:pt x="1256" y="16"/>
                    <a:pt x="1181" y="52"/>
                  </a:cubicBezTo>
                  <a:cubicBezTo>
                    <a:pt x="987" y="261"/>
                    <a:pt x="584" y="455"/>
                    <a:pt x="181" y="665"/>
                  </a:cubicBezTo>
                  <a:cubicBezTo>
                    <a:pt x="0" y="665"/>
                    <a:pt x="131" y="1107"/>
                    <a:pt x="427" y="1107"/>
                  </a:cubicBezTo>
                  <a:cubicBezTo>
                    <a:pt x="475" y="1107"/>
                    <a:pt x="528" y="1095"/>
                    <a:pt x="584" y="1068"/>
                  </a:cubicBezTo>
                  <a:cubicBezTo>
                    <a:pt x="778" y="858"/>
                    <a:pt x="1181" y="665"/>
                    <a:pt x="1584" y="455"/>
                  </a:cubicBezTo>
                  <a:cubicBezTo>
                    <a:pt x="1755" y="297"/>
                    <a:pt x="1648" y="0"/>
                    <a:pt x="138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7530002" y="2268457"/>
              <a:ext cx="308713" cy="142164"/>
            </a:xfrm>
            <a:custGeom>
              <a:avLst/>
              <a:gdLst/>
              <a:ahLst/>
              <a:cxnLst/>
              <a:rect l="l" t="t" r="r" b="b"/>
              <a:pathLst>
                <a:path w="6773" h="3119" extrusionOk="0">
                  <a:moveTo>
                    <a:pt x="396" y="0"/>
                  </a:moveTo>
                  <a:cubicBezTo>
                    <a:pt x="198" y="0"/>
                    <a:pt x="1" y="294"/>
                    <a:pt x="325" y="462"/>
                  </a:cubicBezTo>
                  <a:cubicBezTo>
                    <a:pt x="2341" y="1269"/>
                    <a:pt x="4357" y="2269"/>
                    <a:pt x="6374" y="3075"/>
                  </a:cubicBezTo>
                  <a:cubicBezTo>
                    <a:pt x="6433" y="3106"/>
                    <a:pt x="6483" y="3119"/>
                    <a:pt x="6525" y="3119"/>
                  </a:cubicBezTo>
                  <a:cubicBezTo>
                    <a:pt x="6773" y="3119"/>
                    <a:pt x="6749" y="2672"/>
                    <a:pt x="6583" y="2672"/>
                  </a:cubicBezTo>
                  <a:cubicBezTo>
                    <a:pt x="4567" y="1866"/>
                    <a:pt x="2551" y="865"/>
                    <a:pt x="535" y="59"/>
                  </a:cubicBezTo>
                  <a:cubicBezTo>
                    <a:pt x="493" y="18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6811441" y="1937594"/>
              <a:ext cx="603023" cy="289934"/>
            </a:xfrm>
            <a:custGeom>
              <a:avLst/>
              <a:gdLst/>
              <a:ahLst/>
              <a:cxnLst/>
              <a:rect l="l" t="t" r="r" b="b"/>
              <a:pathLst>
                <a:path w="13230" h="6361" extrusionOk="0">
                  <a:moveTo>
                    <a:pt x="250" y="0"/>
                  </a:moveTo>
                  <a:cubicBezTo>
                    <a:pt x="103" y="0"/>
                    <a:pt x="1" y="294"/>
                    <a:pt x="169" y="462"/>
                  </a:cubicBezTo>
                  <a:cubicBezTo>
                    <a:pt x="4395" y="2479"/>
                    <a:pt x="8428" y="4495"/>
                    <a:pt x="12670" y="6302"/>
                  </a:cubicBezTo>
                  <a:cubicBezTo>
                    <a:pt x="12749" y="6343"/>
                    <a:pt x="12821" y="6360"/>
                    <a:pt x="12882" y="6360"/>
                  </a:cubicBezTo>
                  <a:cubicBezTo>
                    <a:pt x="13135" y="6360"/>
                    <a:pt x="13229" y="6067"/>
                    <a:pt x="13074" y="5898"/>
                  </a:cubicBezTo>
                  <a:cubicBezTo>
                    <a:pt x="8831" y="4092"/>
                    <a:pt x="4605" y="2076"/>
                    <a:pt x="363" y="59"/>
                  </a:cubicBezTo>
                  <a:cubicBezTo>
                    <a:pt x="325" y="18"/>
                    <a:pt x="286" y="0"/>
                    <a:pt x="25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7997191" y="2489017"/>
              <a:ext cx="182138" cy="112993"/>
            </a:xfrm>
            <a:custGeom>
              <a:avLst/>
              <a:gdLst/>
              <a:ahLst/>
              <a:cxnLst/>
              <a:rect l="l" t="t" r="r" b="b"/>
              <a:pathLst>
                <a:path w="3996" h="2479" extrusionOk="0">
                  <a:moveTo>
                    <a:pt x="247" y="0"/>
                  </a:moveTo>
                  <a:cubicBezTo>
                    <a:pt x="95" y="0"/>
                    <a:pt x="1" y="294"/>
                    <a:pt x="156" y="462"/>
                  </a:cubicBezTo>
                  <a:cubicBezTo>
                    <a:pt x="1366" y="1059"/>
                    <a:pt x="2382" y="1672"/>
                    <a:pt x="3592" y="2479"/>
                  </a:cubicBezTo>
                  <a:cubicBezTo>
                    <a:pt x="3786" y="2479"/>
                    <a:pt x="3995" y="2075"/>
                    <a:pt x="3786" y="2075"/>
                  </a:cubicBezTo>
                  <a:cubicBezTo>
                    <a:pt x="2576" y="1269"/>
                    <a:pt x="1576" y="656"/>
                    <a:pt x="366" y="59"/>
                  </a:cubicBezTo>
                  <a:cubicBezTo>
                    <a:pt x="325" y="18"/>
                    <a:pt x="284" y="0"/>
                    <a:pt x="24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7774900" y="2822614"/>
              <a:ext cx="680145" cy="330820"/>
            </a:xfrm>
            <a:custGeom>
              <a:avLst/>
              <a:gdLst/>
              <a:ahLst/>
              <a:cxnLst/>
              <a:rect l="l" t="t" r="r" b="b"/>
              <a:pathLst>
                <a:path w="14922" h="7258" extrusionOk="0">
                  <a:moveTo>
                    <a:pt x="4084" y="0"/>
                  </a:moveTo>
                  <a:cubicBezTo>
                    <a:pt x="3101" y="0"/>
                    <a:pt x="2208" y="211"/>
                    <a:pt x="1614" y="805"/>
                  </a:cubicBezTo>
                  <a:cubicBezTo>
                    <a:pt x="1" y="2418"/>
                    <a:pt x="3420" y="3822"/>
                    <a:pt x="4437" y="4435"/>
                  </a:cubicBezTo>
                  <a:cubicBezTo>
                    <a:pt x="7050" y="5838"/>
                    <a:pt x="9679" y="7048"/>
                    <a:pt x="12502" y="7257"/>
                  </a:cubicBezTo>
                  <a:cubicBezTo>
                    <a:pt x="12905" y="7257"/>
                    <a:pt x="12905" y="6854"/>
                    <a:pt x="12502" y="6854"/>
                  </a:cubicBezTo>
                  <a:cubicBezTo>
                    <a:pt x="10276" y="6644"/>
                    <a:pt x="8259" y="5838"/>
                    <a:pt x="6243" y="4838"/>
                  </a:cubicBezTo>
                  <a:lnTo>
                    <a:pt x="3824" y="3628"/>
                  </a:lnTo>
                  <a:cubicBezTo>
                    <a:pt x="3420" y="3225"/>
                    <a:pt x="3017" y="3015"/>
                    <a:pt x="2614" y="2822"/>
                  </a:cubicBezTo>
                  <a:cubicBezTo>
                    <a:pt x="1807" y="2209"/>
                    <a:pt x="1614" y="999"/>
                    <a:pt x="2824" y="596"/>
                  </a:cubicBezTo>
                  <a:cubicBezTo>
                    <a:pt x="3300" y="467"/>
                    <a:pt x="3787" y="412"/>
                    <a:pt x="4277" y="412"/>
                  </a:cubicBezTo>
                  <a:cubicBezTo>
                    <a:pt x="6059" y="412"/>
                    <a:pt x="7888" y="1131"/>
                    <a:pt x="9469" y="1612"/>
                  </a:cubicBezTo>
                  <a:cubicBezTo>
                    <a:pt x="11292" y="2418"/>
                    <a:pt x="13308" y="3225"/>
                    <a:pt x="14518" y="5241"/>
                  </a:cubicBezTo>
                  <a:cubicBezTo>
                    <a:pt x="14518" y="5297"/>
                    <a:pt x="14552" y="5321"/>
                    <a:pt x="14600" y="5321"/>
                  </a:cubicBezTo>
                  <a:cubicBezTo>
                    <a:pt x="14718" y="5321"/>
                    <a:pt x="14921" y="5180"/>
                    <a:pt x="14921" y="5031"/>
                  </a:cubicBezTo>
                  <a:cubicBezTo>
                    <a:pt x="13712" y="2822"/>
                    <a:pt x="11082" y="1805"/>
                    <a:pt x="8872" y="999"/>
                  </a:cubicBezTo>
                  <a:cubicBezTo>
                    <a:pt x="7721" y="622"/>
                    <a:pt x="5771" y="0"/>
                    <a:pt x="408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8050611" y="2951195"/>
              <a:ext cx="211035" cy="119146"/>
            </a:xfrm>
            <a:custGeom>
              <a:avLst/>
              <a:gdLst/>
              <a:ahLst/>
              <a:cxnLst/>
              <a:rect l="l" t="t" r="r" b="b"/>
              <a:pathLst>
                <a:path w="4630" h="2614" extrusionOk="0">
                  <a:moveTo>
                    <a:pt x="1614" y="1"/>
                  </a:moveTo>
                  <a:cubicBezTo>
                    <a:pt x="1210" y="1"/>
                    <a:pt x="194" y="1"/>
                    <a:pt x="194" y="404"/>
                  </a:cubicBezTo>
                  <a:cubicBezTo>
                    <a:pt x="1" y="1001"/>
                    <a:pt x="597" y="1404"/>
                    <a:pt x="807" y="1614"/>
                  </a:cubicBezTo>
                  <a:cubicBezTo>
                    <a:pt x="1807" y="2017"/>
                    <a:pt x="2823" y="2420"/>
                    <a:pt x="3823" y="2614"/>
                  </a:cubicBezTo>
                  <a:cubicBezTo>
                    <a:pt x="4227" y="2614"/>
                    <a:pt x="4436" y="2210"/>
                    <a:pt x="4033" y="2017"/>
                  </a:cubicBezTo>
                  <a:cubicBezTo>
                    <a:pt x="3420" y="2017"/>
                    <a:pt x="3017" y="1807"/>
                    <a:pt x="2420" y="1614"/>
                  </a:cubicBezTo>
                  <a:cubicBezTo>
                    <a:pt x="2210" y="1614"/>
                    <a:pt x="2017" y="1614"/>
                    <a:pt x="1807" y="1404"/>
                  </a:cubicBezTo>
                  <a:cubicBezTo>
                    <a:pt x="1404" y="1210"/>
                    <a:pt x="1001" y="1210"/>
                    <a:pt x="807" y="807"/>
                  </a:cubicBezTo>
                  <a:cubicBezTo>
                    <a:pt x="683" y="443"/>
                    <a:pt x="774" y="369"/>
                    <a:pt x="954" y="369"/>
                  </a:cubicBezTo>
                  <a:cubicBezTo>
                    <a:pt x="1076" y="369"/>
                    <a:pt x="1240" y="404"/>
                    <a:pt x="1404" y="404"/>
                  </a:cubicBezTo>
                  <a:lnTo>
                    <a:pt x="2210" y="404"/>
                  </a:lnTo>
                  <a:cubicBezTo>
                    <a:pt x="2823" y="404"/>
                    <a:pt x="3420" y="597"/>
                    <a:pt x="4033" y="1001"/>
                  </a:cubicBezTo>
                  <a:cubicBezTo>
                    <a:pt x="4227" y="1001"/>
                    <a:pt x="4630" y="597"/>
                    <a:pt x="4227" y="597"/>
                  </a:cubicBezTo>
                  <a:cubicBezTo>
                    <a:pt x="3420" y="194"/>
                    <a:pt x="2614" y="1"/>
                    <a:pt x="16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8107494" y="3261000"/>
              <a:ext cx="200187" cy="96949"/>
            </a:xfrm>
            <a:custGeom>
              <a:avLst/>
              <a:gdLst/>
              <a:ahLst/>
              <a:cxnLst/>
              <a:rect l="l" t="t" r="r" b="b"/>
              <a:pathLst>
                <a:path w="4392" h="2127" extrusionOk="0">
                  <a:moveTo>
                    <a:pt x="247" y="0"/>
                  </a:moveTo>
                  <a:cubicBezTo>
                    <a:pt x="95" y="0"/>
                    <a:pt x="0" y="294"/>
                    <a:pt x="156" y="462"/>
                  </a:cubicBezTo>
                  <a:cubicBezTo>
                    <a:pt x="1366" y="1059"/>
                    <a:pt x="2575" y="1672"/>
                    <a:pt x="3995" y="2075"/>
                  </a:cubicBezTo>
                  <a:cubicBezTo>
                    <a:pt x="4070" y="2111"/>
                    <a:pt x="4131" y="2126"/>
                    <a:pt x="4179" y="2126"/>
                  </a:cubicBezTo>
                  <a:cubicBezTo>
                    <a:pt x="4391" y="2126"/>
                    <a:pt x="4359" y="1830"/>
                    <a:pt x="4189" y="1672"/>
                  </a:cubicBezTo>
                  <a:cubicBezTo>
                    <a:pt x="2785" y="1269"/>
                    <a:pt x="1575" y="656"/>
                    <a:pt x="366" y="59"/>
                  </a:cubicBezTo>
                  <a:cubicBezTo>
                    <a:pt x="324" y="18"/>
                    <a:pt x="284" y="0"/>
                    <a:pt x="24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6214304" y="3205848"/>
              <a:ext cx="940954" cy="400192"/>
            </a:xfrm>
            <a:custGeom>
              <a:avLst/>
              <a:gdLst/>
              <a:ahLst/>
              <a:cxnLst/>
              <a:rect l="l" t="t" r="r" b="b"/>
              <a:pathLst>
                <a:path w="20644" h="8780" extrusionOk="0">
                  <a:moveTo>
                    <a:pt x="247" y="0"/>
                  </a:moveTo>
                  <a:cubicBezTo>
                    <a:pt x="95" y="0"/>
                    <a:pt x="1" y="294"/>
                    <a:pt x="156" y="462"/>
                  </a:cubicBezTo>
                  <a:cubicBezTo>
                    <a:pt x="6818" y="3479"/>
                    <a:pt x="13464" y="6108"/>
                    <a:pt x="20319" y="8721"/>
                  </a:cubicBezTo>
                  <a:cubicBezTo>
                    <a:pt x="20360" y="8762"/>
                    <a:pt x="20401" y="8780"/>
                    <a:pt x="20437" y="8780"/>
                  </a:cubicBezTo>
                  <a:cubicBezTo>
                    <a:pt x="20582" y="8780"/>
                    <a:pt x="20643" y="8486"/>
                    <a:pt x="20319" y="8318"/>
                  </a:cubicBezTo>
                  <a:cubicBezTo>
                    <a:pt x="13673" y="5705"/>
                    <a:pt x="7012" y="3076"/>
                    <a:pt x="366" y="59"/>
                  </a:cubicBezTo>
                  <a:cubicBezTo>
                    <a:pt x="325" y="18"/>
                    <a:pt x="284" y="0"/>
                    <a:pt x="24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6765725" y="3316105"/>
              <a:ext cx="178491" cy="124525"/>
            </a:xfrm>
            <a:custGeom>
              <a:avLst/>
              <a:gdLst/>
              <a:ahLst/>
              <a:cxnLst/>
              <a:rect l="l" t="t" r="r" b="b"/>
              <a:pathLst>
                <a:path w="3916" h="2732" extrusionOk="0">
                  <a:moveTo>
                    <a:pt x="347" y="1"/>
                  </a:moveTo>
                  <a:cubicBezTo>
                    <a:pt x="95" y="1"/>
                    <a:pt x="0" y="294"/>
                    <a:pt x="156" y="463"/>
                  </a:cubicBezTo>
                  <a:cubicBezTo>
                    <a:pt x="1172" y="1269"/>
                    <a:pt x="2172" y="2076"/>
                    <a:pt x="3382" y="2673"/>
                  </a:cubicBezTo>
                  <a:cubicBezTo>
                    <a:pt x="3423" y="2714"/>
                    <a:pt x="3472" y="2732"/>
                    <a:pt x="3520" y="2732"/>
                  </a:cubicBezTo>
                  <a:cubicBezTo>
                    <a:pt x="3719" y="2732"/>
                    <a:pt x="3916" y="2438"/>
                    <a:pt x="3592" y="2270"/>
                  </a:cubicBezTo>
                  <a:cubicBezTo>
                    <a:pt x="2576" y="1673"/>
                    <a:pt x="1575" y="866"/>
                    <a:pt x="559" y="60"/>
                  </a:cubicBezTo>
                  <a:cubicBezTo>
                    <a:pt x="480" y="19"/>
                    <a:pt x="409" y="1"/>
                    <a:pt x="34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5773095" y="2884147"/>
              <a:ext cx="182229" cy="122246"/>
            </a:xfrm>
            <a:custGeom>
              <a:avLst/>
              <a:gdLst/>
              <a:ahLst/>
              <a:cxnLst/>
              <a:rect l="l" t="t" r="r" b="b"/>
              <a:pathLst>
                <a:path w="3998" h="2682" extrusionOk="0">
                  <a:moveTo>
                    <a:pt x="437" y="1"/>
                  </a:moveTo>
                  <a:cubicBezTo>
                    <a:pt x="239" y="1"/>
                    <a:pt x="0" y="298"/>
                    <a:pt x="158" y="455"/>
                  </a:cubicBezTo>
                  <a:cubicBezTo>
                    <a:pt x="1174" y="1262"/>
                    <a:pt x="2384" y="2068"/>
                    <a:pt x="3594" y="2681"/>
                  </a:cubicBezTo>
                  <a:cubicBezTo>
                    <a:pt x="3787" y="2681"/>
                    <a:pt x="3997" y="2278"/>
                    <a:pt x="3787" y="2278"/>
                  </a:cubicBezTo>
                  <a:cubicBezTo>
                    <a:pt x="2578" y="1665"/>
                    <a:pt x="1577" y="859"/>
                    <a:pt x="561" y="52"/>
                  </a:cubicBezTo>
                  <a:cubicBezTo>
                    <a:pt x="525" y="16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5865895" y="2864502"/>
              <a:ext cx="96493" cy="79856"/>
            </a:xfrm>
            <a:custGeom>
              <a:avLst/>
              <a:gdLst/>
              <a:ahLst/>
              <a:cxnLst/>
              <a:rect l="l" t="t" r="r" b="b"/>
              <a:pathLst>
                <a:path w="2117" h="1752" extrusionOk="0">
                  <a:moveTo>
                    <a:pt x="340" y="0"/>
                  </a:moveTo>
                  <a:cubicBezTo>
                    <a:pt x="164" y="0"/>
                    <a:pt x="1" y="141"/>
                    <a:pt x="138" y="289"/>
                  </a:cubicBezTo>
                  <a:cubicBezTo>
                    <a:pt x="751" y="693"/>
                    <a:pt x="1155" y="1096"/>
                    <a:pt x="1558" y="1693"/>
                  </a:cubicBezTo>
                  <a:cubicBezTo>
                    <a:pt x="1637" y="1734"/>
                    <a:pt x="1708" y="1752"/>
                    <a:pt x="1770" y="1752"/>
                  </a:cubicBezTo>
                  <a:cubicBezTo>
                    <a:pt x="2022" y="1752"/>
                    <a:pt x="2117" y="1458"/>
                    <a:pt x="1961" y="1290"/>
                  </a:cubicBezTo>
                  <a:cubicBezTo>
                    <a:pt x="1558" y="886"/>
                    <a:pt x="945" y="483"/>
                    <a:pt x="542" y="80"/>
                  </a:cubicBezTo>
                  <a:cubicBezTo>
                    <a:pt x="485" y="24"/>
                    <a:pt x="411" y="0"/>
                    <a:pt x="34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7296999" y="2463766"/>
              <a:ext cx="329042" cy="186513"/>
            </a:xfrm>
            <a:custGeom>
              <a:avLst/>
              <a:gdLst/>
              <a:ahLst/>
              <a:cxnLst/>
              <a:rect l="l" t="t" r="r" b="b"/>
              <a:pathLst>
                <a:path w="7219" h="4092" extrusionOk="0">
                  <a:moveTo>
                    <a:pt x="404" y="0"/>
                  </a:moveTo>
                  <a:cubicBezTo>
                    <a:pt x="195" y="0"/>
                    <a:pt x="1" y="403"/>
                    <a:pt x="195" y="403"/>
                  </a:cubicBezTo>
                  <a:lnTo>
                    <a:pt x="6856" y="4033"/>
                  </a:lnTo>
                  <a:cubicBezTo>
                    <a:pt x="6894" y="4074"/>
                    <a:pt x="6933" y="4091"/>
                    <a:pt x="6969" y="4091"/>
                  </a:cubicBezTo>
                  <a:cubicBezTo>
                    <a:pt x="7116" y="4091"/>
                    <a:pt x="7218" y="3798"/>
                    <a:pt x="7050" y="3629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7620067" y="3784801"/>
              <a:ext cx="182092" cy="122246"/>
            </a:xfrm>
            <a:custGeom>
              <a:avLst/>
              <a:gdLst/>
              <a:ahLst/>
              <a:cxnLst/>
              <a:rect l="l" t="t" r="r" b="b"/>
              <a:pathLst>
                <a:path w="3995" h="2682" extrusionOk="0">
                  <a:moveTo>
                    <a:pt x="372" y="1"/>
                  </a:moveTo>
                  <a:cubicBezTo>
                    <a:pt x="108" y="1"/>
                    <a:pt x="1" y="297"/>
                    <a:pt x="172" y="455"/>
                  </a:cubicBezTo>
                  <a:cubicBezTo>
                    <a:pt x="1172" y="1471"/>
                    <a:pt x="2381" y="2068"/>
                    <a:pt x="3591" y="2681"/>
                  </a:cubicBezTo>
                  <a:cubicBezTo>
                    <a:pt x="3995" y="2681"/>
                    <a:pt x="3995" y="2278"/>
                    <a:pt x="3801" y="2278"/>
                  </a:cubicBezTo>
                  <a:cubicBezTo>
                    <a:pt x="2591" y="1665"/>
                    <a:pt x="1381" y="1068"/>
                    <a:pt x="575" y="52"/>
                  </a:cubicBezTo>
                  <a:cubicBezTo>
                    <a:pt x="500" y="16"/>
                    <a:pt x="432" y="1"/>
                    <a:pt x="37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7292077" y="3994559"/>
              <a:ext cx="705897" cy="227991"/>
            </a:xfrm>
            <a:custGeom>
              <a:avLst/>
              <a:gdLst/>
              <a:ahLst/>
              <a:cxnLst/>
              <a:rect l="l" t="t" r="r" b="b"/>
              <a:pathLst>
                <a:path w="15487" h="5002" extrusionOk="0">
                  <a:moveTo>
                    <a:pt x="633" y="0"/>
                  </a:moveTo>
                  <a:cubicBezTo>
                    <a:pt x="197" y="0"/>
                    <a:pt x="0" y="727"/>
                    <a:pt x="512" y="902"/>
                  </a:cubicBezTo>
                  <a:cubicBezTo>
                    <a:pt x="3125" y="2515"/>
                    <a:pt x="6158" y="3918"/>
                    <a:pt x="9384" y="4725"/>
                  </a:cubicBezTo>
                  <a:cubicBezTo>
                    <a:pt x="9990" y="4912"/>
                    <a:pt x="10553" y="5002"/>
                    <a:pt x="11079" y="5002"/>
                  </a:cubicBezTo>
                  <a:cubicBezTo>
                    <a:pt x="12820" y="5002"/>
                    <a:pt x="14145" y="4015"/>
                    <a:pt x="15223" y="2305"/>
                  </a:cubicBezTo>
                  <a:cubicBezTo>
                    <a:pt x="15486" y="1915"/>
                    <a:pt x="15234" y="1608"/>
                    <a:pt x="14915" y="1608"/>
                  </a:cubicBezTo>
                  <a:cubicBezTo>
                    <a:pt x="14745" y="1608"/>
                    <a:pt x="14557" y="1695"/>
                    <a:pt x="14417" y="1902"/>
                  </a:cubicBezTo>
                  <a:cubicBezTo>
                    <a:pt x="13610" y="2918"/>
                    <a:pt x="12804" y="3918"/>
                    <a:pt x="11400" y="4128"/>
                  </a:cubicBezTo>
                  <a:cubicBezTo>
                    <a:pt x="10190" y="4128"/>
                    <a:pt x="8981" y="3725"/>
                    <a:pt x="7771" y="3321"/>
                  </a:cubicBezTo>
                  <a:cubicBezTo>
                    <a:pt x="5351" y="2515"/>
                    <a:pt x="3125" y="1305"/>
                    <a:pt x="915" y="95"/>
                  </a:cubicBezTo>
                  <a:cubicBezTo>
                    <a:pt x="814" y="29"/>
                    <a:pt x="719" y="0"/>
                    <a:pt x="63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284027" y="1771912"/>
              <a:ext cx="888354" cy="754668"/>
            </a:xfrm>
            <a:custGeom>
              <a:avLst/>
              <a:gdLst/>
              <a:ahLst/>
              <a:cxnLst/>
              <a:rect l="l" t="t" r="r" b="b"/>
              <a:pathLst>
                <a:path w="19490" h="16557" extrusionOk="0">
                  <a:moveTo>
                    <a:pt x="5314" y="1"/>
                  </a:moveTo>
                  <a:cubicBezTo>
                    <a:pt x="3869" y="1"/>
                    <a:pt x="2479" y="386"/>
                    <a:pt x="1613" y="1468"/>
                  </a:cubicBezTo>
                  <a:cubicBezTo>
                    <a:pt x="0" y="3485"/>
                    <a:pt x="2629" y="6307"/>
                    <a:pt x="4033" y="7727"/>
                  </a:cubicBezTo>
                  <a:cubicBezTo>
                    <a:pt x="6259" y="9937"/>
                    <a:pt x="11098" y="12163"/>
                    <a:pt x="10082" y="15986"/>
                  </a:cubicBezTo>
                  <a:cubicBezTo>
                    <a:pt x="10082" y="16342"/>
                    <a:pt x="10354" y="16556"/>
                    <a:pt x="10623" y="16556"/>
                  </a:cubicBezTo>
                  <a:cubicBezTo>
                    <a:pt x="10817" y="16556"/>
                    <a:pt x="11010" y="16445"/>
                    <a:pt x="11098" y="16195"/>
                  </a:cubicBezTo>
                  <a:cubicBezTo>
                    <a:pt x="11904" y="13372"/>
                    <a:pt x="9888" y="11356"/>
                    <a:pt x="7872" y="9743"/>
                  </a:cubicBezTo>
                  <a:cubicBezTo>
                    <a:pt x="6452" y="8533"/>
                    <a:pt x="0" y="3694"/>
                    <a:pt x="2823" y="1678"/>
                  </a:cubicBezTo>
                  <a:cubicBezTo>
                    <a:pt x="3486" y="1203"/>
                    <a:pt x="4279" y="1038"/>
                    <a:pt x="5100" y="1038"/>
                  </a:cubicBezTo>
                  <a:cubicBezTo>
                    <a:pt x="6038" y="1038"/>
                    <a:pt x="7012" y="1253"/>
                    <a:pt x="7872" y="1468"/>
                  </a:cubicBezTo>
                  <a:cubicBezTo>
                    <a:pt x="9485" y="1871"/>
                    <a:pt x="10888" y="2888"/>
                    <a:pt x="12501" y="3694"/>
                  </a:cubicBezTo>
                  <a:cubicBezTo>
                    <a:pt x="13706" y="4292"/>
                    <a:pt x="15129" y="4895"/>
                    <a:pt x="16510" y="4895"/>
                  </a:cubicBezTo>
                  <a:cubicBezTo>
                    <a:pt x="17441" y="4895"/>
                    <a:pt x="18351" y="4621"/>
                    <a:pt x="19163" y="3888"/>
                  </a:cubicBezTo>
                  <a:cubicBezTo>
                    <a:pt x="19489" y="3562"/>
                    <a:pt x="19150" y="2971"/>
                    <a:pt x="18693" y="2971"/>
                  </a:cubicBezTo>
                  <a:cubicBezTo>
                    <a:pt x="18585" y="2971"/>
                    <a:pt x="18470" y="3004"/>
                    <a:pt x="18356" y="3081"/>
                  </a:cubicBezTo>
                  <a:cubicBezTo>
                    <a:pt x="17698" y="3646"/>
                    <a:pt x="16974" y="3870"/>
                    <a:pt x="16217" y="3870"/>
                  </a:cubicBezTo>
                  <a:cubicBezTo>
                    <a:pt x="13729" y="3870"/>
                    <a:pt x="10888" y="1441"/>
                    <a:pt x="8872" y="662"/>
                  </a:cubicBezTo>
                  <a:cubicBezTo>
                    <a:pt x="7848" y="288"/>
                    <a:pt x="6561" y="1"/>
                    <a:pt x="53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5480110" y="1875515"/>
              <a:ext cx="338978" cy="238110"/>
            </a:xfrm>
            <a:custGeom>
              <a:avLst/>
              <a:gdLst/>
              <a:ahLst/>
              <a:cxnLst/>
              <a:rect l="l" t="t" r="r" b="b"/>
              <a:pathLst>
                <a:path w="7437" h="5224" extrusionOk="0">
                  <a:moveTo>
                    <a:pt x="1867" y="639"/>
                  </a:moveTo>
                  <a:cubicBezTo>
                    <a:pt x="2388" y="639"/>
                    <a:pt x="3019" y="847"/>
                    <a:pt x="3360" y="1018"/>
                  </a:cubicBezTo>
                  <a:cubicBezTo>
                    <a:pt x="4166" y="1212"/>
                    <a:pt x="4973" y="1615"/>
                    <a:pt x="5586" y="2421"/>
                  </a:cubicBezTo>
                  <a:cubicBezTo>
                    <a:pt x="6305" y="3141"/>
                    <a:pt x="6704" y="4501"/>
                    <a:pt x="5637" y="4501"/>
                  </a:cubicBezTo>
                  <a:cubicBezTo>
                    <a:pt x="5508" y="4501"/>
                    <a:pt x="5357" y="4481"/>
                    <a:pt x="5183" y="4438"/>
                  </a:cubicBezTo>
                  <a:cubicBezTo>
                    <a:pt x="4166" y="4244"/>
                    <a:pt x="3360" y="3841"/>
                    <a:pt x="2360" y="3438"/>
                  </a:cubicBezTo>
                  <a:cubicBezTo>
                    <a:pt x="2150" y="3034"/>
                    <a:pt x="1553" y="2825"/>
                    <a:pt x="1344" y="2421"/>
                  </a:cubicBezTo>
                  <a:cubicBezTo>
                    <a:pt x="646" y="1026"/>
                    <a:pt x="1155" y="639"/>
                    <a:pt x="1867" y="639"/>
                  </a:cubicBezTo>
                  <a:close/>
                  <a:moveTo>
                    <a:pt x="2145" y="1"/>
                  </a:moveTo>
                  <a:cubicBezTo>
                    <a:pt x="1114" y="1"/>
                    <a:pt x="0" y="431"/>
                    <a:pt x="134" y="1824"/>
                  </a:cubicBezTo>
                  <a:cubicBezTo>
                    <a:pt x="344" y="3631"/>
                    <a:pt x="3166" y="4647"/>
                    <a:pt x="4570" y="5051"/>
                  </a:cubicBezTo>
                  <a:cubicBezTo>
                    <a:pt x="4953" y="5160"/>
                    <a:pt x="5351" y="5224"/>
                    <a:pt x="5715" y="5224"/>
                  </a:cubicBezTo>
                  <a:cubicBezTo>
                    <a:pt x="6699" y="5224"/>
                    <a:pt x="7437" y="4756"/>
                    <a:pt x="6989" y="3438"/>
                  </a:cubicBezTo>
                  <a:cubicBezTo>
                    <a:pt x="6593" y="1854"/>
                    <a:pt x="5031" y="845"/>
                    <a:pt x="3448" y="244"/>
                  </a:cubicBezTo>
                  <a:lnTo>
                    <a:pt x="3448" y="244"/>
                  </a:lnTo>
                  <a:cubicBezTo>
                    <a:pt x="3421" y="232"/>
                    <a:pt x="3391" y="221"/>
                    <a:pt x="3360" y="211"/>
                  </a:cubicBezTo>
                  <a:lnTo>
                    <a:pt x="3360" y="211"/>
                  </a:lnTo>
                  <a:cubicBezTo>
                    <a:pt x="3360" y="211"/>
                    <a:pt x="3360" y="211"/>
                    <a:pt x="3360" y="211"/>
                  </a:cubicBezTo>
                  <a:cubicBezTo>
                    <a:pt x="3051" y="87"/>
                    <a:pt x="2606" y="1"/>
                    <a:pt x="21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858A"/>
                </a:solidFill>
              </a:endParaRPr>
            </a:p>
          </p:txBody>
        </p:sp>
      </p:grpSp>
      <p:sp>
        <p:nvSpPr>
          <p:cNvPr id="175" name="Google Shape;175;p15"/>
          <p:cNvSpPr/>
          <p:nvPr/>
        </p:nvSpPr>
        <p:spPr>
          <a:xfrm>
            <a:off x="4225055" y="-87505"/>
            <a:ext cx="2324445" cy="1406715"/>
          </a:xfrm>
          <a:custGeom>
            <a:avLst/>
            <a:gdLst/>
            <a:ahLst/>
            <a:cxnLst/>
            <a:rect l="l" t="t" r="r" b="b"/>
            <a:pathLst>
              <a:path w="54038" h="32701" extrusionOk="0">
                <a:moveTo>
                  <a:pt x="52907" y="1"/>
                </a:moveTo>
                <a:cubicBezTo>
                  <a:pt x="52603" y="1"/>
                  <a:pt x="52312" y="217"/>
                  <a:pt x="52425" y="563"/>
                </a:cubicBezTo>
                <a:cubicBezTo>
                  <a:pt x="52828" y="4193"/>
                  <a:pt x="52425" y="7822"/>
                  <a:pt x="51618" y="11258"/>
                </a:cubicBezTo>
                <a:cubicBezTo>
                  <a:pt x="50812" y="14274"/>
                  <a:pt x="49811" y="17307"/>
                  <a:pt x="48198" y="20130"/>
                </a:cubicBezTo>
                <a:cubicBezTo>
                  <a:pt x="45166" y="25162"/>
                  <a:pt x="40133" y="28598"/>
                  <a:pt x="34488" y="30211"/>
                </a:cubicBezTo>
                <a:cubicBezTo>
                  <a:pt x="31261" y="31211"/>
                  <a:pt x="28035" y="31614"/>
                  <a:pt x="24600" y="31614"/>
                </a:cubicBezTo>
                <a:cubicBezTo>
                  <a:pt x="21374" y="31614"/>
                  <a:pt x="17954" y="31421"/>
                  <a:pt x="14921" y="30614"/>
                </a:cubicBezTo>
                <a:cubicBezTo>
                  <a:pt x="9082" y="29001"/>
                  <a:pt x="5856" y="23953"/>
                  <a:pt x="3840" y="18710"/>
                </a:cubicBezTo>
                <a:cubicBezTo>
                  <a:pt x="1614" y="13468"/>
                  <a:pt x="1017" y="6612"/>
                  <a:pt x="3033" y="1176"/>
                </a:cubicBezTo>
                <a:cubicBezTo>
                  <a:pt x="3146" y="820"/>
                  <a:pt x="2855" y="605"/>
                  <a:pt x="2551" y="605"/>
                </a:cubicBezTo>
                <a:cubicBezTo>
                  <a:pt x="2331" y="605"/>
                  <a:pt x="2105" y="717"/>
                  <a:pt x="2017" y="967"/>
                </a:cubicBezTo>
                <a:cubicBezTo>
                  <a:pt x="1" y="6016"/>
                  <a:pt x="614" y="12468"/>
                  <a:pt x="2227" y="17500"/>
                </a:cubicBezTo>
                <a:cubicBezTo>
                  <a:pt x="4033" y="22743"/>
                  <a:pt x="7066" y="28598"/>
                  <a:pt x="12308" y="30808"/>
                </a:cubicBezTo>
                <a:cubicBezTo>
                  <a:pt x="15325" y="32227"/>
                  <a:pt x="18760" y="32421"/>
                  <a:pt x="21987" y="32631"/>
                </a:cubicBezTo>
                <a:cubicBezTo>
                  <a:pt x="22787" y="32676"/>
                  <a:pt x="23599" y="32700"/>
                  <a:pt x="24417" y="32700"/>
                </a:cubicBezTo>
                <a:cubicBezTo>
                  <a:pt x="27094" y="32700"/>
                  <a:pt x="29840" y="32442"/>
                  <a:pt x="32471" y="31824"/>
                </a:cubicBezTo>
                <a:cubicBezTo>
                  <a:pt x="38310" y="30614"/>
                  <a:pt x="44166" y="27582"/>
                  <a:pt x="47795" y="22549"/>
                </a:cubicBezTo>
                <a:cubicBezTo>
                  <a:pt x="50005" y="19517"/>
                  <a:pt x="51424" y="15887"/>
                  <a:pt x="52425" y="12258"/>
                </a:cubicBezTo>
                <a:cubicBezTo>
                  <a:pt x="53441" y="8435"/>
                  <a:pt x="54038" y="4402"/>
                  <a:pt x="53441" y="370"/>
                </a:cubicBezTo>
                <a:cubicBezTo>
                  <a:pt x="53353" y="113"/>
                  <a:pt x="53126" y="1"/>
                  <a:pt x="52907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95C"/>
              </a:solidFill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5032614" y="279174"/>
            <a:ext cx="545559" cy="490830"/>
          </a:xfrm>
          <a:custGeom>
            <a:avLst/>
            <a:gdLst/>
            <a:ahLst/>
            <a:cxnLst/>
            <a:rect l="l" t="t" r="r" b="b"/>
            <a:pathLst>
              <a:path w="12683" h="11410" extrusionOk="0">
                <a:moveTo>
                  <a:pt x="7034" y="615"/>
                </a:moveTo>
                <a:cubicBezTo>
                  <a:pt x="9571" y="615"/>
                  <a:pt x="11496" y="2650"/>
                  <a:pt x="11682" y="5153"/>
                </a:cubicBezTo>
                <a:cubicBezTo>
                  <a:pt x="11876" y="8380"/>
                  <a:pt x="9666" y="10589"/>
                  <a:pt x="6633" y="10799"/>
                </a:cubicBezTo>
                <a:cubicBezTo>
                  <a:pt x="4020" y="10799"/>
                  <a:pt x="1601" y="8976"/>
                  <a:pt x="988" y="6363"/>
                </a:cubicBezTo>
                <a:cubicBezTo>
                  <a:pt x="584" y="3331"/>
                  <a:pt x="3004" y="718"/>
                  <a:pt x="6036" y="718"/>
                </a:cubicBezTo>
                <a:cubicBezTo>
                  <a:pt x="6085" y="718"/>
                  <a:pt x="6127" y="709"/>
                  <a:pt x="6164" y="693"/>
                </a:cubicBezTo>
                <a:lnTo>
                  <a:pt x="6164" y="693"/>
                </a:lnTo>
                <a:cubicBezTo>
                  <a:pt x="6460" y="641"/>
                  <a:pt x="6751" y="615"/>
                  <a:pt x="7034" y="615"/>
                </a:cubicBezTo>
                <a:close/>
                <a:moveTo>
                  <a:pt x="6948" y="0"/>
                </a:moveTo>
                <a:cubicBezTo>
                  <a:pt x="6595" y="0"/>
                  <a:pt x="6234" y="32"/>
                  <a:pt x="5867" y="97"/>
                </a:cubicBezTo>
                <a:lnTo>
                  <a:pt x="5867" y="97"/>
                </a:lnTo>
                <a:cubicBezTo>
                  <a:pt x="5819" y="96"/>
                  <a:pt x="5771" y="95"/>
                  <a:pt x="5723" y="95"/>
                </a:cubicBezTo>
                <a:cubicBezTo>
                  <a:pt x="2630" y="95"/>
                  <a:pt x="1" y="2845"/>
                  <a:pt x="391" y="6154"/>
                </a:cubicBezTo>
                <a:cubicBezTo>
                  <a:pt x="576" y="9239"/>
                  <a:pt x="3535" y="11410"/>
                  <a:pt x="6615" y="11410"/>
                </a:cubicBezTo>
                <a:cubicBezTo>
                  <a:pt x="6755" y="11410"/>
                  <a:pt x="6896" y="11405"/>
                  <a:pt x="7036" y="11396"/>
                </a:cubicBezTo>
                <a:cubicBezTo>
                  <a:pt x="10472" y="10993"/>
                  <a:pt x="12682" y="8170"/>
                  <a:pt x="12279" y="4750"/>
                </a:cubicBezTo>
                <a:cubicBezTo>
                  <a:pt x="11923" y="1905"/>
                  <a:pt x="9685" y="0"/>
                  <a:pt x="6948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4702458" y="28169"/>
            <a:ext cx="1179600" cy="1018826"/>
          </a:xfrm>
          <a:custGeom>
            <a:avLst/>
            <a:gdLst/>
            <a:ahLst/>
            <a:cxnLst/>
            <a:rect l="l" t="t" r="r" b="b"/>
            <a:pathLst>
              <a:path w="27423" h="23684" extrusionOk="0">
                <a:moveTo>
                  <a:pt x="21348" y="1090"/>
                </a:moveTo>
                <a:cubicBezTo>
                  <a:pt x="22304" y="1090"/>
                  <a:pt x="23130" y="1550"/>
                  <a:pt x="23583" y="2923"/>
                </a:cubicBezTo>
                <a:cubicBezTo>
                  <a:pt x="23793" y="3923"/>
                  <a:pt x="23793" y="4730"/>
                  <a:pt x="23583" y="5746"/>
                </a:cubicBezTo>
                <a:cubicBezTo>
                  <a:pt x="23390" y="6343"/>
                  <a:pt x="22986" y="6746"/>
                  <a:pt x="22777" y="7359"/>
                </a:cubicBezTo>
                <a:cubicBezTo>
                  <a:pt x="22583" y="8359"/>
                  <a:pt x="22986" y="8972"/>
                  <a:pt x="23583" y="9779"/>
                </a:cubicBezTo>
                <a:cubicBezTo>
                  <a:pt x="25196" y="11989"/>
                  <a:pt x="27019" y="15021"/>
                  <a:pt x="25196" y="17844"/>
                </a:cubicBezTo>
                <a:cubicBezTo>
                  <a:pt x="24418" y="19104"/>
                  <a:pt x="23266" y="19430"/>
                  <a:pt x="21988" y="19430"/>
                </a:cubicBezTo>
                <a:cubicBezTo>
                  <a:pt x="20615" y="19430"/>
                  <a:pt x="19097" y="19054"/>
                  <a:pt x="17744" y="19054"/>
                </a:cubicBezTo>
                <a:cubicBezTo>
                  <a:pt x="15115" y="19247"/>
                  <a:pt x="14115" y="21667"/>
                  <a:pt x="11889" y="22473"/>
                </a:cubicBezTo>
                <a:cubicBezTo>
                  <a:pt x="11254" y="22685"/>
                  <a:pt x="10496" y="22800"/>
                  <a:pt x="9708" y="22800"/>
                </a:cubicBezTo>
                <a:cubicBezTo>
                  <a:pt x="7489" y="22800"/>
                  <a:pt x="5032" y="21888"/>
                  <a:pt x="4436" y="19650"/>
                </a:cubicBezTo>
                <a:cubicBezTo>
                  <a:pt x="4227" y="18650"/>
                  <a:pt x="4436" y="17634"/>
                  <a:pt x="4227" y="16634"/>
                </a:cubicBezTo>
                <a:cubicBezTo>
                  <a:pt x="3823" y="15424"/>
                  <a:pt x="3227" y="14618"/>
                  <a:pt x="2420" y="13602"/>
                </a:cubicBezTo>
                <a:cubicBezTo>
                  <a:pt x="1614" y="12602"/>
                  <a:pt x="597" y="11182"/>
                  <a:pt x="1001" y="9779"/>
                </a:cubicBezTo>
                <a:cubicBezTo>
                  <a:pt x="1404" y="8359"/>
                  <a:pt x="3017" y="7359"/>
                  <a:pt x="3823" y="6343"/>
                </a:cubicBezTo>
                <a:cubicBezTo>
                  <a:pt x="5243" y="4327"/>
                  <a:pt x="5840" y="2117"/>
                  <a:pt x="8872" y="2117"/>
                </a:cubicBezTo>
                <a:cubicBezTo>
                  <a:pt x="10485" y="2117"/>
                  <a:pt x="11889" y="2714"/>
                  <a:pt x="13502" y="2923"/>
                </a:cubicBezTo>
                <a:cubicBezTo>
                  <a:pt x="13901" y="2971"/>
                  <a:pt x="14275" y="2995"/>
                  <a:pt x="14634" y="2995"/>
                </a:cubicBezTo>
                <a:cubicBezTo>
                  <a:pt x="15726" y="2995"/>
                  <a:pt x="16676" y="2772"/>
                  <a:pt x="17744" y="2310"/>
                </a:cubicBezTo>
                <a:cubicBezTo>
                  <a:pt x="18847" y="1763"/>
                  <a:pt x="20193" y="1090"/>
                  <a:pt x="21348" y="1090"/>
                </a:cubicBezTo>
                <a:close/>
                <a:moveTo>
                  <a:pt x="21317" y="1"/>
                </a:moveTo>
                <a:cubicBezTo>
                  <a:pt x="21010" y="1"/>
                  <a:pt x="20689" y="34"/>
                  <a:pt x="20357" y="100"/>
                </a:cubicBezTo>
                <a:cubicBezTo>
                  <a:pt x="19147" y="504"/>
                  <a:pt x="17938" y="1101"/>
                  <a:pt x="16937" y="1504"/>
                </a:cubicBezTo>
                <a:cubicBezTo>
                  <a:pt x="15921" y="1907"/>
                  <a:pt x="15115" y="2117"/>
                  <a:pt x="14115" y="2117"/>
                </a:cubicBezTo>
                <a:cubicBezTo>
                  <a:pt x="12905" y="1907"/>
                  <a:pt x="11889" y="1504"/>
                  <a:pt x="10679" y="1310"/>
                </a:cubicBezTo>
                <a:cubicBezTo>
                  <a:pt x="10022" y="1209"/>
                  <a:pt x="9402" y="1145"/>
                  <a:pt x="8817" y="1145"/>
                </a:cubicBezTo>
                <a:cubicBezTo>
                  <a:pt x="7077" y="1145"/>
                  <a:pt x="5644" y="1709"/>
                  <a:pt x="4436" y="3520"/>
                </a:cubicBezTo>
                <a:cubicBezTo>
                  <a:pt x="3630" y="4730"/>
                  <a:pt x="2823" y="5940"/>
                  <a:pt x="1807" y="6956"/>
                </a:cubicBezTo>
                <a:cubicBezTo>
                  <a:pt x="1001" y="7956"/>
                  <a:pt x="1" y="8972"/>
                  <a:pt x="1" y="10376"/>
                </a:cubicBezTo>
                <a:cubicBezTo>
                  <a:pt x="1" y="11585"/>
                  <a:pt x="404" y="12795"/>
                  <a:pt x="1210" y="13602"/>
                </a:cubicBezTo>
                <a:cubicBezTo>
                  <a:pt x="1614" y="14215"/>
                  <a:pt x="2210" y="14811"/>
                  <a:pt x="2614" y="15424"/>
                </a:cubicBezTo>
                <a:cubicBezTo>
                  <a:pt x="3227" y="16424"/>
                  <a:pt x="3227" y="17231"/>
                  <a:pt x="3420" y="18247"/>
                </a:cubicBezTo>
                <a:cubicBezTo>
                  <a:pt x="3420" y="19457"/>
                  <a:pt x="3630" y="20860"/>
                  <a:pt x="4436" y="21876"/>
                </a:cubicBezTo>
                <a:cubicBezTo>
                  <a:pt x="5243" y="22683"/>
                  <a:pt x="6646" y="23280"/>
                  <a:pt x="7856" y="23490"/>
                </a:cubicBezTo>
                <a:cubicBezTo>
                  <a:pt x="8476" y="23621"/>
                  <a:pt x="9067" y="23684"/>
                  <a:pt x="9633" y="23684"/>
                </a:cubicBezTo>
                <a:cubicBezTo>
                  <a:pt x="11646" y="23684"/>
                  <a:pt x="13348" y="22883"/>
                  <a:pt x="14921" y="21473"/>
                </a:cubicBezTo>
                <a:cubicBezTo>
                  <a:pt x="16086" y="20448"/>
                  <a:pt x="17142" y="20163"/>
                  <a:pt x="18326" y="20163"/>
                </a:cubicBezTo>
                <a:cubicBezTo>
                  <a:pt x="18780" y="20163"/>
                  <a:pt x="19254" y="20205"/>
                  <a:pt x="19760" y="20263"/>
                </a:cubicBezTo>
                <a:cubicBezTo>
                  <a:pt x="20462" y="20360"/>
                  <a:pt x="21216" y="20461"/>
                  <a:pt x="21946" y="20461"/>
                </a:cubicBezTo>
                <a:cubicBezTo>
                  <a:pt x="22676" y="20461"/>
                  <a:pt x="23382" y="20360"/>
                  <a:pt x="23986" y="20054"/>
                </a:cubicBezTo>
                <a:cubicBezTo>
                  <a:pt x="26616" y="18844"/>
                  <a:pt x="27422" y="15618"/>
                  <a:pt x="26616" y="13198"/>
                </a:cubicBezTo>
                <a:cubicBezTo>
                  <a:pt x="26406" y="12392"/>
                  <a:pt x="26003" y="11585"/>
                  <a:pt x="25599" y="10779"/>
                </a:cubicBezTo>
                <a:cubicBezTo>
                  <a:pt x="25003" y="9972"/>
                  <a:pt x="23583" y="8762"/>
                  <a:pt x="23793" y="7762"/>
                </a:cubicBezTo>
                <a:cubicBezTo>
                  <a:pt x="23986" y="6956"/>
                  <a:pt x="24390" y="6149"/>
                  <a:pt x="24599" y="5343"/>
                </a:cubicBezTo>
                <a:cubicBezTo>
                  <a:pt x="24786" y="4363"/>
                  <a:pt x="24793" y="3578"/>
                  <a:pt x="24619" y="2800"/>
                </a:cubicBezTo>
                <a:lnTo>
                  <a:pt x="24619" y="2800"/>
                </a:lnTo>
                <a:cubicBezTo>
                  <a:pt x="24615" y="2772"/>
                  <a:pt x="24609" y="2743"/>
                  <a:pt x="24599" y="2714"/>
                </a:cubicBezTo>
                <a:lnTo>
                  <a:pt x="24599" y="2714"/>
                </a:lnTo>
                <a:cubicBezTo>
                  <a:pt x="24599" y="2714"/>
                  <a:pt x="24599" y="2714"/>
                  <a:pt x="24599" y="2714"/>
                </a:cubicBezTo>
                <a:cubicBezTo>
                  <a:pt x="24596" y="2702"/>
                  <a:pt x="24593" y="2690"/>
                  <a:pt x="24589" y="2678"/>
                </a:cubicBezTo>
                <a:lnTo>
                  <a:pt x="24589" y="2678"/>
                </a:lnTo>
                <a:cubicBezTo>
                  <a:pt x="24072" y="856"/>
                  <a:pt x="22867" y="1"/>
                  <a:pt x="21317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5978602" y="387750"/>
            <a:ext cx="111667" cy="97908"/>
          </a:xfrm>
          <a:custGeom>
            <a:avLst/>
            <a:gdLst/>
            <a:ahLst/>
            <a:cxnLst/>
            <a:rect l="l" t="t" r="r" b="b"/>
            <a:pathLst>
              <a:path w="2596" h="2276" extrusionOk="0">
                <a:moveTo>
                  <a:pt x="826" y="506"/>
                </a:moveTo>
                <a:cubicBezTo>
                  <a:pt x="868" y="545"/>
                  <a:pt x="921" y="581"/>
                  <a:pt x="982" y="613"/>
                </a:cubicBezTo>
                <a:cubicBezTo>
                  <a:pt x="1176" y="613"/>
                  <a:pt x="1579" y="613"/>
                  <a:pt x="1982" y="807"/>
                </a:cubicBezTo>
                <a:cubicBezTo>
                  <a:pt x="2192" y="1210"/>
                  <a:pt x="1982" y="1613"/>
                  <a:pt x="1579" y="1823"/>
                </a:cubicBezTo>
                <a:cubicBezTo>
                  <a:pt x="1520" y="1837"/>
                  <a:pt x="1462" y="1844"/>
                  <a:pt x="1406" y="1844"/>
                </a:cubicBezTo>
                <a:cubicBezTo>
                  <a:pt x="750" y="1844"/>
                  <a:pt x="310" y="941"/>
                  <a:pt x="826" y="506"/>
                </a:cubicBezTo>
                <a:close/>
                <a:moveTo>
                  <a:pt x="982" y="0"/>
                </a:moveTo>
                <a:cubicBezTo>
                  <a:pt x="836" y="0"/>
                  <a:pt x="743" y="53"/>
                  <a:pt x="703" y="131"/>
                </a:cubicBezTo>
                <a:lnTo>
                  <a:pt x="703" y="131"/>
                </a:lnTo>
                <a:cubicBezTo>
                  <a:pt x="255" y="404"/>
                  <a:pt x="0" y="906"/>
                  <a:pt x="176" y="1420"/>
                </a:cubicBezTo>
                <a:cubicBezTo>
                  <a:pt x="336" y="1914"/>
                  <a:pt x="784" y="2275"/>
                  <a:pt x="1272" y="2275"/>
                </a:cubicBezTo>
                <a:cubicBezTo>
                  <a:pt x="1373" y="2275"/>
                  <a:pt x="1476" y="2260"/>
                  <a:pt x="1579" y="2226"/>
                </a:cubicBezTo>
                <a:cubicBezTo>
                  <a:pt x="1982" y="2226"/>
                  <a:pt x="2595" y="1613"/>
                  <a:pt x="2595" y="1016"/>
                </a:cubicBezTo>
                <a:cubicBezTo>
                  <a:pt x="2397" y="254"/>
                  <a:pt x="1665" y="212"/>
                  <a:pt x="1082" y="33"/>
                </a:cubicBezTo>
                <a:lnTo>
                  <a:pt x="1082" y="33"/>
                </a:lnTo>
                <a:cubicBezTo>
                  <a:pt x="1050" y="13"/>
                  <a:pt x="1016" y="0"/>
                  <a:pt x="982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5813244" y="350841"/>
            <a:ext cx="94504" cy="85605"/>
          </a:xfrm>
          <a:custGeom>
            <a:avLst/>
            <a:gdLst/>
            <a:ahLst/>
            <a:cxnLst/>
            <a:rect l="l" t="t" r="r" b="b"/>
            <a:pathLst>
              <a:path w="2197" h="1990" extrusionOk="0">
                <a:moveTo>
                  <a:pt x="958" y="471"/>
                </a:moveTo>
                <a:cubicBezTo>
                  <a:pt x="1460" y="570"/>
                  <a:pt x="1755" y="1106"/>
                  <a:pt x="1390" y="1471"/>
                </a:cubicBezTo>
                <a:cubicBezTo>
                  <a:pt x="1273" y="1527"/>
                  <a:pt x="1174" y="1551"/>
                  <a:pt x="1087" y="1551"/>
                </a:cubicBezTo>
                <a:cubicBezTo>
                  <a:pt x="873" y="1551"/>
                  <a:pt x="733" y="1410"/>
                  <a:pt x="584" y="1261"/>
                </a:cubicBezTo>
                <a:cubicBezTo>
                  <a:pt x="584" y="1073"/>
                  <a:pt x="584" y="684"/>
                  <a:pt x="958" y="471"/>
                </a:cubicBezTo>
                <a:close/>
                <a:moveTo>
                  <a:pt x="715" y="0"/>
                </a:moveTo>
                <a:cubicBezTo>
                  <a:pt x="668" y="0"/>
                  <a:pt x="623" y="16"/>
                  <a:pt x="584" y="52"/>
                </a:cubicBezTo>
                <a:cubicBezTo>
                  <a:pt x="526" y="52"/>
                  <a:pt x="503" y="87"/>
                  <a:pt x="504" y="137"/>
                </a:cubicBezTo>
                <a:lnTo>
                  <a:pt x="504" y="137"/>
                </a:lnTo>
                <a:cubicBezTo>
                  <a:pt x="156" y="538"/>
                  <a:pt x="0" y="1095"/>
                  <a:pt x="181" y="1471"/>
                </a:cubicBezTo>
                <a:cubicBezTo>
                  <a:pt x="438" y="1851"/>
                  <a:pt x="695" y="1989"/>
                  <a:pt x="1006" y="1989"/>
                </a:cubicBezTo>
                <a:cubicBezTo>
                  <a:pt x="1183" y="1989"/>
                  <a:pt x="1378" y="1945"/>
                  <a:pt x="1600" y="1874"/>
                </a:cubicBezTo>
                <a:cubicBezTo>
                  <a:pt x="2003" y="1665"/>
                  <a:pt x="2197" y="1068"/>
                  <a:pt x="2003" y="665"/>
                </a:cubicBezTo>
                <a:cubicBezTo>
                  <a:pt x="1675" y="336"/>
                  <a:pt x="1346" y="136"/>
                  <a:pt x="903" y="73"/>
                </a:cubicBezTo>
                <a:lnTo>
                  <a:pt x="903" y="73"/>
                </a:lnTo>
                <a:cubicBezTo>
                  <a:pt x="846" y="29"/>
                  <a:pt x="779" y="0"/>
                  <a:pt x="715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5951458" y="611052"/>
            <a:ext cx="86761" cy="80658"/>
          </a:xfrm>
          <a:custGeom>
            <a:avLst/>
            <a:gdLst/>
            <a:ahLst/>
            <a:cxnLst/>
            <a:rect l="l" t="t" r="r" b="b"/>
            <a:pathLst>
              <a:path w="2017" h="1875" extrusionOk="0">
                <a:moveTo>
                  <a:pt x="1000" y="455"/>
                </a:moveTo>
                <a:cubicBezTo>
                  <a:pt x="1210" y="455"/>
                  <a:pt x="1404" y="665"/>
                  <a:pt x="1404" y="858"/>
                </a:cubicBezTo>
                <a:cubicBezTo>
                  <a:pt x="1404" y="1068"/>
                  <a:pt x="1210" y="1261"/>
                  <a:pt x="1000" y="1261"/>
                </a:cubicBezTo>
                <a:cubicBezTo>
                  <a:pt x="943" y="1323"/>
                  <a:pt x="885" y="1349"/>
                  <a:pt x="830" y="1349"/>
                </a:cubicBezTo>
                <a:cubicBezTo>
                  <a:pt x="701" y="1349"/>
                  <a:pt x="597" y="1204"/>
                  <a:pt x="597" y="1068"/>
                </a:cubicBezTo>
                <a:cubicBezTo>
                  <a:pt x="597" y="665"/>
                  <a:pt x="807" y="455"/>
                  <a:pt x="1000" y="455"/>
                </a:cubicBezTo>
                <a:close/>
                <a:moveTo>
                  <a:pt x="913" y="0"/>
                </a:moveTo>
                <a:cubicBezTo>
                  <a:pt x="879" y="0"/>
                  <a:pt x="843" y="16"/>
                  <a:pt x="807" y="52"/>
                </a:cubicBezTo>
                <a:cubicBezTo>
                  <a:pt x="403" y="261"/>
                  <a:pt x="0" y="665"/>
                  <a:pt x="194" y="1068"/>
                </a:cubicBezTo>
                <a:cubicBezTo>
                  <a:pt x="194" y="1471"/>
                  <a:pt x="597" y="1874"/>
                  <a:pt x="1000" y="1874"/>
                </a:cubicBezTo>
                <a:cubicBezTo>
                  <a:pt x="1404" y="1874"/>
                  <a:pt x="1807" y="1471"/>
                  <a:pt x="1807" y="1068"/>
                </a:cubicBezTo>
                <a:cubicBezTo>
                  <a:pt x="2016" y="665"/>
                  <a:pt x="1613" y="261"/>
                  <a:pt x="1210" y="52"/>
                </a:cubicBezTo>
                <a:cubicBezTo>
                  <a:pt x="1171" y="16"/>
                  <a:pt x="1133" y="0"/>
                  <a:pt x="1097" y="0"/>
                </a:cubicBezTo>
                <a:cubicBezTo>
                  <a:pt x="1063" y="0"/>
                  <a:pt x="1031" y="15"/>
                  <a:pt x="1004" y="39"/>
                </a:cubicBezTo>
                <a:lnTo>
                  <a:pt x="1004" y="39"/>
                </a:lnTo>
                <a:cubicBezTo>
                  <a:pt x="978" y="15"/>
                  <a:pt x="947" y="0"/>
                  <a:pt x="913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5466871" y="1029567"/>
            <a:ext cx="102978" cy="95800"/>
          </a:xfrm>
          <a:custGeom>
            <a:avLst/>
            <a:gdLst/>
            <a:ahLst/>
            <a:cxnLst/>
            <a:rect l="l" t="t" r="r" b="b"/>
            <a:pathLst>
              <a:path w="2394" h="2227" extrusionOk="0">
                <a:moveTo>
                  <a:pt x="1168" y="442"/>
                </a:moveTo>
                <a:cubicBezTo>
                  <a:pt x="1378" y="511"/>
                  <a:pt x="1637" y="664"/>
                  <a:pt x="1781" y="807"/>
                </a:cubicBezTo>
                <a:cubicBezTo>
                  <a:pt x="1990" y="1211"/>
                  <a:pt x="1781" y="1614"/>
                  <a:pt x="1377" y="1614"/>
                </a:cubicBezTo>
                <a:cubicBezTo>
                  <a:pt x="1263" y="1671"/>
                  <a:pt x="1157" y="1696"/>
                  <a:pt x="1062" y="1696"/>
                </a:cubicBezTo>
                <a:cubicBezTo>
                  <a:pt x="481" y="1696"/>
                  <a:pt x="281" y="780"/>
                  <a:pt x="974" y="614"/>
                </a:cubicBezTo>
                <a:cubicBezTo>
                  <a:pt x="1070" y="564"/>
                  <a:pt x="1132" y="503"/>
                  <a:pt x="1168" y="442"/>
                </a:cubicBezTo>
                <a:close/>
                <a:moveTo>
                  <a:pt x="974" y="1"/>
                </a:moveTo>
                <a:cubicBezTo>
                  <a:pt x="865" y="1"/>
                  <a:pt x="750" y="130"/>
                  <a:pt x="744" y="242"/>
                </a:cubicBezTo>
                <a:lnTo>
                  <a:pt x="744" y="242"/>
                </a:lnTo>
                <a:cubicBezTo>
                  <a:pt x="279" y="372"/>
                  <a:pt x="0" y="890"/>
                  <a:pt x="168" y="1420"/>
                </a:cubicBezTo>
                <a:cubicBezTo>
                  <a:pt x="377" y="2017"/>
                  <a:pt x="780" y="2227"/>
                  <a:pt x="1377" y="2227"/>
                </a:cubicBezTo>
                <a:cubicBezTo>
                  <a:pt x="1990" y="2017"/>
                  <a:pt x="2393" y="1614"/>
                  <a:pt x="2393" y="1017"/>
                </a:cubicBezTo>
                <a:cubicBezTo>
                  <a:pt x="2393" y="404"/>
                  <a:pt x="1587" y="1"/>
                  <a:pt x="97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4502601" y="414119"/>
            <a:ext cx="110635" cy="95628"/>
          </a:xfrm>
          <a:custGeom>
            <a:avLst/>
            <a:gdLst/>
            <a:ahLst/>
            <a:cxnLst/>
            <a:rect l="l" t="t" r="r" b="b"/>
            <a:pathLst>
              <a:path w="2572" h="2223" extrusionOk="0">
                <a:moveTo>
                  <a:pt x="1259" y="406"/>
                </a:moveTo>
                <a:lnTo>
                  <a:pt x="1259" y="406"/>
                </a:lnTo>
                <a:cubicBezTo>
                  <a:pt x="1823" y="479"/>
                  <a:pt x="1802" y="1807"/>
                  <a:pt x="1017" y="1807"/>
                </a:cubicBezTo>
                <a:cubicBezTo>
                  <a:pt x="808" y="1807"/>
                  <a:pt x="614" y="1613"/>
                  <a:pt x="614" y="1210"/>
                </a:cubicBezTo>
                <a:cubicBezTo>
                  <a:pt x="433" y="1029"/>
                  <a:pt x="565" y="559"/>
                  <a:pt x="864" y="559"/>
                </a:cubicBezTo>
                <a:cubicBezTo>
                  <a:pt x="911" y="559"/>
                  <a:pt x="962" y="571"/>
                  <a:pt x="1017" y="597"/>
                </a:cubicBezTo>
                <a:cubicBezTo>
                  <a:pt x="1110" y="597"/>
                  <a:pt x="1207" y="503"/>
                  <a:pt x="1259" y="406"/>
                </a:cubicBezTo>
                <a:close/>
                <a:moveTo>
                  <a:pt x="1211" y="0"/>
                </a:moveTo>
                <a:cubicBezTo>
                  <a:pt x="1141" y="0"/>
                  <a:pt x="1097" y="52"/>
                  <a:pt x="1077" y="119"/>
                </a:cubicBezTo>
                <a:lnTo>
                  <a:pt x="1077" y="119"/>
                </a:lnTo>
                <a:cubicBezTo>
                  <a:pt x="994" y="81"/>
                  <a:pt x="914" y="64"/>
                  <a:pt x="839" y="64"/>
                </a:cubicBezTo>
                <a:cubicBezTo>
                  <a:pt x="443" y="64"/>
                  <a:pt x="164" y="537"/>
                  <a:pt x="1" y="1000"/>
                </a:cubicBezTo>
                <a:cubicBezTo>
                  <a:pt x="1" y="1613"/>
                  <a:pt x="211" y="2210"/>
                  <a:pt x="1017" y="2210"/>
                </a:cubicBezTo>
                <a:cubicBezTo>
                  <a:pt x="1067" y="2219"/>
                  <a:pt x="1116" y="2223"/>
                  <a:pt x="1164" y="2223"/>
                </a:cubicBezTo>
                <a:cubicBezTo>
                  <a:pt x="2257" y="2223"/>
                  <a:pt x="2571" y="0"/>
                  <a:pt x="1211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4563685" y="628947"/>
            <a:ext cx="95106" cy="114814"/>
          </a:xfrm>
          <a:custGeom>
            <a:avLst/>
            <a:gdLst/>
            <a:ahLst/>
            <a:cxnLst/>
            <a:rect l="l" t="t" r="r" b="b"/>
            <a:pathLst>
              <a:path w="2211" h="2669" extrusionOk="0">
                <a:moveTo>
                  <a:pt x="1240" y="625"/>
                </a:moveTo>
                <a:cubicBezTo>
                  <a:pt x="1678" y="906"/>
                  <a:pt x="1766" y="1379"/>
                  <a:pt x="1614" y="1862"/>
                </a:cubicBezTo>
                <a:cubicBezTo>
                  <a:pt x="1404" y="1862"/>
                  <a:pt x="1210" y="2055"/>
                  <a:pt x="1210" y="2055"/>
                </a:cubicBezTo>
                <a:cubicBezTo>
                  <a:pt x="1131" y="2096"/>
                  <a:pt x="1059" y="2114"/>
                  <a:pt x="995" y="2114"/>
                </a:cubicBezTo>
                <a:cubicBezTo>
                  <a:pt x="733" y="2114"/>
                  <a:pt x="597" y="1820"/>
                  <a:pt x="597" y="1652"/>
                </a:cubicBezTo>
                <a:cubicBezTo>
                  <a:pt x="597" y="1458"/>
                  <a:pt x="597" y="1249"/>
                  <a:pt x="807" y="1055"/>
                </a:cubicBezTo>
                <a:cubicBezTo>
                  <a:pt x="807" y="1055"/>
                  <a:pt x="1001" y="845"/>
                  <a:pt x="807" y="652"/>
                </a:cubicBezTo>
                <a:lnTo>
                  <a:pt x="807" y="652"/>
                </a:lnTo>
                <a:cubicBezTo>
                  <a:pt x="863" y="708"/>
                  <a:pt x="937" y="732"/>
                  <a:pt x="1009" y="732"/>
                </a:cubicBezTo>
                <a:cubicBezTo>
                  <a:pt x="1106" y="732"/>
                  <a:pt x="1200" y="688"/>
                  <a:pt x="1240" y="625"/>
                </a:cubicBezTo>
                <a:close/>
                <a:moveTo>
                  <a:pt x="920" y="0"/>
                </a:moveTo>
                <a:cubicBezTo>
                  <a:pt x="803" y="0"/>
                  <a:pt x="704" y="225"/>
                  <a:pt x="722" y="354"/>
                </a:cubicBezTo>
                <a:lnTo>
                  <a:pt x="722" y="354"/>
                </a:lnTo>
                <a:cubicBezTo>
                  <a:pt x="505" y="540"/>
                  <a:pt x="317" y="932"/>
                  <a:pt x="194" y="1055"/>
                </a:cubicBezTo>
                <a:cubicBezTo>
                  <a:pt x="0" y="1652"/>
                  <a:pt x="194" y="2458"/>
                  <a:pt x="1001" y="2668"/>
                </a:cubicBezTo>
                <a:cubicBezTo>
                  <a:pt x="1614" y="2668"/>
                  <a:pt x="2210" y="2055"/>
                  <a:pt x="2210" y="1458"/>
                </a:cubicBezTo>
                <a:cubicBezTo>
                  <a:pt x="2210" y="652"/>
                  <a:pt x="1614" y="39"/>
                  <a:pt x="1001" y="39"/>
                </a:cubicBezTo>
                <a:cubicBezTo>
                  <a:pt x="974" y="12"/>
                  <a:pt x="946" y="0"/>
                  <a:pt x="920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4355526" y="-51370"/>
            <a:ext cx="327946" cy="1057542"/>
          </a:xfrm>
          <a:custGeom>
            <a:avLst/>
            <a:gdLst/>
            <a:ahLst/>
            <a:cxnLst/>
            <a:rect l="l" t="t" r="r" b="b"/>
            <a:pathLst>
              <a:path w="7624" h="24584" extrusionOk="0">
                <a:moveTo>
                  <a:pt x="1901" y="1"/>
                </a:moveTo>
                <a:cubicBezTo>
                  <a:pt x="1807" y="1"/>
                  <a:pt x="1693" y="47"/>
                  <a:pt x="1613" y="127"/>
                </a:cubicBezTo>
                <a:cubicBezTo>
                  <a:pt x="404" y="4159"/>
                  <a:pt x="0" y="8805"/>
                  <a:pt x="807" y="12837"/>
                </a:cubicBezTo>
                <a:cubicBezTo>
                  <a:pt x="1404" y="17273"/>
                  <a:pt x="3823" y="21306"/>
                  <a:pt x="7049" y="24532"/>
                </a:cubicBezTo>
                <a:cubicBezTo>
                  <a:pt x="7088" y="24568"/>
                  <a:pt x="7134" y="24583"/>
                  <a:pt x="7181" y="24583"/>
                </a:cubicBezTo>
                <a:cubicBezTo>
                  <a:pt x="7387" y="24583"/>
                  <a:pt x="7623" y="24286"/>
                  <a:pt x="7453" y="24129"/>
                </a:cubicBezTo>
                <a:cubicBezTo>
                  <a:pt x="4227" y="21096"/>
                  <a:pt x="1807" y="17064"/>
                  <a:pt x="1210" y="12628"/>
                </a:cubicBezTo>
                <a:cubicBezTo>
                  <a:pt x="404" y="8595"/>
                  <a:pt x="807" y="4159"/>
                  <a:pt x="2017" y="336"/>
                </a:cubicBezTo>
                <a:cubicBezTo>
                  <a:pt x="2131" y="98"/>
                  <a:pt x="2037" y="1"/>
                  <a:pt x="1901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4756144" y="1053441"/>
            <a:ext cx="457723" cy="166994"/>
          </a:xfrm>
          <a:custGeom>
            <a:avLst/>
            <a:gdLst/>
            <a:ahLst/>
            <a:cxnLst/>
            <a:rect l="l" t="t" r="r" b="b"/>
            <a:pathLst>
              <a:path w="10641" h="3882" extrusionOk="0">
                <a:moveTo>
                  <a:pt x="427" y="0"/>
                </a:moveTo>
                <a:cubicBezTo>
                  <a:pt x="230" y="0"/>
                  <a:pt x="0" y="294"/>
                  <a:pt x="156" y="462"/>
                </a:cubicBezTo>
                <a:cubicBezTo>
                  <a:pt x="2979" y="2672"/>
                  <a:pt x="6608" y="3285"/>
                  <a:pt x="10044" y="3882"/>
                </a:cubicBezTo>
                <a:cubicBezTo>
                  <a:pt x="10447" y="3882"/>
                  <a:pt x="10641" y="3478"/>
                  <a:pt x="10237" y="3478"/>
                </a:cubicBezTo>
                <a:cubicBezTo>
                  <a:pt x="6818" y="2882"/>
                  <a:pt x="3382" y="2269"/>
                  <a:pt x="559" y="59"/>
                </a:cubicBezTo>
                <a:cubicBezTo>
                  <a:pt x="521" y="18"/>
                  <a:pt x="475" y="0"/>
                  <a:pt x="427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5265895" y="1201378"/>
            <a:ext cx="112957" cy="25810"/>
          </a:xfrm>
          <a:custGeom>
            <a:avLst/>
            <a:gdLst/>
            <a:ahLst/>
            <a:cxnLst/>
            <a:rect l="l" t="t" r="r" b="b"/>
            <a:pathLst>
              <a:path w="2626" h="600" extrusionOk="0">
                <a:moveTo>
                  <a:pt x="2372" y="1"/>
                </a:moveTo>
                <a:cubicBezTo>
                  <a:pt x="2331" y="1"/>
                  <a:pt x="2283" y="12"/>
                  <a:pt x="2226" y="39"/>
                </a:cubicBezTo>
                <a:cubicBezTo>
                  <a:pt x="1818" y="39"/>
                  <a:pt x="1416" y="133"/>
                  <a:pt x="1012" y="133"/>
                </a:cubicBezTo>
                <a:cubicBezTo>
                  <a:pt x="811" y="133"/>
                  <a:pt x="608" y="109"/>
                  <a:pt x="404" y="39"/>
                </a:cubicBezTo>
                <a:cubicBezTo>
                  <a:pt x="210" y="39"/>
                  <a:pt x="0" y="443"/>
                  <a:pt x="404" y="443"/>
                </a:cubicBezTo>
                <a:cubicBezTo>
                  <a:pt x="710" y="548"/>
                  <a:pt x="1065" y="600"/>
                  <a:pt x="1418" y="600"/>
                </a:cubicBezTo>
                <a:cubicBezTo>
                  <a:pt x="1771" y="600"/>
                  <a:pt x="2122" y="548"/>
                  <a:pt x="2420" y="443"/>
                </a:cubicBezTo>
                <a:cubicBezTo>
                  <a:pt x="2600" y="443"/>
                  <a:pt x="2626" y="1"/>
                  <a:pt x="2372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5691248" y="508628"/>
            <a:ext cx="664281" cy="642423"/>
          </a:xfrm>
          <a:custGeom>
            <a:avLst/>
            <a:gdLst/>
            <a:ahLst/>
            <a:cxnLst/>
            <a:rect l="l" t="t" r="r" b="b"/>
            <a:pathLst>
              <a:path w="15443" h="14934" extrusionOk="0">
                <a:moveTo>
                  <a:pt x="15108" y="0"/>
                </a:moveTo>
                <a:cubicBezTo>
                  <a:pt x="15010" y="0"/>
                  <a:pt x="14921" y="67"/>
                  <a:pt x="14921" y="223"/>
                </a:cubicBezTo>
                <a:cubicBezTo>
                  <a:pt x="13711" y="7675"/>
                  <a:pt x="6646" y="11708"/>
                  <a:pt x="194" y="14337"/>
                </a:cubicBezTo>
                <a:cubicBezTo>
                  <a:pt x="0" y="14530"/>
                  <a:pt x="194" y="14934"/>
                  <a:pt x="404" y="14934"/>
                </a:cubicBezTo>
                <a:cubicBezTo>
                  <a:pt x="7049" y="12111"/>
                  <a:pt x="14114" y="7885"/>
                  <a:pt x="15324" y="416"/>
                </a:cubicBezTo>
                <a:cubicBezTo>
                  <a:pt x="15443" y="169"/>
                  <a:pt x="15264" y="0"/>
                  <a:pt x="15108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6324072" y="-49951"/>
            <a:ext cx="52048" cy="432842"/>
          </a:xfrm>
          <a:custGeom>
            <a:avLst/>
            <a:gdLst/>
            <a:ahLst/>
            <a:cxnLst/>
            <a:rect l="l" t="t" r="r" b="b"/>
            <a:pathLst>
              <a:path w="1210" h="10062" extrusionOk="0">
                <a:moveTo>
                  <a:pt x="815" y="1"/>
                </a:moveTo>
                <a:cubicBezTo>
                  <a:pt x="714" y="1"/>
                  <a:pt x="613" y="102"/>
                  <a:pt x="613" y="303"/>
                </a:cubicBezTo>
                <a:cubicBezTo>
                  <a:pt x="807" y="3320"/>
                  <a:pt x="613" y="6546"/>
                  <a:pt x="0" y="9772"/>
                </a:cubicBezTo>
                <a:cubicBezTo>
                  <a:pt x="0" y="9921"/>
                  <a:pt x="203" y="10061"/>
                  <a:pt x="396" y="10061"/>
                </a:cubicBezTo>
                <a:cubicBezTo>
                  <a:pt x="475" y="10061"/>
                  <a:pt x="552" y="10038"/>
                  <a:pt x="613" y="9982"/>
                </a:cubicBezTo>
                <a:cubicBezTo>
                  <a:pt x="1016" y="6756"/>
                  <a:pt x="1210" y="3529"/>
                  <a:pt x="1016" y="303"/>
                </a:cubicBezTo>
                <a:cubicBezTo>
                  <a:pt x="1016" y="102"/>
                  <a:pt x="916" y="1"/>
                  <a:pt x="815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5137404" y="391707"/>
            <a:ext cx="251380" cy="287400"/>
          </a:xfrm>
          <a:custGeom>
            <a:avLst/>
            <a:gdLst/>
            <a:ahLst/>
            <a:cxnLst/>
            <a:rect l="l" t="t" r="r" b="b"/>
            <a:pathLst>
              <a:path w="5844" h="6681" extrusionOk="0">
                <a:moveTo>
                  <a:pt x="1972" y="662"/>
                </a:moveTo>
                <a:cubicBezTo>
                  <a:pt x="3929" y="662"/>
                  <a:pt x="4907" y="4808"/>
                  <a:pt x="3391" y="5764"/>
                </a:cubicBezTo>
                <a:cubicBezTo>
                  <a:pt x="3064" y="6009"/>
                  <a:pt x="2770" y="6113"/>
                  <a:pt x="2509" y="6113"/>
                </a:cubicBezTo>
                <a:cubicBezTo>
                  <a:pt x="1484" y="6113"/>
                  <a:pt x="971" y="4502"/>
                  <a:pt x="971" y="3538"/>
                </a:cubicBezTo>
                <a:cubicBezTo>
                  <a:pt x="971" y="2537"/>
                  <a:pt x="1181" y="1521"/>
                  <a:pt x="1778" y="715"/>
                </a:cubicBezTo>
                <a:cubicBezTo>
                  <a:pt x="1792" y="700"/>
                  <a:pt x="1806" y="685"/>
                  <a:pt x="1818" y="670"/>
                </a:cubicBezTo>
                <a:lnTo>
                  <a:pt x="1818" y="670"/>
                </a:lnTo>
                <a:cubicBezTo>
                  <a:pt x="1870" y="665"/>
                  <a:pt x="1921" y="662"/>
                  <a:pt x="1972" y="662"/>
                </a:cubicBezTo>
                <a:close/>
                <a:moveTo>
                  <a:pt x="2230" y="0"/>
                </a:moveTo>
                <a:cubicBezTo>
                  <a:pt x="2023" y="0"/>
                  <a:pt x="1807" y="38"/>
                  <a:pt x="1584" y="118"/>
                </a:cubicBezTo>
                <a:cubicBezTo>
                  <a:pt x="1290" y="118"/>
                  <a:pt x="1186" y="303"/>
                  <a:pt x="1200" y="473"/>
                </a:cubicBezTo>
                <a:lnTo>
                  <a:pt x="1200" y="473"/>
                </a:lnTo>
                <a:cubicBezTo>
                  <a:pt x="147" y="1547"/>
                  <a:pt x="1" y="3609"/>
                  <a:pt x="568" y="4957"/>
                </a:cubicBezTo>
                <a:cubicBezTo>
                  <a:pt x="861" y="5976"/>
                  <a:pt x="1690" y="6681"/>
                  <a:pt x="2660" y="6681"/>
                </a:cubicBezTo>
                <a:cubicBezTo>
                  <a:pt x="3025" y="6681"/>
                  <a:pt x="3410" y="6581"/>
                  <a:pt x="3794" y="6360"/>
                </a:cubicBezTo>
                <a:cubicBezTo>
                  <a:pt x="5844" y="5068"/>
                  <a:pt x="4638" y="0"/>
                  <a:pt x="2230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5387333" y="457136"/>
            <a:ext cx="95794" cy="108791"/>
          </a:xfrm>
          <a:custGeom>
            <a:avLst/>
            <a:gdLst/>
            <a:ahLst/>
            <a:cxnLst/>
            <a:rect l="l" t="t" r="r" b="b"/>
            <a:pathLst>
              <a:path w="2227" h="2529" extrusionOk="0">
                <a:moveTo>
                  <a:pt x="728" y="808"/>
                </a:moveTo>
                <a:cubicBezTo>
                  <a:pt x="938" y="813"/>
                  <a:pt x="1246" y="842"/>
                  <a:pt x="1420" y="1016"/>
                </a:cubicBezTo>
                <a:cubicBezTo>
                  <a:pt x="1420" y="1210"/>
                  <a:pt x="1613" y="1420"/>
                  <a:pt x="1420" y="1613"/>
                </a:cubicBezTo>
                <a:cubicBezTo>
                  <a:pt x="1315" y="1718"/>
                  <a:pt x="1162" y="1771"/>
                  <a:pt x="1035" y="1771"/>
                </a:cubicBezTo>
                <a:cubicBezTo>
                  <a:pt x="908" y="1771"/>
                  <a:pt x="807" y="1718"/>
                  <a:pt x="807" y="1613"/>
                </a:cubicBezTo>
                <a:cubicBezTo>
                  <a:pt x="644" y="1451"/>
                  <a:pt x="618" y="1141"/>
                  <a:pt x="728" y="808"/>
                </a:cubicBezTo>
                <a:close/>
                <a:moveTo>
                  <a:pt x="613" y="0"/>
                </a:moveTo>
                <a:cubicBezTo>
                  <a:pt x="488" y="0"/>
                  <a:pt x="401" y="79"/>
                  <a:pt x="354" y="186"/>
                </a:cubicBezTo>
                <a:lnTo>
                  <a:pt x="354" y="186"/>
                </a:lnTo>
                <a:cubicBezTo>
                  <a:pt x="353" y="186"/>
                  <a:pt x="352" y="186"/>
                  <a:pt x="351" y="186"/>
                </a:cubicBezTo>
                <a:cubicBezTo>
                  <a:pt x="214" y="186"/>
                  <a:pt x="79" y="251"/>
                  <a:pt x="0" y="404"/>
                </a:cubicBezTo>
                <a:cubicBezTo>
                  <a:pt x="0" y="1016"/>
                  <a:pt x="0" y="1613"/>
                  <a:pt x="403" y="2226"/>
                </a:cubicBezTo>
                <a:cubicBezTo>
                  <a:pt x="605" y="2428"/>
                  <a:pt x="859" y="2529"/>
                  <a:pt x="1113" y="2529"/>
                </a:cubicBezTo>
                <a:cubicBezTo>
                  <a:pt x="1367" y="2529"/>
                  <a:pt x="1621" y="2428"/>
                  <a:pt x="1823" y="2226"/>
                </a:cubicBezTo>
                <a:cubicBezTo>
                  <a:pt x="2226" y="1823"/>
                  <a:pt x="2226" y="1210"/>
                  <a:pt x="2017" y="807"/>
                </a:cubicBezTo>
                <a:cubicBezTo>
                  <a:pt x="1613" y="210"/>
                  <a:pt x="1210" y="0"/>
                  <a:pt x="613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5656533" y="1096803"/>
            <a:ext cx="631374" cy="331794"/>
          </a:xfrm>
          <a:custGeom>
            <a:avLst/>
            <a:gdLst/>
            <a:ahLst/>
            <a:cxnLst/>
            <a:rect l="l" t="t" r="r" b="b"/>
            <a:pathLst>
              <a:path w="14678" h="7713" extrusionOk="0">
                <a:moveTo>
                  <a:pt x="14234" y="1"/>
                </a:moveTo>
                <a:cubicBezTo>
                  <a:pt x="14190" y="1"/>
                  <a:pt x="14149" y="16"/>
                  <a:pt x="14115" y="51"/>
                </a:cubicBezTo>
                <a:cubicBezTo>
                  <a:pt x="10679" y="4293"/>
                  <a:pt x="5646" y="6713"/>
                  <a:pt x="404" y="6906"/>
                </a:cubicBezTo>
                <a:cubicBezTo>
                  <a:pt x="1" y="6906"/>
                  <a:pt x="1" y="7713"/>
                  <a:pt x="404" y="7713"/>
                </a:cubicBezTo>
                <a:cubicBezTo>
                  <a:pt x="5840" y="7519"/>
                  <a:pt x="11082" y="4890"/>
                  <a:pt x="14518" y="664"/>
                </a:cubicBezTo>
                <a:cubicBezTo>
                  <a:pt x="14677" y="332"/>
                  <a:pt x="14433" y="1"/>
                  <a:pt x="1423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6029147" y="1270291"/>
            <a:ext cx="231507" cy="140968"/>
          </a:xfrm>
          <a:custGeom>
            <a:avLst/>
            <a:gdLst/>
            <a:ahLst/>
            <a:cxnLst/>
            <a:rect l="l" t="t" r="r" b="b"/>
            <a:pathLst>
              <a:path w="5382" h="3277" extrusionOk="0">
                <a:moveTo>
                  <a:pt x="4781" y="0"/>
                </a:moveTo>
                <a:cubicBezTo>
                  <a:pt x="4729" y="0"/>
                  <a:pt x="4681" y="16"/>
                  <a:pt x="4646" y="50"/>
                </a:cubicBezTo>
                <a:cubicBezTo>
                  <a:pt x="3437" y="1067"/>
                  <a:pt x="2017" y="1873"/>
                  <a:pt x="404" y="2470"/>
                </a:cubicBezTo>
                <a:cubicBezTo>
                  <a:pt x="1" y="2680"/>
                  <a:pt x="210" y="3277"/>
                  <a:pt x="614" y="3277"/>
                </a:cubicBezTo>
                <a:cubicBezTo>
                  <a:pt x="2227" y="2470"/>
                  <a:pt x="3840" y="1664"/>
                  <a:pt x="5050" y="663"/>
                </a:cubicBezTo>
                <a:cubicBezTo>
                  <a:pt x="5381" y="332"/>
                  <a:pt x="5026" y="0"/>
                  <a:pt x="4781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6431915" y="415582"/>
            <a:ext cx="1050168" cy="756893"/>
          </a:xfrm>
          <a:custGeom>
            <a:avLst/>
            <a:gdLst/>
            <a:ahLst/>
            <a:cxnLst/>
            <a:rect l="l" t="t" r="r" b="b"/>
            <a:pathLst>
              <a:path w="24414" h="17595" extrusionOk="0">
                <a:moveTo>
                  <a:pt x="597" y="0"/>
                </a:moveTo>
                <a:cubicBezTo>
                  <a:pt x="293" y="0"/>
                  <a:pt x="1" y="216"/>
                  <a:pt x="122" y="563"/>
                </a:cubicBezTo>
                <a:cubicBezTo>
                  <a:pt x="719" y="2983"/>
                  <a:pt x="2139" y="4402"/>
                  <a:pt x="3945" y="6015"/>
                </a:cubicBezTo>
                <a:cubicBezTo>
                  <a:pt x="5768" y="7628"/>
                  <a:pt x="7784" y="8838"/>
                  <a:pt x="9994" y="10241"/>
                </a:cubicBezTo>
                <a:cubicBezTo>
                  <a:pt x="14237" y="12870"/>
                  <a:pt x="19076" y="14887"/>
                  <a:pt x="23302" y="17500"/>
                </a:cubicBezTo>
                <a:cubicBezTo>
                  <a:pt x="23403" y="17566"/>
                  <a:pt x="23504" y="17595"/>
                  <a:pt x="23599" y="17595"/>
                </a:cubicBezTo>
                <a:cubicBezTo>
                  <a:pt x="24079" y="17595"/>
                  <a:pt x="24413" y="16868"/>
                  <a:pt x="23915" y="16693"/>
                </a:cubicBezTo>
                <a:cubicBezTo>
                  <a:pt x="19882" y="14274"/>
                  <a:pt x="15640" y="12258"/>
                  <a:pt x="11607" y="9838"/>
                </a:cubicBezTo>
                <a:cubicBezTo>
                  <a:pt x="9397" y="8838"/>
                  <a:pt x="7381" y="7418"/>
                  <a:pt x="5558" y="6015"/>
                </a:cubicBezTo>
                <a:cubicBezTo>
                  <a:pt x="3542" y="4402"/>
                  <a:pt x="1735" y="2789"/>
                  <a:pt x="1123" y="369"/>
                </a:cubicBezTo>
                <a:cubicBezTo>
                  <a:pt x="1041" y="113"/>
                  <a:pt x="816" y="0"/>
                  <a:pt x="597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7321852" y="1129625"/>
            <a:ext cx="208193" cy="199429"/>
          </a:xfrm>
          <a:custGeom>
            <a:avLst/>
            <a:gdLst/>
            <a:ahLst/>
            <a:cxnLst/>
            <a:rect l="l" t="t" r="r" b="b"/>
            <a:pathLst>
              <a:path w="4840" h="4636" extrusionOk="0">
                <a:moveTo>
                  <a:pt x="2946" y="1"/>
                </a:moveTo>
                <a:cubicBezTo>
                  <a:pt x="2504" y="1"/>
                  <a:pt x="2276" y="739"/>
                  <a:pt x="2614" y="901"/>
                </a:cubicBezTo>
                <a:cubicBezTo>
                  <a:pt x="3630" y="1304"/>
                  <a:pt x="3824" y="2514"/>
                  <a:pt x="3017" y="3127"/>
                </a:cubicBezTo>
                <a:cubicBezTo>
                  <a:pt x="2760" y="3507"/>
                  <a:pt x="2261" y="3645"/>
                  <a:pt x="1774" y="3645"/>
                </a:cubicBezTo>
                <a:cubicBezTo>
                  <a:pt x="1497" y="3645"/>
                  <a:pt x="1223" y="3600"/>
                  <a:pt x="1001" y="3530"/>
                </a:cubicBezTo>
                <a:cubicBezTo>
                  <a:pt x="194" y="3530"/>
                  <a:pt x="1" y="4530"/>
                  <a:pt x="598" y="4530"/>
                </a:cubicBezTo>
                <a:cubicBezTo>
                  <a:pt x="1015" y="4592"/>
                  <a:pt x="1431" y="4635"/>
                  <a:pt x="1830" y="4635"/>
                </a:cubicBezTo>
                <a:cubicBezTo>
                  <a:pt x="2790" y="4635"/>
                  <a:pt x="3657" y="4384"/>
                  <a:pt x="4227" y="3530"/>
                </a:cubicBezTo>
                <a:cubicBezTo>
                  <a:pt x="4840" y="2320"/>
                  <a:pt x="4437" y="707"/>
                  <a:pt x="3227" y="94"/>
                </a:cubicBezTo>
                <a:cubicBezTo>
                  <a:pt x="3127" y="29"/>
                  <a:pt x="3032" y="1"/>
                  <a:pt x="2946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/>
          <p:nvPr/>
        </p:nvSpPr>
        <p:spPr>
          <a:xfrm>
            <a:off x="6493860" y="667147"/>
            <a:ext cx="159844" cy="261934"/>
          </a:xfrm>
          <a:custGeom>
            <a:avLst/>
            <a:gdLst/>
            <a:ahLst/>
            <a:cxnLst/>
            <a:rect l="l" t="t" r="r" b="b"/>
            <a:pathLst>
              <a:path w="3716" h="6089" extrusionOk="0">
                <a:moveTo>
                  <a:pt x="3327" y="0"/>
                </a:moveTo>
                <a:cubicBezTo>
                  <a:pt x="3250" y="0"/>
                  <a:pt x="3175" y="49"/>
                  <a:pt x="3118" y="167"/>
                </a:cubicBezTo>
                <a:cubicBezTo>
                  <a:pt x="2312" y="2183"/>
                  <a:pt x="1296" y="3796"/>
                  <a:pt x="295" y="5603"/>
                </a:cubicBezTo>
                <a:cubicBezTo>
                  <a:pt x="1" y="5898"/>
                  <a:pt x="240" y="6089"/>
                  <a:pt x="472" y="6089"/>
                </a:cubicBezTo>
                <a:cubicBezTo>
                  <a:pt x="558" y="6089"/>
                  <a:pt x="642" y="6063"/>
                  <a:pt x="699" y="6006"/>
                </a:cubicBezTo>
                <a:cubicBezTo>
                  <a:pt x="1909" y="4200"/>
                  <a:pt x="2909" y="2377"/>
                  <a:pt x="3715" y="570"/>
                </a:cubicBezTo>
                <a:cubicBezTo>
                  <a:pt x="3715" y="285"/>
                  <a:pt x="3514" y="0"/>
                  <a:pt x="3327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"/>
          <p:cNvSpPr/>
          <p:nvPr/>
        </p:nvSpPr>
        <p:spPr>
          <a:xfrm>
            <a:off x="6558600" y="710164"/>
            <a:ext cx="153521" cy="242275"/>
          </a:xfrm>
          <a:custGeom>
            <a:avLst/>
            <a:gdLst/>
            <a:ahLst/>
            <a:cxnLst/>
            <a:rect l="l" t="t" r="r" b="b"/>
            <a:pathLst>
              <a:path w="3569" h="5632" extrusionOk="0">
                <a:moveTo>
                  <a:pt x="3230" y="0"/>
                </a:moveTo>
                <a:cubicBezTo>
                  <a:pt x="3156" y="0"/>
                  <a:pt x="3078" y="49"/>
                  <a:pt x="3017" y="167"/>
                </a:cubicBezTo>
                <a:cubicBezTo>
                  <a:pt x="1613" y="1587"/>
                  <a:pt x="807" y="3393"/>
                  <a:pt x="0" y="5216"/>
                </a:cubicBezTo>
                <a:cubicBezTo>
                  <a:pt x="0" y="5463"/>
                  <a:pt x="225" y="5632"/>
                  <a:pt x="447" y="5632"/>
                </a:cubicBezTo>
                <a:cubicBezTo>
                  <a:pt x="587" y="5632"/>
                  <a:pt x="726" y="5565"/>
                  <a:pt x="807" y="5410"/>
                </a:cubicBezTo>
                <a:cubicBezTo>
                  <a:pt x="1404" y="3603"/>
                  <a:pt x="2210" y="1990"/>
                  <a:pt x="3420" y="570"/>
                </a:cubicBezTo>
                <a:cubicBezTo>
                  <a:pt x="3568" y="285"/>
                  <a:pt x="3410" y="0"/>
                  <a:pt x="3230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/>
          <p:nvPr/>
        </p:nvSpPr>
        <p:spPr>
          <a:xfrm>
            <a:off x="7339188" y="1168340"/>
            <a:ext cx="95106" cy="95800"/>
          </a:xfrm>
          <a:custGeom>
            <a:avLst/>
            <a:gdLst/>
            <a:ahLst/>
            <a:cxnLst/>
            <a:rect l="l" t="t" r="r" b="b"/>
            <a:pathLst>
              <a:path w="2211" h="2227" extrusionOk="0">
                <a:moveTo>
                  <a:pt x="1404" y="614"/>
                </a:moveTo>
                <a:cubicBezTo>
                  <a:pt x="1614" y="614"/>
                  <a:pt x="1614" y="1211"/>
                  <a:pt x="1614" y="1211"/>
                </a:cubicBezTo>
                <a:cubicBezTo>
                  <a:pt x="1465" y="1359"/>
                  <a:pt x="1325" y="1500"/>
                  <a:pt x="1180" y="1500"/>
                </a:cubicBezTo>
                <a:cubicBezTo>
                  <a:pt x="1121" y="1500"/>
                  <a:pt x="1062" y="1477"/>
                  <a:pt x="1001" y="1420"/>
                </a:cubicBezTo>
                <a:cubicBezTo>
                  <a:pt x="617" y="1420"/>
                  <a:pt x="599" y="688"/>
                  <a:pt x="1128" y="619"/>
                </a:cubicBezTo>
                <a:lnTo>
                  <a:pt x="1128" y="619"/>
                </a:lnTo>
                <a:cubicBezTo>
                  <a:pt x="1164" y="640"/>
                  <a:pt x="1205" y="652"/>
                  <a:pt x="1252" y="652"/>
                </a:cubicBezTo>
                <a:cubicBezTo>
                  <a:pt x="1298" y="652"/>
                  <a:pt x="1349" y="640"/>
                  <a:pt x="1404" y="614"/>
                </a:cubicBezTo>
                <a:close/>
                <a:moveTo>
                  <a:pt x="1211" y="1"/>
                </a:moveTo>
                <a:cubicBezTo>
                  <a:pt x="598" y="1"/>
                  <a:pt x="1" y="404"/>
                  <a:pt x="1" y="1211"/>
                </a:cubicBezTo>
                <a:cubicBezTo>
                  <a:pt x="1" y="1614"/>
                  <a:pt x="598" y="2227"/>
                  <a:pt x="1001" y="2227"/>
                </a:cubicBezTo>
                <a:cubicBezTo>
                  <a:pt x="1614" y="2227"/>
                  <a:pt x="2211" y="1824"/>
                  <a:pt x="2211" y="1211"/>
                </a:cubicBezTo>
                <a:cubicBezTo>
                  <a:pt x="2211" y="614"/>
                  <a:pt x="1808" y="1"/>
                  <a:pt x="1211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15"/>
          <p:cNvGrpSpPr/>
          <p:nvPr/>
        </p:nvGrpSpPr>
        <p:grpSpPr>
          <a:xfrm>
            <a:off x="7476560" y="-89321"/>
            <a:ext cx="531161" cy="2405371"/>
            <a:chOff x="7368103" y="-81950"/>
            <a:chExt cx="562731" cy="2548332"/>
          </a:xfrm>
        </p:grpSpPr>
        <p:sp>
          <p:nvSpPr>
            <p:cNvPr id="199" name="Google Shape;199;p15"/>
            <p:cNvSpPr/>
            <p:nvPr/>
          </p:nvSpPr>
          <p:spPr>
            <a:xfrm>
              <a:off x="7379361" y="-81950"/>
              <a:ext cx="280545" cy="2548332"/>
            </a:xfrm>
            <a:custGeom>
              <a:avLst/>
              <a:gdLst/>
              <a:ahLst/>
              <a:cxnLst/>
              <a:rect l="l" t="t" r="r" b="b"/>
              <a:pathLst>
                <a:path w="6155" h="55909" extrusionOk="0">
                  <a:moveTo>
                    <a:pt x="5701" y="1"/>
                  </a:moveTo>
                  <a:cubicBezTo>
                    <a:pt x="5449" y="1"/>
                    <a:pt x="5146" y="202"/>
                    <a:pt x="5049" y="605"/>
                  </a:cubicBezTo>
                  <a:cubicBezTo>
                    <a:pt x="4033" y="9284"/>
                    <a:pt x="3033" y="18155"/>
                    <a:pt x="2017" y="26817"/>
                  </a:cubicBezTo>
                  <a:cubicBezTo>
                    <a:pt x="1614" y="31463"/>
                    <a:pt x="1017" y="35899"/>
                    <a:pt x="614" y="40528"/>
                  </a:cubicBezTo>
                  <a:cubicBezTo>
                    <a:pt x="210" y="45367"/>
                    <a:pt x="1" y="50416"/>
                    <a:pt x="1" y="55449"/>
                  </a:cubicBezTo>
                  <a:cubicBezTo>
                    <a:pt x="1" y="55755"/>
                    <a:pt x="255" y="55909"/>
                    <a:pt x="509" y="55909"/>
                  </a:cubicBezTo>
                  <a:cubicBezTo>
                    <a:pt x="763" y="55909"/>
                    <a:pt x="1017" y="55755"/>
                    <a:pt x="1017" y="55449"/>
                  </a:cubicBezTo>
                  <a:cubicBezTo>
                    <a:pt x="1017" y="50416"/>
                    <a:pt x="1210" y="45367"/>
                    <a:pt x="1614" y="40528"/>
                  </a:cubicBezTo>
                  <a:cubicBezTo>
                    <a:pt x="2017" y="35899"/>
                    <a:pt x="2630" y="31463"/>
                    <a:pt x="3033" y="26817"/>
                  </a:cubicBezTo>
                  <a:cubicBezTo>
                    <a:pt x="4033" y="18155"/>
                    <a:pt x="5049" y="9284"/>
                    <a:pt x="6049" y="605"/>
                  </a:cubicBezTo>
                  <a:cubicBezTo>
                    <a:pt x="6154" y="202"/>
                    <a:pt x="5953" y="1"/>
                    <a:pt x="570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7368103" y="945142"/>
              <a:ext cx="562731" cy="1519546"/>
            </a:xfrm>
            <a:custGeom>
              <a:avLst/>
              <a:gdLst/>
              <a:ahLst/>
              <a:cxnLst/>
              <a:rect l="l" t="t" r="r" b="b"/>
              <a:pathLst>
                <a:path w="12346" h="33338" extrusionOk="0">
                  <a:moveTo>
                    <a:pt x="11492" y="1"/>
                  </a:moveTo>
                  <a:cubicBezTo>
                    <a:pt x="11240" y="1"/>
                    <a:pt x="11039" y="154"/>
                    <a:pt x="11136" y="460"/>
                  </a:cubicBezTo>
                  <a:cubicBezTo>
                    <a:pt x="11345" y="3687"/>
                    <a:pt x="10942" y="6703"/>
                    <a:pt x="10539" y="9929"/>
                  </a:cubicBezTo>
                  <a:cubicBezTo>
                    <a:pt x="10135" y="12752"/>
                    <a:pt x="9523" y="15784"/>
                    <a:pt x="8716" y="18607"/>
                  </a:cubicBezTo>
                  <a:cubicBezTo>
                    <a:pt x="7103" y="23850"/>
                    <a:pt x="4490" y="28689"/>
                    <a:pt x="457" y="32512"/>
                  </a:cubicBezTo>
                  <a:cubicBezTo>
                    <a:pt x="0" y="32812"/>
                    <a:pt x="332" y="33337"/>
                    <a:pt x="698" y="33337"/>
                  </a:cubicBezTo>
                  <a:cubicBezTo>
                    <a:pt x="823" y="33337"/>
                    <a:pt x="952" y="33276"/>
                    <a:pt x="1054" y="33125"/>
                  </a:cubicBezTo>
                  <a:cubicBezTo>
                    <a:pt x="5296" y="29495"/>
                    <a:pt x="7909" y="24656"/>
                    <a:pt x="9523" y="19414"/>
                  </a:cubicBezTo>
                  <a:cubicBezTo>
                    <a:pt x="10329" y="16381"/>
                    <a:pt x="10942" y="13155"/>
                    <a:pt x="11539" y="10139"/>
                  </a:cubicBezTo>
                  <a:cubicBezTo>
                    <a:pt x="11942" y="6913"/>
                    <a:pt x="12345" y="3687"/>
                    <a:pt x="12152" y="460"/>
                  </a:cubicBezTo>
                  <a:cubicBezTo>
                    <a:pt x="12047" y="154"/>
                    <a:pt x="11744" y="1"/>
                    <a:pt x="1149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7508260" y="900292"/>
              <a:ext cx="413730" cy="93074"/>
            </a:xfrm>
            <a:custGeom>
              <a:avLst/>
              <a:gdLst/>
              <a:ahLst/>
              <a:cxnLst/>
              <a:rect l="l" t="t" r="r" b="b"/>
              <a:pathLst>
                <a:path w="9077" h="2042" extrusionOk="0">
                  <a:moveTo>
                    <a:pt x="462" y="0"/>
                  </a:moveTo>
                  <a:cubicBezTo>
                    <a:pt x="0" y="0"/>
                    <a:pt x="49" y="850"/>
                    <a:pt x="608" y="1041"/>
                  </a:cubicBezTo>
                  <a:cubicBezTo>
                    <a:pt x="3221" y="1235"/>
                    <a:pt x="5851" y="1638"/>
                    <a:pt x="8464" y="2041"/>
                  </a:cubicBezTo>
                  <a:cubicBezTo>
                    <a:pt x="9077" y="2041"/>
                    <a:pt x="9077" y="1041"/>
                    <a:pt x="8464" y="1041"/>
                  </a:cubicBezTo>
                  <a:cubicBezTo>
                    <a:pt x="5851" y="638"/>
                    <a:pt x="3221" y="235"/>
                    <a:pt x="608" y="25"/>
                  </a:cubicBezTo>
                  <a:cubicBezTo>
                    <a:pt x="555" y="8"/>
                    <a:pt x="506" y="0"/>
                    <a:pt x="462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7480821" y="1053030"/>
              <a:ext cx="119146" cy="911418"/>
            </a:xfrm>
            <a:custGeom>
              <a:avLst/>
              <a:gdLst/>
              <a:ahLst/>
              <a:cxnLst/>
              <a:rect l="l" t="t" r="r" b="b"/>
              <a:pathLst>
                <a:path w="2614" h="19996" extrusionOk="0">
                  <a:moveTo>
                    <a:pt x="2412" y="1"/>
                  </a:moveTo>
                  <a:cubicBezTo>
                    <a:pt x="2311" y="1"/>
                    <a:pt x="2210" y="102"/>
                    <a:pt x="2210" y="303"/>
                  </a:cubicBezTo>
                  <a:cubicBezTo>
                    <a:pt x="1807" y="6755"/>
                    <a:pt x="1001" y="13208"/>
                    <a:pt x="1" y="19660"/>
                  </a:cubicBezTo>
                  <a:cubicBezTo>
                    <a:pt x="1" y="19898"/>
                    <a:pt x="141" y="19996"/>
                    <a:pt x="296" y="19996"/>
                  </a:cubicBezTo>
                  <a:cubicBezTo>
                    <a:pt x="404" y="19996"/>
                    <a:pt x="518" y="19949"/>
                    <a:pt x="597" y="19869"/>
                  </a:cubicBezTo>
                  <a:cubicBezTo>
                    <a:pt x="1614" y="13417"/>
                    <a:pt x="2210" y="6755"/>
                    <a:pt x="2614" y="303"/>
                  </a:cubicBezTo>
                  <a:cubicBezTo>
                    <a:pt x="2614" y="102"/>
                    <a:pt x="2513" y="1"/>
                    <a:pt x="241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7452881" y="2021461"/>
              <a:ext cx="36829" cy="118645"/>
            </a:xfrm>
            <a:custGeom>
              <a:avLst/>
              <a:gdLst/>
              <a:ahLst/>
              <a:cxnLst/>
              <a:rect l="l" t="t" r="r" b="b"/>
              <a:pathLst>
                <a:path w="808" h="2603" extrusionOk="0">
                  <a:moveTo>
                    <a:pt x="561" y="0"/>
                  </a:moveTo>
                  <a:cubicBezTo>
                    <a:pt x="477" y="0"/>
                    <a:pt x="404" y="64"/>
                    <a:pt x="404" y="236"/>
                  </a:cubicBezTo>
                  <a:cubicBezTo>
                    <a:pt x="210" y="832"/>
                    <a:pt x="210" y="1639"/>
                    <a:pt x="1" y="2445"/>
                  </a:cubicBezTo>
                  <a:cubicBezTo>
                    <a:pt x="1" y="2550"/>
                    <a:pt x="154" y="2603"/>
                    <a:pt x="307" y="2603"/>
                  </a:cubicBezTo>
                  <a:cubicBezTo>
                    <a:pt x="460" y="2603"/>
                    <a:pt x="614" y="2550"/>
                    <a:pt x="614" y="2445"/>
                  </a:cubicBezTo>
                  <a:cubicBezTo>
                    <a:pt x="614" y="1639"/>
                    <a:pt x="614" y="1042"/>
                    <a:pt x="807" y="236"/>
                  </a:cubicBezTo>
                  <a:cubicBezTo>
                    <a:pt x="807" y="115"/>
                    <a:pt x="674" y="0"/>
                    <a:pt x="56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7438524" y="2177525"/>
              <a:ext cx="32772" cy="48999"/>
            </a:xfrm>
            <a:custGeom>
              <a:avLst/>
              <a:gdLst/>
              <a:ahLst/>
              <a:cxnLst/>
              <a:rect l="l" t="t" r="r" b="b"/>
              <a:pathLst>
                <a:path w="719" h="1075" extrusionOk="0">
                  <a:moveTo>
                    <a:pt x="431" y="1"/>
                  </a:moveTo>
                  <a:cubicBezTo>
                    <a:pt x="321" y="1"/>
                    <a:pt x="203" y="62"/>
                    <a:pt x="122" y="231"/>
                  </a:cubicBezTo>
                  <a:lnTo>
                    <a:pt x="122" y="844"/>
                  </a:lnTo>
                  <a:cubicBezTo>
                    <a:pt x="0" y="957"/>
                    <a:pt x="85" y="1074"/>
                    <a:pt x="219" y="1074"/>
                  </a:cubicBezTo>
                  <a:cubicBezTo>
                    <a:pt x="316" y="1074"/>
                    <a:pt x="437" y="1013"/>
                    <a:pt x="525" y="844"/>
                  </a:cubicBezTo>
                  <a:cubicBezTo>
                    <a:pt x="525" y="634"/>
                    <a:pt x="525" y="441"/>
                    <a:pt x="719" y="231"/>
                  </a:cubicBezTo>
                  <a:cubicBezTo>
                    <a:pt x="719" y="119"/>
                    <a:pt x="583" y="1"/>
                    <a:pt x="4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7526401" y="787665"/>
              <a:ext cx="248548" cy="185738"/>
            </a:xfrm>
            <a:custGeom>
              <a:avLst/>
              <a:gdLst/>
              <a:ahLst/>
              <a:cxnLst/>
              <a:rect l="l" t="t" r="r" b="b"/>
              <a:pathLst>
                <a:path w="5453" h="4075" extrusionOk="0">
                  <a:moveTo>
                    <a:pt x="1938" y="1"/>
                  </a:moveTo>
                  <a:cubicBezTo>
                    <a:pt x="1562" y="1"/>
                    <a:pt x="1185" y="25"/>
                    <a:pt x="807" y="76"/>
                  </a:cubicBezTo>
                  <a:cubicBezTo>
                    <a:pt x="1" y="76"/>
                    <a:pt x="1" y="1093"/>
                    <a:pt x="807" y="1093"/>
                  </a:cubicBezTo>
                  <a:cubicBezTo>
                    <a:pt x="1133" y="1036"/>
                    <a:pt x="1475" y="1010"/>
                    <a:pt x="1823" y="1010"/>
                  </a:cubicBezTo>
                  <a:cubicBezTo>
                    <a:pt x="2693" y="1010"/>
                    <a:pt x="3606" y="1172"/>
                    <a:pt x="4436" y="1428"/>
                  </a:cubicBezTo>
                  <a:lnTo>
                    <a:pt x="4436" y="1428"/>
                  </a:lnTo>
                  <a:cubicBezTo>
                    <a:pt x="4433" y="2123"/>
                    <a:pt x="4410" y="2818"/>
                    <a:pt x="4243" y="3512"/>
                  </a:cubicBezTo>
                  <a:cubicBezTo>
                    <a:pt x="4243" y="3859"/>
                    <a:pt x="4515" y="4075"/>
                    <a:pt x="4781" y="4075"/>
                  </a:cubicBezTo>
                  <a:cubicBezTo>
                    <a:pt x="4973" y="4075"/>
                    <a:pt x="5162" y="3963"/>
                    <a:pt x="5243" y="3706"/>
                  </a:cubicBezTo>
                  <a:cubicBezTo>
                    <a:pt x="5453" y="2899"/>
                    <a:pt x="5453" y="1899"/>
                    <a:pt x="5453" y="1093"/>
                  </a:cubicBezTo>
                  <a:cubicBezTo>
                    <a:pt x="5453" y="883"/>
                    <a:pt x="5243" y="689"/>
                    <a:pt x="5049" y="480"/>
                  </a:cubicBezTo>
                  <a:cubicBezTo>
                    <a:pt x="4008" y="184"/>
                    <a:pt x="2975" y="1"/>
                    <a:pt x="193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7691809" y="-81950"/>
              <a:ext cx="193442" cy="917525"/>
            </a:xfrm>
            <a:custGeom>
              <a:avLst/>
              <a:gdLst/>
              <a:ahLst/>
              <a:cxnLst/>
              <a:rect l="l" t="t" r="r" b="b"/>
              <a:pathLst>
                <a:path w="4244" h="20130" extrusionOk="0">
                  <a:moveTo>
                    <a:pt x="3130" y="1"/>
                  </a:moveTo>
                  <a:cubicBezTo>
                    <a:pt x="2880" y="1"/>
                    <a:pt x="2630" y="202"/>
                    <a:pt x="2630" y="605"/>
                  </a:cubicBezTo>
                  <a:cubicBezTo>
                    <a:pt x="3227" y="6864"/>
                    <a:pt x="1420" y="13316"/>
                    <a:pt x="1" y="19559"/>
                  </a:cubicBezTo>
                  <a:cubicBezTo>
                    <a:pt x="1" y="19915"/>
                    <a:pt x="344" y="20130"/>
                    <a:pt x="632" y="20130"/>
                  </a:cubicBezTo>
                  <a:cubicBezTo>
                    <a:pt x="839" y="20130"/>
                    <a:pt x="1017" y="20018"/>
                    <a:pt x="1017" y="19768"/>
                  </a:cubicBezTo>
                  <a:cubicBezTo>
                    <a:pt x="2421" y="13510"/>
                    <a:pt x="4243" y="7058"/>
                    <a:pt x="3630" y="605"/>
                  </a:cubicBezTo>
                  <a:cubicBezTo>
                    <a:pt x="3630" y="202"/>
                    <a:pt x="3380" y="1"/>
                    <a:pt x="31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-739128" y="46157"/>
            <a:ext cx="42135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FFC95C"/>
                </a:solidFill>
              </a:rPr>
              <a:t>AMÉRICA</a:t>
            </a:r>
            <a:endParaRPr dirty="0">
              <a:solidFill>
                <a:srgbClr val="FFC95C"/>
              </a:solidFill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2596675" y="1300253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Mac and cheese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2596675" y="2595896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Tacos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7" name="Google Shape;347;p17"/>
          <p:cNvSpPr txBox="1"/>
          <p:nvPr/>
        </p:nvSpPr>
        <p:spPr>
          <a:xfrm>
            <a:off x="2596675" y="4107256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Brigadeiros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58" name="Google Shape;358;p17"/>
          <p:cNvSpPr/>
          <p:nvPr/>
        </p:nvSpPr>
        <p:spPr>
          <a:xfrm rot="7827656">
            <a:off x="5453358" y="4649553"/>
            <a:ext cx="88547" cy="100506"/>
          </a:xfrm>
          <a:custGeom>
            <a:avLst/>
            <a:gdLst/>
            <a:ahLst/>
            <a:cxnLst/>
            <a:rect l="l" t="t" r="r" b="b"/>
            <a:pathLst>
              <a:path w="1081" h="1227" extrusionOk="0">
                <a:moveTo>
                  <a:pt x="614" y="0"/>
                </a:moveTo>
                <a:cubicBezTo>
                  <a:pt x="307" y="0"/>
                  <a:pt x="0" y="307"/>
                  <a:pt x="0" y="613"/>
                </a:cubicBezTo>
                <a:cubicBezTo>
                  <a:pt x="0" y="920"/>
                  <a:pt x="307" y="1227"/>
                  <a:pt x="614" y="1227"/>
                </a:cubicBezTo>
                <a:cubicBezTo>
                  <a:pt x="773" y="1227"/>
                  <a:pt x="1080" y="920"/>
                  <a:pt x="1080" y="613"/>
                </a:cubicBezTo>
                <a:cubicBezTo>
                  <a:pt x="1080" y="307"/>
                  <a:pt x="773" y="0"/>
                  <a:pt x="614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7"/>
          <p:cNvSpPr/>
          <p:nvPr/>
        </p:nvSpPr>
        <p:spPr>
          <a:xfrm rot="7827656">
            <a:off x="5191089" y="4475060"/>
            <a:ext cx="112629" cy="88547"/>
          </a:xfrm>
          <a:custGeom>
            <a:avLst/>
            <a:gdLst/>
            <a:ahLst/>
            <a:cxnLst/>
            <a:rect l="l" t="t" r="r" b="b"/>
            <a:pathLst>
              <a:path w="1375" h="1081" extrusionOk="0">
                <a:moveTo>
                  <a:pt x="614" y="1"/>
                </a:moveTo>
                <a:cubicBezTo>
                  <a:pt x="1" y="1"/>
                  <a:pt x="1" y="1081"/>
                  <a:pt x="614" y="1081"/>
                </a:cubicBezTo>
                <a:cubicBezTo>
                  <a:pt x="1375" y="1081"/>
                  <a:pt x="1375" y="1"/>
                  <a:pt x="61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6" descr="Easy Mac and Cheese (No flour needed!) - Sugar Spun Run">
            <a:extLst>
              <a:ext uri="{FF2B5EF4-FFF2-40B4-BE49-F238E27FC236}">
                <a16:creationId xmlns:a16="http://schemas.microsoft.com/office/drawing/2014/main" id="{ED4161DE-4BA7-0115-9C95-C08A31FE3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8" b="5828"/>
          <a:stretch/>
        </p:blipFill>
        <p:spPr bwMode="auto">
          <a:xfrm>
            <a:off x="579707" y="652871"/>
            <a:ext cx="1556986" cy="15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eef Tacos - Once Upon a Chef">
            <a:extLst>
              <a:ext uri="{FF2B5EF4-FFF2-40B4-BE49-F238E27FC236}">
                <a16:creationId xmlns:a16="http://schemas.microsoft.com/office/drawing/2014/main" id="{FE598656-71B2-BCD0-B354-55CF0C0B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2" y="2307509"/>
            <a:ext cx="1676966" cy="12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lassic Brigadeiros Recipe by Tasty">
            <a:extLst>
              <a:ext uri="{FF2B5EF4-FFF2-40B4-BE49-F238E27FC236}">
                <a16:creationId xmlns:a16="http://schemas.microsoft.com/office/drawing/2014/main" id="{B6FEABCC-0863-828E-8BAE-F6A1F7A6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1" y="3623767"/>
            <a:ext cx="1473576" cy="14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apa da América | Continente americano, Continentes, Mapa américa do sul">
            <a:extLst>
              <a:ext uri="{FF2B5EF4-FFF2-40B4-BE49-F238E27FC236}">
                <a16:creationId xmlns:a16="http://schemas.microsoft.com/office/drawing/2014/main" id="{D81B14B6-0050-A92A-7135-D26CE5E6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1" y="-7615"/>
            <a:ext cx="4131639" cy="51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64FCA2-1B7B-3682-8A79-5B56D3D4FCC6}"/>
              </a:ext>
            </a:extLst>
          </p:cNvPr>
          <p:cNvCxnSpPr>
            <a:cxnSpLocks/>
            <a:stCxn id="345" idx="3"/>
          </p:cNvCxnSpPr>
          <p:nvPr/>
        </p:nvCxnSpPr>
        <p:spPr>
          <a:xfrm>
            <a:off x="3765475" y="1470503"/>
            <a:ext cx="2339296" cy="170250"/>
          </a:xfrm>
          <a:prstGeom prst="straightConnector1">
            <a:avLst/>
          </a:prstGeom>
          <a:ln>
            <a:solidFill>
              <a:srgbClr val="FFC95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835E599-7D29-C255-E102-5E4FF98D3B02}"/>
              </a:ext>
            </a:extLst>
          </p:cNvPr>
          <p:cNvCxnSpPr>
            <a:cxnSpLocks/>
            <a:stCxn id="346" idx="3"/>
          </p:cNvCxnSpPr>
          <p:nvPr/>
        </p:nvCxnSpPr>
        <p:spPr>
          <a:xfrm flipV="1">
            <a:off x="3765475" y="2307509"/>
            <a:ext cx="2714266" cy="458637"/>
          </a:xfrm>
          <a:prstGeom prst="straightConnector1">
            <a:avLst/>
          </a:prstGeom>
          <a:ln>
            <a:solidFill>
              <a:srgbClr val="FFC95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5A87C-A832-8433-DF7B-2DFA55168A48}"/>
              </a:ext>
            </a:extLst>
          </p:cNvPr>
          <p:cNvCxnSpPr>
            <a:cxnSpLocks/>
            <a:stCxn id="347" idx="3"/>
          </p:cNvCxnSpPr>
          <p:nvPr/>
        </p:nvCxnSpPr>
        <p:spPr>
          <a:xfrm flipV="1">
            <a:off x="3765475" y="3223424"/>
            <a:ext cx="3931273" cy="1054082"/>
          </a:xfrm>
          <a:prstGeom prst="straightConnector1">
            <a:avLst/>
          </a:prstGeom>
          <a:ln>
            <a:solidFill>
              <a:srgbClr val="FFC95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8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6 restaurantes no concelho de Oeiras onde pode comer todo o sushi que  quiser | New in Oeiras">
            <a:extLst>
              <a:ext uri="{FF2B5EF4-FFF2-40B4-BE49-F238E27FC236}">
                <a16:creationId xmlns:a16="http://schemas.microsoft.com/office/drawing/2014/main" id="{3EC0C693-4499-6111-801D-503D95CD1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8" y="733701"/>
            <a:ext cx="2223777" cy="14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-739128" y="46157"/>
            <a:ext cx="42135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F8805A"/>
                </a:solidFill>
              </a:rPr>
              <a:t>ÁSIA</a:t>
            </a:r>
            <a:endParaRPr dirty="0">
              <a:solidFill>
                <a:srgbClr val="F8805A"/>
              </a:solidFill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2637584" y="1189876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Sushi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2621498" y="2584419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PT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Kebabs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7" name="Google Shape;347;p17"/>
          <p:cNvSpPr txBox="1"/>
          <p:nvPr/>
        </p:nvSpPr>
        <p:spPr>
          <a:xfrm>
            <a:off x="2637584" y="4204638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Bubble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tea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59" name="Google Shape;359;p17"/>
          <p:cNvSpPr/>
          <p:nvPr/>
        </p:nvSpPr>
        <p:spPr>
          <a:xfrm rot="7827656">
            <a:off x="5191089" y="4475060"/>
            <a:ext cx="112629" cy="88547"/>
          </a:xfrm>
          <a:custGeom>
            <a:avLst/>
            <a:gdLst/>
            <a:ahLst/>
            <a:cxnLst/>
            <a:rect l="l" t="t" r="r" b="b"/>
            <a:pathLst>
              <a:path w="1375" h="1081" extrusionOk="0">
                <a:moveTo>
                  <a:pt x="614" y="1"/>
                </a:moveTo>
                <a:cubicBezTo>
                  <a:pt x="1" y="1"/>
                  <a:pt x="1" y="1081"/>
                  <a:pt x="614" y="1081"/>
                </a:cubicBezTo>
                <a:cubicBezTo>
                  <a:pt x="1375" y="1081"/>
                  <a:pt x="1375" y="1"/>
                  <a:pt x="61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6" name="Picture 12" descr="Dieter's doner kebabs - Recipes - Hairy Bikers">
            <a:extLst>
              <a:ext uri="{FF2B5EF4-FFF2-40B4-BE49-F238E27FC236}">
                <a16:creationId xmlns:a16="http://schemas.microsoft.com/office/drawing/2014/main" id="{D886E6E5-37E5-1314-CAF5-0F1BF3C86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" b="19169"/>
          <a:stretch/>
        </p:blipFill>
        <p:spPr bwMode="auto">
          <a:xfrm>
            <a:off x="441443" y="2302262"/>
            <a:ext cx="1852406" cy="12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 Reasons Why You Have to Try Bubble Tea This Summer - Westport House">
            <a:extLst>
              <a:ext uri="{FF2B5EF4-FFF2-40B4-BE49-F238E27FC236}">
                <a16:creationId xmlns:a16="http://schemas.microsoft.com/office/drawing/2014/main" id="{05E773BC-96AE-9F84-DB5E-9F1C1499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2" y="3633619"/>
            <a:ext cx="2362452" cy="14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EC6DA2A-6D8A-C3EA-2378-98F26A169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4"/>
          <a:stretch/>
        </p:blipFill>
        <p:spPr bwMode="auto">
          <a:xfrm>
            <a:off x="4076818" y="0"/>
            <a:ext cx="50671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277DAB-3E72-CF70-F848-160B6B88960B}"/>
              </a:ext>
            </a:extLst>
          </p:cNvPr>
          <p:cNvCxnSpPr>
            <a:cxnSpLocks/>
            <a:stCxn id="345" idx="3"/>
          </p:cNvCxnSpPr>
          <p:nvPr/>
        </p:nvCxnSpPr>
        <p:spPr>
          <a:xfrm>
            <a:off x="3806384" y="1360126"/>
            <a:ext cx="5081858" cy="1163068"/>
          </a:xfrm>
          <a:prstGeom prst="straightConnector1">
            <a:avLst/>
          </a:prstGeom>
          <a:ln>
            <a:solidFill>
              <a:srgbClr val="F8805A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F47235-7F7C-A30C-1208-76B2F5E29C00}"/>
              </a:ext>
            </a:extLst>
          </p:cNvPr>
          <p:cNvCxnSpPr>
            <a:cxnSpLocks/>
            <a:stCxn id="346" idx="3"/>
          </p:cNvCxnSpPr>
          <p:nvPr/>
        </p:nvCxnSpPr>
        <p:spPr>
          <a:xfrm flipV="1">
            <a:off x="3790298" y="2420344"/>
            <a:ext cx="781702" cy="334325"/>
          </a:xfrm>
          <a:prstGeom prst="straightConnector1">
            <a:avLst/>
          </a:prstGeom>
          <a:ln>
            <a:solidFill>
              <a:srgbClr val="F8805A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AF835B-A1D8-9B32-7C1A-882FF3B74F75}"/>
              </a:ext>
            </a:extLst>
          </p:cNvPr>
          <p:cNvCxnSpPr>
            <a:cxnSpLocks/>
            <a:stCxn id="347" idx="3"/>
          </p:cNvCxnSpPr>
          <p:nvPr/>
        </p:nvCxnSpPr>
        <p:spPr>
          <a:xfrm flipV="1">
            <a:off x="3806384" y="3190087"/>
            <a:ext cx="4478218" cy="1184801"/>
          </a:xfrm>
          <a:prstGeom prst="straightConnector1">
            <a:avLst/>
          </a:prstGeom>
          <a:ln>
            <a:solidFill>
              <a:srgbClr val="F8805A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9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Soltur Cabo Verde on X: &quot;Cabo Verde has many typical dishes, “cachupa”, is  our main dish. It is a heavy meal. Caldo de peixe, Cuscus, Feijoada are  also local dishes from the">
            <a:extLst>
              <a:ext uri="{FF2B5EF4-FFF2-40B4-BE49-F238E27FC236}">
                <a16:creationId xmlns:a16="http://schemas.microsoft.com/office/drawing/2014/main" id="{D97296D1-C428-7357-C331-6A4B7B8EF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1" y="738640"/>
            <a:ext cx="2141826" cy="14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lanet's Cafe » Arquivos » A Origem do Café na Etiópia">
            <a:extLst>
              <a:ext uri="{FF2B5EF4-FFF2-40B4-BE49-F238E27FC236}">
                <a16:creationId xmlns:a16="http://schemas.microsoft.com/office/drawing/2014/main" id="{71F40DD2-D000-4B01-AA87-0CC5167A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7" y="3591578"/>
            <a:ext cx="2223776" cy="14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-739128" y="46157"/>
            <a:ext cx="42135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721B65"/>
                </a:solidFill>
              </a:rPr>
              <a:t>ÁFRICA</a:t>
            </a:r>
            <a:endParaRPr dirty="0">
              <a:solidFill>
                <a:srgbClr val="721B65"/>
              </a:solidFill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2596675" y="1300253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Cachupa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2596675" y="2698928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Cuscuz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7" name="Google Shape;347;p17"/>
          <p:cNvSpPr txBox="1"/>
          <p:nvPr/>
        </p:nvSpPr>
        <p:spPr>
          <a:xfrm>
            <a:off x="2596675" y="4035294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Café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030" name="Picture 6" descr="The difference between Pastel de Nata and Pastel de Belém">
            <a:extLst>
              <a:ext uri="{FF2B5EF4-FFF2-40B4-BE49-F238E27FC236}">
                <a16:creationId xmlns:a16="http://schemas.microsoft.com/office/drawing/2014/main" id="{06AC19A2-56F1-CA94-60EE-67AACE82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0" y="2297717"/>
            <a:ext cx="2223777" cy="124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rica Regions Map With Single Countries - Arte vetorial de stock e mais  imagens de África - África, Mapa, Vetor - iStock">
            <a:extLst>
              <a:ext uri="{FF2B5EF4-FFF2-40B4-BE49-F238E27FC236}">
                <a16:creationId xmlns:a16="http://schemas.microsoft.com/office/drawing/2014/main" id="{D57561F7-F618-7DC3-5748-501520A09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63BF2E-6275-7AB9-9F7D-C87789C7B017}"/>
              </a:ext>
            </a:extLst>
          </p:cNvPr>
          <p:cNvSpPr/>
          <p:nvPr/>
        </p:nvSpPr>
        <p:spPr>
          <a:xfrm>
            <a:off x="4214490" y="3633619"/>
            <a:ext cx="1526291" cy="127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4" name="Picture 6" descr="Cuscuz - Origem, curiosidades e modos de preparo">
            <a:extLst>
              <a:ext uri="{FF2B5EF4-FFF2-40B4-BE49-F238E27FC236}">
                <a16:creationId xmlns:a16="http://schemas.microsoft.com/office/drawing/2014/main" id="{2A928B73-E7CC-18D5-F134-B034C7ACF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267"/>
          <a:stretch/>
        </p:blipFill>
        <p:spPr bwMode="auto">
          <a:xfrm>
            <a:off x="255760" y="2249170"/>
            <a:ext cx="2474316" cy="129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F7F702-C3B1-C861-8F2D-8D3162EFA6DA}"/>
              </a:ext>
            </a:extLst>
          </p:cNvPr>
          <p:cNvCxnSpPr>
            <a:cxnSpLocks/>
            <a:stCxn id="346" idx="3"/>
          </p:cNvCxnSpPr>
          <p:nvPr/>
        </p:nvCxnSpPr>
        <p:spPr>
          <a:xfrm flipV="1">
            <a:off x="3765475" y="796650"/>
            <a:ext cx="1520963" cy="2072528"/>
          </a:xfrm>
          <a:prstGeom prst="straightConnector1">
            <a:avLst/>
          </a:prstGeom>
          <a:ln>
            <a:solidFill>
              <a:srgbClr val="721B6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20E424-E06A-5C25-EEC6-23AA3F12E1EB}"/>
              </a:ext>
            </a:extLst>
          </p:cNvPr>
          <p:cNvCxnSpPr>
            <a:cxnSpLocks/>
            <a:stCxn id="345" idx="3"/>
          </p:cNvCxnSpPr>
          <p:nvPr/>
        </p:nvCxnSpPr>
        <p:spPr>
          <a:xfrm>
            <a:off x="3765475" y="1470503"/>
            <a:ext cx="375852" cy="232559"/>
          </a:xfrm>
          <a:prstGeom prst="straightConnector1">
            <a:avLst/>
          </a:prstGeom>
          <a:ln>
            <a:solidFill>
              <a:srgbClr val="721B6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BCB26A-F3DB-380E-D2A8-9C9EDA0BFBDB}"/>
              </a:ext>
            </a:extLst>
          </p:cNvPr>
          <p:cNvCxnSpPr>
            <a:cxnSpLocks/>
            <a:stCxn id="347" idx="3"/>
          </p:cNvCxnSpPr>
          <p:nvPr/>
        </p:nvCxnSpPr>
        <p:spPr>
          <a:xfrm flipV="1">
            <a:off x="3765475" y="2376915"/>
            <a:ext cx="4099740" cy="1828629"/>
          </a:xfrm>
          <a:prstGeom prst="straightConnector1">
            <a:avLst/>
          </a:prstGeom>
          <a:ln>
            <a:solidFill>
              <a:srgbClr val="721B6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03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21C05E8-8EA4-BF87-F3C5-C63139216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07" b="9968"/>
          <a:stretch/>
        </p:blipFill>
        <p:spPr>
          <a:xfrm>
            <a:off x="247177" y="2276599"/>
            <a:ext cx="2296643" cy="12578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42F03F-2452-E7BB-2EB9-C24047ADC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42" y="3638589"/>
            <a:ext cx="2223777" cy="14077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880E59-C41D-F453-F8FB-4E0240BAE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59" y="733877"/>
            <a:ext cx="2223777" cy="1474410"/>
          </a:xfrm>
          <a:prstGeom prst="rect">
            <a:avLst/>
          </a:prstGeom>
        </p:spPr>
      </p:pic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-739128" y="46157"/>
            <a:ext cx="42135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BC1C62"/>
                </a:solidFill>
              </a:rPr>
              <a:t>OCEÂNIA</a:t>
            </a:r>
            <a:endParaRPr dirty="0">
              <a:solidFill>
                <a:srgbClr val="BC1C62"/>
              </a:solidFill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2658768" y="1255545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Pastel de carne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2658768" y="2508710"/>
            <a:ext cx="1168800" cy="7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Maçã Granny Smith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7" name="Google Shape;347;p17"/>
          <p:cNvSpPr txBox="1"/>
          <p:nvPr/>
        </p:nvSpPr>
        <p:spPr>
          <a:xfrm>
            <a:off x="2679178" y="4205544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Pavlova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AutoShape 2" descr="▷ Mapa da Oceania para imprimir | Baixe GRÁTIS">
            <a:extLst>
              <a:ext uri="{FF2B5EF4-FFF2-40B4-BE49-F238E27FC236}">
                <a16:creationId xmlns:a16="http://schemas.microsoft.com/office/drawing/2014/main" id="{3F1A27C2-10B7-2EFC-0E49-3987DD9D2E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Mapa da oceania com nomes">
            <a:extLst>
              <a:ext uri="{FF2B5EF4-FFF2-40B4-BE49-F238E27FC236}">
                <a16:creationId xmlns:a16="http://schemas.microsoft.com/office/drawing/2014/main" id="{36D84977-3AF6-49B9-1E08-AC54EEE9A2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0" descr="Mapa da oceania com nomes">
            <a:extLst>
              <a:ext uri="{FF2B5EF4-FFF2-40B4-BE49-F238E27FC236}">
                <a16:creationId xmlns:a16="http://schemas.microsoft.com/office/drawing/2014/main" id="{18B32AE1-5332-73A9-A5B4-2A2BB79826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241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2" descr="Mapa da oceania com nomes">
            <a:extLst>
              <a:ext uri="{FF2B5EF4-FFF2-40B4-BE49-F238E27FC236}">
                <a16:creationId xmlns:a16="http://schemas.microsoft.com/office/drawing/2014/main" id="{4E6C057E-88A6-AE81-FF76-294D373E79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3D6E3D-61AA-0B27-28C9-8CD207479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4710" y="704499"/>
            <a:ext cx="5259507" cy="4039301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C37DA23-FB26-A5FE-5DF1-1BEBDCE70AA7}"/>
              </a:ext>
            </a:extLst>
          </p:cNvPr>
          <p:cNvCxnSpPr>
            <a:cxnSpLocks/>
            <a:stCxn id="345" idx="3"/>
          </p:cNvCxnSpPr>
          <p:nvPr/>
        </p:nvCxnSpPr>
        <p:spPr>
          <a:xfrm>
            <a:off x="3827568" y="1425795"/>
            <a:ext cx="1049232" cy="1654289"/>
          </a:xfrm>
          <a:prstGeom prst="straightConnector1">
            <a:avLst/>
          </a:prstGeom>
          <a:ln>
            <a:solidFill>
              <a:srgbClr val="BC1C6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7966AE5-286A-B88D-BD78-07F9E532108A}"/>
              </a:ext>
            </a:extLst>
          </p:cNvPr>
          <p:cNvCxnSpPr>
            <a:cxnSpLocks/>
            <a:stCxn id="346" idx="3"/>
          </p:cNvCxnSpPr>
          <p:nvPr/>
        </p:nvCxnSpPr>
        <p:spPr>
          <a:xfrm>
            <a:off x="3827568" y="2890125"/>
            <a:ext cx="1049232" cy="443625"/>
          </a:xfrm>
          <a:prstGeom prst="straightConnector1">
            <a:avLst/>
          </a:prstGeom>
          <a:ln>
            <a:solidFill>
              <a:srgbClr val="BC1C6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EC96D6-103B-D06A-E06B-B036AD9F3966}"/>
              </a:ext>
            </a:extLst>
          </p:cNvPr>
          <p:cNvCxnSpPr>
            <a:cxnSpLocks/>
            <a:stCxn id="347" idx="3"/>
          </p:cNvCxnSpPr>
          <p:nvPr/>
        </p:nvCxnSpPr>
        <p:spPr>
          <a:xfrm>
            <a:off x="3847978" y="4375794"/>
            <a:ext cx="3563475" cy="117486"/>
          </a:xfrm>
          <a:prstGeom prst="straightConnector1">
            <a:avLst/>
          </a:prstGeom>
          <a:ln>
            <a:solidFill>
              <a:srgbClr val="BC1C6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4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22"/>
          <p:cNvSpPr txBox="1">
            <a:spLocks noGrp="1"/>
          </p:cNvSpPr>
          <p:nvPr>
            <p:ph type="title"/>
          </p:nvPr>
        </p:nvSpPr>
        <p:spPr>
          <a:xfrm>
            <a:off x="3348594" y="599001"/>
            <a:ext cx="2446809" cy="852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>
                <a:solidFill>
                  <a:srgbClr val="FFC95C"/>
                </a:solidFill>
              </a:rPr>
              <a:t>Conclusão</a:t>
            </a:r>
            <a:endParaRPr sz="4000" dirty="0">
              <a:solidFill>
                <a:srgbClr val="FFC95C"/>
              </a:solidFill>
            </a:endParaRPr>
          </a:p>
        </p:txBody>
      </p:sp>
      <p:sp>
        <p:nvSpPr>
          <p:cNvPr id="1358" name="Google Shape;1358;p22"/>
          <p:cNvSpPr txBox="1"/>
          <p:nvPr/>
        </p:nvSpPr>
        <p:spPr>
          <a:xfrm>
            <a:off x="1103185" y="1301401"/>
            <a:ext cx="6937629" cy="342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dirty="0"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A globalização cultural no domínio da gastronomia tem vindo a ser cada vez mais facilitada graças às redes sociais. Mas este fenómeno também é cada vez mais percetível através da nossa alimentação, pois contém alimentos mais diversificados e até mesmo típicos de outros países </a:t>
            </a:r>
            <a:endParaRPr sz="2000" dirty="0">
              <a:latin typeface="Fira Sans Extra Condensed" panose="020B0503050000020004" pitchFamily="34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3"/>
          <p:cNvSpPr txBox="1">
            <a:spLocks noGrp="1"/>
          </p:cNvSpPr>
          <p:nvPr>
            <p:ph type="title"/>
          </p:nvPr>
        </p:nvSpPr>
        <p:spPr>
          <a:xfrm>
            <a:off x="3532128" y="1643232"/>
            <a:ext cx="2079744" cy="18570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8805A"/>
                </a:solidFill>
              </a:rPr>
              <a:t>FIM</a:t>
            </a:r>
            <a:endParaRPr sz="9600" dirty="0">
              <a:solidFill>
                <a:srgbClr val="F8805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95C"/>
                </a:solidFill>
              </a:rPr>
              <a:t>Índice</a:t>
            </a:r>
            <a:endParaRPr dirty="0">
              <a:solidFill>
                <a:srgbClr val="FFC95C"/>
              </a:solidFill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457200" y="933450"/>
            <a:ext cx="8337550" cy="327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pt-PT" sz="1800" b="1" dirty="0">
              <a:solidFill>
                <a:schemeClr val="dk1"/>
              </a:solidFill>
              <a:latin typeface="Fira Sans Condensed" panose="020B0604020202020204" pitchFamily="34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800" b="1" dirty="0">
                <a:solidFill>
                  <a:schemeClr val="dk1"/>
                </a:solidFill>
                <a:latin typeface="Fira Sans Condensed" panose="020B06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O que é a globalização?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800" b="1" dirty="0">
                <a:solidFill>
                  <a:schemeClr val="dk1"/>
                </a:solidFill>
                <a:latin typeface="Fira Sans Condensed" panose="020B06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Porque escolhemos a gastronomia?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800" b="1" dirty="0">
                <a:solidFill>
                  <a:schemeClr val="dk1"/>
                </a:solidFill>
                <a:latin typeface="Fira Sans Condensed" panose="020B06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 Globalização da Gastronomia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PT" sz="1800" b="1" dirty="0">
                <a:solidFill>
                  <a:schemeClr val="dk1"/>
                </a:solidFill>
                <a:latin typeface="Fira Sans Condensed" panose="020B06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Gastronomias típicas de alguns países de cada continente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pt-PT" sz="1800" b="1" dirty="0">
                <a:solidFill>
                  <a:schemeClr val="dk1"/>
                </a:solidFill>
                <a:latin typeface="Fira Sans Condensed" panose="020B06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      4.1  Europa</a:t>
            </a:r>
          </a:p>
          <a:p>
            <a:pPr lvl="2"/>
            <a:r>
              <a:rPr lang="pt-PT" sz="1800" b="1" dirty="0">
                <a:solidFill>
                  <a:schemeClr val="dk1"/>
                </a:solidFill>
                <a:latin typeface="Fira Sans Condensed" panose="020B06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      4.2  América</a:t>
            </a:r>
          </a:p>
          <a:p>
            <a:pPr lvl="2"/>
            <a:r>
              <a:rPr lang="pt-PT" sz="1800" b="1" dirty="0">
                <a:solidFill>
                  <a:schemeClr val="dk1"/>
                </a:solidFill>
                <a:latin typeface="Fira Sans Condensed" panose="020B06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      4.3  Ásia</a:t>
            </a:r>
          </a:p>
          <a:p>
            <a:pPr lvl="2"/>
            <a:r>
              <a:rPr lang="pt-PT" sz="1800" b="1" dirty="0">
                <a:solidFill>
                  <a:schemeClr val="dk1"/>
                </a:solidFill>
                <a:latin typeface="Fira Sans Condensed" panose="020B06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      4.4  África</a:t>
            </a:r>
          </a:p>
          <a:p>
            <a:pPr lvl="2"/>
            <a:r>
              <a:rPr lang="pt-PT" sz="1800" b="1" dirty="0">
                <a:solidFill>
                  <a:schemeClr val="dk1"/>
                </a:solidFill>
                <a:latin typeface="Fira Sans Condensed" panose="020B06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      4.5  Oceânia</a:t>
            </a:r>
          </a:p>
          <a:p>
            <a:pPr lvl="2"/>
            <a:r>
              <a:rPr lang="pt-PT" sz="1800" b="1" dirty="0">
                <a:solidFill>
                  <a:schemeClr val="dk1"/>
                </a:solidFill>
                <a:latin typeface="Fira Sans Condensed" panose="020B06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5. Conclusão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"/>
          <p:cNvSpPr txBox="1">
            <a:spLocks noGrp="1"/>
          </p:cNvSpPr>
          <p:nvPr>
            <p:ph type="title"/>
          </p:nvPr>
        </p:nvSpPr>
        <p:spPr>
          <a:xfrm>
            <a:off x="3188947" y="769285"/>
            <a:ext cx="540046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rgbClr val="F8805A"/>
                </a:solidFill>
              </a:rPr>
              <a:t>1. O que é a globalização?</a:t>
            </a:r>
            <a:endParaRPr b="1" dirty="0">
              <a:solidFill>
                <a:srgbClr val="F8805A"/>
              </a:solidFill>
            </a:endParaRPr>
          </a:p>
        </p:txBody>
      </p:sp>
      <p:cxnSp>
        <p:nvCxnSpPr>
          <p:cNvPr id="383" name="Google Shape;383;p18"/>
          <p:cNvCxnSpPr/>
          <p:nvPr/>
        </p:nvCxnSpPr>
        <p:spPr>
          <a:xfrm>
            <a:off x="2435500" y="1430650"/>
            <a:ext cx="0" cy="32529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86" name="Google Shape;386;p18"/>
          <p:cNvSpPr txBox="1"/>
          <p:nvPr/>
        </p:nvSpPr>
        <p:spPr>
          <a:xfrm>
            <a:off x="3409183" y="1510075"/>
            <a:ext cx="4959989" cy="268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A globalização é a difusão de informações, valores, símbolos culturais e etc, entre as várias culturas do mundo este processo tem acontecido com mais facilidade através da internet e com a modernização dos transportes e dos meios de comunicação.</a:t>
            </a:r>
            <a:endParaRPr sz="1800" dirty="0">
              <a:solidFill>
                <a:schemeClr val="dk1"/>
              </a:solidFill>
              <a:latin typeface="Fira Sans Extra Condensed" panose="020B0503050000020004" pitchFamily="34" charset="0"/>
              <a:ea typeface="Roboto"/>
              <a:cs typeface="Roboto"/>
              <a:sym typeface="Roboto"/>
            </a:endParaRPr>
          </a:p>
        </p:txBody>
      </p:sp>
      <p:grpSp>
        <p:nvGrpSpPr>
          <p:cNvPr id="397" name="Google Shape;397;p18"/>
          <p:cNvGrpSpPr/>
          <p:nvPr/>
        </p:nvGrpSpPr>
        <p:grpSpPr>
          <a:xfrm>
            <a:off x="7525570" y="1633186"/>
            <a:ext cx="362165" cy="377870"/>
            <a:chOff x="1312525" y="238125"/>
            <a:chExt cx="5002275" cy="5219200"/>
          </a:xfrm>
        </p:grpSpPr>
        <p:sp>
          <p:nvSpPr>
            <p:cNvPr id="398" name="Google Shape;398;p18"/>
            <p:cNvSpPr/>
            <p:nvPr/>
          </p:nvSpPr>
          <p:spPr>
            <a:xfrm>
              <a:off x="1312525" y="238125"/>
              <a:ext cx="5002275" cy="5219200"/>
            </a:xfrm>
            <a:custGeom>
              <a:avLst/>
              <a:gdLst/>
              <a:ahLst/>
              <a:cxnLst/>
              <a:rect l="l" t="t" r="r" b="b"/>
              <a:pathLst>
                <a:path w="200091" h="208768" extrusionOk="0">
                  <a:moveTo>
                    <a:pt x="36829" y="36828"/>
                  </a:moveTo>
                  <a:lnTo>
                    <a:pt x="36829" y="49126"/>
                  </a:lnTo>
                  <a:lnTo>
                    <a:pt x="24564" y="49126"/>
                  </a:lnTo>
                  <a:lnTo>
                    <a:pt x="24564" y="36828"/>
                  </a:lnTo>
                  <a:close/>
                  <a:moveTo>
                    <a:pt x="84454" y="61391"/>
                  </a:moveTo>
                  <a:lnTo>
                    <a:pt x="84454" y="104384"/>
                  </a:lnTo>
                  <a:lnTo>
                    <a:pt x="59891" y="104384"/>
                  </a:lnTo>
                  <a:cubicBezTo>
                    <a:pt x="35198" y="104384"/>
                    <a:pt x="15463" y="85953"/>
                    <a:pt x="12625" y="61391"/>
                  </a:cubicBezTo>
                  <a:close/>
                  <a:moveTo>
                    <a:pt x="120825" y="61391"/>
                  </a:moveTo>
                  <a:cubicBezTo>
                    <a:pt x="134884" y="61391"/>
                    <a:pt x="148486" y="65957"/>
                    <a:pt x="159707" y="74308"/>
                  </a:cubicBezTo>
                  <a:lnTo>
                    <a:pt x="136874" y="106439"/>
                  </a:lnTo>
                  <a:cubicBezTo>
                    <a:pt x="133448" y="105101"/>
                    <a:pt x="129795" y="104384"/>
                    <a:pt x="126011" y="104384"/>
                  </a:cubicBezTo>
                  <a:lnTo>
                    <a:pt x="96719" y="104384"/>
                  </a:lnTo>
                  <a:lnTo>
                    <a:pt x="96719" y="61391"/>
                  </a:lnTo>
                  <a:close/>
                  <a:moveTo>
                    <a:pt x="168906" y="82561"/>
                  </a:moveTo>
                  <a:cubicBezTo>
                    <a:pt x="179866" y="94598"/>
                    <a:pt x="186260" y="110908"/>
                    <a:pt x="186260" y="127544"/>
                  </a:cubicBezTo>
                  <a:cubicBezTo>
                    <a:pt x="186260" y="128000"/>
                    <a:pt x="186227" y="128457"/>
                    <a:pt x="186227" y="128946"/>
                  </a:cubicBezTo>
                  <a:lnTo>
                    <a:pt x="155891" y="128946"/>
                  </a:lnTo>
                  <a:cubicBezTo>
                    <a:pt x="154651" y="123140"/>
                    <a:pt x="151716" y="117660"/>
                    <a:pt x="147149" y="113158"/>
                  </a:cubicBezTo>
                  <a:lnTo>
                    <a:pt x="168906" y="82561"/>
                  </a:lnTo>
                  <a:close/>
                  <a:moveTo>
                    <a:pt x="184792" y="141211"/>
                  </a:moveTo>
                  <a:cubicBezTo>
                    <a:pt x="181367" y="158239"/>
                    <a:pt x="171646" y="172951"/>
                    <a:pt x="158239" y="182900"/>
                  </a:cubicBezTo>
                  <a:lnTo>
                    <a:pt x="144376" y="159805"/>
                  </a:lnTo>
                  <a:cubicBezTo>
                    <a:pt x="150737" y="155140"/>
                    <a:pt x="154749" y="148486"/>
                    <a:pt x="156087" y="141211"/>
                  </a:cubicBezTo>
                  <a:close/>
                  <a:moveTo>
                    <a:pt x="133155" y="164959"/>
                  </a:moveTo>
                  <a:lnTo>
                    <a:pt x="147801" y="189326"/>
                  </a:lnTo>
                  <a:cubicBezTo>
                    <a:pt x="138831" y="193795"/>
                    <a:pt x="128784" y="196339"/>
                    <a:pt x="118182" y="196469"/>
                  </a:cubicBezTo>
                  <a:lnTo>
                    <a:pt x="118182" y="165774"/>
                  </a:lnTo>
                  <a:lnTo>
                    <a:pt x="126044" y="165774"/>
                  </a:lnTo>
                  <a:cubicBezTo>
                    <a:pt x="128458" y="165774"/>
                    <a:pt x="130871" y="165513"/>
                    <a:pt x="133155" y="164959"/>
                  </a:cubicBezTo>
                  <a:close/>
                  <a:moveTo>
                    <a:pt x="105917" y="165774"/>
                  </a:moveTo>
                  <a:lnTo>
                    <a:pt x="105917" y="196502"/>
                  </a:lnTo>
                  <a:lnTo>
                    <a:pt x="93489" y="196502"/>
                  </a:lnTo>
                  <a:cubicBezTo>
                    <a:pt x="77081" y="196469"/>
                    <a:pt x="61294" y="182997"/>
                    <a:pt x="58260" y="165774"/>
                  </a:cubicBezTo>
                  <a:close/>
                  <a:moveTo>
                    <a:pt x="36829" y="0"/>
                  </a:moveTo>
                  <a:lnTo>
                    <a:pt x="36829" y="24563"/>
                  </a:lnTo>
                  <a:lnTo>
                    <a:pt x="12266" y="24563"/>
                  </a:lnTo>
                  <a:lnTo>
                    <a:pt x="12266" y="49126"/>
                  </a:lnTo>
                  <a:lnTo>
                    <a:pt x="1" y="49126"/>
                  </a:lnTo>
                  <a:lnTo>
                    <a:pt x="1" y="55258"/>
                  </a:lnTo>
                  <a:cubicBezTo>
                    <a:pt x="1" y="89052"/>
                    <a:pt x="25836" y="116681"/>
                    <a:pt x="59891" y="116681"/>
                  </a:cubicBezTo>
                  <a:lnTo>
                    <a:pt x="126044" y="116681"/>
                  </a:lnTo>
                  <a:cubicBezTo>
                    <a:pt x="135960" y="116681"/>
                    <a:pt x="144343" y="125326"/>
                    <a:pt x="144343" y="135601"/>
                  </a:cubicBezTo>
                  <a:cubicBezTo>
                    <a:pt x="144343" y="145648"/>
                    <a:pt x="136286" y="153509"/>
                    <a:pt x="126044" y="153509"/>
                  </a:cubicBezTo>
                  <a:lnTo>
                    <a:pt x="12266" y="153509"/>
                  </a:lnTo>
                  <a:lnTo>
                    <a:pt x="12266" y="165774"/>
                  </a:lnTo>
                  <a:lnTo>
                    <a:pt x="45832" y="165774"/>
                  </a:lnTo>
                  <a:cubicBezTo>
                    <a:pt x="46386" y="170015"/>
                    <a:pt x="47495" y="174157"/>
                    <a:pt x="49126" y="178072"/>
                  </a:cubicBezTo>
                  <a:lnTo>
                    <a:pt x="12266" y="178072"/>
                  </a:lnTo>
                  <a:lnTo>
                    <a:pt x="12266" y="190337"/>
                  </a:lnTo>
                  <a:lnTo>
                    <a:pt x="56466" y="190337"/>
                  </a:lnTo>
                  <a:cubicBezTo>
                    <a:pt x="65469" y="201526"/>
                    <a:pt x="78549" y="208376"/>
                    <a:pt x="92282" y="208735"/>
                  </a:cubicBezTo>
                  <a:lnTo>
                    <a:pt x="92282" y="208767"/>
                  </a:lnTo>
                  <a:lnTo>
                    <a:pt x="117334" y="208767"/>
                  </a:lnTo>
                  <a:cubicBezTo>
                    <a:pt x="159968" y="208767"/>
                    <a:pt x="195328" y="175756"/>
                    <a:pt x="198264" y="133187"/>
                  </a:cubicBezTo>
                  <a:cubicBezTo>
                    <a:pt x="200091" y="107417"/>
                    <a:pt x="189228" y="83376"/>
                    <a:pt x="171809" y="68273"/>
                  </a:cubicBezTo>
                  <a:cubicBezTo>
                    <a:pt x="157815" y="56041"/>
                    <a:pt x="139777" y="49126"/>
                    <a:pt x="120792" y="49126"/>
                  </a:cubicBezTo>
                  <a:lnTo>
                    <a:pt x="49126" y="49126"/>
                  </a:lnTo>
                  <a:lnTo>
                    <a:pt x="49126" y="36828"/>
                  </a:lnTo>
                  <a:lnTo>
                    <a:pt x="122814" y="36828"/>
                  </a:lnTo>
                  <a:lnTo>
                    <a:pt x="122814" y="24563"/>
                  </a:lnTo>
                  <a:lnTo>
                    <a:pt x="49126" y="24563"/>
                  </a:lnTo>
                  <a:lnTo>
                    <a:pt x="49126" y="12298"/>
                  </a:lnTo>
                  <a:lnTo>
                    <a:pt x="141212" y="12298"/>
                  </a:lnTo>
                  <a:lnTo>
                    <a:pt x="141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2540675" y="2080325"/>
              <a:ext cx="306650" cy="306650"/>
            </a:xfrm>
            <a:custGeom>
              <a:avLst/>
              <a:gdLst/>
              <a:ahLst/>
              <a:cxnLst/>
              <a:rect l="l" t="t" r="r" b="b"/>
              <a:pathLst>
                <a:path w="12266" h="12266" extrusionOk="0">
                  <a:moveTo>
                    <a:pt x="0" y="0"/>
                  </a:moveTo>
                  <a:lnTo>
                    <a:pt x="0" y="12265"/>
                  </a:lnTo>
                  <a:lnTo>
                    <a:pt x="12265" y="12265"/>
                  </a:lnTo>
                  <a:lnTo>
                    <a:pt x="12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F8BED93-D286-B565-F71B-B57FD196E602}"/>
              </a:ext>
            </a:extLst>
          </p:cNvPr>
          <p:cNvSpPr/>
          <p:nvPr/>
        </p:nvSpPr>
        <p:spPr>
          <a:xfrm>
            <a:off x="0" y="0"/>
            <a:ext cx="2435498" cy="5143500"/>
          </a:xfrm>
          <a:prstGeom prst="rect">
            <a:avLst/>
          </a:prstGeom>
          <a:solidFill>
            <a:srgbClr val="F8805A"/>
          </a:solidFill>
          <a:ln>
            <a:solidFill>
              <a:srgbClr val="F88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721B65"/>
              </a:highlight>
            </a:endParaRPr>
          </a:p>
        </p:txBody>
      </p:sp>
      <p:pic>
        <p:nvPicPr>
          <p:cNvPr id="2052" name="Picture 4" descr="no mundo todo ">
            <a:extLst>
              <a:ext uri="{FF2B5EF4-FFF2-40B4-BE49-F238E27FC236}">
                <a16:creationId xmlns:a16="http://schemas.microsoft.com/office/drawing/2014/main" id="{A3E43FC1-958D-6C1A-C32A-3FE05420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8" y="1909969"/>
            <a:ext cx="1323561" cy="132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1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721B65"/>
                </a:solidFill>
              </a:rPr>
              <a:t>2. Porque escolhemos a gastronomia…</a:t>
            </a:r>
            <a:endParaRPr dirty="0">
              <a:solidFill>
                <a:srgbClr val="721B65"/>
              </a:solidFill>
            </a:endParaRPr>
          </a:p>
        </p:txBody>
      </p:sp>
      <p:grpSp>
        <p:nvGrpSpPr>
          <p:cNvPr id="525" name="Google Shape;525;p21"/>
          <p:cNvGrpSpPr/>
          <p:nvPr/>
        </p:nvGrpSpPr>
        <p:grpSpPr>
          <a:xfrm rot="-3513562">
            <a:off x="-439808" y="2175668"/>
            <a:ext cx="2304915" cy="1458455"/>
            <a:chOff x="4651175" y="1200725"/>
            <a:chExt cx="1564447" cy="989917"/>
          </a:xfrm>
        </p:grpSpPr>
        <p:sp>
          <p:nvSpPr>
            <p:cNvPr id="526" name="Google Shape;526;p21"/>
            <p:cNvSpPr/>
            <p:nvPr/>
          </p:nvSpPr>
          <p:spPr>
            <a:xfrm>
              <a:off x="4950768" y="1327079"/>
              <a:ext cx="976688" cy="740954"/>
            </a:xfrm>
            <a:custGeom>
              <a:avLst/>
              <a:gdLst/>
              <a:ahLst/>
              <a:cxnLst/>
              <a:rect l="l" t="t" r="r" b="b"/>
              <a:pathLst>
                <a:path w="20082" h="15235" extrusionOk="0">
                  <a:moveTo>
                    <a:pt x="16718" y="108"/>
                  </a:moveTo>
                  <a:cubicBezTo>
                    <a:pt x="16791" y="108"/>
                    <a:pt x="16866" y="134"/>
                    <a:pt x="16941" y="200"/>
                  </a:cubicBezTo>
                  <a:cubicBezTo>
                    <a:pt x="17260" y="463"/>
                    <a:pt x="17434" y="928"/>
                    <a:pt x="17608" y="1276"/>
                  </a:cubicBezTo>
                  <a:cubicBezTo>
                    <a:pt x="17841" y="1711"/>
                    <a:pt x="18045" y="2148"/>
                    <a:pt x="18278" y="2555"/>
                  </a:cubicBezTo>
                  <a:cubicBezTo>
                    <a:pt x="18759" y="3376"/>
                    <a:pt x="19268" y="4144"/>
                    <a:pt x="19861" y="4883"/>
                  </a:cubicBezTo>
                  <a:lnTo>
                    <a:pt x="19861" y="4883"/>
                  </a:lnTo>
                  <a:cubicBezTo>
                    <a:pt x="19846" y="4887"/>
                    <a:pt x="19831" y="4895"/>
                    <a:pt x="19816" y="4907"/>
                  </a:cubicBezTo>
                  <a:cubicBezTo>
                    <a:pt x="18394" y="5837"/>
                    <a:pt x="16969" y="6739"/>
                    <a:pt x="15546" y="7668"/>
                  </a:cubicBezTo>
                  <a:cubicBezTo>
                    <a:pt x="14819" y="8133"/>
                    <a:pt x="14121" y="8598"/>
                    <a:pt x="13366" y="9063"/>
                  </a:cubicBezTo>
                  <a:cubicBezTo>
                    <a:pt x="12641" y="9498"/>
                    <a:pt x="11855" y="9877"/>
                    <a:pt x="11100" y="10283"/>
                  </a:cubicBezTo>
                  <a:cubicBezTo>
                    <a:pt x="9647" y="11097"/>
                    <a:pt x="8310" y="12113"/>
                    <a:pt x="6857" y="12984"/>
                  </a:cubicBezTo>
                  <a:cubicBezTo>
                    <a:pt x="6132" y="13421"/>
                    <a:pt x="5405" y="13828"/>
                    <a:pt x="4679" y="14235"/>
                  </a:cubicBezTo>
                  <a:cubicBezTo>
                    <a:pt x="4389" y="14409"/>
                    <a:pt x="4068" y="14553"/>
                    <a:pt x="3808" y="14728"/>
                  </a:cubicBezTo>
                  <a:cubicBezTo>
                    <a:pt x="3692" y="14786"/>
                    <a:pt x="3575" y="14874"/>
                    <a:pt x="3459" y="14932"/>
                  </a:cubicBezTo>
                  <a:cubicBezTo>
                    <a:pt x="3393" y="14977"/>
                    <a:pt x="3334" y="14996"/>
                    <a:pt x="3280" y="14996"/>
                  </a:cubicBezTo>
                  <a:cubicBezTo>
                    <a:pt x="3192" y="14996"/>
                    <a:pt x="3113" y="14946"/>
                    <a:pt x="3022" y="14874"/>
                  </a:cubicBezTo>
                  <a:cubicBezTo>
                    <a:pt x="2587" y="14495"/>
                    <a:pt x="2209" y="13972"/>
                    <a:pt x="1890" y="13507"/>
                  </a:cubicBezTo>
                  <a:cubicBezTo>
                    <a:pt x="1395" y="12868"/>
                    <a:pt x="960" y="12143"/>
                    <a:pt x="640" y="11388"/>
                  </a:cubicBezTo>
                  <a:cubicBezTo>
                    <a:pt x="554" y="11213"/>
                    <a:pt x="495" y="11009"/>
                    <a:pt x="407" y="10806"/>
                  </a:cubicBezTo>
                  <a:cubicBezTo>
                    <a:pt x="379" y="10660"/>
                    <a:pt x="263" y="10486"/>
                    <a:pt x="263" y="10342"/>
                  </a:cubicBezTo>
                  <a:cubicBezTo>
                    <a:pt x="291" y="10079"/>
                    <a:pt x="756" y="9819"/>
                    <a:pt x="960" y="9672"/>
                  </a:cubicBezTo>
                  <a:cubicBezTo>
                    <a:pt x="1658" y="9179"/>
                    <a:pt x="2383" y="8773"/>
                    <a:pt x="3110" y="8366"/>
                  </a:cubicBezTo>
                  <a:cubicBezTo>
                    <a:pt x="4621" y="7522"/>
                    <a:pt x="6132" y="6681"/>
                    <a:pt x="7585" y="5779"/>
                  </a:cubicBezTo>
                  <a:cubicBezTo>
                    <a:pt x="9066" y="4849"/>
                    <a:pt x="10491" y="3891"/>
                    <a:pt x="11943" y="2961"/>
                  </a:cubicBezTo>
                  <a:cubicBezTo>
                    <a:pt x="12757" y="2466"/>
                    <a:pt x="13540" y="1974"/>
                    <a:pt x="14326" y="1478"/>
                  </a:cubicBezTo>
                  <a:cubicBezTo>
                    <a:pt x="14733" y="1218"/>
                    <a:pt x="15140" y="986"/>
                    <a:pt x="15574" y="753"/>
                  </a:cubicBezTo>
                  <a:cubicBezTo>
                    <a:pt x="15779" y="637"/>
                    <a:pt x="15981" y="521"/>
                    <a:pt x="16186" y="374"/>
                  </a:cubicBezTo>
                  <a:cubicBezTo>
                    <a:pt x="16352" y="271"/>
                    <a:pt x="16532" y="108"/>
                    <a:pt x="16718" y="108"/>
                  </a:cubicBezTo>
                  <a:close/>
                  <a:moveTo>
                    <a:pt x="16715" y="0"/>
                  </a:moveTo>
                  <a:cubicBezTo>
                    <a:pt x="16417" y="0"/>
                    <a:pt x="16133" y="292"/>
                    <a:pt x="15837" y="491"/>
                  </a:cubicBezTo>
                  <a:cubicBezTo>
                    <a:pt x="15458" y="723"/>
                    <a:pt x="15051" y="897"/>
                    <a:pt x="14675" y="1102"/>
                  </a:cubicBezTo>
                  <a:cubicBezTo>
                    <a:pt x="14238" y="1362"/>
                    <a:pt x="13831" y="1595"/>
                    <a:pt x="13424" y="1857"/>
                  </a:cubicBezTo>
                  <a:cubicBezTo>
                    <a:pt x="10258" y="3861"/>
                    <a:pt x="7148" y="5895"/>
                    <a:pt x="3866" y="7727"/>
                  </a:cubicBezTo>
                  <a:cubicBezTo>
                    <a:pt x="3080" y="8161"/>
                    <a:pt x="2297" y="8568"/>
                    <a:pt x="1541" y="9033"/>
                  </a:cubicBezTo>
                  <a:cubicBezTo>
                    <a:pt x="1193" y="9265"/>
                    <a:pt x="814" y="9528"/>
                    <a:pt x="465" y="9788"/>
                  </a:cubicBezTo>
                  <a:cubicBezTo>
                    <a:pt x="321" y="9905"/>
                    <a:pt x="89" y="10051"/>
                    <a:pt x="58" y="10253"/>
                  </a:cubicBezTo>
                  <a:cubicBezTo>
                    <a:pt x="0" y="10486"/>
                    <a:pt x="175" y="10806"/>
                    <a:pt x="263" y="11039"/>
                  </a:cubicBezTo>
                  <a:cubicBezTo>
                    <a:pt x="407" y="11446"/>
                    <a:pt x="581" y="11822"/>
                    <a:pt x="786" y="12229"/>
                  </a:cubicBezTo>
                  <a:cubicBezTo>
                    <a:pt x="1163" y="12957"/>
                    <a:pt x="1658" y="13624"/>
                    <a:pt x="2181" y="14263"/>
                  </a:cubicBezTo>
                  <a:cubicBezTo>
                    <a:pt x="2441" y="14553"/>
                    <a:pt x="2790" y="15135"/>
                    <a:pt x="3227" y="15223"/>
                  </a:cubicBezTo>
                  <a:cubicBezTo>
                    <a:pt x="3255" y="15231"/>
                    <a:pt x="3283" y="15235"/>
                    <a:pt x="3310" y="15235"/>
                  </a:cubicBezTo>
                  <a:cubicBezTo>
                    <a:pt x="3485" y="15235"/>
                    <a:pt x="3658" y="15095"/>
                    <a:pt x="3808" y="15018"/>
                  </a:cubicBezTo>
                  <a:cubicBezTo>
                    <a:pt x="4126" y="14786"/>
                    <a:pt x="4475" y="14612"/>
                    <a:pt x="4796" y="14437"/>
                  </a:cubicBezTo>
                  <a:cubicBezTo>
                    <a:pt x="6393" y="13566"/>
                    <a:pt x="7934" y="12666"/>
                    <a:pt x="9414" y="11648"/>
                  </a:cubicBezTo>
                  <a:cubicBezTo>
                    <a:pt x="10258" y="11097"/>
                    <a:pt x="11100" y="10574"/>
                    <a:pt x="12002" y="10109"/>
                  </a:cubicBezTo>
                  <a:cubicBezTo>
                    <a:pt x="12959" y="9614"/>
                    <a:pt x="13861" y="9063"/>
                    <a:pt x="14761" y="8482"/>
                  </a:cubicBezTo>
                  <a:cubicBezTo>
                    <a:pt x="16504" y="7378"/>
                    <a:pt x="18220" y="6274"/>
                    <a:pt x="19963" y="5170"/>
                  </a:cubicBezTo>
                  <a:cubicBezTo>
                    <a:pt x="20082" y="5074"/>
                    <a:pt x="20004" y="4878"/>
                    <a:pt x="19891" y="4878"/>
                  </a:cubicBezTo>
                  <a:cubicBezTo>
                    <a:pt x="19882" y="4878"/>
                    <a:pt x="19873" y="4879"/>
                    <a:pt x="19863" y="4882"/>
                  </a:cubicBezTo>
                  <a:lnTo>
                    <a:pt x="19863" y="4882"/>
                  </a:lnTo>
                  <a:cubicBezTo>
                    <a:pt x="19327" y="4170"/>
                    <a:pt x="18848" y="3407"/>
                    <a:pt x="18422" y="2641"/>
                  </a:cubicBezTo>
                  <a:cubicBezTo>
                    <a:pt x="18189" y="2234"/>
                    <a:pt x="18015" y="1857"/>
                    <a:pt x="17813" y="1451"/>
                  </a:cubicBezTo>
                  <a:cubicBezTo>
                    <a:pt x="17608" y="1044"/>
                    <a:pt x="17434" y="579"/>
                    <a:pt x="17143" y="230"/>
                  </a:cubicBezTo>
                  <a:cubicBezTo>
                    <a:pt x="16995" y="64"/>
                    <a:pt x="16853" y="0"/>
                    <a:pt x="167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5807137" y="1200725"/>
              <a:ext cx="408485" cy="317197"/>
            </a:xfrm>
            <a:custGeom>
              <a:avLst/>
              <a:gdLst/>
              <a:ahLst/>
              <a:cxnLst/>
              <a:rect l="l" t="t" r="r" b="b"/>
              <a:pathLst>
                <a:path w="8399" h="6522" extrusionOk="0">
                  <a:moveTo>
                    <a:pt x="6906" y="1"/>
                  </a:moveTo>
                  <a:cubicBezTo>
                    <a:pt x="6411" y="1"/>
                    <a:pt x="5947" y="243"/>
                    <a:pt x="5579" y="532"/>
                  </a:cubicBezTo>
                  <a:cubicBezTo>
                    <a:pt x="5028" y="938"/>
                    <a:pt x="4505" y="1375"/>
                    <a:pt x="3952" y="1782"/>
                  </a:cubicBezTo>
                  <a:cubicBezTo>
                    <a:pt x="3661" y="2043"/>
                    <a:pt x="3343" y="2275"/>
                    <a:pt x="3022" y="2538"/>
                  </a:cubicBezTo>
                  <a:cubicBezTo>
                    <a:pt x="2704" y="2770"/>
                    <a:pt x="2383" y="3030"/>
                    <a:pt x="2006" y="3147"/>
                  </a:cubicBezTo>
                  <a:cubicBezTo>
                    <a:pt x="1658" y="3235"/>
                    <a:pt x="1309" y="3263"/>
                    <a:pt x="988" y="3351"/>
                  </a:cubicBezTo>
                  <a:cubicBezTo>
                    <a:pt x="639" y="3467"/>
                    <a:pt x="291" y="3642"/>
                    <a:pt x="30" y="3874"/>
                  </a:cubicBezTo>
                  <a:cubicBezTo>
                    <a:pt x="0" y="3902"/>
                    <a:pt x="30" y="3932"/>
                    <a:pt x="58" y="3932"/>
                  </a:cubicBezTo>
                  <a:cubicBezTo>
                    <a:pt x="349" y="3758"/>
                    <a:pt x="639" y="3612"/>
                    <a:pt x="960" y="3526"/>
                  </a:cubicBezTo>
                  <a:cubicBezTo>
                    <a:pt x="1251" y="3437"/>
                    <a:pt x="1541" y="3379"/>
                    <a:pt x="1832" y="3321"/>
                  </a:cubicBezTo>
                  <a:cubicBezTo>
                    <a:pt x="2122" y="3263"/>
                    <a:pt x="2413" y="3177"/>
                    <a:pt x="2645" y="3003"/>
                  </a:cubicBezTo>
                  <a:cubicBezTo>
                    <a:pt x="2936" y="2828"/>
                    <a:pt x="3196" y="2596"/>
                    <a:pt x="3429" y="2391"/>
                  </a:cubicBezTo>
                  <a:lnTo>
                    <a:pt x="4998" y="1171"/>
                  </a:lnTo>
                  <a:cubicBezTo>
                    <a:pt x="5435" y="822"/>
                    <a:pt x="5869" y="415"/>
                    <a:pt x="6423" y="241"/>
                  </a:cubicBezTo>
                  <a:cubicBezTo>
                    <a:pt x="6567" y="193"/>
                    <a:pt x="6718" y="169"/>
                    <a:pt x="6867" y="169"/>
                  </a:cubicBezTo>
                  <a:cubicBezTo>
                    <a:pt x="7262" y="169"/>
                    <a:pt x="7651" y="333"/>
                    <a:pt x="7903" y="648"/>
                  </a:cubicBezTo>
                  <a:cubicBezTo>
                    <a:pt x="8224" y="1055"/>
                    <a:pt x="8282" y="1724"/>
                    <a:pt x="7876" y="2101"/>
                  </a:cubicBezTo>
                  <a:cubicBezTo>
                    <a:pt x="7643" y="2333"/>
                    <a:pt x="7322" y="2449"/>
                    <a:pt x="7032" y="2566"/>
                  </a:cubicBezTo>
                  <a:lnTo>
                    <a:pt x="6160" y="3003"/>
                  </a:lnTo>
                  <a:cubicBezTo>
                    <a:pt x="5551" y="3293"/>
                    <a:pt x="4970" y="3584"/>
                    <a:pt x="4359" y="3874"/>
                  </a:cubicBezTo>
                  <a:cubicBezTo>
                    <a:pt x="3750" y="4165"/>
                    <a:pt x="3138" y="4425"/>
                    <a:pt x="2673" y="4920"/>
                  </a:cubicBezTo>
                  <a:cubicBezTo>
                    <a:pt x="2239" y="5355"/>
                    <a:pt x="2064" y="6082"/>
                    <a:pt x="1483" y="6343"/>
                  </a:cubicBezTo>
                  <a:cubicBezTo>
                    <a:pt x="1378" y="6396"/>
                    <a:pt x="1439" y="6521"/>
                    <a:pt x="1538" y="6521"/>
                  </a:cubicBezTo>
                  <a:cubicBezTo>
                    <a:pt x="1548" y="6521"/>
                    <a:pt x="1559" y="6520"/>
                    <a:pt x="1569" y="6517"/>
                  </a:cubicBezTo>
                  <a:cubicBezTo>
                    <a:pt x="2092" y="6227"/>
                    <a:pt x="2297" y="5645"/>
                    <a:pt x="2645" y="5181"/>
                  </a:cubicBezTo>
                  <a:cubicBezTo>
                    <a:pt x="3080" y="4658"/>
                    <a:pt x="3691" y="4367"/>
                    <a:pt x="4273" y="4107"/>
                  </a:cubicBezTo>
                  <a:cubicBezTo>
                    <a:pt x="4912" y="3786"/>
                    <a:pt x="5551" y="3495"/>
                    <a:pt x="6190" y="3177"/>
                  </a:cubicBezTo>
                  <a:cubicBezTo>
                    <a:pt x="6509" y="3030"/>
                    <a:pt x="6829" y="2886"/>
                    <a:pt x="7120" y="2712"/>
                  </a:cubicBezTo>
                  <a:cubicBezTo>
                    <a:pt x="7411" y="2596"/>
                    <a:pt x="7729" y="2449"/>
                    <a:pt x="7962" y="2247"/>
                  </a:cubicBezTo>
                  <a:cubicBezTo>
                    <a:pt x="8340" y="1898"/>
                    <a:pt x="8399" y="1317"/>
                    <a:pt x="8224" y="880"/>
                  </a:cubicBezTo>
                  <a:cubicBezTo>
                    <a:pt x="8020" y="415"/>
                    <a:pt x="7555" y="67"/>
                    <a:pt x="7062" y="9"/>
                  </a:cubicBezTo>
                  <a:cubicBezTo>
                    <a:pt x="7010" y="3"/>
                    <a:pt x="6958" y="1"/>
                    <a:pt x="690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4651175" y="1896109"/>
              <a:ext cx="410625" cy="294534"/>
            </a:xfrm>
            <a:custGeom>
              <a:avLst/>
              <a:gdLst/>
              <a:ahLst/>
              <a:cxnLst/>
              <a:rect l="l" t="t" r="r" b="b"/>
              <a:pathLst>
                <a:path w="8443" h="6056" extrusionOk="0">
                  <a:moveTo>
                    <a:pt x="6794" y="1"/>
                  </a:moveTo>
                  <a:cubicBezTo>
                    <a:pt x="6787" y="1"/>
                    <a:pt x="6780" y="2"/>
                    <a:pt x="6772" y="6"/>
                  </a:cubicBezTo>
                  <a:cubicBezTo>
                    <a:pt x="6191" y="122"/>
                    <a:pt x="5870" y="675"/>
                    <a:pt x="5463" y="1052"/>
                  </a:cubicBezTo>
                  <a:cubicBezTo>
                    <a:pt x="5203" y="1284"/>
                    <a:pt x="4912" y="1489"/>
                    <a:pt x="4591" y="1663"/>
                  </a:cubicBezTo>
                  <a:cubicBezTo>
                    <a:pt x="4301" y="1807"/>
                    <a:pt x="4010" y="1896"/>
                    <a:pt x="3692" y="1982"/>
                  </a:cubicBezTo>
                  <a:cubicBezTo>
                    <a:pt x="3080" y="2156"/>
                    <a:pt x="2529" y="2477"/>
                    <a:pt x="1948" y="2767"/>
                  </a:cubicBezTo>
                  <a:cubicBezTo>
                    <a:pt x="1658" y="2912"/>
                    <a:pt x="1367" y="3028"/>
                    <a:pt x="1077" y="3202"/>
                  </a:cubicBezTo>
                  <a:cubicBezTo>
                    <a:pt x="786" y="3349"/>
                    <a:pt x="523" y="3493"/>
                    <a:pt x="321" y="3725"/>
                  </a:cubicBezTo>
                  <a:cubicBezTo>
                    <a:pt x="175" y="3899"/>
                    <a:pt x="59" y="4132"/>
                    <a:pt x="31" y="4336"/>
                  </a:cubicBezTo>
                  <a:cubicBezTo>
                    <a:pt x="0" y="4627"/>
                    <a:pt x="117" y="4887"/>
                    <a:pt x="263" y="5120"/>
                  </a:cubicBezTo>
                  <a:cubicBezTo>
                    <a:pt x="523" y="5557"/>
                    <a:pt x="930" y="5991"/>
                    <a:pt x="1483" y="6050"/>
                  </a:cubicBezTo>
                  <a:cubicBezTo>
                    <a:pt x="1518" y="6054"/>
                    <a:pt x="1553" y="6056"/>
                    <a:pt x="1588" y="6056"/>
                  </a:cubicBezTo>
                  <a:cubicBezTo>
                    <a:pt x="1814" y="6056"/>
                    <a:pt x="2038" y="5976"/>
                    <a:pt x="2239" y="5875"/>
                  </a:cubicBezTo>
                  <a:cubicBezTo>
                    <a:pt x="2529" y="5701"/>
                    <a:pt x="2820" y="5527"/>
                    <a:pt x="3080" y="5352"/>
                  </a:cubicBezTo>
                  <a:cubicBezTo>
                    <a:pt x="3634" y="4976"/>
                    <a:pt x="4157" y="4569"/>
                    <a:pt x="4680" y="4162"/>
                  </a:cubicBezTo>
                  <a:cubicBezTo>
                    <a:pt x="4970" y="3930"/>
                    <a:pt x="5289" y="3697"/>
                    <a:pt x="5579" y="3465"/>
                  </a:cubicBezTo>
                  <a:cubicBezTo>
                    <a:pt x="5870" y="3260"/>
                    <a:pt x="6160" y="3028"/>
                    <a:pt x="6509" y="2942"/>
                  </a:cubicBezTo>
                  <a:cubicBezTo>
                    <a:pt x="6830" y="2884"/>
                    <a:pt x="7148" y="2912"/>
                    <a:pt x="7469" y="2884"/>
                  </a:cubicBezTo>
                  <a:cubicBezTo>
                    <a:pt x="7787" y="2826"/>
                    <a:pt x="8078" y="2679"/>
                    <a:pt x="8369" y="2505"/>
                  </a:cubicBezTo>
                  <a:cubicBezTo>
                    <a:pt x="8443" y="2456"/>
                    <a:pt x="8393" y="2347"/>
                    <a:pt x="8324" y="2347"/>
                  </a:cubicBezTo>
                  <a:cubicBezTo>
                    <a:pt x="8311" y="2347"/>
                    <a:pt x="8297" y="2351"/>
                    <a:pt x="8283" y="2361"/>
                  </a:cubicBezTo>
                  <a:cubicBezTo>
                    <a:pt x="8020" y="2535"/>
                    <a:pt x="7760" y="2679"/>
                    <a:pt x="7439" y="2709"/>
                  </a:cubicBezTo>
                  <a:cubicBezTo>
                    <a:pt x="7309" y="2723"/>
                    <a:pt x="7178" y="2723"/>
                    <a:pt x="7047" y="2723"/>
                  </a:cubicBezTo>
                  <a:cubicBezTo>
                    <a:pt x="6916" y="2723"/>
                    <a:pt x="6786" y="2723"/>
                    <a:pt x="6655" y="2737"/>
                  </a:cubicBezTo>
                  <a:cubicBezTo>
                    <a:pt x="6102" y="2826"/>
                    <a:pt x="5667" y="3202"/>
                    <a:pt x="5230" y="3523"/>
                  </a:cubicBezTo>
                  <a:cubicBezTo>
                    <a:pt x="4243" y="4248"/>
                    <a:pt x="3343" y="5062"/>
                    <a:pt x="2267" y="5673"/>
                  </a:cubicBezTo>
                  <a:cubicBezTo>
                    <a:pt x="2068" y="5806"/>
                    <a:pt x="1851" y="5906"/>
                    <a:pt x="1617" y="5906"/>
                  </a:cubicBezTo>
                  <a:cubicBezTo>
                    <a:pt x="1545" y="5906"/>
                    <a:pt x="1471" y="5896"/>
                    <a:pt x="1395" y="5875"/>
                  </a:cubicBezTo>
                  <a:cubicBezTo>
                    <a:pt x="1135" y="5817"/>
                    <a:pt x="902" y="5673"/>
                    <a:pt x="728" y="5468"/>
                  </a:cubicBezTo>
                  <a:cubicBezTo>
                    <a:pt x="523" y="5266"/>
                    <a:pt x="321" y="4976"/>
                    <a:pt x="233" y="4685"/>
                  </a:cubicBezTo>
                  <a:cubicBezTo>
                    <a:pt x="117" y="4422"/>
                    <a:pt x="205" y="4104"/>
                    <a:pt x="379" y="3872"/>
                  </a:cubicBezTo>
                  <a:cubicBezTo>
                    <a:pt x="582" y="3639"/>
                    <a:pt x="844" y="3493"/>
                    <a:pt x="1077" y="3349"/>
                  </a:cubicBezTo>
                  <a:cubicBezTo>
                    <a:pt x="1367" y="3202"/>
                    <a:pt x="1628" y="3058"/>
                    <a:pt x="1918" y="2942"/>
                  </a:cubicBezTo>
                  <a:cubicBezTo>
                    <a:pt x="2181" y="2795"/>
                    <a:pt x="2471" y="2679"/>
                    <a:pt x="2732" y="2535"/>
                  </a:cubicBezTo>
                  <a:cubicBezTo>
                    <a:pt x="3022" y="2389"/>
                    <a:pt x="3285" y="2244"/>
                    <a:pt x="3575" y="2156"/>
                  </a:cubicBezTo>
                  <a:cubicBezTo>
                    <a:pt x="3894" y="2070"/>
                    <a:pt x="4184" y="2012"/>
                    <a:pt x="4475" y="1896"/>
                  </a:cubicBezTo>
                  <a:cubicBezTo>
                    <a:pt x="4766" y="1749"/>
                    <a:pt x="5056" y="1575"/>
                    <a:pt x="5319" y="1373"/>
                  </a:cubicBezTo>
                  <a:cubicBezTo>
                    <a:pt x="5842" y="966"/>
                    <a:pt x="6160" y="297"/>
                    <a:pt x="6800" y="94"/>
                  </a:cubicBezTo>
                  <a:cubicBezTo>
                    <a:pt x="6850" y="68"/>
                    <a:pt x="6836" y="1"/>
                    <a:pt x="679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5008741" y="1874126"/>
              <a:ext cx="61961" cy="99021"/>
            </a:xfrm>
            <a:custGeom>
              <a:avLst/>
              <a:gdLst/>
              <a:ahLst/>
              <a:cxnLst/>
              <a:rect l="l" t="t" r="r" b="b"/>
              <a:pathLst>
                <a:path w="1274" h="2036" extrusionOk="0">
                  <a:moveTo>
                    <a:pt x="18" y="1"/>
                  </a:moveTo>
                  <a:cubicBezTo>
                    <a:pt x="8" y="1"/>
                    <a:pt x="1" y="8"/>
                    <a:pt x="1" y="23"/>
                  </a:cubicBezTo>
                  <a:cubicBezTo>
                    <a:pt x="203" y="779"/>
                    <a:pt x="640" y="1476"/>
                    <a:pt x="1191" y="2027"/>
                  </a:cubicBezTo>
                  <a:cubicBezTo>
                    <a:pt x="1197" y="2033"/>
                    <a:pt x="1204" y="2035"/>
                    <a:pt x="1211" y="2035"/>
                  </a:cubicBezTo>
                  <a:cubicBezTo>
                    <a:pt x="1241" y="2035"/>
                    <a:pt x="1273" y="1993"/>
                    <a:pt x="1249" y="1969"/>
                  </a:cubicBezTo>
                  <a:cubicBezTo>
                    <a:pt x="668" y="1418"/>
                    <a:pt x="319" y="749"/>
                    <a:pt x="59" y="23"/>
                  </a:cubicBezTo>
                  <a:cubicBezTo>
                    <a:pt x="44" y="8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5099203" y="1768831"/>
              <a:ext cx="372836" cy="225180"/>
            </a:xfrm>
            <a:custGeom>
              <a:avLst/>
              <a:gdLst/>
              <a:ahLst/>
              <a:cxnLst/>
              <a:rect l="l" t="t" r="r" b="b"/>
              <a:pathLst>
                <a:path w="7666" h="4630" extrusionOk="0">
                  <a:moveTo>
                    <a:pt x="7628" y="1"/>
                  </a:moveTo>
                  <a:cubicBezTo>
                    <a:pt x="7623" y="1"/>
                    <a:pt x="7618" y="3"/>
                    <a:pt x="7613" y="8"/>
                  </a:cubicBezTo>
                  <a:cubicBezTo>
                    <a:pt x="6653" y="619"/>
                    <a:pt x="5695" y="1286"/>
                    <a:pt x="4707" y="1898"/>
                  </a:cubicBezTo>
                  <a:cubicBezTo>
                    <a:pt x="3747" y="2507"/>
                    <a:pt x="2759" y="3088"/>
                    <a:pt x="1744" y="3641"/>
                  </a:cubicBezTo>
                  <a:cubicBezTo>
                    <a:pt x="1163" y="3960"/>
                    <a:pt x="581" y="4250"/>
                    <a:pt x="0" y="4599"/>
                  </a:cubicBezTo>
                  <a:cubicBezTo>
                    <a:pt x="0" y="4599"/>
                    <a:pt x="0" y="4629"/>
                    <a:pt x="28" y="4629"/>
                  </a:cubicBezTo>
                  <a:cubicBezTo>
                    <a:pt x="1074" y="4134"/>
                    <a:pt x="2062" y="3553"/>
                    <a:pt x="3050" y="2972"/>
                  </a:cubicBezTo>
                  <a:cubicBezTo>
                    <a:pt x="4068" y="2391"/>
                    <a:pt x="5026" y="1782"/>
                    <a:pt x="6014" y="1170"/>
                  </a:cubicBezTo>
                  <a:cubicBezTo>
                    <a:pt x="6567" y="794"/>
                    <a:pt x="7118" y="445"/>
                    <a:pt x="7641" y="66"/>
                  </a:cubicBezTo>
                  <a:cubicBezTo>
                    <a:pt x="7665" y="43"/>
                    <a:pt x="7650" y="1"/>
                    <a:pt x="762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5494850" y="1721169"/>
              <a:ext cx="36817" cy="25485"/>
            </a:xfrm>
            <a:custGeom>
              <a:avLst/>
              <a:gdLst/>
              <a:ahLst/>
              <a:cxnLst/>
              <a:rect l="l" t="t" r="r" b="b"/>
              <a:pathLst>
                <a:path w="757" h="524" extrusionOk="0">
                  <a:moveTo>
                    <a:pt x="698" y="0"/>
                  </a:moveTo>
                  <a:cubicBezTo>
                    <a:pt x="466" y="116"/>
                    <a:pt x="203" y="263"/>
                    <a:pt x="1" y="465"/>
                  </a:cubicBezTo>
                  <a:cubicBezTo>
                    <a:pt x="1" y="495"/>
                    <a:pt x="29" y="523"/>
                    <a:pt x="59" y="523"/>
                  </a:cubicBezTo>
                  <a:cubicBezTo>
                    <a:pt x="261" y="349"/>
                    <a:pt x="466" y="205"/>
                    <a:pt x="726" y="88"/>
                  </a:cubicBezTo>
                  <a:cubicBezTo>
                    <a:pt x="756" y="58"/>
                    <a:pt x="756" y="0"/>
                    <a:pt x="69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5551802" y="1516318"/>
              <a:ext cx="309075" cy="197020"/>
            </a:xfrm>
            <a:custGeom>
              <a:avLst/>
              <a:gdLst/>
              <a:ahLst/>
              <a:cxnLst/>
              <a:rect l="l" t="t" r="r" b="b"/>
              <a:pathLst>
                <a:path w="6355" h="4051" extrusionOk="0">
                  <a:moveTo>
                    <a:pt x="6296" y="0"/>
                  </a:moveTo>
                  <a:cubicBezTo>
                    <a:pt x="5745" y="319"/>
                    <a:pt x="5222" y="667"/>
                    <a:pt x="4699" y="988"/>
                  </a:cubicBezTo>
                  <a:cubicBezTo>
                    <a:pt x="4176" y="1337"/>
                    <a:pt x="3653" y="1655"/>
                    <a:pt x="3130" y="2004"/>
                  </a:cubicBezTo>
                  <a:cubicBezTo>
                    <a:pt x="2084" y="2673"/>
                    <a:pt x="1038" y="3340"/>
                    <a:pt x="20" y="4010"/>
                  </a:cubicBezTo>
                  <a:cubicBezTo>
                    <a:pt x="0" y="4030"/>
                    <a:pt x="9" y="4050"/>
                    <a:pt x="26" y="4050"/>
                  </a:cubicBezTo>
                  <a:cubicBezTo>
                    <a:pt x="33" y="4050"/>
                    <a:pt x="41" y="4047"/>
                    <a:pt x="50" y="4038"/>
                  </a:cubicBezTo>
                  <a:cubicBezTo>
                    <a:pt x="1096" y="3399"/>
                    <a:pt x="2142" y="2731"/>
                    <a:pt x="3188" y="2092"/>
                  </a:cubicBezTo>
                  <a:cubicBezTo>
                    <a:pt x="3711" y="1744"/>
                    <a:pt x="4234" y="1423"/>
                    <a:pt x="4757" y="1074"/>
                  </a:cubicBezTo>
                  <a:cubicBezTo>
                    <a:pt x="5280" y="756"/>
                    <a:pt x="5803" y="435"/>
                    <a:pt x="6326" y="86"/>
                  </a:cubicBezTo>
                  <a:cubicBezTo>
                    <a:pt x="6354" y="58"/>
                    <a:pt x="6326" y="0"/>
                    <a:pt x="629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5537260" y="1350910"/>
              <a:ext cx="223332" cy="141382"/>
            </a:xfrm>
            <a:custGeom>
              <a:avLst/>
              <a:gdLst/>
              <a:ahLst/>
              <a:cxnLst/>
              <a:rect l="l" t="t" r="r" b="b"/>
              <a:pathLst>
                <a:path w="4592" h="2907" extrusionOk="0">
                  <a:moveTo>
                    <a:pt x="4533" y="1"/>
                  </a:moveTo>
                  <a:cubicBezTo>
                    <a:pt x="3778" y="496"/>
                    <a:pt x="3022" y="961"/>
                    <a:pt x="2267" y="1425"/>
                  </a:cubicBezTo>
                  <a:cubicBezTo>
                    <a:pt x="1512" y="1918"/>
                    <a:pt x="756" y="2355"/>
                    <a:pt x="29" y="2848"/>
                  </a:cubicBezTo>
                  <a:cubicBezTo>
                    <a:pt x="1" y="2878"/>
                    <a:pt x="29" y="2906"/>
                    <a:pt x="59" y="2906"/>
                  </a:cubicBezTo>
                  <a:cubicBezTo>
                    <a:pt x="814" y="2441"/>
                    <a:pt x="1539" y="1948"/>
                    <a:pt x="2295" y="1484"/>
                  </a:cubicBezTo>
                  <a:lnTo>
                    <a:pt x="4561" y="89"/>
                  </a:lnTo>
                  <a:cubicBezTo>
                    <a:pt x="4592" y="59"/>
                    <a:pt x="4561" y="1"/>
                    <a:pt x="453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6154733" y="1213905"/>
              <a:ext cx="15660" cy="28889"/>
            </a:xfrm>
            <a:custGeom>
              <a:avLst/>
              <a:gdLst/>
              <a:ahLst/>
              <a:cxnLst/>
              <a:rect l="l" t="t" r="r" b="b"/>
              <a:pathLst>
                <a:path w="322" h="594" extrusionOk="0">
                  <a:moveTo>
                    <a:pt x="1" y="0"/>
                  </a:moveTo>
                  <a:lnTo>
                    <a:pt x="1" y="0"/>
                  </a:lnTo>
                  <a:cubicBezTo>
                    <a:pt x="89" y="203"/>
                    <a:pt x="205" y="377"/>
                    <a:pt x="292" y="581"/>
                  </a:cubicBezTo>
                  <a:cubicBezTo>
                    <a:pt x="292" y="591"/>
                    <a:pt x="295" y="594"/>
                    <a:pt x="299" y="594"/>
                  </a:cubicBezTo>
                  <a:cubicBezTo>
                    <a:pt x="308" y="594"/>
                    <a:pt x="322" y="581"/>
                    <a:pt x="322" y="581"/>
                  </a:cubicBezTo>
                  <a:cubicBezTo>
                    <a:pt x="233" y="377"/>
                    <a:pt x="147" y="175"/>
                    <a:pt x="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6060137" y="1259136"/>
              <a:ext cx="114438" cy="89294"/>
            </a:xfrm>
            <a:custGeom>
              <a:avLst/>
              <a:gdLst/>
              <a:ahLst/>
              <a:cxnLst/>
              <a:rect l="l" t="t" r="r" b="b"/>
              <a:pathLst>
                <a:path w="2353" h="1836" extrusionOk="0">
                  <a:moveTo>
                    <a:pt x="2295" y="0"/>
                  </a:moveTo>
                  <a:cubicBezTo>
                    <a:pt x="2178" y="493"/>
                    <a:pt x="1830" y="842"/>
                    <a:pt x="1423" y="1104"/>
                  </a:cubicBezTo>
                  <a:cubicBezTo>
                    <a:pt x="988" y="1365"/>
                    <a:pt x="493" y="1569"/>
                    <a:pt x="28" y="1771"/>
                  </a:cubicBezTo>
                  <a:cubicBezTo>
                    <a:pt x="4" y="1771"/>
                    <a:pt x="1" y="1836"/>
                    <a:pt x="37" y="1836"/>
                  </a:cubicBezTo>
                  <a:cubicBezTo>
                    <a:pt x="43" y="1836"/>
                    <a:pt x="50" y="1834"/>
                    <a:pt x="58" y="1829"/>
                  </a:cubicBezTo>
                  <a:cubicBezTo>
                    <a:pt x="551" y="1627"/>
                    <a:pt x="1074" y="1395"/>
                    <a:pt x="1539" y="1074"/>
                  </a:cubicBezTo>
                  <a:cubicBezTo>
                    <a:pt x="1918" y="842"/>
                    <a:pt x="2267" y="493"/>
                    <a:pt x="2353" y="28"/>
                  </a:cubicBezTo>
                  <a:cubicBezTo>
                    <a:pt x="2353" y="0"/>
                    <a:pt x="2295" y="0"/>
                    <a:pt x="229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5839674" y="1428677"/>
              <a:ext cx="33947" cy="17168"/>
            </a:xfrm>
            <a:custGeom>
              <a:avLst/>
              <a:gdLst/>
              <a:ahLst/>
              <a:cxnLst/>
              <a:rect l="l" t="t" r="r" b="b"/>
              <a:pathLst>
                <a:path w="698" h="353" extrusionOk="0">
                  <a:moveTo>
                    <a:pt x="1" y="1"/>
                  </a:moveTo>
                  <a:lnTo>
                    <a:pt x="1" y="29"/>
                  </a:lnTo>
                  <a:cubicBezTo>
                    <a:pt x="133" y="216"/>
                    <a:pt x="364" y="353"/>
                    <a:pt x="603" y="353"/>
                  </a:cubicBezTo>
                  <a:cubicBezTo>
                    <a:pt x="624" y="353"/>
                    <a:pt x="646" y="352"/>
                    <a:pt x="668" y="349"/>
                  </a:cubicBezTo>
                  <a:cubicBezTo>
                    <a:pt x="698" y="349"/>
                    <a:pt x="698" y="291"/>
                    <a:pt x="668" y="291"/>
                  </a:cubicBezTo>
                  <a:cubicBezTo>
                    <a:pt x="642" y="294"/>
                    <a:pt x="617" y="295"/>
                    <a:pt x="591" y="295"/>
                  </a:cubicBezTo>
                  <a:cubicBezTo>
                    <a:pt x="362" y="295"/>
                    <a:pt x="158" y="183"/>
                    <a:pt x="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5871141" y="1381453"/>
              <a:ext cx="17995" cy="50094"/>
            </a:xfrm>
            <a:custGeom>
              <a:avLst/>
              <a:gdLst/>
              <a:ahLst/>
              <a:cxnLst/>
              <a:rect l="l" t="t" r="r" b="b"/>
              <a:pathLst>
                <a:path w="370" h="1030" extrusionOk="0">
                  <a:moveTo>
                    <a:pt x="40" y="0"/>
                  </a:moveTo>
                  <a:cubicBezTo>
                    <a:pt x="24" y="0"/>
                    <a:pt x="1" y="21"/>
                    <a:pt x="21" y="42"/>
                  </a:cubicBezTo>
                  <a:cubicBezTo>
                    <a:pt x="167" y="333"/>
                    <a:pt x="311" y="681"/>
                    <a:pt x="167" y="1000"/>
                  </a:cubicBezTo>
                  <a:cubicBezTo>
                    <a:pt x="137" y="1030"/>
                    <a:pt x="167" y="1030"/>
                    <a:pt x="167" y="1030"/>
                  </a:cubicBezTo>
                  <a:cubicBezTo>
                    <a:pt x="369" y="681"/>
                    <a:pt x="195" y="302"/>
                    <a:pt x="51" y="12"/>
                  </a:cubicBezTo>
                  <a:cubicBezTo>
                    <a:pt x="51" y="4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5886267" y="1356552"/>
              <a:ext cx="147024" cy="37935"/>
            </a:xfrm>
            <a:custGeom>
              <a:avLst/>
              <a:gdLst/>
              <a:ahLst/>
              <a:cxnLst/>
              <a:rect l="l" t="t" r="r" b="b"/>
              <a:pathLst>
                <a:path w="3023" h="780" extrusionOk="0">
                  <a:moveTo>
                    <a:pt x="2936" y="1"/>
                  </a:moveTo>
                  <a:cubicBezTo>
                    <a:pt x="2413" y="117"/>
                    <a:pt x="1890" y="291"/>
                    <a:pt x="1395" y="496"/>
                  </a:cubicBezTo>
                  <a:cubicBezTo>
                    <a:pt x="1163" y="612"/>
                    <a:pt x="960" y="728"/>
                    <a:pt x="698" y="728"/>
                  </a:cubicBezTo>
                  <a:cubicBezTo>
                    <a:pt x="676" y="731"/>
                    <a:pt x="654" y="732"/>
                    <a:pt x="633" y="732"/>
                  </a:cubicBezTo>
                  <a:cubicBezTo>
                    <a:pt x="394" y="732"/>
                    <a:pt x="160" y="595"/>
                    <a:pt x="0" y="408"/>
                  </a:cubicBezTo>
                  <a:lnTo>
                    <a:pt x="0" y="408"/>
                  </a:lnTo>
                  <a:cubicBezTo>
                    <a:pt x="117" y="582"/>
                    <a:pt x="291" y="728"/>
                    <a:pt x="495" y="756"/>
                  </a:cubicBezTo>
                  <a:cubicBezTo>
                    <a:pt x="560" y="772"/>
                    <a:pt x="625" y="780"/>
                    <a:pt x="691" y="780"/>
                  </a:cubicBezTo>
                  <a:cubicBezTo>
                    <a:pt x="858" y="780"/>
                    <a:pt x="1025" y="732"/>
                    <a:pt x="1193" y="670"/>
                  </a:cubicBezTo>
                  <a:cubicBezTo>
                    <a:pt x="1774" y="438"/>
                    <a:pt x="2355" y="233"/>
                    <a:pt x="2964" y="89"/>
                  </a:cubicBezTo>
                  <a:cubicBezTo>
                    <a:pt x="3022" y="89"/>
                    <a:pt x="2994" y="1"/>
                    <a:pt x="293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4654434" y="2107769"/>
              <a:ext cx="58897" cy="36379"/>
            </a:xfrm>
            <a:custGeom>
              <a:avLst/>
              <a:gdLst/>
              <a:ahLst/>
              <a:cxnLst/>
              <a:rect l="l" t="t" r="r" b="b"/>
              <a:pathLst>
                <a:path w="1211" h="748" extrusionOk="0">
                  <a:moveTo>
                    <a:pt x="26" y="1"/>
                  </a:moveTo>
                  <a:cubicBezTo>
                    <a:pt x="9" y="1"/>
                    <a:pt x="0" y="21"/>
                    <a:pt x="22" y="43"/>
                  </a:cubicBezTo>
                  <a:cubicBezTo>
                    <a:pt x="340" y="361"/>
                    <a:pt x="719" y="652"/>
                    <a:pt x="1154" y="740"/>
                  </a:cubicBezTo>
                  <a:cubicBezTo>
                    <a:pt x="1165" y="745"/>
                    <a:pt x="1173" y="747"/>
                    <a:pt x="1180" y="747"/>
                  </a:cubicBezTo>
                  <a:cubicBezTo>
                    <a:pt x="1211" y="747"/>
                    <a:pt x="1207" y="705"/>
                    <a:pt x="1184" y="682"/>
                  </a:cubicBezTo>
                  <a:cubicBezTo>
                    <a:pt x="719" y="593"/>
                    <a:pt x="398" y="303"/>
                    <a:pt x="50" y="12"/>
                  </a:cubicBezTo>
                  <a:cubicBezTo>
                    <a:pt x="42" y="4"/>
                    <a:pt x="33" y="1"/>
                    <a:pt x="2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4733125" y="2061760"/>
              <a:ext cx="115946" cy="74898"/>
            </a:xfrm>
            <a:custGeom>
              <a:avLst/>
              <a:gdLst/>
              <a:ahLst/>
              <a:cxnLst/>
              <a:rect l="l" t="t" r="r" b="b"/>
              <a:pathLst>
                <a:path w="2384" h="1540" extrusionOk="0">
                  <a:moveTo>
                    <a:pt x="2325" y="1"/>
                  </a:moveTo>
                  <a:cubicBezTo>
                    <a:pt x="1949" y="261"/>
                    <a:pt x="1600" y="552"/>
                    <a:pt x="1221" y="814"/>
                  </a:cubicBezTo>
                  <a:cubicBezTo>
                    <a:pt x="814" y="1047"/>
                    <a:pt x="438" y="1279"/>
                    <a:pt x="31" y="1512"/>
                  </a:cubicBezTo>
                  <a:cubicBezTo>
                    <a:pt x="1" y="1512"/>
                    <a:pt x="31" y="1539"/>
                    <a:pt x="31" y="1539"/>
                  </a:cubicBezTo>
                  <a:cubicBezTo>
                    <a:pt x="466" y="1307"/>
                    <a:pt x="872" y="1105"/>
                    <a:pt x="1279" y="842"/>
                  </a:cubicBezTo>
                  <a:cubicBezTo>
                    <a:pt x="1628" y="610"/>
                    <a:pt x="2035" y="349"/>
                    <a:pt x="2355" y="59"/>
                  </a:cubicBezTo>
                  <a:cubicBezTo>
                    <a:pt x="2383" y="29"/>
                    <a:pt x="2355" y="1"/>
                    <a:pt x="232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4877280" y="2013319"/>
              <a:ext cx="50337" cy="34385"/>
            </a:xfrm>
            <a:custGeom>
              <a:avLst/>
              <a:gdLst/>
              <a:ahLst/>
              <a:cxnLst/>
              <a:rect l="l" t="t" r="r" b="b"/>
              <a:pathLst>
                <a:path w="1035" h="707" extrusionOk="0">
                  <a:moveTo>
                    <a:pt x="991" y="0"/>
                  </a:moveTo>
                  <a:cubicBezTo>
                    <a:pt x="982" y="0"/>
                    <a:pt x="972" y="3"/>
                    <a:pt x="960" y="9"/>
                  </a:cubicBezTo>
                  <a:cubicBezTo>
                    <a:pt x="640" y="211"/>
                    <a:pt x="321" y="443"/>
                    <a:pt x="31" y="676"/>
                  </a:cubicBezTo>
                  <a:cubicBezTo>
                    <a:pt x="0" y="676"/>
                    <a:pt x="31" y="706"/>
                    <a:pt x="31" y="706"/>
                  </a:cubicBezTo>
                  <a:cubicBezTo>
                    <a:pt x="349" y="502"/>
                    <a:pt x="698" y="269"/>
                    <a:pt x="988" y="67"/>
                  </a:cubicBezTo>
                  <a:cubicBezTo>
                    <a:pt x="1035" y="43"/>
                    <a:pt x="1026" y="0"/>
                    <a:pt x="99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4935253" y="1954714"/>
              <a:ext cx="17995" cy="49705"/>
            </a:xfrm>
            <a:custGeom>
              <a:avLst/>
              <a:gdLst/>
              <a:ahLst/>
              <a:cxnLst/>
              <a:rect l="l" t="t" r="r" b="b"/>
              <a:pathLst>
                <a:path w="370" h="1022" extrusionOk="0">
                  <a:moveTo>
                    <a:pt x="15" y="0"/>
                  </a:moveTo>
                  <a:cubicBezTo>
                    <a:pt x="8" y="0"/>
                    <a:pt x="1" y="7"/>
                    <a:pt x="1" y="21"/>
                  </a:cubicBezTo>
                  <a:cubicBezTo>
                    <a:pt x="1" y="370"/>
                    <a:pt x="117" y="719"/>
                    <a:pt x="319" y="1009"/>
                  </a:cubicBezTo>
                  <a:cubicBezTo>
                    <a:pt x="319" y="1018"/>
                    <a:pt x="324" y="1022"/>
                    <a:pt x="331" y="1022"/>
                  </a:cubicBezTo>
                  <a:cubicBezTo>
                    <a:pt x="346" y="1022"/>
                    <a:pt x="369" y="1001"/>
                    <a:pt x="350" y="981"/>
                  </a:cubicBezTo>
                  <a:cubicBezTo>
                    <a:pt x="175" y="691"/>
                    <a:pt x="59" y="370"/>
                    <a:pt x="29" y="21"/>
                  </a:cubicBezTo>
                  <a:cubicBezTo>
                    <a:pt x="29" y="7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4953589" y="1930640"/>
              <a:ext cx="81610" cy="53693"/>
            </a:xfrm>
            <a:custGeom>
              <a:avLst/>
              <a:gdLst/>
              <a:ahLst/>
              <a:cxnLst/>
              <a:rect l="l" t="t" r="r" b="b"/>
              <a:pathLst>
                <a:path w="1678" h="1104" extrusionOk="0">
                  <a:moveTo>
                    <a:pt x="62" y="1"/>
                  </a:moveTo>
                  <a:cubicBezTo>
                    <a:pt x="59" y="1"/>
                    <a:pt x="59" y="8"/>
                    <a:pt x="59" y="24"/>
                  </a:cubicBezTo>
                  <a:cubicBezTo>
                    <a:pt x="0" y="168"/>
                    <a:pt x="89" y="372"/>
                    <a:pt x="147" y="516"/>
                  </a:cubicBezTo>
                  <a:cubicBezTo>
                    <a:pt x="233" y="691"/>
                    <a:pt x="349" y="865"/>
                    <a:pt x="496" y="981"/>
                  </a:cubicBezTo>
                  <a:cubicBezTo>
                    <a:pt x="647" y="1070"/>
                    <a:pt x="815" y="1104"/>
                    <a:pt x="985" y="1104"/>
                  </a:cubicBezTo>
                  <a:cubicBezTo>
                    <a:pt x="1206" y="1104"/>
                    <a:pt x="1430" y="1047"/>
                    <a:pt x="1628" y="981"/>
                  </a:cubicBezTo>
                  <a:cubicBezTo>
                    <a:pt x="1677" y="957"/>
                    <a:pt x="1664" y="889"/>
                    <a:pt x="1623" y="889"/>
                  </a:cubicBezTo>
                  <a:cubicBezTo>
                    <a:pt x="1616" y="889"/>
                    <a:pt x="1608" y="891"/>
                    <a:pt x="1600" y="895"/>
                  </a:cubicBezTo>
                  <a:cubicBezTo>
                    <a:pt x="1398" y="949"/>
                    <a:pt x="1175" y="1027"/>
                    <a:pt x="958" y="1027"/>
                  </a:cubicBezTo>
                  <a:cubicBezTo>
                    <a:pt x="828" y="1027"/>
                    <a:pt x="701" y="999"/>
                    <a:pt x="582" y="923"/>
                  </a:cubicBezTo>
                  <a:cubicBezTo>
                    <a:pt x="263" y="749"/>
                    <a:pt x="147" y="342"/>
                    <a:pt x="89" y="24"/>
                  </a:cubicBezTo>
                  <a:cubicBezTo>
                    <a:pt x="74" y="8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4662458" y="2118274"/>
              <a:ext cx="5739" cy="12742"/>
            </a:xfrm>
            <a:custGeom>
              <a:avLst/>
              <a:gdLst/>
              <a:ahLst/>
              <a:cxnLst/>
              <a:rect l="l" t="t" r="r" b="b"/>
              <a:pathLst>
                <a:path w="118" h="262" extrusionOk="0">
                  <a:moveTo>
                    <a:pt x="89" y="1"/>
                  </a:moveTo>
                  <a:cubicBezTo>
                    <a:pt x="59" y="87"/>
                    <a:pt x="31" y="175"/>
                    <a:pt x="1" y="233"/>
                  </a:cubicBezTo>
                  <a:cubicBezTo>
                    <a:pt x="1" y="261"/>
                    <a:pt x="1" y="261"/>
                    <a:pt x="31" y="261"/>
                  </a:cubicBezTo>
                  <a:cubicBezTo>
                    <a:pt x="59" y="175"/>
                    <a:pt x="89" y="117"/>
                    <a:pt x="117" y="29"/>
                  </a:cubicBezTo>
                  <a:cubicBezTo>
                    <a:pt x="117" y="1"/>
                    <a:pt x="89" y="1"/>
                    <a:pt x="8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4663966" y="2123964"/>
              <a:ext cx="9873" cy="11332"/>
            </a:xfrm>
            <a:custGeom>
              <a:avLst/>
              <a:gdLst/>
              <a:ahLst/>
              <a:cxnLst/>
              <a:rect l="l" t="t" r="r" b="b"/>
              <a:pathLst>
                <a:path w="203" h="233" extrusionOk="0">
                  <a:moveTo>
                    <a:pt x="174" y="0"/>
                  </a:moveTo>
                  <a:cubicBezTo>
                    <a:pt x="116" y="86"/>
                    <a:pt x="86" y="144"/>
                    <a:pt x="0" y="202"/>
                  </a:cubicBezTo>
                  <a:cubicBezTo>
                    <a:pt x="0" y="233"/>
                    <a:pt x="0" y="233"/>
                    <a:pt x="28" y="233"/>
                  </a:cubicBezTo>
                  <a:cubicBezTo>
                    <a:pt x="116" y="202"/>
                    <a:pt x="174" y="116"/>
                    <a:pt x="202" y="28"/>
                  </a:cubicBezTo>
                  <a:cubicBezTo>
                    <a:pt x="202" y="0"/>
                    <a:pt x="174" y="0"/>
                    <a:pt x="17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4668149" y="2126785"/>
              <a:ext cx="14153" cy="18335"/>
            </a:xfrm>
            <a:custGeom>
              <a:avLst/>
              <a:gdLst/>
              <a:ahLst/>
              <a:cxnLst/>
              <a:rect l="l" t="t" r="r" b="b"/>
              <a:pathLst>
                <a:path w="291" h="377" extrusionOk="0">
                  <a:moveTo>
                    <a:pt x="263" y="0"/>
                  </a:moveTo>
                  <a:cubicBezTo>
                    <a:pt x="233" y="58"/>
                    <a:pt x="174" y="116"/>
                    <a:pt x="147" y="175"/>
                  </a:cubicBezTo>
                  <a:cubicBezTo>
                    <a:pt x="116" y="233"/>
                    <a:pt x="58" y="349"/>
                    <a:pt x="0" y="349"/>
                  </a:cubicBezTo>
                  <a:lnTo>
                    <a:pt x="0" y="377"/>
                  </a:lnTo>
                  <a:cubicBezTo>
                    <a:pt x="58" y="377"/>
                    <a:pt x="88" y="319"/>
                    <a:pt x="116" y="291"/>
                  </a:cubicBezTo>
                  <a:lnTo>
                    <a:pt x="291" y="28"/>
                  </a:lnTo>
                  <a:cubicBezTo>
                    <a:pt x="291" y="0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4672866" y="2130967"/>
              <a:ext cx="19405" cy="23296"/>
            </a:xfrm>
            <a:custGeom>
              <a:avLst/>
              <a:gdLst/>
              <a:ahLst/>
              <a:cxnLst/>
              <a:rect l="l" t="t" r="r" b="b"/>
              <a:pathLst>
                <a:path w="399" h="479" extrusionOk="0">
                  <a:moveTo>
                    <a:pt x="368" y="0"/>
                  </a:moveTo>
                  <a:cubicBezTo>
                    <a:pt x="224" y="147"/>
                    <a:pt x="108" y="291"/>
                    <a:pt x="19" y="465"/>
                  </a:cubicBezTo>
                  <a:cubicBezTo>
                    <a:pt x="136" y="321"/>
                    <a:pt x="252" y="175"/>
                    <a:pt x="398" y="30"/>
                  </a:cubicBezTo>
                  <a:lnTo>
                    <a:pt x="368" y="0"/>
                  </a:lnTo>
                  <a:close/>
                  <a:moveTo>
                    <a:pt x="19" y="465"/>
                  </a:moveTo>
                  <a:cubicBezTo>
                    <a:pt x="1" y="465"/>
                    <a:pt x="7" y="479"/>
                    <a:pt x="13" y="479"/>
                  </a:cubicBezTo>
                  <a:cubicBezTo>
                    <a:pt x="16" y="479"/>
                    <a:pt x="19" y="475"/>
                    <a:pt x="19" y="465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4678070" y="2137485"/>
              <a:ext cx="20816" cy="25242"/>
            </a:xfrm>
            <a:custGeom>
              <a:avLst/>
              <a:gdLst/>
              <a:ahLst/>
              <a:cxnLst/>
              <a:rect l="l" t="t" r="r" b="b"/>
              <a:pathLst>
                <a:path w="428" h="519" extrusionOk="0">
                  <a:moveTo>
                    <a:pt x="402" y="0"/>
                  </a:moveTo>
                  <a:cubicBezTo>
                    <a:pt x="395" y="0"/>
                    <a:pt x="386" y="4"/>
                    <a:pt x="377" y="13"/>
                  </a:cubicBezTo>
                  <a:cubicBezTo>
                    <a:pt x="261" y="157"/>
                    <a:pt x="145" y="331"/>
                    <a:pt x="1" y="505"/>
                  </a:cubicBezTo>
                  <a:cubicBezTo>
                    <a:pt x="1" y="505"/>
                    <a:pt x="13" y="519"/>
                    <a:pt x="21" y="519"/>
                  </a:cubicBezTo>
                  <a:cubicBezTo>
                    <a:pt x="25" y="519"/>
                    <a:pt x="29" y="516"/>
                    <a:pt x="29" y="505"/>
                  </a:cubicBezTo>
                  <a:cubicBezTo>
                    <a:pt x="145" y="361"/>
                    <a:pt x="291" y="187"/>
                    <a:pt x="407" y="41"/>
                  </a:cubicBezTo>
                  <a:cubicBezTo>
                    <a:pt x="427" y="21"/>
                    <a:pt x="419" y="0"/>
                    <a:pt x="40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4688381" y="2143126"/>
              <a:ext cx="20378" cy="25290"/>
            </a:xfrm>
            <a:custGeom>
              <a:avLst/>
              <a:gdLst/>
              <a:ahLst/>
              <a:cxnLst/>
              <a:rect l="l" t="t" r="r" b="b"/>
              <a:pathLst>
                <a:path w="419" h="520" extrusionOk="0">
                  <a:moveTo>
                    <a:pt x="403" y="0"/>
                  </a:moveTo>
                  <a:lnTo>
                    <a:pt x="403" y="0"/>
                  </a:lnTo>
                  <a:cubicBezTo>
                    <a:pt x="400" y="0"/>
                    <a:pt x="398" y="4"/>
                    <a:pt x="398" y="13"/>
                  </a:cubicBezTo>
                  <a:cubicBezTo>
                    <a:pt x="254" y="157"/>
                    <a:pt x="107" y="331"/>
                    <a:pt x="21" y="506"/>
                  </a:cubicBezTo>
                  <a:cubicBezTo>
                    <a:pt x="1" y="506"/>
                    <a:pt x="8" y="519"/>
                    <a:pt x="23" y="519"/>
                  </a:cubicBezTo>
                  <a:cubicBezTo>
                    <a:pt x="30" y="519"/>
                    <a:pt x="40" y="516"/>
                    <a:pt x="49" y="506"/>
                  </a:cubicBezTo>
                  <a:cubicBezTo>
                    <a:pt x="137" y="331"/>
                    <a:pt x="281" y="187"/>
                    <a:pt x="398" y="41"/>
                  </a:cubicBezTo>
                  <a:cubicBezTo>
                    <a:pt x="419" y="21"/>
                    <a:pt x="410" y="0"/>
                    <a:pt x="4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4696406" y="2150762"/>
              <a:ext cx="16974" cy="24707"/>
            </a:xfrm>
            <a:custGeom>
              <a:avLst/>
              <a:gdLst/>
              <a:ahLst/>
              <a:cxnLst/>
              <a:rect l="l" t="t" r="r" b="b"/>
              <a:pathLst>
                <a:path w="349" h="508" extrusionOk="0">
                  <a:moveTo>
                    <a:pt x="321" y="0"/>
                  </a:moveTo>
                  <a:cubicBezTo>
                    <a:pt x="205" y="174"/>
                    <a:pt x="89" y="321"/>
                    <a:pt x="0" y="495"/>
                  </a:cubicBezTo>
                  <a:cubicBezTo>
                    <a:pt x="0" y="495"/>
                    <a:pt x="0" y="508"/>
                    <a:pt x="9" y="508"/>
                  </a:cubicBezTo>
                  <a:cubicBezTo>
                    <a:pt x="14" y="508"/>
                    <a:pt x="20" y="504"/>
                    <a:pt x="30" y="495"/>
                  </a:cubicBezTo>
                  <a:cubicBezTo>
                    <a:pt x="147" y="349"/>
                    <a:pt x="233" y="205"/>
                    <a:pt x="349" y="30"/>
                  </a:cubicBezTo>
                  <a:cubicBezTo>
                    <a:pt x="349" y="0"/>
                    <a:pt x="321" y="0"/>
                    <a:pt x="32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4706327" y="2154361"/>
              <a:ext cx="16536" cy="26166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318" y="1"/>
                  </a:moveTo>
                  <a:cubicBezTo>
                    <a:pt x="310" y="1"/>
                    <a:pt x="301" y="4"/>
                    <a:pt x="291" y="14"/>
                  </a:cubicBezTo>
                  <a:cubicBezTo>
                    <a:pt x="203" y="158"/>
                    <a:pt x="87" y="333"/>
                    <a:pt x="1" y="507"/>
                  </a:cubicBezTo>
                  <a:cubicBezTo>
                    <a:pt x="1" y="537"/>
                    <a:pt x="1" y="537"/>
                    <a:pt x="29" y="537"/>
                  </a:cubicBezTo>
                  <a:cubicBezTo>
                    <a:pt x="145" y="363"/>
                    <a:pt x="233" y="189"/>
                    <a:pt x="319" y="14"/>
                  </a:cubicBezTo>
                  <a:cubicBezTo>
                    <a:pt x="339" y="14"/>
                    <a:pt x="333" y="1"/>
                    <a:pt x="31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4719021" y="2145947"/>
              <a:ext cx="21302" cy="37400"/>
            </a:xfrm>
            <a:custGeom>
              <a:avLst/>
              <a:gdLst/>
              <a:ahLst/>
              <a:cxnLst/>
              <a:rect l="l" t="t" r="r" b="b"/>
              <a:pathLst>
                <a:path w="438" h="769" extrusionOk="0">
                  <a:moveTo>
                    <a:pt x="403" y="0"/>
                  </a:moveTo>
                  <a:cubicBezTo>
                    <a:pt x="396" y="0"/>
                    <a:pt x="387" y="4"/>
                    <a:pt x="379" y="13"/>
                  </a:cubicBezTo>
                  <a:cubicBezTo>
                    <a:pt x="233" y="245"/>
                    <a:pt x="88" y="506"/>
                    <a:pt x="0" y="768"/>
                  </a:cubicBezTo>
                  <a:cubicBezTo>
                    <a:pt x="147" y="506"/>
                    <a:pt x="263" y="273"/>
                    <a:pt x="437" y="41"/>
                  </a:cubicBezTo>
                  <a:cubicBezTo>
                    <a:pt x="437" y="21"/>
                    <a:pt x="422" y="0"/>
                    <a:pt x="4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4731764" y="2136025"/>
              <a:ext cx="24026" cy="46933"/>
            </a:xfrm>
            <a:custGeom>
              <a:avLst/>
              <a:gdLst/>
              <a:ahLst/>
              <a:cxnLst/>
              <a:rect l="l" t="t" r="r" b="b"/>
              <a:pathLst>
                <a:path w="494" h="965" extrusionOk="0">
                  <a:moveTo>
                    <a:pt x="464" y="0"/>
                  </a:moveTo>
                  <a:cubicBezTo>
                    <a:pt x="455" y="0"/>
                    <a:pt x="446" y="3"/>
                    <a:pt x="435" y="12"/>
                  </a:cubicBezTo>
                  <a:cubicBezTo>
                    <a:pt x="291" y="303"/>
                    <a:pt x="145" y="624"/>
                    <a:pt x="1" y="942"/>
                  </a:cubicBezTo>
                  <a:cubicBezTo>
                    <a:pt x="1" y="957"/>
                    <a:pt x="1" y="965"/>
                    <a:pt x="4" y="965"/>
                  </a:cubicBezTo>
                  <a:cubicBezTo>
                    <a:pt x="8" y="965"/>
                    <a:pt x="15" y="957"/>
                    <a:pt x="29" y="942"/>
                  </a:cubicBezTo>
                  <a:cubicBezTo>
                    <a:pt x="175" y="652"/>
                    <a:pt x="319" y="333"/>
                    <a:pt x="494" y="12"/>
                  </a:cubicBezTo>
                  <a:cubicBezTo>
                    <a:pt x="494" y="12"/>
                    <a:pt x="481" y="0"/>
                    <a:pt x="46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4747278" y="2133205"/>
              <a:ext cx="25096" cy="45863"/>
            </a:xfrm>
            <a:custGeom>
              <a:avLst/>
              <a:gdLst/>
              <a:ahLst/>
              <a:cxnLst/>
              <a:rect l="l" t="t" r="r" b="b"/>
              <a:pathLst>
                <a:path w="516" h="943" extrusionOk="0">
                  <a:moveTo>
                    <a:pt x="476" y="1"/>
                  </a:moveTo>
                  <a:cubicBezTo>
                    <a:pt x="470" y="1"/>
                    <a:pt x="465" y="4"/>
                    <a:pt x="465" y="12"/>
                  </a:cubicBezTo>
                  <a:cubicBezTo>
                    <a:pt x="321" y="333"/>
                    <a:pt x="147" y="624"/>
                    <a:pt x="0" y="942"/>
                  </a:cubicBezTo>
                  <a:cubicBezTo>
                    <a:pt x="205" y="682"/>
                    <a:pt x="379" y="333"/>
                    <a:pt x="495" y="43"/>
                  </a:cubicBezTo>
                  <a:cubicBezTo>
                    <a:pt x="515" y="21"/>
                    <a:pt x="492" y="1"/>
                    <a:pt x="47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4764203" y="2120511"/>
              <a:ext cx="25096" cy="51553"/>
            </a:xfrm>
            <a:custGeom>
              <a:avLst/>
              <a:gdLst/>
              <a:ahLst/>
              <a:cxnLst/>
              <a:rect l="l" t="t" r="r" b="b"/>
              <a:pathLst>
                <a:path w="516" h="1060" extrusionOk="0">
                  <a:moveTo>
                    <a:pt x="477" y="0"/>
                  </a:moveTo>
                  <a:cubicBezTo>
                    <a:pt x="471" y="0"/>
                    <a:pt x="466" y="4"/>
                    <a:pt x="466" y="13"/>
                  </a:cubicBezTo>
                  <a:cubicBezTo>
                    <a:pt x="291" y="362"/>
                    <a:pt x="117" y="680"/>
                    <a:pt x="1" y="1029"/>
                  </a:cubicBezTo>
                  <a:cubicBezTo>
                    <a:pt x="1" y="1059"/>
                    <a:pt x="31" y="1059"/>
                    <a:pt x="31" y="1059"/>
                  </a:cubicBezTo>
                  <a:cubicBezTo>
                    <a:pt x="205" y="738"/>
                    <a:pt x="350" y="390"/>
                    <a:pt x="496" y="41"/>
                  </a:cubicBezTo>
                  <a:cubicBezTo>
                    <a:pt x="516" y="21"/>
                    <a:pt x="493" y="0"/>
                    <a:pt x="47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4781177" y="2107769"/>
              <a:ext cx="24123" cy="57146"/>
            </a:xfrm>
            <a:custGeom>
              <a:avLst/>
              <a:gdLst/>
              <a:ahLst/>
              <a:cxnLst/>
              <a:rect l="l" t="t" r="r" b="b"/>
              <a:pathLst>
                <a:path w="496" h="1175" extrusionOk="0">
                  <a:moveTo>
                    <a:pt x="449" y="1"/>
                  </a:moveTo>
                  <a:cubicBezTo>
                    <a:pt x="442" y="1"/>
                    <a:pt x="438" y="4"/>
                    <a:pt x="438" y="12"/>
                  </a:cubicBezTo>
                  <a:cubicBezTo>
                    <a:pt x="263" y="391"/>
                    <a:pt x="89" y="768"/>
                    <a:pt x="1" y="1147"/>
                  </a:cubicBezTo>
                  <a:cubicBezTo>
                    <a:pt x="1" y="1175"/>
                    <a:pt x="31" y="1175"/>
                    <a:pt x="31" y="1175"/>
                  </a:cubicBezTo>
                  <a:cubicBezTo>
                    <a:pt x="175" y="798"/>
                    <a:pt x="321" y="419"/>
                    <a:pt x="496" y="43"/>
                  </a:cubicBezTo>
                  <a:cubicBezTo>
                    <a:pt x="496" y="21"/>
                    <a:pt x="466" y="1"/>
                    <a:pt x="44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4796789" y="2098868"/>
              <a:ext cx="21205" cy="52574"/>
            </a:xfrm>
            <a:custGeom>
              <a:avLst/>
              <a:gdLst/>
              <a:ahLst/>
              <a:cxnLst/>
              <a:rect l="l" t="t" r="r" b="b"/>
              <a:pathLst>
                <a:path w="436" h="1081" extrusionOk="0">
                  <a:moveTo>
                    <a:pt x="406" y="0"/>
                  </a:moveTo>
                  <a:cubicBezTo>
                    <a:pt x="391" y="0"/>
                    <a:pt x="377" y="7"/>
                    <a:pt x="377" y="21"/>
                  </a:cubicBezTo>
                  <a:cubicBezTo>
                    <a:pt x="261" y="370"/>
                    <a:pt x="144" y="718"/>
                    <a:pt x="0" y="1067"/>
                  </a:cubicBezTo>
                  <a:cubicBezTo>
                    <a:pt x="0" y="1067"/>
                    <a:pt x="0" y="1080"/>
                    <a:pt x="9" y="1080"/>
                  </a:cubicBezTo>
                  <a:cubicBezTo>
                    <a:pt x="13" y="1080"/>
                    <a:pt x="19" y="1077"/>
                    <a:pt x="28" y="1067"/>
                  </a:cubicBezTo>
                  <a:cubicBezTo>
                    <a:pt x="175" y="749"/>
                    <a:pt x="319" y="400"/>
                    <a:pt x="435" y="21"/>
                  </a:cubicBezTo>
                  <a:cubicBezTo>
                    <a:pt x="435" y="7"/>
                    <a:pt x="421" y="0"/>
                    <a:pt x="40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4812255" y="2090017"/>
              <a:ext cx="19843" cy="53401"/>
            </a:xfrm>
            <a:custGeom>
              <a:avLst/>
              <a:gdLst/>
              <a:ahLst/>
              <a:cxnLst/>
              <a:rect l="l" t="t" r="r" b="b"/>
              <a:pathLst>
                <a:path w="408" h="1098" extrusionOk="0">
                  <a:moveTo>
                    <a:pt x="349" y="1"/>
                  </a:moveTo>
                  <a:cubicBezTo>
                    <a:pt x="233" y="377"/>
                    <a:pt x="117" y="726"/>
                    <a:pt x="1" y="1075"/>
                  </a:cubicBezTo>
                  <a:cubicBezTo>
                    <a:pt x="1" y="1090"/>
                    <a:pt x="8" y="1097"/>
                    <a:pt x="16" y="1097"/>
                  </a:cubicBezTo>
                  <a:cubicBezTo>
                    <a:pt x="23" y="1097"/>
                    <a:pt x="31" y="1090"/>
                    <a:pt x="31" y="1075"/>
                  </a:cubicBezTo>
                  <a:cubicBezTo>
                    <a:pt x="147" y="726"/>
                    <a:pt x="291" y="377"/>
                    <a:pt x="408" y="29"/>
                  </a:cubicBezTo>
                  <a:cubicBezTo>
                    <a:pt x="408" y="1"/>
                    <a:pt x="380" y="1"/>
                    <a:pt x="34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4825046" y="2084132"/>
              <a:ext cx="19211" cy="52185"/>
            </a:xfrm>
            <a:custGeom>
              <a:avLst/>
              <a:gdLst/>
              <a:ahLst/>
              <a:cxnLst/>
              <a:rect l="l" t="t" r="r" b="b"/>
              <a:pathLst>
                <a:path w="395" h="1073" extrusionOk="0">
                  <a:moveTo>
                    <a:pt x="369" y="0"/>
                  </a:moveTo>
                  <a:cubicBezTo>
                    <a:pt x="359" y="0"/>
                    <a:pt x="349" y="9"/>
                    <a:pt x="349" y="33"/>
                  </a:cubicBezTo>
                  <a:cubicBezTo>
                    <a:pt x="203" y="354"/>
                    <a:pt x="86" y="703"/>
                    <a:pt x="0" y="1052"/>
                  </a:cubicBezTo>
                  <a:cubicBezTo>
                    <a:pt x="0" y="1066"/>
                    <a:pt x="0" y="1073"/>
                    <a:pt x="4" y="1073"/>
                  </a:cubicBezTo>
                  <a:cubicBezTo>
                    <a:pt x="7" y="1073"/>
                    <a:pt x="14" y="1066"/>
                    <a:pt x="28" y="1052"/>
                  </a:cubicBezTo>
                  <a:cubicBezTo>
                    <a:pt x="145" y="731"/>
                    <a:pt x="261" y="382"/>
                    <a:pt x="377" y="33"/>
                  </a:cubicBezTo>
                  <a:cubicBezTo>
                    <a:pt x="395" y="17"/>
                    <a:pt x="382" y="0"/>
                    <a:pt x="36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4843381" y="2061176"/>
              <a:ext cx="21302" cy="55687"/>
            </a:xfrm>
            <a:custGeom>
              <a:avLst/>
              <a:gdLst/>
              <a:ahLst/>
              <a:cxnLst/>
              <a:rect l="l" t="t" r="r" b="b"/>
              <a:pathLst>
                <a:path w="438" h="1145" extrusionOk="0">
                  <a:moveTo>
                    <a:pt x="391" y="0"/>
                  </a:moveTo>
                  <a:cubicBezTo>
                    <a:pt x="384" y="0"/>
                    <a:pt x="379" y="4"/>
                    <a:pt x="379" y="13"/>
                  </a:cubicBezTo>
                  <a:cubicBezTo>
                    <a:pt x="232" y="361"/>
                    <a:pt x="88" y="738"/>
                    <a:pt x="0" y="1117"/>
                  </a:cubicBezTo>
                  <a:cubicBezTo>
                    <a:pt x="0" y="1145"/>
                    <a:pt x="30" y="1145"/>
                    <a:pt x="30" y="1145"/>
                  </a:cubicBezTo>
                  <a:cubicBezTo>
                    <a:pt x="174" y="768"/>
                    <a:pt x="321" y="419"/>
                    <a:pt x="437" y="41"/>
                  </a:cubicBezTo>
                  <a:cubicBezTo>
                    <a:pt x="437" y="21"/>
                    <a:pt x="408" y="0"/>
                    <a:pt x="39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4860306" y="2053638"/>
              <a:ext cx="20573" cy="49121"/>
            </a:xfrm>
            <a:custGeom>
              <a:avLst/>
              <a:gdLst/>
              <a:ahLst/>
              <a:cxnLst/>
              <a:rect l="l" t="t" r="r" b="b"/>
              <a:pathLst>
                <a:path w="423" h="1010" extrusionOk="0">
                  <a:moveTo>
                    <a:pt x="405" y="0"/>
                  </a:moveTo>
                  <a:cubicBezTo>
                    <a:pt x="394" y="0"/>
                    <a:pt x="380" y="7"/>
                    <a:pt x="380" y="21"/>
                  </a:cubicBezTo>
                  <a:lnTo>
                    <a:pt x="205" y="458"/>
                  </a:lnTo>
                  <a:cubicBezTo>
                    <a:pt x="147" y="633"/>
                    <a:pt x="117" y="835"/>
                    <a:pt x="31" y="981"/>
                  </a:cubicBezTo>
                  <a:cubicBezTo>
                    <a:pt x="1" y="1009"/>
                    <a:pt x="31" y="1009"/>
                    <a:pt x="31" y="1009"/>
                  </a:cubicBezTo>
                  <a:cubicBezTo>
                    <a:pt x="89" y="1009"/>
                    <a:pt x="89" y="981"/>
                    <a:pt x="89" y="923"/>
                  </a:cubicBezTo>
                  <a:cubicBezTo>
                    <a:pt x="117" y="835"/>
                    <a:pt x="175" y="749"/>
                    <a:pt x="205" y="660"/>
                  </a:cubicBezTo>
                  <a:cubicBezTo>
                    <a:pt x="263" y="458"/>
                    <a:pt x="349" y="254"/>
                    <a:pt x="407" y="21"/>
                  </a:cubicBezTo>
                  <a:cubicBezTo>
                    <a:pt x="423" y="7"/>
                    <a:pt x="416" y="0"/>
                    <a:pt x="40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4877280" y="2049358"/>
              <a:ext cx="11332" cy="46009"/>
            </a:xfrm>
            <a:custGeom>
              <a:avLst/>
              <a:gdLst/>
              <a:ahLst/>
              <a:cxnLst/>
              <a:rect l="l" t="t" r="r" b="b"/>
              <a:pathLst>
                <a:path w="233" h="946" extrusionOk="0">
                  <a:moveTo>
                    <a:pt x="215" y="1"/>
                  </a:moveTo>
                  <a:cubicBezTo>
                    <a:pt x="204" y="1"/>
                    <a:pt x="190" y="8"/>
                    <a:pt x="175" y="23"/>
                  </a:cubicBezTo>
                  <a:cubicBezTo>
                    <a:pt x="89" y="314"/>
                    <a:pt x="31" y="632"/>
                    <a:pt x="0" y="923"/>
                  </a:cubicBezTo>
                  <a:cubicBezTo>
                    <a:pt x="0" y="938"/>
                    <a:pt x="8" y="945"/>
                    <a:pt x="15" y="945"/>
                  </a:cubicBezTo>
                  <a:cubicBezTo>
                    <a:pt x="23" y="945"/>
                    <a:pt x="31" y="938"/>
                    <a:pt x="31" y="923"/>
                  </a:cubicBezTo>
                  <a:cubicBezTo>
                    <a:pt x="117" y="632"/>
                    <a:pt x="205" y="342"/>
                    <a:pt x="233" y="23"/>
                  </a:cubicBezTo>
                  <a:cubicBezTo>
                    <a:pt x="233" y="8"/>
                    <a:pt x="226" y="1"/>
                    <a:pt x="21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4887202" y="2039485"/>
              <a:ext cx="18384" cy="47419"/>
            </a:xfrm>
            <a:custGeom>
              <a:avLst/>
              <a:gdLst/>
              <a:ahLst/>
              <a:cxnLst/>
              <a:rect l="l" t="t" r="r" b="b"/>
              <a:pathLst>
                <a:path w="378" h="975" extrusionOk="0">
                  <a:moveTo>
                    <a:pt x="348" y="1"/>
                  </a:moveTo>
                  <a:cubicBezTo>
                    <a:pt x="334" y="1"/>
                    <a:pt x="319" y="8"/>
                    <a:pt x="319" y="22"/>
                  </a:cubicBezTo>
                  <a:cubicBezTo>
                    <a:pt x="175" y="312"/>
                    <a:pt x="87" y="633"/>
                    <a:pt x="1" y="951"/>
                  </a:cubicBezTo>
                  <a:cubicBezTo>
                    <a:pt x="1" y="967"/>
                    <a:pt x="8" y="974"/>
                    <a:pt x="15" y="974"/>
                  </a:cubicBezTo>
                  <a:cubicBezTo>
                    <a:pt x="22" y="974"/>
                    <a:pt x="29" y="967"/>
                    <a:pt x="29" y="951"/>
                  </a:cubicBezTo>
                  <a:cubicBezTo>
                    <a:pt x="145" y="633"/>
                    <a:pt x="261" y="342"/>
                    <a:pt x="377" y="22"/>
                  </a:cubicBezTo>
                  <a:cubicBezTo>
                    <a:pt x="377" y="8"/>
                    <a:pt x="363" y="1"/>
                    <a:pt x="34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4902716" y="2032384"/>
              <a:ext cx="12840" cy="44598"/>
            </a:xfrm>
            <a:custGeom>
              <a:avLst/>
              <a:gdLst/>
              <a:ahLst/>
              <a:cxnLst/>
              <a:rect l="l" t="t" r="r" b="b"/>
              <a:pathLst>
                <a:path w="264" h="917" extrusionOk="0">
                  <a:moveTo>
                    <a:pt x="244" y="1"/>
                  </a:moveTo>
                  <a:cubicBezTo>
                    <a:pt x="233" y="1"/>
                    <a:pt x="219" y="8"/>
                    <a:pt x="205" y="24"/>
                  </a:cubicBezTo>
                  <a:cubicBezTo>
                    <a:pt x="117" y="314"/>
                    <a:pt x="58" y="605"/>
                    <a:pt x="0" y="895"/>
                  </a:cubicBezTo>
                  <a:cubicBezTo>
                    <a:pt x="0" y="909"/>
                    <a:pt x="8" y="916"/>
                    <a:pt x="15" y="916"/>
                  </a:cubicBezTo>
                  <a:cubicBezTo>
                    <a:pt x="23" y="916"/>
                    <a:pt x="31" y="909"/>
                    <a:pt x="31" y="895"/>
                  </a:cubicBezTo>
                  <a:cubicBezTo>
                    <a:pt x="117" y="605"/>
                    <a:pt x="205" y="314"/>
                    <a:pt x="263" y="24"/>
                  </a:cubicBezTo>
                  <a:cubicBezTo>
                    <a:pt x="263" y="8"/>
                    <a:pt x="255" y="1"/>
                    <a:pt x="24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4915507" y="2020566"/>
              <a:ext cx="14931" cy="42264"/>
            </a:xfrm>
            <a:custGeom>
              <a:avLst/>
              <a:gdLst/>
              <a:ahLst/>
              <a:cxnLst/>
              <a:rect l="l" t="t" r="r" b="b"/>
              <a:pathLst>
                <a:path w="307" h="869" extrusionOk="0">
                  <a:moveTo>
                    <a:pt x="281" y="0"/>
                  </a:moveTo>
                  <a:cubicBezTo>
                    <a:pt x="271" y="0"/>
                    <a:pt x="260" y="9"/>
                    <a:pt x="260" y="34"/>
                  </a:cubicBezTo>
                  <a:cubicBezTo>
                    <a:pt x="116" y="267"/>
                    <a:pt x="28" y="557"/>
                    <a:pt x="0" y="848"/>
                  </a:cubicBezTo>
                  <a:cubicBezTo>
                    <a:pt x="0" y="862"/>
                    <a:pt x="7" y="869"/>
                    <a:pt x="14" y="869"/>
                  </a:cubicBezTo>
                  <a:cubicBezTo>
                    <a:pt x="21" y="869"/>
                    <a:pt x="28" y="862"/>
                    <a:pt x="28" y="848"/>
                  </a:cubicBezTo>
                  <a:cubicBezTo>
                    <a:pt x="86" y="557"/>
                    <a:pt x="174" y="294"/>
                    <a:pt x="291" y="34"/>
                  </a:cubicBezTo>
                  <a:cubicBezTo>
                    <a:pt x="307" y="17"/>
                    <a:pt x="294" y="0"/>
                    <a:pt x="28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4930973" y="2011714"/>
              <a:ext cx="12840" cy="41632"/>
            </a:xfrm>
            <a:custGeom>
              <a:avLst/>
              <a:gdLst/>
              <a:ahLst/>
              <a:cxnLst/>
              <a:rect l="l" t="t" r="r" b="b"/>
              <a:pathLst>
                <a:path w="264" h="856" extrusionOk="0">
                  <a:moveTo>
                    <a:pt x="217" y="0"/>
                  </a:moveTo>
                  <a:cubicBezTo>
                    <a:pt x="210" y="0"/>
                    <a:pt x="205" y="3"/>
                    <a:pt x="205" y="12"/>
                  </a:cubicBezTo>
                  <a:cubicBezTo>
                    <a:pt x="89" y="274"/>
                    <a:pt x="31" y="565"/>
                    <a:pt x="1" y="825"/>
                  </a:cubicBezTo>
                  <a:cubicBezTo>
                    <a:pt x="1" y="855"/>
                    <a:pt x="31" y="855"/>
                    <a:pt x="31" y="855"/>
                  </a:cubicBezTo>
                  <a:cubicBezTo>
                    <a:pt x="89" y="565"/>
                    <a:pt x="147" y="302"/>
                    <a:pt x="263" y="42"/>
                  </a:cubicBezTo>
                  <a:cubicBezTo>
                    <a:pt x="263" y="20"/>
                    <a:pt x="234" y="0"/>
                    <a:pt x="21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4948677" y="1993282"/>
              <a:ext cx="21448" cy="46933"/>
            </a:xfrm>
            <a:custGeom>
              <a:avLst/>
              <a:gdLst/>
              <a:ahLst/>
              <a:cxnLst/>
              <a:rect l="l" t="t" r="r" b="b"/>
              <a:pathLst>
                <a:path w="441" h="965" extrusionOk="0">
                  <a:moveTo>
                    <a:pt x="406" y="1"/>
                  </a:moveTo>
                  <a:cubicBezTo>
                    <a:pt x="398" y="1"/>
                    <a:pt x="392" y="4"/>
                    <a:pt x="392" y="14"/>
                  </a:cubicBezTo>
                  <a:cubicBezTo>
                    <a:pt x="248" y="305"/>
                    <a:pt x="132" y="623"/>
                    <a:pt x="15" y="944"/>
                  </a:cubicBezTo>
                  <a:cubicBezTo>
                    <a:pt x="0" y="958"/>
                    <a:pt x="0" y="965"/>
                    <a:pt x="8" y="965"/>
                  </a:cubicBezTo>
                  <a:cubicBezTo>
                    <a:pt x="15" y="965"/>
                    <a:pt x="29" y="958"/>
                    <a:pt x="43" y="944"/>
                  </a:cubicBezTo>
                  <a:cubicBezTo>
                    <a:pt x="190" y="653"/>
                    <a:pt x="306" y="332"/>
                    <a:pt x="422" y="14"/>
                  </a:cubicBezTo>
                  <a:cubicBezTo>
                    <a:pt x="441" y="14"/>
                    <a:pt x="421" y="1"/>
                    <a:pt x="40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4962051" y="1992455"/>
              <a:ext cx="15660" cy="39297"/>
            </a:xfrm>
            <a:custGeom>
              <a:avLst/>
              <a:gdLst/>
              <a:ahLst/>
              <a:cxnLst/>
              <a:rect l="l" t="t" r="r" b="b"/>
              <a:pathLst>
                <a:path w="322" h="808" extrusionOk="0">
                  <a:moveTo>
                    <a:pt x="291" y="1"/>
                  </a:moveTo>
                  <a:cubicBezTo>
                    <a:pt x="175" y="1"/>
                    <a:pt x="175" y="175"/>
                    <a:pt x="147" y="233"/>
                  </a:cubicBezTo>
                  <a:cubicBezTo>
                    <a:pt x="117" y="408"/>
                    <a:pt x="31" y="612"/>
                    <a:pt x="1" y="786"/>
                  </a:cubicBezTo>
                  <a:cubicBezTo>
                    <a:pt x="1" y="800"/>
                    <a:pt x="8" y="807"/>
                    <a:pt x="16" y="807"/>
                  </a:cubicBezTo>
                  <a:cubicBezTo>
                    <a:pt x="23" y="807"/>
                    <a:pt x="31" y="800"/>
                    <a:pt x="31" y="786"/>
                  </a:cubicBezTo>
                  <a:cubicBezTo>
                    <a:pt x="89" y="698"/>
                    <a:pt x="117" y="554"/>
                    <a:pt x="147" y="466"/>
                  </a:cubicBezTo>
                  <a:cubicBezTo>
                    <a:pt x="175" y="380"/>
                    <a:pt x="175" y="322"/>
                    <a:pt x="205" y="263"/>
                  </a:cubicBezTo>
                  <a:cubicBezTo>
                    <a:pt x="205" y="233"/>
                    <a:pt x="263" y="59"/>
                    <a:pt x="291" y="31"/>
                  </a:cubicBezTo>
                  <a:cubicBezTo>
                    <a:pt x="322" y="31"/>
                    <a:pt x="322" y="1"/>
                    <a:pt x="29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4970563" y="1991433"/>
              <a:ext cx="17703" cy="42702"/>
            </a:xfrm>
            <a:custGeom>
              <a:avLst/>
              <a:gdLst/>
              <a:ahLst/>
              <a:cxnLst/>
              <a:rect l="l" t="t" r="r" b="b"/>
              <a:pathLst>
                <a:path w="364" h="878" extrusionOk="0">
                  <a:moveTo>
                    <a:pt x="346" y="1"/>
                  </a:moveTo>
                  <a:cubicBezTo>
                    <a:pt x="335" y="1"/>
                    <a:pt x="321" y="8"/>
                    <a:pt x="321" y="22"/>
                  </a:cubicBezTo>
                  <a:cubicBezTo>
                    <a:pt x="205" y="284"/>
                    <a:pt x="88" y="575"/>
                    <a:pt x="0" y="866"/>
                  </a:cubicBezTo>
                  <a:cubicBezTo>
                    <a:pt x="0" y="866"/>
                    <a:pt x="14" y="878"/>
                    <a:pt x="22" y="878"/>
                  </a:cubicBezTo>
                  <a:cubicBezTo>
                    <a:pt x="27" y="878"/>
                    <a:pt x="30" y="875"/>
                    <a:pt x="30" y="866"/>
                  </a:cubicBezTo>
                  <a:cubicBezTo>
                    <a:pt x="174" y="603"/>
                    <a:pt x="263" y="312"/>
                    <a:pt x="349" y="22"/>
                  </a:cubicBezTo>
                  <a:cubicBezTo>
                    <a:pt x="364" y="8"/>
                    <a:pt x="357" y="1"/>
                    <a:pt x="34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4984667" y="1986230"/>
              <a:ext cx="19843" cy="46981"/>
            </a:xfrm>
            <a:custGeom>
              <a:avLst/>
              <a:gdLst/>
              <a:ahLst/>
              <a:cxnLst/>
              <a:rect l="l" t="t" r="r" b="b"/>
              <a:pathLst>
                <a:path w="408" h="966" extrusionOk="0">
                  <a:moveTo>
                    <a:pt x="364" y="0"/>
                  </a:moveTo>
                  <a:cubicBezTo>
                    <a:pt x="356" y="0"/>
                    <a:pt x="349" y="3"/>
                    <a:pt x="349" y="13"/>
                  </a:cubicBezTo>
                  <a:cubicBezTo>
                    <a:pt x="205" y="303"/>
                    <a:pt x="89" y="624"/>
                    <a:pt x="1" y="942"/>
                  </a:cubicBezTo>
                  <a:cubicBezTo>
                    <a:pt x="1" y="957"/>
                    <a:pt x="8" y="965"/>
                    <a:pt x="16" y="965"/>
                  </a:cubicBezTo>
                  <a:cubicBezTo>
                    <a:pt x="23" y="965"/>
                    <a:pt x="31" y="957"/>
                    <a:pt x="31" y="942"/>
                  </a:cubicBezTo>
                  <a:cubicBezTo>
                    <a:pt x="147" y="652"/>
                    <a:pt x="291" y="333"/>
                    <a:pt x="407" y="13"/>
                  </a:cubicBezTo>
                  <a:cubicBezTo>
                    <a:pt x="407" y="13"/>
                    <a:pt x="382" y="0"/>
                    <a:pt x="36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4998820" y="1989634"/>
              <a:ext cx="15612" cy="42458"/>
            </a:xfrm>
            <a:custGeom>
              <a:avLst/>
              <a:gdLst/>
              <a:ahLst/>
              <a:cxnLst/>
              <a:rect l="l" t="t" r="r" b="b"/>
              <a:pathLst>
                <a:path w="321" h="873" extrusionOk="0">
                  <a:moveTo>
                    <a:pt x="291" y="1"/>
                  </a:moveTo>
                  <a:cubicBezTo>
                    <a:pt x="147" y="263"/>
                    <a:pt x="89" y="582"/>
                    <a:pt x="0" y="844"/>
                  </a:cubicBezTo>
                  <a:cubicBezTo>
                    <a:pt x="0" y="872"/>
                    <a:pt x="30" y="872"/>
                    <a:pt x="58" y="872"/>
                  </a:cubicBezTo>
                  <a:cubicBezTo>
                    <a:pt x="116" y="582"/>
                    <a:pt x="233" y="321"/>
                    <a:pt x="321" y="31"/>
                  </a:cubicBezTo>
                  <a:cubicBezTo>
                    <a:pt x="321" y="1"/>
                    <a:pt x="291" y="1"/>
                    <a:pt x="29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5011562" y="1988613"/>
              <a:ext cx="12742" cy="44939"/>
            </a:xfrm>
            <a:custGeom>
              <a:avLst/>
              <a:gdLst/>
              <a:ahLst/>
              <a:cxnLst/>
              <a:rect l="l" t="t" r="r" b="b"/>
              <a:pathLst>
                <a:path w="262" h="924" extrusionOk="0">
                  <a:moveTo>
                    <a:pt x="243" y="1"/>
                  </a:moveTo>
                  <a:cubicBezTo>
                    <a:pt x="233" y="1"/>
                    <a:pt x="218" y="8"/>
                    <a:pt x="203" y="22"/>
                  </a:cubicBezTo>
                  <a:cubicBezTo>
                    <a:pt x="117" y="312"/>
                    <a:pt x="59" y="603"/>
                    <a:pt x="1" y="924"/>
                  </a:cubicBezTo>
                  <a:lnTo>
                    <a:pt x="29" y="924"/>
                  </a:lnTo>
                  <a:cubicBezTo>
                    <a:pt x="117" y="633"/>
                    <a:pt x="175" y="312"/>
                    <a:pt x="261" y="22"/>
                  </a:cubicBezTo>
                  <a:cubicBezTo>
                    <a:pt x="261" y="8"/>
                    <a:pt x="254" y="1"/>
                    <a:pt x="24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5019100" y="1990023"/>
              <a:ext cx="12305" cy="34239"/>
            </a:xfrm>
            <a:custGeom>
              <a:avLst/>
              <a:gdLst/>
              <a:ahLst/>
              <a:cxnLst/>
              <a:rect l="l" t="t" r="r" b="b"/>
              <a:pathLst>
                <a:path w="253" h="704" extrusionOk="0">
                  <a:moveTo>
                    <a:pt x="224" y="0"/>
                  </a:moveTo>
                  <a:cubicBezTo>
                    <a:pt x="209" y="0"/>
                    <a:pt x="195" y="8"/>
                    <a:pt x="195" y="23"/>
                  </a:cubicBezTo>
                  <a:cubicBezTo>
                    <a:pt x="106" y="225"/>
                    <a:pt x="48" y="458"/>
                    <a:pt x="20" y="690"/>
                  </a:cubicBezTo>
                  <a:cubicBezTo>
                    <a:pt x="0" y="690"/>
                    <a:pt x="7" y="703"/>
                    <a:pt x="22" y="703"/>
                  </a:cubicBezTo>
                  <a:cubicBezTo>
                    <a:pt x="29" y="703"/>
                    <a:pt x="39" y="700"/>
                    <a:pt x="48" y="690"/>
                  </a:cubicBezTo>
                  <a:cubicBezTo>
                    <a:pt x="106" y="458"/>
                    <a:pt x="164" y="255"/>
                    <a:pt x="253" y="23"/>
                  </a:cubicBezTo>
                  <a:cubicBezTo>
                    <a:pt x="253" y="8"/>
                    <a:pt x="238" y="0"/>
                    <a:pt x="22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5028536" y="1992844"/>
              <a:ext cx="8511" cy="34677"/>
            </a:xfrm>
            <a:custGeom>
              <a:avLst/>
              <a:gdLst/>
              <a:ahLst/>
              <a:cxnLst/>
              <a:rect l="l" t="t" r="r" b="b"/>
              <a:pathLst>
                <a:path w="175" h="713" extrusionOk="0">
                  <a:moveTo>
                    <a:pt x="156" y="0"/>
                  </a:moveTo>
                  <a:cubicBezTo>
                    <a:pt x="145" y="0"/>
                    <a:pt x="131" y="8"/>
                    <a:pt x="117" y="23"/>
                  </a:cubicBezTo>
                  <a:cubicBezTo>
                    <a:pt x="59" y="225"/>
                    <a:pt x="28" y="458"/>
                    <a:pt x="1" y="690"/>
                  </a:cubicBezTo>
                  <a:cubicBezTo>
                    <a:pt x="1" y="705"/>
                    <a:pt x="7" y="713"/>
                    <a:pt x="14" y="713"/>
                  </a:cubicBezTo>
                  <a:cubicBezTo>
                    <a:pt x="21" y="713"/>
                    <a:pt x="28" y="705"/>
                    <a:pt x="28" y="690"/>
                  </a:cubicBezTo>
                  <a:cubicBezTo>
                    <a:pt x="59" y="458"/>
                    <a:pt x="117" y="255"/>
                    <a:pt x="175" y="23"/>
                  </a:cubicBezTo>
                  <a:cubicBezTo>
                    <a:pt x="175" y="8"/>
                    <a:pt x="167" y="0"/>
                    <a:pt x="15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5034177" y="2001793"/>
              <a:ext cx="5690" cy="21497"/>
            </a:xfrm>
            <a:custGeom>
              <a:avLst/>
              <a:gdLst/>
              <a:ahLst/>
              <a:cxnLst/>
              <a:rect l="l" t="t" r="r" b="b"/>
              <a:pathLst>
                <a:path w="117" h="442" extrusionOk="0">
                  <a:moveTo>
                    <a:pt x="93" y="1"/>
                  </a:moveTo>
                  <a:cubicBezTo>
                    <a:pt x="89" y="1"/>
                    <a:pt x="87" y="4"/>
                    <a:pt x="87" y="13"/>
                  </a:cubicBezTo>
                  <a:cubicBezTo>
                    <a:pt x="59" y="157"/>
                    <a:pt x="29" y="274"/>
                    <a:pt x="1" y="420"/>
                  </a:cubicBezTo>
                  <a:cubicBezTo>
                    <a:pt x="1" y="434"/>
                    <a:pt x="8" y="441"/>
                    <a:pt x="15" y="441"/>
                  </a:cubicBezTo>
                  <a:cubicBezTo>
                    <a:pt x="22" y="441"/>
                    <a:pt x="29" y="434"/>
                    <a:pt x="29" y="420"/>
                  </a:cubicBezTo>
                  <a:cubicBezTo>
                    <a:pt x="59" y="304"/>
                    <a:pt x="87" y="157"/>
                    <a:pt x="117" y="41"/>
                  </a:cubicBezTo>
                  <a:cubicBezTo>
                    <a:pt x="117" y="22"/>
                    <a:pt x="102" y="1"/>
                    <a:pt x="9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5039819" y="2001306"/>
              <a:ext cx="4231" cy="14931"/>
            </a:xfrm>
            <a:custGeom>
              <a:avLst/>
              <a:gdLst/>
              <a:ahLst/>
              <a:cxnLst/>
              <a:rect l="l" t="t" r="r" b="b"/>
              <a:pathLst>
                <a:path w="87" h="307" extrusionOk="0">
                  <a:moveTo>
                    <a:pt x="73" y="1"/>
                  </a:moveTo>
                  <a:cubicBezTo>
                    <a:pt x="66" y="1"/>
                    <a:pt x="59" y="8"/>
                    <a:pt x="59" y="23"/>
                  </a:cubicBezTo>
                  <a:cubicBezTo>
                    <a:pt x="29" y="109"/>
                    <a:pt x="1" y="198"/>
                    <a:pt x="1" y="284"/>
                  </a:cubicBezTo>
                  <a:cubicBezTo>
                    <a:pt x="1" y="299"/>
                    <a:pt x="8" y="306"/>
                    <a:pt x="19" y="306"/>
                  </a:cubicBezTo>
                  <a:cubicBezTo>
                    <a:pt x="29" y="306"/>
                    <a:pt x="44" y="299"/>
                    <a:pt x="59" y="284"/>
                  </a:cubicBezTo>
                  <a:cubicBezTo>
                    <a:pt x="59" y="198"/>
                    <a:pt x="59" y="109"/>
                    <a:pt x="87" y="23"/>
                  </a:cubicBezTo>
                  <a:cubicBezTo>
                    <a:pt x="87" y="8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4952227" y="1974946"/>
              <a:ext cx="12694" cy="26701"/>
            </a:xfrm>
            <a:custGeom>
              <a:avLst/>
              <a:gdLst/>
              <a:ahLst/>
              <a:cxnLst/>
              <a:rect l="l" t="t" r="r" b="b"/>
              <a:pathLst>
                <a:path w="261" h="549" extrusionOk="0">
                  <a:moveTo>
                    <a:pt x="215" y="1"/>
                  </a:moveTo>
                  <a:cubicBezTo>
                    <a:pt x="208" y="1"/>
                    <a:pt x="203" y="4"/>
                    <a:pt x="203" y="12"/>
                  </a:cubicBezTo>
                  <a:cubicBezTo>
                    <a:pt x="117" y="186"/>
                    <a:pt x="59" y="361"/>
                    <a:pt x="1" y="535"/>
                  </a:cubicBezTo>
                  <a:cubicBezTo>
                    <a:pt x="1" y="535"/>
                    <a:pt x="13" y="549"/>
                    <a:pt x="21" y="549"/>
                  </a:cubicBezTo>
                  <a:cubicBezTo>
                    <a:pt x="25" y="549"/>
                    <a:pt x="28" y="545"/>
                    <a:pt x="28" y="535"/>
                  </a:cubicBezTo>
                  <a:cubicBezTo>
                    <a:pt x="117" y="361"/>
                    <a:pt x="175" y="217"/>
                    <a:pt x="261" y="42"/>
                  </a:cubicBezTo>
                  <a:cubicBezTo>
                    <a:pt x="261" y="21"/>
                    <a:pt x="232" y="1"/>
                    <a:pt x="21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4948434" y="1962204"/>
              <a:ext cx="14639" cy="32391"/>
            </a:xfrm>
            <a:custGeom>
              <a:avLst/>
              <a:gdLst/>
              <a:ahLst/>
              <a:cxnLst/>
              <a:rect l="l" t="t" r="r" b="b"/>
              <a:pathLst>
                <a:path w="301" h="666" extrusionOk="0">
                  <a:moveTo>
                    <a:pt x="267" y="0"/>
                  </a:moveTo>
                  <a:cubicBezTo>
                    <a:pt x="259" y="0"/>
                    <a:pt x="253" y="4"/>
                    <a:pt x="253" y="14"/>
                  </a:cubicBezTo>
                  <a:cubicBezTo>
                    <a:pt x="165" y="216"/>
                    <a:pt x="79" y="421"/>
                    <a:pt x="20" y="653"/>
                  </a:cubicBezTo>
                  <a:cubicBezTo>
                    <a:pt x="0" y="653"/>
                    <a:pt x="7" y="665"/>
                    <a:pt x="22" y="665"/>
                  </a:cubicBezTo>
                  <a:cubicBezTo>
                    <a:pt x="29" y="665"/>
                    <a:pt x="39" y="662"/>
                    <a:pt x="48" y="653"/>
                  </a:cubicBezTo>
                  <a:cubicBezTo>
                    <a:pt x="137" y="448"/>
                    <a:pt x="223" y="246"/>
                    <a:pt x="281" y="14"/>
                  </a:cubicBezTo>
                  <a:cubicBezTo>
                    <a:pt x="301" y="14"/>
                    <a:pt x="282" y="0"/>
                    <a:pt x="26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4943765" y="1951893"/>
              <a:ext cx="15515" cy="32780"/>
            </a:xfrm>
            <a:custGeom>
              <a:avLst/>
              <a:gdLst/>
              <a:ahLst/>
              <a:cxnLst/>
              <a:rect l="l" t="t" r="r" b="b"/>
              <a:pathLst>
                <a:path w="319" h="674" extrusionOk="0">
                  <a:moveTo>
                    <a:pt x="290" y="0"/>
                  </a:moveTo>
                  <a:cubicBezTo>
                    <a:pt x="275" y="0"/>
                    <a:pt x="261" y="7"/>
                    <a:pt x="261" y="21"/>
                  </a:cubicBezTo>
                  <a:cubicBezTo>
                    <a:pt x="175" y="226"/>
                    <a:pt x="86" y="428"/>
                    <a:pt x="0" y="660"/>
                  </a:cubicBezTo>
                  <a:cubicBezTo>
                    <a:pt x="0" y="660"/>
                    <a:pt x="13" y="674"/>
                    <a:pt x="21" y="674"/>
                  </a:cubicBezTo>
                  <a:cubicBezTo>
                    <a:pt x="25" y="674"/>
                    <a:pt x="28" y="671"/>
                    <a:pt x="28" y="660"/>
                  </a:cubicBezTo>
                  <a:cubicBezTo>
                    <a:pt x="144" y="458"/>
                    <a:pt x="233" y="254"/>
                    <a:pt x="319" y="21"/>
                  </a:cubicBezTo>
                  <a:cubicBezTo>
                    <a:pt x="319" y="7"/>
                    <a:pt x="304" y="0"/>
                    <a:pt x="2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4939436" y="1943868"/>
              <a:ext cx="15660" cy="34190"/>
            </a:xfrm>
            <a:custGeom>
              <a:avLst/>
              <a:gdLst/>
              <a:ahLst/>
              <a:cxnLst/>
              <a:rect l="l" t="t" r="r" b="b"/>
              <a:pathLst>
                <a:path w="322" h="703" extrusionOk="0">
                  <a:moveTo>
                    <a:pt x="298" y="0"/>
                  </a:moveTo>
                  <a:cubicBezTo>
                    <a:pt x="294" y="0"/>
                    <a:pt x="291" y="4"/>
                    <a:pt x="291" y="12"/>
                  </a:cubicBezTo>
                  <a:cubicBezTo>
                    <a:pt x="175" y="244"/>
                    <a:pt x="89" y="449"/>
                    <a:pt x="1" y="681"/>
                  </a:cubicBezTo>
                  <a:cubicBezTo>
                    <a:pt x="1" y="695"/>
                    <a:pt x="8" y="702"/>
                    <a:pt x="16" y="702"/>
                  </a:cubicBezTo>
                  <a:cubicBezTo>
                    <a:pt x="24" y="702"/>
                    <a:pt x="31" y="695"/>
                    <a:pt x="31" y="681"/>
                  </a:cubicBezTo>
                  <a:cubicBezTo>
                    <a:pt x="117" y="477"/>
                    <a:pt x="233" y="244"/>
                    <a:pt x="322" y="42"/>
                  </a:cubicBezTo>
                  <a:cubicBezTo>
                    <a:pt x="322" y="21"/>
                    <a:pt x="306" y="0"/>
                    <a:pt x="29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4935934" y="1933947"/>
              <a:ext cx="17703" cy="35601"/>
            </a:xfrm>
            <a:custGeom>
              <a:avLst/>
              <a:gdLst/>
              <a:ahLst/>
              <a:cxnLst/>
              <a:rect l="l" t="t" r="r" b="b"/>
              <a:pathLst>
                <a:path w="364" h="732" extrusionOk="0">
                  <a:moveTo>
                    <a:pt x="343" y="0"/>
                  </a:moveTo>
                  <a:cubicBezTo>
                    <a:pt x="339" y="0"/>
                    <a:pt x="336" y="4"/>
                    <a:pt x="336" y="14"/>
                  </a:cubicBezTo>
                  <a:cubicBezTo>
                    <a:pt x="219" y="246"/>
                    <a:pt x="131" y="479"/>
                    <a:pt x="15" y="711"/>
                  </a:cubicBezTo>
                  <a:cubicBezTo>
                    <a:pt x="1" y="725"/>
                    <a:pt x="1" y="732"/>
                    <a:pt x="8" y="732"/>
                  </a:cubicBezTo>
                  <a:cubicBezTo>
                    <a:pt x="15" y="732"/>
                    <a:pt x="30" y="725"/>
                    <a:pt x="45" y="711"/>
                  </a:cubicBezTo>
                  <a:cubicBezTo>
                    <a:pt x="161" y="506"/>
                    <a:pt x="277" y="274"/>
                    <a:pt x="363" y="14"/>
                  </a:cubicBezTo>
                  <a:cubicBezTo>
                    <a:pt x="363" y="14"/>
                    <a:pt x="351" y="0"/>
                    <a:pt x="34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4935253" y="1923296"/>
              <a:ext cx="17022" cy="32488"/>
            </a:xfrm>
            <a:custGeom>
              <a:avLst/>
              <a:gdLst/>
              <a:ahLst/>
              <a:cxnLst/>
              <a:rect l="l" t="t" r="r" b="b"/>
              <a:pathLst>
                <a:path w="350" h="668" extrusionOk="0">
                  <a:moveTo>
                    <a:pt x="319" y="0"/>
                  </a:moveTo>
                  <a:cubicBezTo>
                    <a:pt x="203" y="202"/>
                    <a:pt x="87" y="435"/>
                    <a:pt x="1" y="667"/>
                  </a:cubicBezTo>
                  <a:lnTo>
                    <a:pt x="29" y="667"/>
                  </a:lnTo>
                  <a:cubicBezTo>
                    <a:pt x="117" y="435"/>
                    <a:pt x="233" y="233"/>
                    <a:pt x="350" y="28"/>
                  </a:cubicBezTo>
                  <a:cubicBezTo>
                    <a:pt x="350" y="0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4932433" y="1926117"/>
              <a:ext cx="14201" cy="17022"/>
            </a:xfrm>
            <a:custGeom>
              <a:avLst/>
              <a:gdLst/>
              <a:ahLst/>
              <a:cxnLst/>
              <a:rect l="l" t="t" r="r" b="b"/>
              <a:pathLst>
                <a:path w="292" h="350" extrusionOk="0">
                  <a:moveTo>
                    <a:pt x="233" y="0"/>
                  </a:moveTo>
                  <a:cubicBezTo>
                    <a:pt x="175" y="117"/>
                    <a:pt x="87" y="203"/>
                    <a:pt x="29" y="319"/>
                  </a:cubicBezTo>
                  <a:cubicBezTo>
                    <a:pt x="1" y="319"/>
                    <a:pt x="29" y="349"/>
                    <a:pt x="29" y="349"/>
                  </a:cubicBezTo>
                  <a:cubicBezTo>
                    <a:pt x="117" y="233"/>
                    <a:pt x="203" y="117"/>
                    <a:pt x="261" y="28"/>
                  </a:cubicBezTo>
                  <a:cubicBezTo>
                    <a:pt x="291" y="0"/>
                    <a:pt x="261" y="0"/>
                    <a:pt x="2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4966380" y="1973049"/>
              <a:ext cx="7052" cy="17752"/>
            </a:xfrm>
            <a:custGeom>
              <a:avLst/>
              <a:gdLst/>
              <a:ahLst/>
              <a:cxnLst/>
              <a:rect l="l" t="t" r="r" b="b"/>
              <a:pathLst>
                <a:path w="145" h="365" extrusionOk="0">
                  <a:moveTo>
                    <a:pt x="126" y="1"/>
                  </a:moveTo>
                  <a:cubicBezTo>
                    <a:pt x="116" y="1"/>
                    <a:pt x="101" y="8"/>
                    <a:pt x="86" y="23"/>
                  </a:cubicBezTo>
                  <a:cubicBezTo>
                    <a:pt x="58" y="109"/>
                    <a:pt x="28" y="225"/>
                    <a:pt x="0" y="342"/>
                  </a:cubicBezTo>
                  <a:cubicBezTo>
                    <a:pt x="0" y="357"/>
                    <a:pt x="15" y="364"/>
                    <a:pt x="29" y="364"/>
                  </a:cubicBezTo>
                  <a:cubicBezTo>
                    <a:pt x="44" y="364"/>
                    <a:pt x="58" y="357"/>
                    <a:pt x="58" y="342"/>
                  </a:cubicBezTo>
                  <a:cubicBezTo>
                    <a:pt x="86" y="256"/>
                    <a:pt x="116" y="139"/>
                    <a:pt x="144" y="23"/>
                  </a:cubicBezTo>
                  <a:cubicBezTo>
                    <a:pt x="144" y="8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4975280" y="1976989"/>
              <a:ext cx="3794" cy="13375"/>
            </a:xfrm>
            <a:custGeom>
              <a:avLst/>
              <a:gdLst/>
              <a:ahLst/>
              <a:cxnLst/>
              <a:rect l="l" t="t" r="r" b="b"/>
              <a:pathLst>
                <a:path w="78" h="275" extrusionOk="0">
                  <a:moveTo>
                    <a:pt x="50" y="0"/>
                  </a:moveTo>
                  <a:cubicBezTo>
                    <a:pt x="19" y="86"/>
                    <a:pt x="19" y="175"/>
                    <a:pt x="19" y="261"/>
                  </a:cubicBezTo>
                  <a:cubicBezTo>
                    <a:pt x="1" y="261"/>
                    <a:pt x="20" y="274"/>
                    <a:pt x="35" y="274"/>
                  </a:cubicBezTo>
                  <a:cubicBezTo>
                    <a:pt x="43" y="274"/>
                    <a:pt x="50" y="271"/>
                    <a:pt x="50" y="261"/>
                  </a:cubicBezTo>
                  <a:cubicBezTo>
                    <a:pt x="50" y="175"/>
                    <a:pt x="77" y="86"/>
                    <a:pt x="7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4983305" y="1982971"/>
              <a:ext cx="4231" cy="10651"/>
            </a:xfrm>
            <a:custGeom>
              <a:avLst/>
              <a:gdLst/>
              <a:ahLst/>
              <a:cxnLst/>
              <a:rect l="l" t="t" r="r" b="b"/>
              <a:pathLst>
                <a:path w="87" h="219" extrusionOk="0">
                  <a:moveTo>
                    <a:pt x="73" y="1"/>
                  </a:moveTo>
                  <a:cubicBezTo>
                    <a:pt x="66" y="1"/>
                    <a:pt x="59" y="8"/>
                    <a:pt x="59" y="21"/>
                  </a:cubicBezTo>
                  <a:cubicBezTo>
                    <a:pt x="29" y="80"/>
                    <a:pt x="29" y="138"/>
                    <a:pt x="1" y="196"/>
                  </a:cubicBezTo>
                  <a:cubicBezTo>
                    <a:pt x="1" y="211"/>
                    <a:pt x="15" y="218"/>
                    <a:pt x="30" y="218"/>
                  </a:cubicBezTo>
                  <a:cubicBezTo>
                    <a:pt x="44" y="218"/>
                    <a:pt x="59" y="211"/>
                    <a:pt x="59" y="196"/>
                  </a:cubicBezTo>
                  <a:cubicBezTo>
                    <a:pt x="59" y="138"/>
                    <a:pt x="59" y="80"/>
                    <a:pt x="87" y="21"/>
                  </a:cubicBezTo>
                  <a:cubicBezTo>
                    <a:pt x="87" y="8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4991816" y="1985792"/>
              <a:ext cx="2869" cy="9192"/>
            </a:xfrm>
            <a:custGeom>
              <a:avLst/>
              <a:gdLst/>
              <a:ahLst/>
              <a:cxnLst/>
              <a:rect l="l" t="t" r="r" b="b"/>
              <a:pathLst>
                <a:path w="59" h="189" extrusionOk="0">
                  <a:moveTo>
                    <a:pt x="29" y="1"/>
                  </a:moveTo>
                  <a:cubicBezTo>
                    <a:pt x="15" y="1"/>
                    <a:pt x="0" y="8"/>
                    <a:pt x="0" y="22"/>
                  </a:cubicBezTo>
                  <a:cubicBezTo>
                    <a:pt x="0" y="52"/>
                    <a:pt x="0" y="110"/>
                    <a:pt x="28" y="168"/>
                  </a:cubicBezTo>
                  <a:cubicBezTo>
                    <a:pt x="28" y="182"/>
                    <a:pt x="36" y="189"/>
                    <a:pt x="43" y="189"/>
                  </a:cubicBezTo>
                  <a:cubicBezTo>
                    <a:pt x="51" y="189"/>
                    <a:pt x="58" y="182"/>
                    <a:pt x="58" y="168"/>
                  </a:cubicBezTo>
                  <a:lnTo>
                    <a:pt x="58" y="22"/>
                  </a:lnTo>
                  <a:cubicBezTo>
                    <a:pt x="58" y="8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4942257" y="2006024"/>
              <a:ext cx="12840" cy="35990"/>
            </a:xfrm>
            <a:custGeom>
              <a:avLst/>
              <a:gdLst/>
              <a:ahLst/>
              <a:cxnLst/>
              <a:rect l="l" t="t" r="r" b="b"/>
              <a:pathLst>
                <a:path w="264" h="740" extrusionOk="0">
                  <a:moveTo>
                    <a:pt x="240" y="1"/>
                  </a:moveTo>
                  <a:cubicBezTo>
                    <a:pt x="236" y="1"/>
                    <a:pt x="233" y="4"/>
                    <a:pt x="233" y="12"/>
                  </a:cubicBezTo>
                  <a:cubicBezTo>
                    <a:pt x="175" y="129"/>
                    <a:pt x="117" y="245"/>
                    <a:pt x="89" y="361"/>
                  </a:cubicBezTo>
                  <a:cubicBezTo>
                    <a:pt x="59" y="477"/>
                    <a:pt x="1" y="624"/>
                    <a:pt x="1" y="740"/>
                  </a:cubicBezTo>
                  <a:cubicBezTo>
                    <a:pt x="59" y="652"/>
                    <a:pt x="89" y="535"/>
                    <a:pt x="117" y="419"/>
                  </a:cubicBezTo>
                  <a:cubicBezTo>
                    <a:pt x="175" y="303"/>
                    <a:pt x="206" y="159"/>
                    <a:pt x="264" y="43"/>
                  </a:cubicBezTo>
                  <a:cubicBezTo>
                    <a:pt x="264" y="21"/>
                    <a:pt x="248" y="1"/>
                    <a:pt x="24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854665" y="2072459"/>
              <a:ext cx="15223" cy="37400"/>
            </a:xfrm>
            <a:custGeom>
              <a:avLst/>
              <a:gdLst/>
              <a:ahLst/>
              <a:cxnLst/>
              <a:rect l="l" t="t" r="r" b="b"/>
              <a:pathLst>
                <a:path w="313" h="769" extrusionOk="0">
                  <a:moveTo>
                    <a:pt x="275" y="1"/>
                  </a:moveTo>
                  <a:cubicBezTo>
                    <a:pt x="268" y="1"/>
                    <a:pt x="263" y="4"/>
                    <a:pt x="263" y="13"/>
                  </a:cubicBezTo>
                  <a:cubicBezTo>
                    <a:pt x="147" y="246"/>
                    <a:pt x="59" y="506"/>
                    <a:pt x="0" y="738"/>
                  </a:cubicBezTo>
                  <a:cubicBezTo>
                    <a:pt x="0" y="769"/>
                    <a:pt x="59" y="769"/>
                    <a:pt x="59" y="769"/>
                  </a:cubicBezTo>
                  <a:cubicBezTo>
                    <a:pt x="117" y="506"/>
                    <a:pt x="205" y="273"/>
                    <a:pt x="291" y="41"/>
                  </a:cubicBezTo>
                  <a:cubicBezTo>
                    <a:pt x="312" y="21"/>
                    <a:pt x="290" y="1"/>
                    <a:pt x="27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685074" y="2074454"/>
              <a:ext cx="16585" cy="10992"/>
            </a:xfrm>
            <a:custGeom>
              <a:avLst/>
              <a:gdLst/>
              <a:ahLst/>
              <a:cxnLst/>
              <a:rect l="l" t="t" r="r" b="b"/>
              <a:pathLst>
                <a:path w="341" h="226" extrusionOk="0">
                  <a:moveTo>
                    <a:pt x="328" y="46"/>
                  </a:moveTo>
                  <a:cubicBezTo>
                    <a:pt x="325" y="46"/>
                    <a:pt x="322" y="49"/>
                    <a:pt x="322" y="58"/>
                  </a:cubicBezTo>
                  <a:cubicBezTo>
                    <a:pt x="340" y="58"/>
                    <a:pt x="334" y="46"/>
                    <a:pt x="328" y="46"/>
                  </a:cubicBezTo>
                  <a:close/>
                  <a:moveTo>
                    <a:pt x="205" y="0"/>
                  </a:moveTo>
                  <a:cubicBezTo>
                    <a:pt x="147" y="30"/>
                    <a:pt x="89" y="58"/>
                    <a:pt x="59" y="116"/>
                  </a:cubicBezTo>
                  <a:cubicBezTo>
                    <a:pt x="59" y="116"/>
                    <a:pt x="1" y="174"/>
                    <a:pt x="31" y="205"/>
                  </a:cubicBezTo>
                  <a:cubicBezTo>
                    <a:pt x="45" y="219"/>
                    <a:pt x="66" y="226"/>
                    <a:pt x="84" y="226"/>
                  </a:cubicBezTo>
                  <a:cubicBezTo>
                    <a:pt x="102" y="226"/>
                    <a:pt x="117" y="219"/>
                    <a:pt x="117" y="205"/>
                  </a:cubicBezTo>
                  <a:cubicBezTo>
                    <a:pt x="205" y="174"/>
                    <a:pt x="263" y="116"/>
                    <a:pt x="322" y="58"/>
                  </a:cubicBezTo>
                  <a:cubicBezTo>
                    <a:pt x="263" y="58"/>
                    <a:pt x="233" y="88"/>
                    <a:pt x="205" y="116"/>
                  </a:cubicBezTo>
                  <a:cubicBezTo>
                    <a:pt x="175" y="146"/>
                    <a:pt x="117" y="174"/>
                    <a:pt x="117" y="174"/>
                  </a:cubicBezTo>
                  <a:cubicBezTo>
                    <a:pt x="103" y="189"/>
                    <a:pt x="96" y="197"/>
                    <a:pt x="93" y="197"/>
                  </a:cubicBezTo>
                  <a:cubicBezTo>
                    <a:pt x="89" y="197"/>
                    <a:pt x="89" y="189"/>
                    <a:pt x="89" y="174"/>
                  </a:cubicBezTo>
                  <a:cubicBezTo>
                    <a:pt x="59" y="174"/>
                    <a:pt x="59" y="146"/>
                    <a:pt x="59" y="146"/>
                  </a:cubicBezTo>
                  <a:lnTo>
                    <a:pt x="117" y="88"/>
                  </a:lnTo>
                  <a:cubicBezTo>
                    <a:pt x="147" y="58"/>
                    <a:pt x="175" y="30"/>
                    <a:pt x="205" y="30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726122" y="2029028"/>
              <a:ext cx="83360" cy="31321"/>
            </a:xfrm>
            <a:custGeom>
              <a:avLst/>
              <a:gdLst/>
              <a:ahLst/>
              <a:cxnLst/>
              <a:rect l="l" t="t" r="r" b="b"/>
              <a:pathLst>
                <a:path w="1714" h="644" extrusionOk="0">
                  <a:moveTo>
                    <a:pt x="1614" y="1"/>
                  </a:moveTo>
                  <a:cubicBezTo>
                    <a:pt x="1573" y="1"/>
                    <a:pt x="1532" y="17"/>
                    <a:pt x="1481" y="34"/>
                  </a:cubicBezTo>
                  <a:cubicBezTo>
                    <a:pt x="1307" y="62"/>
                    <a:pt x="1105" y="120"/>
                    <a:pt x="930" y="179"/>
                  </a:cubicBezTo>
                  <a:cubicBezTo>
                    <a:pt x="610" y="325"/>
                    <a:pt x="319" y="469"/>
                    <a:pt x="1" y="643"/>
                  </a:cubicBezTo>
                  <a:lnTo>
                    <a:pt x="28" y="643"/>
                  </a:lnTo>
                  <a:cubicBezTo>
                    <a:pt x="291" y="499"/>
                    <a:pt x="551" y="383"/>
                    <a:pt x="842" y="267"/>
                  </a:cubicBezTo>
                  <a:cubicBezTo>
                    <a:pt x="958" y="209"/>
                    <a:pt x="1105" y="179"/>
                    <a:pt x="1221" y="120"/>
                  </a:cubicBezTo>
                  <a:cubicBezTo>
                    <a:pt x="1314" y="98"/>
                    <a:pt x="1483" y="18"/>
                    <a:pt x="1621" y="18"/>
                  </a:cubicBezTo>
                  <a:cubicBezTo>
                    <a:pt x="1654" y="18"/>
                    <a:pt x="1686" y="23"/>
                    <a:pt x="1714" y="34"/>
                  </a:cubicBezTo>
                  <a:cubicBezTo>
                    <a:pt x="1677" y="10"/>
                    <a:pt x="1645" y="1"/>
                    <a:pt x="161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795330" y="2037734"/>
              <a:ext cx="4280" cy="2821"/>
            </a:xfrm>
            <a:custGeom>
              <a:avLst/>
              <a:gdLst/>
              <a:ahLst/>
              <a:cxnLst/>
              <a:rect l="l" t="t" r="r" b="b"/>
              <a:pathLst>
                <a:path w="88" h="58" extrusionOk="0">
                  <a:moveTo>
                    <a:pt x="88" y="0"/>
                  </a:moveTo>
                  <a:lnTo>
                    <a:pt x="88" y="0"/>
                  </a:lnTo>
                  <a:cubicBezTo>
                    <a:pt x="58" y="30"/>
                    <a:pt x="30" y="30"/>
                    <a:pt x="0" y="58"/>
                  </a:cubicBezTo>
                  <a:lnTo>
                    <a:pt x="30" y="58"/>
                  </a:lnTo>
                  <a:cubicBezTo>
                    <a:pt x="30" y="30"/>
                    <a:pt x="58" y="30"/>
                    <a:pt x="8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820766" y="2002425"/>
              <a:ext cx="32585" cy="12694"/>
            </a:xfrm>
            <a:custGeom>
              <a:avLst/>
              <a:gdLst/>
              <a:ahLst/>
              <a:cxnLst/>
              <a:rect l="l" t="t" r="r" b="b"/>
              <a:pathLst>
                <a:path w="670" h="261" extrusionOk="0">
                  <a:moveTo>
                    <a:pt x="639" y="0"/>
                  </a:moveTo>
                  <a:cubicBezTo>
                    <a:pt x="437" y="58"/>
                    <a:pt x="205" y="144"/>
                    <a:pt x="0" y="233"/>
                  </a:cubicBezTo>
                  <a:cubicBezTo>
                    <a:pt x="0" y="261"/>
                    <a:pt x="0" y="261"/>
                    <a:pt x="30" y="261"/>
                  </a:cubicBezTo>
                  <a:cubicBezTo>
                    <a:pt x="233" y="175"/>
                    <a:pt x="437" y="86"/>
                    <a:pt x="639" y="28"/>
                  </a:cubicBezTo>
                  <a:cubicBezTo>
                    <a:pt x="670" y="28"/>
                    <a:pt x="670" y="0"/>
                    <a:pt x="63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901355" y="1965657"/>
              <a:ext cx="19843" cy="15563"/>
            </a:xfrm>
            <a:custGeom>
              <a:avLst/>
              <a:gdLst/>
              <a:ahLst/>
              <a:cxnLst/>
              <a:rect l="l" t="t" r="r" b="b"/>
              <a:pathLst>
                <a:path w="408" h="320" extrusionOk="0">
                  <a:moveTo>
                    <a:pt x="377" y="1"/>
                  </a:moveTo>
                  <a:cubicBezTo>
                    <a:pt x="261" y="117"/>
                    <a:pt x="117" y="233"/>
                    <a:pt x="0" y="319"/>
                  </a:cubicBezTo>
                  <a:cubicBezTo>
                    <a:pt x="145" y="233"/>
                    <a:pt x="291" y="145"/>
                    <a:pt x="407" y="29"/>
                  </a:cubicBezTo>
                  <a:cubicBezTo>
                    <a:pt x="407" y="1"/>
                    <a:pt x="407" y="1"/>
                    <a:pt x="37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706327" y="2056118"/>
              <a:ext cx="100334" cy="49462"/>
            </a:xfrm>
            <a:custGeom>
              <a:avLst/>
              <a:gdLst/>
              <a:ahLst/>
              <a:cxnLst/>
              <a:rect l="l" t="t" r="r" b="b"/>
              <a:pathLst>
                <a:path w="2063" h="1017" extrusionOk="0">
                  <a:moveTo>
                    <a:pt x="2035" y="0"/>
                  </a:moveTo>
                  <a:cubicBezTo>
                    <a:pt x="1714" y="145"/>
                    <a:pt x="1365" y="291"/>
                    <a:pt x="1047" y="465"/>
                  </a:cubicBezTo>
                  <a:lnTo>
                    <a:pt x="610" y="726"/>
                  </a:lnTo>
                  <a:cubicBezTo>
                    <a:pt x="552" y="756"/>
                    <a:pt x="494" y="814"/>
                    <a:pt x="408" y="842"/>
                  </a:cubicBezTo>
                  <a:cubicBezTo>
                    <a:pt x="377" y="872"/>
                    <a:pt x="319" y="900"/>
                    <a:pt x="291" y="930"/>
                  </a:cubicBezTo>
                  <a:lnTo>
                    <a:pt x="233" y="930"/>
                  </a:lnTo>
                  <a:cubicBezTo>
                    <a:pt x="217" y="946"/>
                    <a:pt x="203" y="954"/>
                    <a:pt x="191" y="954"/>
                  </a:cubicBezTo>
                  <a:cubicBezTo>
                    <a:pt x="161" y="954"/>
                    <a:pt x="145" y="906"/>
                    <a:pt x="145" y="842"/>
                  </a:cubicBezTo>
                  <a:lnTo>
                    <a:pt x="145" y="814"/>
                  </a:lnTo>
                  <a:cubicBezTo>
                    <a:pt x="87" y="842"/>
                    <a:pt x="1" y="988"/>
                    <a:pt x="117" y="1016"/>
                  </a:cubicBezTo>
                  <a:cubicBezTo>
                    <a:pt x="145" y="1016"/>
                    <a:pt x="203" y="988"/>
                    <a:pt x="233" y="988"/>
                  </a:cubicBezTo>
                  <a:cubicBezTo>
                    <a:pt x="349" y="930"/>
                    <a:pt x="435" y="872"/>
                    <a:pt x="552" y="784"/>
                  </a:cubicBezTo>
                  <a:cubicBezTo>
                    <a:pt x="1047" y="523"/>
                    <a:pt x="1540" y="291"/>
                    <a:pt x="2063" y="59"/>
                  </a:cubicBezTo>
                  <a:cubicBezTo>
                    <a:pt x="2063" y="28"/>
                    <a:pt x="2063" y="0"/>
                    <a:pt x="203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858945" y="2013708"/>
              <a:ext cx="40999" cy="25485"/>
            </a:xfrm>
            <a:custGeom>
              <a:avLst/>
              <a:gdLst/>
              <a:ahLst/>
              <a:cxnLst/>
              <a:rect l="l" t="t" r="r" b="b"/>
              <a:pathLst>
                <a:path w="843" h="524" extrusionOk="0">
                  <a:moveTo>
                    <a:pt x="814" y="1"/>
                  </a:moveTo>
                  <a:cubicBezTo>
                    <a:pt x="524" y="175"/>
                    <a:pt x="261" y="349"/>
                    <a:pt x="1" y="524"/>
                  </a:cubicBezTo>
                  <a:cubicBezTo>
                    <a:pt x="261" y="349"/>
                    <a:pt x="552" y="203"/>
                    <a:pt x="814" y="29"/>
                  </a:cubicBezTo>
                  <a:cubicBezTo>
                    <a:pt x="842" y="29"/>
                    <a:pt x="814" y="1"/>
                    <a:pt x="81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916821" y="1996783"/>
              <a:ext cx="12840" cy="7052"/>
            </a:xfrm>
            <a:custGeom>
              <a:avLst/>
              <a:gdLst/>
              <a:ahLst/>
              <a:cxnLst/>
              <a:rect l="l" t="t" r="r" b="b"/>
              <a:pathLst>
                <a:path w="264" h="145" extrusionOk="0">
                  <a:moveTo>
                    <a:pt x="264" y="0"/>
                  </a:moveTo>
                  <a:cubicBezTo>
                    <a:pt x="175" y="58"/>
                    <a:pt x="89" y="86"/>
                    <a:pt x="1" y="144"/>
                  </a:cubicBezTo>
                  <a:cubicBezTo>
                    <a:pt x="89" y="116"/>
                    <a:pt x="175" y="58"/>
                    <a:pt x="264" y="2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702047" y="2122456"/>
              <a:ext cx="31126" cy="6274"/>
            </a:xfrm>
            <a:custGeom>
              <a:avLst/>
              <a:gdLst/>
              <a:ahLst/>
              <a:cxnLst/>
              <a:rect l="l" t="t" r="r" b="b"/>
              <a:pathLst>
                <a:path w="640" h="12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98"/>
                    <a:pt x="156" y="129"/>
                    <a:pt x="268" y="129"/>
                  </a:cubicBezTo>
                  <a:cubicBezTo>
                    <a:pt x="393" y="129"/>
                    <a:pt x="533" y="90"/>
                    <a:pt x="640" y="59"/>
                  </a:cubicBezTo>
                  <a:lnTo>
                    <a:pt x="640" y="31"/>
                  </a:lnTo>
                  <a:cubicBezTo>
                    <a:pt x="524" y="65"/>
                    <a:pt x="378" y="117"/>
                    <a:pt x="248" y="117"/>
                  </a:cubicBezTo>
                  <a:cubicBezTo>
                    <a:pt x="151" y="117"/>
                    <a:pt x="63" y="88"/>
                    <a:pt x="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669608" y="2094199"/>
              <a:ext cx="8511" cy="18481"/>
            </a:xfrm>
            <a:custGeom>
              <a:avLst/>
              <a:gdLst/>
              <a:ahLst/>
              <a:cxnLst/>
              <a:rect l="l" t="t" r="r" b="b"/>
              <a:pathLst>
                <a:path w="175" h="380" extrusionOk="0">
                  <a:moveTo>
                    <a:pt x="28" y="1"/>
                  </a:moveTo>
                  <a:cubicBezTo>
                    <a:pt x="0" y="147"/>
                    <a:pt x="58" y="291"/>
                    <a:pt x="175" y="380"/>
                  </a:cubicBezTo>
                  <a:lnTo>
                    <a:pt x="175" y="349"/>
                  </a:lnTo>
                  <a:cubicBezTo>
                    <a:pt x="58" y="263"/>
                    <a:pt x="28" y="147"/>
                    <a:pt x="58" y="31"/>
                  </a:cubicBezTo>
                  <a:cubicBezTo>
                    <a:pt x="58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964872" y="1827971"/>
              <a:ext cx="7198" cy="19600"/>
            </a:xfrm>
            <a:custGeom>
              <a:avLst/>
              <a:gdLst/>
              <a:ahLst/>
              <a:cxnLst/>
              <a:rect l="l" t="t" r="r" b="b"/>
              <a:pathLst>
                <a:path w="148" h="403" extrusionOk="0">
                  <a:moveTo>
                    <a:pt x="123" y="1"/>
                  </a:moveTo>
                  <a:cubicBezTo>
                    <a:pt x="120" y="1"/>
                    <a:pt x="117" y="4"/>
                    <a:pt x="117" y="12"/>
                  </a:cubicBezTo>
                  <a:cubicBezTo>
                    <a:pt x="89" y="129"/>
                    <a:pt x="59" y="275"/>
                    <a:pt x="1" y="361"/>
                  </a:cubicBezTo>
                  <a:cubicBezTo>
                    <a:pt x="1" y="382"/>
                    <a:pt x="1" y="403"/>
                    <a:pt x="12" y="403"/>
                  </a:cubicBezTo>
                  <a:cubicBezTo>
                    <a:pt x="16" y="403"/>
                    <a:pt x="22" y="399"/>
                    <a:pt x="31" y="391"/>
                  </a:cubicBezTo>
                  <a:cubicBezTo>
                    <a:pt x="89" y="275"/>
                    <a:pt x="117" y="159"/>
                    <a:pt x="147" y="43"/>
                  </a:cubicBezTo>
                  <a:cubicBezTo>
                    <a:pt x="147" y="21"/>
                    <a:pt x="132" y="1"/>
                    <a:pt x="12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967693" y="1837017"/>
              <a:ext cx="7198" cy="18481"/>
            </a:xfrm>
            <a:custGeom>
              <a:avLst/>
              <a:gdLst/>
              <a:ahLst/>
              <a:cxnLst/>
              <a:rect l="l" t="t" r="r" b="b"/>
              <a:pathLst>
                <a:path w="148" h="380" extrusionOk="0">
                  <a:moveTo>
                    <a:pt x="117" y="1"/>
                  </a:moveTo>
                  <a:cubicBezTo>
                    <a:pt x="59" y="117"/>
                    <a:pt x="31" y="233"/>
                    <a:pt x="1" y="349"/>
                  </a:cubicBezTo>
                  <a:cubicBezTo>
                    <a:pt x="1" y="380"/>
                    <a:pt x="1" y="380"/>
                    <a:pt x="31" y="380"/>
                  </a:cubicBezTo>
                  <a:cubicBezTo>
                    <a:pt x="59" y="263"/>
                    <a:pt x="117" y="147"/>
                    <a:pt x="147" y="31"/>
                  </a:cubicBezTo>
                  <a:cubicBezTo>
                    <a:pt x="147" y="1"/>
                    <a:pt x="117" y="1"/>
                    <a:pt x="11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4970563" y="1841686"/>
              <a:ext cx="9970" cy="21934"/>
            </a:xfrm>
            <a:custGeom>
              <a:avLst/>
              <a:gdLst/>
              <a:ahLst/>
              <a:cxnLst/>
              <a:rect l="l" t="t" r="r" b="b"/>
              <a:pathLst>
                <a:path w="205" h="451" extrusionOk="0">
                  <a:moveTo>
                    <a:pt x="190" y="0"/>
                  </a:moveTo>
                  <a:cubicBezTo>
                    <a:pt x="182" y="0"/>
                    <a:pt x="174" y="7"/>
                    <a:pt x="174" y="21"/>
                  </a:cubicBezTo>
                  <a:cubicBezTo>
                    <a:pt x="88" y="137"/>
                    <a:pt x="30" y="284"/>
                    <a:pt x="0" y="428"/>
                  </a:cubicBezTo>
                  <a:cubicBezTo>
                    <a:pt x="0" y="443"/>
                    <a:pt x="8" y="450"/>
                    <a:pt x="15" y="450"/>
                  </a:cubicBezTo>
                  <a:cubicBezTo>
                    <a:pt x="23" y="450"/>
                    <a:pt x="30" y="443"/>
                    <a:pt x="30" y="428"/>
                  </a:cubicBezTo>
                  <a:cubicBezTo>
                    <a:pt x="58" y="284"/>
                    <a:pt x="147" y="167"/>
                    <a:pt x="205" y="21"/>
                  </a:cubicBezTo>
                  <a:cubicBezTo>
                    <a:pt x="205" y="7"/>
                    <a:pt x="197" y="0"/>
                    <a:pt x="1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4974842" y="1845528"/>
              <a:ext cx="12694" cy="35406"/>
            </a:xfrm>
            <a:custGeom>
              <a:avLst/>
              <a:gdLst/>
              <a:ahLst/>
              <a:cxnLst/>
              <a:rect l="l" t="t" r="r" b="b"/>
              <a:pathLst>
                <a:path w="261" h="728" extrusionOk="0">
                  <a:moveTo>
                    <a:pt x="233" y="0"/>
                  </a:moveTo>
                  <a:cubicBezTo>
                    <a:pt x="117" y="232"/>
                    <a:pt x="59" y="465"/>
                    <a:pt x="0" y="697"/>
                  </a:cubicBezTo>
                  <a:cubicBezTo>
                    <a:pt x="0" y="728"/>
                    <a:pt x="28" y="728"/>
                    <a:pt x="28" y="728"/>
                  </a:cubicBezTo>
                  <a:cubicBezTo>
                    <a:pt x="86" y="495"/>
                    <a:pt x="175" y="263"/>
                    <a:pt x="261" y="30"/>
                  </a:cubicBezTo>
                  <a:cubicBezTo>
                    <a:pt x="261" y="0"/>
                    <a:pt x="233" y="0"/>
                    <a:pt x="2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976204" y="1844945"/>
              <a:ext cx="16974" cy="35114"/>
            </a:xfrm>
            <a:custGeom>
              <a:avLst/>
              <a:gdLst/>
              <a:ahLst/>
              <a:cxnLst/>
              <a:rect l="l" t="t" r="r" b="b"/>
              <a:pathLst>
                <a:path w="349" h="722" extrusionOk="0">
                  <a:moveTo>
                    <a:pt x="327" y="1"/>
                  </a:moveTo>
                  <a:cubicBezTo>
                    <a:pt x="323" y="1"/>
                    <a:pt x="321" y="4"/>
                    <a:pt x="321" y="12"/>
                  </a:cubicBezTo>
                  <a:cubicBezTo>
                    <a:pt x="205" y="244"/>
                    <a:pt x="117" y="477"/>
                    <a:pt x="0" y="681"/>
                  </a:cubicBezTo>
                  <a:cubicBezTo>
                    <a:pt x="0" y="701"/>
                    <a:pt x="15" y="722"/>
                    <a:pt x="24" y="722"/>
                  </a:cubicBezTo>
                  <a:cubicBezTo>
                    <a:pt x="28" y="722"/>
                    <a:pt x="31" y="718"/>
                    <a:pt x="31" y="709"/>
                  </a:cubicBezTo>
                  <a:cubicBezTo>
                    <a:pt x="147" y="477"/>
                    <a:pt x="263" y="275"/>
                    <a:pt x="349" y="42"/>
                  </a:cubicBezTo>
                  <a:cubicBezTo>
                    <a:pt x="349" y="21"/>
                    <a:pt x="335" y="1"/>
                    <a:pt x="32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4984667" y="1854331"/>
              <a:ext cx="12110" cy="32245"/>
            </a:xfrm>
            <a:custGeom>
              <a:avLst/>
              <a:gdLst/>
              <a:ahLst/>
              <a:cxnLst/>
              <a:rect l="l" t="t" r="r" b="b"/>
              <a:pathLst>
                <a:path w="249" h="663" extrusionOk="0">
                  <a:moveTo>
                    <a:pt x="241" y="1"/>
                  </a:moveTo>
                  <a:cubicBezTo>
                    <a:pt x="234" y="1"/>
                    <a:pt x="219" y="8"/>
                    <a:pt x="205" y="24"/>
                  </a:cubicBezTo>
                  <a:cubicBezTo>
                    <a:pt x="117" y="198"/>
                    <a:pt x="59" y="430"/>
                    <a:pt x="1" y="663"/>
                  </a:cubicBezTo>
                  <a:cubicBezTo>
                    <a:pt x="89" y="458"/>
                    <a:pt x="205" y="226"/>
                    <a:pt x="233" y="24"/>
                  </a:cubicBezTo>
                  <a:cubicBezTo>
                    <a:pt x="248" y="8"/>
                    <a:pt x="248" y="1"/>
                    <a:pt x="24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4984667" y="1861918"/>
              <a:ext cx="17022" cy="37984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16" y="0"/>
                  </a:moveTo>
                  <a:cubicBezTo>
                    <a:pt x="309" y="0"/>
                    <a:pt x="300" y="4"/>
                    <a:pt x="291" y="12"/>
                  </a:cubicBezTo>
                  <a:cubicBezTo>
                    <a:pt x="205" y="244"/>
                    <a:pt x="89" y="507"/>
                    <a:pt x="1" y="767"/>
                  </a:cubicBezTo>
                  <a:cubicBezTo>
                    <a:pt x="1" y="767"/>
                    <a:pt x="14" y="781"/>
                    <a:pt x="23" y="781"/>
                  </a:cubicBezTo>
                  <a:cubicBezTo>
                    <a:pt x="27" y="781"/>
                    <a:pt x="31" y="777"/>
                    <a:pt x="31" y="767"/>
                  </a:cubicBezTo>
                  <a:cubicBezTo>
                    <a:pt x="147" y="535"/>
                    <a:pt x="263" y="274"/>
                    <a:pt x="349" y="42"/>
                  </a:cubicBezTo>
                  <a:cubicBezTo>
                    <a:pt x="349" y="20"/>
                    <a:pt x="335" y="0"/>
                    <a:pt x="3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4988947" y="1868970"/>
              <a:ext cx="18384" cy="38422"/>
            </a:xfrm>
            <a:custGeom>
              <a:avLst/>
              <a:gdLst/>
              <a:ahLst/>
              <a:cxnLst/>
              <a:rect l="l" t="t" r="r" b="b"/>
              <a:pathLst>
                <a:path w="378" h="790" extrusionOk="0">
                  <a:moveTo>
                    <a:pt x="355" y="1"/>
                  </a:moveTo>
                  <a:cubicBezTo>
                    <a:pt x="352" y="1"/>
                    <a:pt x="350" y="4"/>
                    <a:pt x="350" y="13"/>
                  </a:cubicBezTo>
                  <a:cubicBezTo>
                    <a:pt x="203" y="246"/>
                    <a:pt x="87" y="506"/>
                    <a:pt x="1" y="769"/>
                  </a:cubicBezTo>
                  <a:cubicBezTo>
                    <a:pt x="1" y="783"/>
                    <a:pt x="8" y="790"/>
                    <a:pt x="15" y="790"/>
                  </a:cubicBezTo>
                  <a:cubicBezTo>
                    <a:pt x="22" y="790"/>
                    <a:pt x="29" y="783"/>
                    <a:pt x="29" y="769"/>
                  </a:cubicBezTo>
                  <a:cubicBezTo>
                    <a:pt x="145" y="536"/>
                    <a:pt x="261" y="273"/>
                    <a:pt x="378" y="41"/>
                  </a:cubicBezTo>
                  <a:cubicBezTo>
                    <a:pt x="378" y="21"/>
                    <a:pt x="364" y="1"/>
                    <a:pt x="35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4993129" y="1875244"/>
              <a:ext cx="17022" cy="36428"/>
            </a:xfrm>
            <a:custGeom>
              <a:avLst/>
              <a:gdLst/>
              <a:ahLst/>
              <a:cxnLst/>
              <a:rect l="l" t="t" r="r" b="b"/>
              <a:pathLst>
                <a:path w="350" h="749" extrusionOk="0">
                  <a:moveTo>
                    <a:pt x="322" y="0"/>
                  </a:moveTo>
                  <a:cubicBezTo>
                    <a:pt x="206" y="233"/>
                    <a:pt x="89" y="493"/>
                    <a:pt x="1" y="726"/>
                  </a:cubicBezTo>
                  <a:cubicBezTo>
                    <a:pt x="1" y="741"/>
                    <a:pt x="9" y="748"/>
                    <a:pt x="16" y="748"/>
                  </a:cubicBezTo>
                  <a:cubicBezTo>
                    <a:pt x="24" y="748"/>
                    <a:pt x="31" y="741"/>
                    <a:pt x="31" y="726"/>
                  </a:cubicBezTo>
                  <a:cubicBezTo>
                    <a:pt x="147" y="493"/>
                    <a:pt x="233" y="261"/>
                    <a:pt x="350" y="28"/>
                  </a:cubicBezTo>
                  <a:cubicBezTo>
                    <a:pt x="350" y="0"/>
                    <a:pt x="322" y="0"/>
                    <a:pt x="32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4995999" y="1889689"/>
              <a:ext cx="17703" cy="32829"/>
            </a:xfrm>
            <a:custGeom>
              <a:avLst/>
              <a:gdLst/>
              <a:ahLst/>
              <a:cxnLst/>
              <a:rect l="l" t="t" r="r" b="b"/>
              <a:pathLst>
                <a:path w="364" h="675" extrusionOk="0">
                  <a:moveTo>
                    <a:pt x="346" y="1"/>
                  </a:moveTo>
                  <a:cubicBezTo>
                    <a:pt x="335" y="1"/>
                    <a:pt x="321" y="8"/>
                    <a:pt x="321" y="22"/>
                  </a:cubicBezTo>
                  <a:cubicBezTo>
                    <a:pt x="205" y="226"/>
                    <a:pt x="88" y="429"/>
                    <a:pt x="0" y="661"/>
                  </a:cubicBezTo>
                  <a:cubicBezTo>
                    <a:pt x="0" y="661"/>
                    <a:pt x="14" y="674"/>
                    <a:pt x="22" y="674"/>
                  </a:cubicBezTo>
                  <a:cubicBezTo>
                    <a:pt x="27" y="674"/>
                    <a:pt x="30" y="671"/>
                    <a:pt x="30" y="661"/>
                  </a:cubicBezTo>
                  <a:cubicBezTo>
                    <a:pt x="147" y="459"/>
                    <a:pt x="233" y="254"/>
                    <a:pt x="349" y="22"/>
                  </a:cubicBezTo>
                  <a:cubicBezTo>
                    <a:pt x="364" y="8"/>
                    <a:pt x="357" y="1"/>
                    <a:pt x="34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5001640" y="1894407"/>
              <a:ext cx="15660" cy="38762"/>
            </a:xfrm>
            <a:custGeom>
              <a:avLst/>
              <a:gdLst/>
              <a:ahLst/>
              <a:cxnLst/>
              <a:rect l="l" t="t" r="r" b="b"/>
              <a:pathLst>
                <a:path w="322" h="797" extrusionOk="0">
                  <a:moveTo>
                    <a:pt x="297" y="1"/>
                  </a:moveTo>
                  <a:cubicBezTo>
                    <a:pt x="293" y="1"/>
                    <a:pt x="291" y="4"/>
                    <a:pt x="291" y="13"/>
                  </a:cubicBezTo>
                  <a:cubicBezTo>
                    <a:pt x="175" y="273"/>
                    <a:pt x="89" y="536"/>
                    <a:pt x="0" y="796"/>
                  </a:cubicBezTo>
                  <a:lnTo>
                    <a:pt x="31" y="796"/>
                  </a:lnTo>
                  <a:cubicBezTo>
                    <a:pt x="117" y="536"/>
                    <a:pt x="233" y="273"/>
                    <a:pt x="321" y="41"/>
                  </a:cubicBezTo>
                  <a:cubicBezTo>
                    <a:pt x="321" y="21"/>
                    <a:pt x="306" y="1"/>
                    <a:pt x="29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5005920" y="1901459"/>
              <a:ext cx="18384" cy="40173"/>
            </a:xfrm>
            <a:custGeom>
              <a:avLst/>
              <a:gdLst/>
              <a:ahLst/>
              <a:cxnLst/>
              <a:rect l="l" t="t" r="r" b="b"/>
              <a:pathLst>
                <a:path w="378" h="826" extrusionOk="0">
                  <a:moveTo>
                    <a:pt x="344" y="1"/>
                  </a:moveTo>
                  <a:cubicBezTo>
                    <a:pt x="336" y="1"/>
                    <a:pt x="328" y="4"/>
                    <a:pt x="319" y="12"/>
                  </a:cubicBezTo>
                  <a:cubicBezTo>
                    <a:pt x="261" y="128"/>
                    <a:pt x="203" y="245"/>
                    <a:pt x="175" y="361"/>
                  </a:cubicBezTo>
                  <a:cubicBezTo>
                    <a:pt x="117" y="507"/>
                    <a:pt x="87" y="682"/>
                    <a:pt x="1" y="826"/>
                  </a:cubicBezTo>
                  <a:lnTo>
                    <a:pt x="29" y="826"/>
                  </a:lnTo>
                  <a:cubicBezTo>
                    <a:pt x="87" y="740"/>
                    <a:pt x="117" y="593"/>
                    <a:pt x="145" y="507"/>
                  </a:cubicBezTo>
                  <a:cubicBezTo>
                    <a:pt x="233" y="333"/>
                    <a:pt x="291" y="187"/>
                    <a:pt x="377" y="42"/>
                  </a:cubicBezTo>
                  <a:cubicBezTo>
                    <a:pt x="377" y="21"/>
                    <a:pt x="363" y="1"/>
                    <a:pt x="34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5011562" y="1914152"/>
              <a:ext cx="15563" cy="33801"/>
            </a:xfrm>
            <a:custGeom>
              <a:avLst/>
              <a:gdLst/>
              <a:ahLst/>
              <a:cxnLst/>
              <a:rect l="l" t="t" r="r" b="b"/>
              <a:pathLst>
                <a:path w="320" h="695" extrusionOk="0">
                  <a:moveTo>
                    <a:pt x="299" y="0"/>
                  </a:moveTo>
                  <a:cubicBezTo>
                    <a:pt x="295" y="0"/>
                    <a:pt x="291" y="4"/>
                    <a:pt x="291" y="14"/>
                  </a:cubicBezTo>
                  <a:cubicBezTo>
                    <a:pt x="145" y="188"/>
                    <a:pt x="29" y="449"/>
                    <a:pt x="1" y="681"/>
                  </a:cubicBezTo>
                  <a:cubicBezTo>
                    <a:pt x="1" y="681"/>
                    <a:pt x="13" y="694"/>
                    <a:pt x="30" y="694"/>
                  </a:cubicBezTo>
                  <a:cubicBezTo>
                    <a:pt x="39" y="694"/>
                    <a:pt x="49" y="691"/>
                    <a:pt x="59" y="681"/>
                  </a:cubicBezTo>
                  <a:cubicBezTo>
                    <a:pt x="87" y="565"/>
                    <a:pt x="117" y="449"/>
                    <a:pt x="175" y="332"/>
                  </a:cubicBezTo>
                  <a:cubicBezTo>
                    <a:pt x="203" y="216"/>
                    <a:pt x="261" y="130"/>
                    <a:pt x="319" y="14"/>
                  </a:cubicBezTo>
                  <a:cubicBezTo>
                    <a:pt x="319" y="14"/>
                    <a:pt x="307" y="0"/>
                    <a:pt x="29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5017252" y="1923296"/>
              <a:ext cx="15515" cy="34531"/>
            </a:xfrm>
            <a:custGeom>
              <a:avLst/>
              <a:gdLst/>
              <a:ahLst/>
              <a:cxnLst/>
              <a:rect l="l" t="t" r="r" b="b"/>
              <a:pathLst>
                <a:path w="319" h="710" extrusionOk="0">
                  <a:moveTo>
                    <a:pt x="260" y="0"/>
                  </a:moveTo>
                  <a:lnTo>
                    <a:pt x="0" y="698"/>
                  </a:lnTo>
                  <a:cubicBezTo>
                    <a:pt x="0" y="698"/>
                    <a:pt x="12" y="710"/>
                    <a:pt x="21" y="710"/>
                  </a:cubicBezTo>
                  <a:cubicBezTo>
                    <a:pt x="25" y="710"/>
                    <a:pt x="28" y="707"/>
                    <a:pt x="28" y="698"/>
                  </a:cubicBezTo>
                  <a:cubicBezTo>
                    <a:pt x="144" y="493"/>
                    <a:pt x="233" y="261"/>
                    <a:pt x="319" y="28"/>
                  </a:cubicBezTo>
                  <a:cubicBezTo>
                    <a:pt x="319" y="0"/>
                    <a:pt x="291" y="0"/>
                    <a:pt x="26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5022894" y="1932099"/>
              <a:ext cx="16244" cy="38470"/>
            </a:xfrm>
            <a:custGeom>
              <a:avLst/>
              <a:gdLst/>
              <a:ahLst/>
              <a:cxnLst/>
              <a:rect l="l" t="t" r="r" b="b"/>
              <a:pathLst>
                <a:path w="334" h="791" extrusionOk="0">
                  <a:moveTo>
                    <a:pt x="327" y="1"/>
                  </a:moveTo>
                  <a:cubicBezTo>
                    <a:pt x="319" y="1"/>
                    <a:pt x="305" y="8"/>
                    <a:pt x="291" y="21"/>
                  </a:cubicBezTo>
                  <a:cubicBezTo>
                    <a:pt x="175" y="254"/>
                    <a:pt x="86" y="517"/>
                    <a:pt x="0" y="777"/>
                  </a:cubicBezTo>
                  <a:cubicBezTo>
                    <a:pt x="0" y="777"/>
                    <a:pt x="13" y="790"/>
                    <a:pt x="21" y="790"/>
                  </a:cubicBezTo>
                  <a:cubicBezTo>
                    <a:pt x="25" y="790"/>
                    <a:pt x="28" y="787"/>
                    <a:pt x="28" y="777"/>
                  </a:cubicBezTo>
                  <a:cubicBezTo>
                    <a:pt x="117" y="517"/>
                    <a:pt x="233" y="284"/>
                    <a:pt x="319" y="21"/>
                  </a:cubicBezTo>
                  <a:cubicBezTo>
                    <a:pt x="334" y="8"/>
                    <a:pt x="334" y="1"/>
                    <a:pt x="32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5028536" y="1936768"/>
              <a:ext cx="15515" cy="38470"/>
            </a:xfrm>
            <a:custGeom>
              <a:avLst/>
              <a:gdLst/>
              <a:ahLst/>
              <a:cxnLst/>
              <a:rect l="l" t="t" r="r" b="b"/>
              <a:pathLst>
                <a:path w="319" h="791" extrusionOk="0">
                  <a:moveTo>
                    <a:pt x="289" y="0"/>
                  </a:moveTo>
                  <a:cubicBezTo>
                    <a:pt x="281" y="0"/>
                    <a:pt x="271" y="4"/>
                    <a:pt x="261" y="14"/>
                  </a:cubicBezTo>
                  <a:cubicBezTo>
                    <a:pt x="175" y="274"/>
                    <a:pt x="87" y="507"/>
                    <a:pt x="1" y="769"/>
                  </a:cubicBezTo>
                  <a:cubicBezTo>
                    <a:pt x="1" y="783"/>
                    <a:pt x="7" y="790"/>
                    <a:pt x="14" y="790"/>
                  </a:cubicBezTo>
                  <a:cubicBezTo>
                    <a:pt x="21" y="790"/>
                    <a:pt x="28" y="783"/>
                    <a:pt x="28" y="769"/>
                  </a:cubicBezTo>
                  <a:cubicBezTo>
                    <a:pt x="100" y="581"/>
                    <a:pt x="190" y="372"/>
                    <a:pt x="267" y="176"/>
                  </a:cubicBezTo>
                  <a:lnTo>
                    <a:pt x="267" y="176"/>
                  </a:lnTo>
                  <a:cubicBezTo>
                    <a:pt x="274" y="172"/>
                    <a:pt x="283" y="166"/>
                    <a:pt x="291" y="158"/>
                  </a:cubicBezTo>
                  <a:cubicBezTo>
                    <a:pt x="314" y="135"/>
                    <a:pt x="318" y="90"/>
                    <a:pt x="319" y="42"/>
                  </a:cubicBezTo>
                  <a:lnTo>
                    <a:pt x="319" y="42"/>
                  </a:lnTo>
                  <a:cubicBezTo>
                    <a:pt x="319" y="42"/>
                    <a:pt x="319" y="42"/>
                    <a:pt x="319" y="42"/>
                  </a:cubicBezTo>
                  <a:cubicBezTo>
                    <a:pt x="319" y="42"/>
                    <a:pt x="319" y="42"/>
                    <a:pt x="319" y="42"/>
                  </a:cubicBezTo>
                  <a:lnTo>
                    <a:pt x="319" y="42"/>
                  </a:lnTo>
                  <a:cubicBezTo>
                    <a:pt x="319" y="32"/>
                    <a:pt x="319" y="23"/>
                    <a:pt x="319" y="14"/>
                  </a:cubicBezTo>
                  <a:cubicBezTo>
                    <a:pt x="319" y="14"/>
                    <a:pt x="307" y="0"/>
                    <a:pt x="28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5034177" y="1947613"/>
              <a:ext cx="14882" cy="37546"/>
            </a:xfrm>
            <a:custGeom>
              <a:avLst/>
              <a:gdLst/>
              <a:ahLst/>
              <a:cxnLst/>
              <a:rect l="l" t="t" r="r" b="b"/>
              <a:pathLst>
                <a:path w="306" h="772" extrusionOk="0">
                  <a:moveTo>
                    <a:pt x="287" y="1"/>
                  </a:moveTo>
                  <a:cubicBezTo>
                    <a:pt x="276" y="1"/>
                    <a:pt x="261" y="8"/>
                    <a:pt x="261" y="23"/>
                  </a:cubicBezTo>
                  <a:cubicBezTo>
                    <a:pt x="117" y="225"/>
                    <a:pt x="59" y="516"/>
                    <a:pt x="1" y="748"/>
                  </a:cubicBezTo>
                  <a:cubicBezTo>
                    <a:pt x="1" y="764"/>
                    <a:pt x="8" y="771"/>
                    <a:pt x="15" y="771"/>
                  </a:cubicBezTo>
                  <a:cubicBezTo>
                    <a:pt x="22" y="771"/>
                    <a:pt x="29" y="764"/>
                    <a:pt x="29" y="748"/>
                  </a:cubicBezTo>
                  <a:cubicBezTo>
                    <a:pt x="59" y="632"/>
                    <a:pt x="117" y="516"/>
                    <a:pt x="145" y="372"/>
                  </a:cubicBezTo>
                  <a:cubicBezTo>
                    <a:pt x="203" y="256"/>
                    <a:pt x="261" y="139"/>
                    <a:pt x="291" y="23"/>
                  </a:cubicBezTo>
                  <a:cubicBezTo>
                    <a:pt x="305" y="8"/>
                    <a:pt x="298" y="1"/>
                    <a:pt x="2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039819" y="1955735"/>
              <a:ext cx="14201" cy="36428"/>
            </a:xfrm>
            <a:custGeom>
              <a:avLst/>
              <a:gdLst/>
              <a:ahLst/>
              <a:cxnLst/>
              <a:rect l="l" t="t" r="r" b="b"/>
              <a:pathLst>
                <a:path w="292" h="749" extrusionOk="0">
                  <a:moveTo>
                    <a:pt x="233" y="0"/>
                  </a:moveTo>
                  <a:cubicBezTo>
                    <a:pt x="175" y="0"/>
                    <a:pt x="117" y="205"/>
                    <a:pt x="117" y="263"/>
                  </a:cubicBezTo>
                  <a:cubicBezTo>
                    <a:pt x="59" y="407"/>
                    <a:pt x="1" y="581"/>
                    <a:pt x="1" y="728"/>
                  </a:cubicBezTo>
                  <a:cubicBezTo>
                    <a:pt x="1" y="742"/>
                    <a:pt x="8" y="749"/>
                    <a:pt x="15" y="749"/>
                  </a:cubicBezTo>
                  <a:cubicBezTo>
                    <a:pt x="22" y="749"/>
                    <a:pt x="29" y="742"/>
                    <a:pt x="29" y="728"/>
                  </a:cubicBezTo>
                  <a:lnTo>
                    <a:pt x="117" y="379"/>
                  </a:lnTo>
                  <a:cubicBezTo>
                    <a:pt x="145" y="321"/>
                    <a:pt x="175" y="263"/>
                    <a:pt x="175" y="205"/>
                  </a:cubicBezTo>
                  <a:cubicBezTo>
                    <a:pt x="203" y="175"/>
                    <a:pt x="203" y="147"/>
                    <a:pt x="233" y="117"/>
                  </a:cubicBezTo>
                  <a:lnTo>
                    <a:pt x="233" y="58"/>
                  </a:lnTo>
                  <a:lnTo>
                    <a:pt x="261" y="58"/>
                  </a:lnTo>
                  <a:cubicBezTo>
                    <a:pt x="261" y="31"/>
                    <a:pt x="292" y="31"/>
                    <a:pt x="26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5045509" y="1960015"/>
              <a:ext cx="14153" cy="40999"/>
            </a:xfrm>
            <a:custGeom>
              <a:avLst/>
              <a:gdLst/>
              <a:ahLst/>
              <a:cxnLst/>
              <a:rect l="l" t="t" r="r" b="b"/>
              <a:pathLst>
                <a:path w="291" h="843" extrusionOk="0">
                  <a:moveTo>
                    <a:pt x="261" y="1"/>
                  </a:moveTo>
                  <a:cubicBezTo>
                    <a:pt x="144" y="261"/>
                    <a:pt x="58" y="552"/>
                    <a:pt x="0" y="842"/>
                  </a:cubicBezTo>
                  <a:cubicBezTo>
                    <a:pt x="116" y="582"/>
                    <a:pt x="202" y="291"/>
                    <a:pt x="291" y="29"/>
                  </a:cubicBezTo>
                  <a:cubicBezTo>
                    <a:pt x="291" y="1"/>
                    <a:pt x="261" y="1"/>
                    <a:pt x="26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5052513" y="1965025"/>
              <a:ext cx="13715" cy="43091"/>
            </a:xfrm>
            <a:custGeom>
              <a:avLst/>
              <a:gdLst/>
              <a:ahLst/>
              <a:cxnLst/>
              <a:rect l="l" t="t" r="r" b="b"/>
              <a:pathLst>
                <a:path w="282" h="886" extrusionOk="0">
                  <a:moveTo>
                    <a:pt x="247" y="0"/>
                  </a:moveTo>
                  <a:cubicBezTo>
                    <a:pt x="239" y="0"/>
                    <a:pt x="233" y="4"/>
                    <a:pt x="233" y="14"/>
                  </a:cubicBezTo>
                  <a:cubicBezTo>
                    <a:pt x="205" y="158"/>
                    <a:pt x="175" y="304"/>
                    <a:pt x="117" y="421"/>
                  </a:cubicBezTo>
                  <a:cubicBezTo>
                    <a:pt x="117" y="507"/>
                    <a:pt x="89" y="565"/>
                    <a:pt x="89" y="623"/>
                  </a:cubicBezTo>
                  <a:cubicBezTo>
                    <a:pt x="58" y="681"/>
                    <a:pt x="58" y="827"/>
                    <a:pt x="0" y="855"/>
                  </a:cubicBezTo>
                  <a:lnTo>
                    <a:pt x="0" y="886"/>
                  </a:lnTo>
                  <a:cubicBezTo>
                    <a:pt x="117" y="827"/>
                    <a:pt x="117" y="653"/>
                    <a:pt x="147" y="565"/>
                  </a:cubicBezTo>
                  <a:cubicBezTo>
                    <a:pt x="175" y="390"/>
                    <a:pt x="233" y="216"/>
                    <a:pt x="263" y="14"/>
                  </a:cubicBezTo>
                  <a:cubicBezTo>
                    <a:pt x="282" y="14"/>
                    <a:pt x="262" y="0"/>
                    <a:pt x="24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060975" y="1969305"/>
              <a:ext cx="12402" cy="48295"/>
            </a:xfrm>
            <a:custGeom>
              <a:avLst/>
              <a:gdLst/>
              <a:ahLst/>
              <a:cxnLst/>
              <a:rect l="l" t="t" r="r" b="b"/>
              <a:pathLst>
                <a:path w="255" h="993" extrusionOk="0">
                  <a:moveTo>
                    <a:pt x="216" y="0"/>
                  </a:moveTo>
                  <a:cubicBezTo>
                    <a:pt x="210" y="0"/>
                    <a:pt x="205" y="4"/>
                    <a:pt x="205" y="12"/>
                  </a:cubicBezTo>
                  <a:cubicBezTo>
                    <a:pt x="59" y="302"/>
                    <a:pt x="1" y="651"/>
                    <a:pt x="1" y="972"/>
                  </a:cubicBezTo>
                  <a:cubicBezTo>
                    <a:pt x="1" y="986"/>
                    <a:pt x="8" y="993"/>
                    <a:pt x="16" y="993"/>
                  </a:cubicBezTo>
                  <a:cubicBezTo>
                    <a:pt x="23" y="993"/>
                    <a:pt x="31" y="986"/>
                    <a:pt x="31" y="972"/>
                  </a:cubicBezTo>
                  <a:cubicBezTo>
                    <a:pt x="59" y="651"/>
                    <a:pt x="147" y="333"/>
                    <a:pt x="233" y="42"/>
                  </a:cubicBezTo>
                  <a:cubicBezTo>
                    <a:pt x="255" y="21"/>
                    <a:pt x="232" y="0"/>
                    <a:pt x="2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065255" y="1982971"/>
              <a:ext cx="9922" cy="38470"/>
            </a:xfrm>
            <a:custGeom>
              <a:avLst/>
              <a:gdLst/>
              <a:ahLst/>
              <a:cxnLst/>
              <a:rect l="l" t="t" r="r" b="b"/>
              <a:pathLst>
                <a:path w="204" h="791" extrusionOk="0">
                  <a:moveTo>
                    <a:pt x="185" y="1"/>
                  </a:moveTo>
                  <a:cubicBezTo>
                    <a:pt x="175" y="1"/>
                    <a:pt x="160" y="8"/>
                    <a:pt x="145" y="21"/>
                  </a:cubicBezTo>
                  <a:cubicBezTo>
                    <a:pt x="87" y="254"/>
                    <a:pt x="29" y="517"/>
                    <a:pt x="1" y="777"/>
                  </a:cubicBezTo>
                  <a:cubicBezTo>
                    <a:pt x="1" y="777"/>
                    <a:pt x="13" y="790"/>
                    <a:pt x="22" y="790"/>
                  </a:cubicBezTo>
                  <a:cubicBezTo>
                    <a:pt x="26" y="790"/>
                    <a:pt x="29" y="787"/>
                    <a:pt x="29" y="777"/>
                  </a:cubicBezTo>
                  <a:cubicBezTo>
                    <a:pt x="87" y="517"/>
                    <a:pt x="117" y="284"/>
                    <a:pt x="203" y="21"/>
                  </a:cubicBezTo>
                  <a:cubicBezTo>
                    <a:pt x="203" y="8"/>
                    <a:pt x="196" y="1"/>
                    <a:pt x="18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5070946" y="1986813"/>
              <a:ext cx="11332" cy="36476"/>
            </a:xfrm>
            <a:custGeom>
              <a:avLst/>
              <a:gdLst/>
              <a:ahLst/>
              <a:cxnLst/>
              <a:rect l="l" t="t" r="r" b="b"/>
              <a:pathLst>
                <a:path w="233" h="750" extrusionOk="0">
                  <a:moveTo>
                    <a:pt x="202" y="1"/>
                  </a:moveTo>
                  <a:cubicBezTo>
                    <a:pt x="116" y="59"/>
                    <a:pt x="116" y="175"/>
                    <a:pt x="116" y="263"/>
                  </a:cubicBezTo>
                  <a:cubicBezTo>
                    <a:pt x="58" y="407"/>
                    <a:pt x="28" y="582"/>
                    <a:pt x="0" y="728"/>
                  </a:cubicBezTo>
                  <a:cubicBezTo>
                    <a:pt x="0" y="742"/>
                    <a:pt x="7" y="749"/>
                    <a:pt x="14" y="749"/>
                  </a:cubicBezTo>
                  <a:cubicBezTo>
                    <a:pt x="21" y="749"/>
                    <a:pt x="28" y="742"/>
                    <a:pt x="28" y="728"/>
                  </a:cubicBezTo>
                  <a:cubicBezTo>
                    <a:pt x="58" y="640"/>
                    <a:pt x="86" y="524"/>
                    <a:pt x="116" y="407"/>
                  </a:cubicBezTo>
                  <a:cubicBezTo>
                    <a:pt x="116" y="349"/>
                    <a:pt x="144" y="291"/>
                    <a:pt x="144" y="263"/>
                  </a:cubicBezTo>
                  <a:cubicBezTo>
                    <a:pt x="144" y="205"/>
                    <a:pt x="175" y="89"/>
                    <a:pt x="233" y="59"/>
                  </a:cubicBezTo>
                  <a:cubicBezTo>
                    <a:pt x="233" y="59"/>
                    <a:pt x="233" y="1"/>
                    <a:pt x="20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5077949" y="1988613"/>
              <a:ext cx="10651" cy="44598"/>
            </a:xfrm>
            <a:custGeom>
              <a:avLst/>
              <a:gdLst/>
              <a:ahLst/>
              <a:cxnLst/>
              <a:rect l="l" t="t" r="r" b="b"/>
              <a:pathLst>
                <a:path w="219" h="917" extrusionOk="0">
                  <a:moveTo>
                    <a:pt x="200" y="1"/>
                  </a:moveTo>
                  <a:cubicBezTo>
                    <a:pt x="189" y="1"/>
                    <a:pt x="175" y="8"/>
                    <a:pt x="175" y="22"/>
                  </a:cubicBezTo>
                  <a:cubicBezTo>
                    <a:pt x="58" y="284"/>
                    <a:pt x="31" y="603"/>
                    <a:pt x="0" y="893"/>
                  </a:cubicBezTo>
                  <a:cubicBezTo>
                    <a:pt x="0" y="908"/>
                    <a:pt x="8" y="916"/>
                    <a:pt x="15" y="916"/>
                  </a:cubicBezTo>
                  <a:cubicBezTo>
                    <a:pt x="23" y="916"/>
                    <a:pt x="31" y="908"/>
                    <a:pt x="31" y="893"/>
                  </a:cubicBezTo>
                  <a:cubicBezTo>
                    <a:pt x="58" y="603"/>
                    <a:pt x="117" y="312"/>
                    <a:pt x="205" y="22"/>
                  </a:cubicBezTo>
                  <a:cubicBezTo>
                    <a:pt x="219" y="8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5084077" y="1998972"/>
              <a:ext cx="13715" cy="42264"/>
            </a:xfrm>
            <a:custGeom>
              <a:avLst/>
              <a:gdLst/>
              <a:ahLst/>
              <a:cxnLst/>
              <a:rect l="l" t="t" r="r" b="b"/>
              <a:pathLst>
                <a:path w="282" h="869" extrusionOk="0">
                  <a:moveTo>
                    <a:pt x="235" y="1"/>
                  </a:moveTo>
                  <a:cubicBezTo>
                    <a:pt x="228" y="1"/>
                    <a:pt x="223" y="4"/>
                    <a:pt x="223" y="13"/>
                  </a:cubicBezTo>
                  <a:cubicBezTo>
                    <a:pt x="137" y="274"/>
                    <a:pt x="49" y="564"/>
                    <a:pt x="21" y="855"/>
                  </a:cubicBezTo>
                  <a:cubicBezTo>
                    <a:pt x="1" y="855"/>
                    <a:pt x="7" y="868"/>
                    <a:pt x="22" y="868"/>
                  </a:cubicBezTo>
                  <a:cubicBezTo>
                    <a:pt x="30" y="868"/>
                    <a:pt x="39" y="865"/>
                    <a:pt x="49" y="855"/>
                  </a:cubicBezTo>
                  <a:cubicBezTo>
                    <a:pt x="107" y="564"/>
                    <a:pt x="195" y="304"/>
                    <a:pt x="281" y="41"/>
                  </a:cubicBezTo>
                  <a:cubicBezTo>
                    <a:pt x="281" y="21"/>
                    <a:pt x="252" y="1"/>
                    <a:pt x="23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5093561" y="2000042"/>
              <a:ext cx="13569" cy="55249"/>
            </a:xfrm>
            <a:custGeom>
              <a:avLst/>
              <a:gdLst/>
              <a:ahLst/>
              <a:cxnLst/>
              <a:rect l="l" t="t" r="r" b="b"/>
              <a:pathLst>
                <a:path w="279" h="1136" extrusionOk="0">
                  <a:moveTo>
                    <a:pt x="252" y="1"/>
                  </a:moveTo>
                  <a:cubicBezTo>
                    <a:pt x="242" y="1"/>
                    <a:pt x="233" y="8"/>
                    <a:pt x="233" y="19"/>
                  </a:cubicBezTo>
                  <a:cubicBezTo>
                    <a:pt x="232" y="22"/>
                    <a:pt x="231" y="24"/>
                    <a:pt x="231" y="27"/>
                  </a:cubicBezTo>
                  <a:lnTo>
                    <a:pt x="231" y="27"/>
                  </a:lnTo>
                  <a:cubicBezTo>
                    <a:pt x="222" y="22"/>
                    <a:pt x="212" y="19"/>
                    <a:pt x="202" y="19"/>
                  </a:cubicBezTo>
                  <a:cubicBezTo>
                    <a:pt x="213" y="30"/>
                    <a:pt x="220" y="40"/>
                    <a:pt x="225" y="51"/>
                  </a:cubicBezTo>
                  <a:lnTo>
                    <a:pt x="225" y="51"/>
                  </a:lnTo>
                  <a:cubicBezTo>
                    <a:pt x="139" y="391"/>
                    <a:pt x="56" y="757"/>
                    <a:pt x="0" y="1095"/>
                  </a:cubicBezTo>
                  <a:cubicBezTo>
                    <a:pt x="0" y="1115"/>
                    <a:pt x="14" y="1136"/>
                    <a:pt x="22" y="1136"/>
                  </a:cubicBezTo>
                  <a:cubicBezTo>
                    <a:pt x="26" y="1136"/>
                    <a:pt x="28" y="1132"/>
                    <a:pt x="28" y="1123"/>
                  </a:cubicBezTo>
                  <a:cubicBezTo>
                    <a:pt x="110" y="775"/>
                    <a:pt x="189" y="451"/>
                    <a:pt x="247" y="128"/>
                  </a:cubicBezTo>
                  <a:lnTo>
                    <a:pt x="247" y="128"/>
                  </a:lnTo>
                  <a:cubicBezTo>
                    <a:pt x="254" y="128"/>
                    <a:pt x="260" y="121"/>
                    <a:pt x="260" y="107"/>
                  </a:cubicBezTo>
                  <a:lnTo>
                    <a:pt x="260" y="49"/>
                  </a:lnTo>
                  <a:cubicBezTo>
                    <a:pt x="278" y="15"/>
                    <a:pt x="265" y="1"/>
                    <a:pt x="25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5103385" y="1991093"/>
              <a:ext cx="17995" cy="67894"/>
            </a:xfrm>
            <a:custGeom>
              <a:avLst/>
              <a:gdLst/>
              <a:ahLst/>
              <a:cxnLst/>
              <a:rect l="l" t="t" r="r" b="b"/>
              <a:pathLst>
                <a:path w="370" h="1396" extrusionOk="0">
                  <a:moveTo>
                    <a:pt x="321" y="1"/>
                  </a:moveTo>
                  <a:cubicBezTo>
                    <a:pt x="321" y="1"/>
                    <a:pt x="263" y="1"/>
                    <a:pt x="263" y="29"/>
                  </a:cubicBezTo>
                  <a:cubicBezTo>
                    <a:pt x="205" y="494"/>
                    <a:pt x="117" y="931"/>
                    <a:pt x="0" y="1365"/>
                  </a:cubicBezTo>
                  <a:cubicBezTo>
                    <a:pt x="0" y="1396"/>
                    <a:pt x="31" y="1396"/>
                    <a:pt x="58" y="1396"/>
                  </a:cubicBezTo>
                  <a:cubicBezTo>
                    <a:pt x="170" y="977"/>
                    <a:pt x="256" y="532"/>
                    <a:pt x="314" y="86"/>
                  </a:cubicBezTo>
                  <a:lnTo>
                    <a:pt x="314" y="86"/>
                  </a:lnTo>
                  <a:cubicBezTo>
                    <a:pt x="316" y="87"/>
                    <a:pt x="318" y="87"/>
                    <a:pt x="321" y="87"/>
                  </a:cubicBezTo>
                  <a:cubicBezTo>
                    <a:pt x="321" y="97"/>
                    <a:pt x="328" y="100"/>
                    <a:pt x="335" y="100"/>
                  </a:cubicBezTo>
                  <a:cubicBezTo>
                    <a:pt x="350" y="100"/>
                    <a:pt x="369" y="87"/>
                    <a:pt x="349" y="87"/>
                  </a:cubicBezTo>
                  <a:cubicBezTo>
                    <a:pt x="349" y="59"/>
                    <a:pt x="321" y="29"/>
                    <a:pt x="32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5116128" y="1987689"/>
              <a:ext cx="19843" cy="71299"/>
            </a:xfrm>
            <a:custGeom>
              <a:avLst/>
              <a:gdLst/>
              <a:ahLst/>
              <a:cxnLst/>
              <a:rect l="l" t="t" r="r" b="b"/>
              <a:pathLst>
                <a:path w="408" h="1466" extrusionOk="0">
                  <a:moveTo>
                    <a:pt x="362" y="0"/>
                  </a:moveTo>
                  <a:cubicBezTo>
                    <a:pt x="355" y="0"/>
                    <a:pt x="350" y="4"/>
                    <a:pt x="350" y="13"/>
                  </a:cubicBezTo>
                  <a:cubicBezTo>
                    <a:pt x="203" y="478"/>
                    <a:pt x="87" y="970"/>
                    <a:pt x="29" y="1435"/>
                  </a:cubicBezTo>
                  <a:cubicBezTo>
                    <a:pt x="1" y="1466"/>
                    <a:pt x="59" y="1466"/>
                    <a:pt x="59" y="1466"/>
                  </a:cubicBezTo>
                  <a:cubicBezTo>
                    <a:pt x="175" y="970"/>
                    <a:pt x="292" y="506"/>
                    <a:pt x="408" y="41"/>
                  </a:cubicBezTo>
                  <a:cubicBezTo>
                    <a:pt x="408" y="21"/>
                    <a:pt x="379" y="0"/>
                    <a:pt x="36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5130281" y="1978691"/>
              <a:ext cx="22664" cy="72418"/>
            </a:xfrm>
            <a:custGeom>
              <a:avLst/>
              <a:gdLst/>
              <a:ahLst/>
              <a:cxnLst/>
              <a:rect l="l" t="t" r="r" b="b"/>
              <a:pathLst>
                <a:path w="466" h="1489" extrusionOk="0">
                  <a:moveTo>
                    <a:pt x="436" y="1"/>
                  </a:moveTo>
                  <a:cubicBezTo>
                    <a:pt x="422" y="1"/>
                    <a:pt x="407" y="8"/>
                    <a:pt x="407" y="23"/>
                  </a:cubicBezTo>
                  <a:cubicBezTo>
                    <a:pt x="261" y="488"/>
                    <a:pt x="175" y="981"/>
                    <a:pt x="1" y="1476"/>
                  </a:cubicBezTo>
                  <a:cubicBezTo>
                    <a:pt x="1" y="1476"/>
                    <a:pt x="13" y="1489"/>
                    <a:pt x="21" y="1489"/>
                  </a:cubicBezTo>
                  <a:cubicBezTo>
                    <a:pt x="25" y="1489"/>
                    <a:pt x="28" y="1486"/>
                    <a:pt x="28" y="1476"/>
                  </a:cubicBezTo>
                  <a:cubicBezTo>
                    <a:pt x="203" y="1011"/>
                    <a:pt x="377" y="516"/>
                    <a:pt x="465" y="23"/>
                  </a:cubicBezTo>
                  <a:cubicBezTo>
                    <a:pt x="465" y="8"/>
                    <a:pt x="451" y="1"/>
                    <a:pt x="43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5147254" y="1967894"/>
              <a:ext cx="22664" cy="76989"/>
            </a:xfrm>
            <a:custGeom>
              <a:avLst/>
              <a:gdLst/>
              <a:ahLst/>
              <a:cxnLst/>
              <a:rect l="l" t="t" r="r" b="b"/>
              <a:pathLst>
                <a:path w="466" h="1583" extrusionOk="0">
                  <a:moveTo>
                    <a:pt x="419" y="0"/>
                  </a:moveTo>
                  <a:cubicBezTo>
                    <a:pt x="412" y="0"/>
                    <a:pt x="407" y="4"/>
                    <a:pt x="407" y="13"/>
                  </a:cubicBezTo>
                  <a:cubicBezTo>
                    <a:pt x="319" y="273"/>
                    <a:pt x="261" y="536"/>
                    <a:pt x="202" y="796"/>
                  </a:cubicBezTo>
                  <a:cubicBezTo>
                    <a:pt x="175" y="943"/>
                    <a:pt x="144" y="1059"/>
                    <a:pt x="86" y="1203"/>
                  </a:cubicBezTo>
                  <a:cubicBezTo>
                    <a:pt x="86" y="1291"/>
                    <a:pt x="58" y="1494"/>
                    <a:pt x="0" y="1582"/>
                  </a:cubicBezTo>
                  <a:cubicBezTo>
                    <a:pt x="58" y="1552"/>
                    <a:pt x="86" y="1436"/>
                    <a:pt x="86" y="1377"/>
                  </a:cubicBezTo>
                  <a:cubicBezTo>
                    <a:pt x="144" y="1233"/>
                    <a:pt x="175" y="1087"/>
                    <a:pt x="202" y="943"/>
                  </a:cubicBezTo>
                  <a:cubicBezTo>
                    <a:pt x="291" y="652"/>
                    <a:pt x="377" y="331"/>
                    <a:pt x="465" y="41"/>
                  </a:cubicBezTo>
                  <a:cubicBezTo>
                    <a:pt x="465" y="21"/>
                    <a:pt x="436" y="0"/>
                    <a:pt x="41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5162720" y="1961766"/>
              <a:ext cx="19843" cy="67505"/>
            </a:xfrm>
            <a:custGeom>
              <a:avLst/>
              <a:gdLst/>
              <a:ahLst/>
              <a:cxnLst/>
              <a:rect l="l" t="t" r="r" b="b"/>
              <a:pathLst>
                <a:path w="408" h="1388" extrusionOk="0">
                  <a:moveTo>
                    <a:pt x="390" y="0"/>
                  </a:moveTo>
                  <a:cubicBezTo>
                    <a:pt x="379" y="0"/>
                    <a:pt x="364" y="8"/>
                    <a:pt x="349" y="23"/>
                  </a:cubicBezTo>
                  <a:cubicBezTo>
                    <a:pt x="205" y="457"/>
                    <a:pt x="117" y="922"/>
                    <a:pt x="1" y="1387"/>
                  </a:cubicBezTo>
                  <a:lnTo>
                    <a:pt x="31" y="1387"/>
                  </a:lnTo>
                  <a:cubicBezTo>
                    <a:pt x="147" y="922"/>
                    <a:pt x="291" y="488"/>
                    <a:pt x="407" y="23"/>
                  </a:cubicBezTo>
                  <a:cubicBezTo>
                    <a:pt x="407" y="8"/>
                    <a:pt x="400" y="0"/>
                    <a:pt x="3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5178332" y="1949510"/>
              <a:ext cx="19405" cy="70910"/>
            </a:xfrm>
            <a:custGeom>
              <a:avLst/>
              <a:gdLst/>
              <a:ahLst/>
              <a:cxnLst/>
              <a:rect l="l" t="t" r="r" b="b"/>
              <a:pathLst>
                <a:path w="399" h="1458" extrusionOk="0">
                  <a:moveTo>
                    <a:pt x="360" y="1"/>
                  </a:moveTo>
                  <a:cubicBezTo>
                    <a:pt x="354" y="1"/>
                    <a:pt x="349" y="4"/>
                    <a:pt x="349" y="12"/>
                  </a:cubicBezTo>
                  <a:cubicBezTo>
                    <a:pt x="261" y="217"/>
                    <a:pt x="203" y="449"/>
                    <a:pt x="145" y="682"/>
                  </a:cubicBezTo>
                  <a:cubicBezTo>
                    <a:pt x="86" y="942"/>
                    <a:pt x="28" y="1174"/>
                    <a:pt x="0" y="1437"/>
                  </a:cubicBezTo>
                  <a:cubicBezTo>
                    <a:pt x="0" y="1451"/>
                    <a:pt x="7" y="1458"/>
                    <a:pt x="18" y="1458"/>
                  </a:cubicBezTo>
                  <a:cubicBezTo>
                    <a:pt x="29" y="1458"/>
                    <a:pt x="43" y="1451"/>
                    <a:pt x="59" y="1437"/>
                  </a:cubicBezTo>
                  <a:cubicBezTo>
                    <a:pt x="86" y="1205"/>
                    <a:pt x="145" y="972"/>
                    <a:pt x="203" y="740"/>
                  </a:cubicBezTo>
                  <a:cubicBezTo>
                    <a:pt x="261" y="507"/>
                    <a:pt x="349" y="275"/>
                    <a:pt x="377" y="42"/>
                  </a:cubicBezTo>
                  <a:cubicBezTo>
                    <a:pt x="398" y="21"/>
                    <a:pt x="375" y="1"/>
                    <a:pt x="36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5192485" y="1934336"/>
              <a:ext cx="22615" cy="79081"/>
            </a:xfrm>
            <a:custGeom>
              <a:avLst/>
              <a:gdLst/>
              <a:ahLst/>
              <a:cxnLst/>
              <a:rect l="l" t="t" r="r" b="b"/>
              <a:pathLst>
                <a:path w="465" h="1626" extrusionOk="0">
                  <a:moveTo>
                    <a:pt x="421" y="0"/>
                  </a:moveTo>
                  <a:cubicBezTo>
                    <a:pt x="407" y="0"/>
                    <a:pt x="389" y="9"/>
                    <a:pt x="377" y="34"/>
                  </a:cubicBezTo>
                  <a:cubicBezTo>
                    <a:pt x="232" y="529"/>
                    <a:pt x="86" y="1080"/>
                    <a:pt x="0" y="1603"/>
                  </a:cubicBezTo>
                  <a:cubicBezTo>
                    <a:pt x="0" y="1618"/>
                    <a:pt x="7" y="1625"/>
                    <a:pt x="18" y="1625"/>
                  </a:cubicBezTo>
                  <a:cubicBezTo>
                    <a:pt x="28" y="1625"/>
                    <a:pt x="43" y="1618"/>
                    <a:pt x="58" y="1603"/>
                  </a:cubicBezTo>
                  <a:cubicBezTo>
                    <a:pt x="174" y="1080"/>
                    <a:pt x="291" y="557"/>
                    <a:pt x="465" y="34"/>
                  </a:cubicBezTo>
                  <a:lnTo>
                    <a:pt x="435" y="34"/>
                  </a:lnTo>
                  <a:cubicBezTo>
                    <a:pt x="452" y="17"/>
                    <a:pt x="440" y="0"/>
                    <a:pt x="42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5210772" y="1933509"/>
              <a:ext cx="19162" cy="68575"/>
            </a:xfrm>
            <a:custGeom>
              <a:avLst/>
              <a:gdLst/>
              <a:ahLst/>
              <a:cxnLst/>
              <a:rect l="l" t="t" r="r" b="b"/>
              <a:pathLst>
                <a:path w="394" h="1410" extrusionOk="0">
                  <a:moveTo>
                    <a:pt x="375" y="0"/>
                  </a:moveTo>
                  <a:cubicBezTo>
                    <a:pt x="364" y="0"/>
                    <a:pt x="349" y="8"/>
                    <a:pt x="349" y="23"/>
                  </a:cubicBezTo>
                  <a:cubicBezTo>
                    <a:pt x="205" y="457"/>
                    <a:pt x="59" y="922"/>
                    <a:pt x="1" y="1387"/>
                  </a:cubicBezTo>
                  <a:cubicBezTo>
                    <a:pt x="1" y="1402"/>
                    <a:pt x="8" y="1410"/>
                    <a:pt x="16" y="1410"/>
                  </a:cubicBezTo>
                  <a:cubicBezTo>
                    <a:pt x="23" y="1410"/>
                    <a:pt x="31" y="1402"/>
                    <a:pt x="31" y="1387"/>
                  </a:cubicBezTo>
                  <a:cubicBezTo>
                    <a:pt x="147" y="952"/>
                    <a:pt x="263" y="488"/>
                    <a:pt x="379" y="23"/>
                  </a:cubicBezTo>
                  <a:cubicBezTo>
                    <a:pt x="393" y="8"/>
                    <a:pt x="386" y="0"/>
                    <a:pt x="37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5224925" y="1928305"/>
              <a:ext cx="21302" cy="69888"/>
            </a:xfrm>
            <a:custGeom>
              <a:avLst/>
              <a:gdLst/>
              <a:ahLst/>
              <a:cxnLst/>
              <a:rect l="l" t="t" r="r" b="b"/>
              <a:pathLst>
                <a:path w="438" h="1437" extrusionOk="0">
                  <a:moveTo>
                    <a:pt x="404" y="1"/>
                  </a:moveTo>
                  <a:cubicBezTo>
                    <a:pt x="396" y="1"/>
                    <a:pt x="387" y="5"/>
                    <a:pt x="379" y="13"/>
                  </a:cubicBezTo>
                  <a:cubicBezTo>
                    <a:pt x="233" y="478"/>
                    <a:pt x="88" y="971"/>
                    <a:pt x="0" y="1436"/>
                  </a:cubicBezTo>
                  <a:cubicBezTo>
                    <a:pt x="174" y="971"/>
                    <a:pt x="321" y="506"/>
                    <a:pt x="437" y="41"/>
                  </a:cubicBezTo>
                  <a:cubicBezTo>
                    <a:pt x="437" y="22"/>
                    <a:pt x="422" y="1"/>
                    <a:pt x="40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243358" y="1938227"/>
              <a:ext cx="11332" cy="48635"/>
            </a:xfrm>
            <a:custGeom>
              <a:avLst/>
              <a:gdLst/>
              <a:ahLst/>
              <a:cxnLst/>
              <a:rect l="l" t="t" r="r" b="b"/>
              <a:pathLst>
                <a:path w="233" h="1000" extrusionOk="0">
                  <a:moveTo>
                    <a:pt x="198" y="0"/>
                  </a:moveTo>
                  <a:cubicBezTo>
                    <a:pt x="191" y="0"/>
                    <a:pt x="182" y="4"/>
                    <a:pt x="174" y="12"/>
                  </a:cubicBezTo>
                  <a:lnTo>
                    <a:pt x="0" y="972"/>
                  </a:lnTo>
                  <a:cubicBezTo>
                    <a:pt x="0" y="1000"/>
                    <a:pt x="28" y="1000"/>
                    <a:pt x="28" y="1000"/>
                  </a:cubicBezTo>
                  <a:cubicBezTo>
                    <a:pt x="116" y="681"/>
                    <a:pt x="174" y="360"/>
                    <a:pt x="232" y="42"/>
                  </a:cubicBezTo>
                  <a:cubicBezTo>
                    <a:pt x="232" y="20"/>
                    <a:pt x="217" y="0"/>
                    <a:pt x="19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5256003" y="1906663"/>
              <a:ext cx="17022" cy="76600"/>
            </a:xfrm>
            <a:custGeom>
              <a:avLst/>
              <a:gdLst/>
              <a:ahLst/>
              <a:cxnLst/>
              <a:rect l="l" t="t" r="r" b="b"/>
              <a:pathLst>
                <a:path w="350" h="1575" extrusionOk="0">
                  <a:moveTo>
                    <a:pt x="331" y="1"/>
                  </a:moveTo>
                  <a:cubicBezTo>
                    <a:pt x="321" y="1"/>
                    <a:pt x="306" y="8"/>
                    <a:pt x="291" y="21"/>
                  </a:cubicBezTo>
                  <a:cubicBezTo>
                    <a:pt x="175" y="517"/>
                    <a:pt x="58" y="1040"/>
                    <a:pt x="0" y="1563"/>
                  </a:cubicBezTo>
                  <a:cubicBezTo>
                    <a:pt x="0" y="1563"/>
                    <a:pt x="14" y="1575"/>
                    <a:pt x="23" y="1575"/>
                  </a:cubicBezTo>
                  <a:cubicBezTo>
                    <a:pt x="27" y="1575"/>
                    <a:pt x="31" y="1572"/>
                    <a:pt x="31" y="1563"/>
                  </a:cubicBezTo>
                  <a:cubicBezTo>
                    <a:pt x="147" y="1040"/>
                    <a:pt x="233" y="544"/>
                    <a:pt x="349" y="21"/>
                  </a:cubicBezTo>
                  <a:cubicBezTo>
                    <a:pt x="349" y="8"/>
                    <a:pt x="342" y="1"/>
                    <a:pt x="33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5268794" y="1907100"/>
              <a:ext cx="17946" cy="67116"/>
            </a:xfrm>
            <a:custGeom>
              <a:avLst/>
              <a:gdLst/>
              <a:ahLst/>
              <a:cxnLst/>
              <a:rect l="l" t="t" r="r" b="b"/>
              <a:pathLst>
                <a:path w="369" h="1380" extrusionOk="0">
                  <a:moveTo>
                    <a:pt x="330" y="1"/>
                  </a:moveTo>
                  <a:cubicBezTo>
                    <a:pt x="323" y="1"/>
                    <a:pt x="318" y="4"/>
                    <a:pt x="318" y="12"/>
                  </a:cubicBezTo>
                  <a:cubicBezTo>
                    <a:pt x="174" y="449"/>
                    <a:pt x="58" y="914"/>
                    <a:pt x="0" y="1379"/>
                  </a:cubicBezTo>
                  <a:cubicBezTo>
                    <a:pt x="116" y="942"/>
                    <a:pt x="232" y="477"/>
                    <a:pt x="349" y="43"/>
                  </a:cubicBezTo>
                  <a:cubicBezTo>
                    <a:pt x="368" y="21"/>
                    <a:pt x="345" y="1"/>
                    <a:pt x="33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282898" y="1892558"/>
              <a:ext cx="19114" cy="68867"/>
            </a:xfrm>
            <a:custGeom>
              <a:avLst/>
              <a:gdLst/>
              <a:ahLst/>
              <a:cxnLst/>
              <a:rect l="l" t="t" r="r" b="b"/>
              <a:pathLst>
                <a:path w="393" h="1416" extrusionOk="0">
                  <a:moveTo>
                    <a:pt x="375" y="0"/>
                  </a:moveTo>
                  <a:cubicBezTo>
                    <a:pt x="364" y="0"/>
                    <a:pt x="349" y="7"/>
                    <a:pt x="349" y="21"/>
                  </a:cubicBezTo>
                  <a:cubicBezTo>
                    <a:pt x="145" y="428"/>
                    <a:pt x="28" y="923"/>
                    <a:pt x="1" y="1388"/>
                  </a:cubicBezTo>
                  <a:cubicBezTo>
                    <a:pt x="1" y="1416"/>
                    <a:pt x="28" y="1416"/>
                    <a:pt x="59" y="1416"/>
                  </a:cubicBezTo>
                  <a:cubicBezTo>
                    <a:pt x="87" y="923"/>
                    <a:pt x="233" y="486"/>
                    <a:pt x="377" y="21"/>
                  </a:cubicBezTo>
                  <a:cubicBezTo>
                    <a:pt x="392" y="7"/>
                    <a:pt x="385" y="0"/>
                    <a:pt x="37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294230" y="1877433"/>
              <a:ext cx="19794" cy="76600"/>
            </a:xfrm>
            <a:custGeom>
              <a:avLst/>
              <a:gdLst/>
              <a:ahLst/>
              <a:cxnLst/>
              <a:rect l="l" t="t" r="r" b="b"/>
              <a:pathLst>
                <a:path w="407" h="1575" extrusionOk="0">
                  <a:moveTo>
                    <a:pt x="373" y="1"/>
                  </a:moveTo>
                  <a:cubicBezTo>
                    <a:pt x="365" y="1"/>
                    <a:pt x="357" y="5"/>
                    <a:pt x="349" y="13"/>
                  </a:cubicBezTo>
                  <a:cubicBezTo>
                    <a:pt x="232" y="536"/>
                    <a:pt x="144" y="1059"/>
                    <a:pt x="0" y="1552"/>
                  </a:cubicBezTo>
                  <a:cubicBezTo>
                    <a:pt x="0" y="1567"/>
                    <a:pt x="7" y="1575"/>
                    <a:pt x="14" y="1575"/>
                  </a:cubicBezTo>
                  <a:cubicBezTo>
                    <a:pt x="21" y="1575"/>
                    <a:pt x="28" y="1567"/>
                    <a:pt x="28" y="1552"/>
                  </a:cubicBezTo>
                  <a:cubicBezTo>
                    <a:pt x="202" y="1087"/>
                    <a:pt x="349" y="536"/>
                    <a:pt x="407" y="41"/>
                  </a:cubicBezTo>
                  <a:cubicBezTo>
                    <a:pt x="407" y="22"/>
                    <a:pt x="392" y="1"/>
                    <a:pt x="3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5309696" y="1878406"/>
              <a:ext cx="17752" cy="68575"/>
            </a:xfrm>
            <a:custGeom>
              <a:avLst/>
              <a:gdLst/>
              <a:ahLst/>
              <a:cxnLst/>
              <a:rect l="l" t="t" r="r" b="b"/>
              <a:pathLst>
                <a:path w="365" h="1410" extrusionOk="0">
                  <a:moveTo>
                    <a:pt x="347" y="0"/>
                  </a:moveTo>
                  <a:cubicBezTo>
                    <a:pt x="336" y="0"/>
                    <a:pt x="321" y="7"/>
                    <a:pt x="321" y="21"/>
                  </a:cubicBezTo>
                  <a:cubicBezTo>
                    <a:pt x="175" y="458"/>
                    <a:pt x="89" y="923"/>
                    <a:pt x="0" y="1388"/>
                  </a:cubicBezTo>
                  <a:cubicBezTo>
                    <a:pt x="0" y="1402"/>
                    <a:pt x="8" y="1409"/>
                    <a:pt x="16" y="1409"/>
                  </a:cubicBezTo>
                  <a:cubicBezTo>
                    <a:pt x="23" y="1409"/>
                    <a:pt x="31" y="1402"/>
                    <a:pt x="31" y="1388"/>
                  </a:cubicBezTo>
                  <a:cubicBezTo>
                    <a:pt x="147" y="923"/>
                    <a:pt x="233" y="486"/>
                    <a:pt x="349" y="21"/>
                  </a:cubicBezTo>
                  <a:cubicBezTo>
                    <a:pt x="364" y="7"/>
                    <a:pt x="357" y="0"/>
                    <a:pt x="34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5326670" y="1863329"/>
              <a:ext cx="15612" cy="78983"/>
            </a:xfrm>
            <a:custGeom>
              <a:avLst/>
              <a:gdLst/>
              <a:ahLst/>
              <a:cxnLst/>
              <a:rect l="l" t="t" r="r" b="b"/>
              <a:pathLst>
                <a:path w="321" h="1624" extrusionOk="0">
                  <a:moveTo>
                    <a:pt x="287" y="0"/>
                  </a:moveTo>
                  <a:cubicBezTo>
                    <a:pt x="280" y="0"/>
                    <a:pt x="271" y="4"/>
                    <a:pt x="263" y="13"/>
                  </a:cubicBezTo>
                  <a:cubicBezTo>
                    <a:pt x="147" y="536"/>
                    <a:pt x="58" y="1059"/>
                    <a:pt x="0" y="1610"/>
                  </a:cubicBezTo>
                  <a:cubicBezTo>
                    <a:pt x="0" y="1610"/>
                    <a:pt x="0" y="1623"/>
                    <a:pt x="9" y="1623"/>
                  </a:cubicBezTo>
                  <a:cubicBezTo>
                    <a:pt x="14" y="1623"/>
                    <a:pt x="20" y="1620"/>
                    <a:pt x="30" y="1610"/>
                  </a:cubicBezTo>
                  <a:cubicBezTo>
                    <a:pt x="116" y="1087"/>
                    <a:pt x="205" y="564"/>
                    <a:pt x="321" y="41"/>
                  </a:cubicBezTo>
                  <a:cubicBezTo>
                    <a:pt x="321" y="21"/>
                    <a:pt x="306" y="0"/>
                    <a:pt x="28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5339412" y="1858028"/>
              <a:ext cx="14980" cy="69499"/>
            </a:xfrm>
            <a:custGeom>
              <a:avLst/>
              <a:gdLst/>
              <a:ahLst/>
              <a:cxnLst/>
              <a:rect l="l" t="t" r="r" b="b"/>
              <a:pathLst>
                <a:path w="308" h="1429" extrusionOk="0">
                  <a:moveTo>
                    <a:pt x="276" y="0"/>
                  </a:moveTo>
                  <a:cubicBezTo>
                    <a:pt x="262" y="0"/>
                    <a:pt x="245" y="9"/>
                    <a:pt x="233" y="34"/>
                  </a:cubicBezTo>
                  <a:cubicBezTo>
                    <a:pt x="145" y="471"/>
                    <a:pt x="87" y="935"/>
                    <a:pt x="1" y="1400"/>
                  </a:cubicBezTo>
                  <a:cubicBezTo>
                    <a:pt x="1" y="1428"/>
                    <a:pt x="29" y="1428"/>
                    <a:pt x="29" y="1428"/>
                  </a:cubicBezTo>
                  <a:cubicBezTo>
                    <a:pt x="145" y="963"/>
                    <a:pt x="233" y="498"/>
                    <a:pt x="291" y="34"/>
                  </a:cubicBezTo>
                  <a:cubicBezTo>
                    <a:pt x="308" y="17"/>
                    <a:pt x="295" y="0"/>
                    <a:pt x="27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5353565" y="1853407"/>
              <a:ext cx="9873" cy="65268"/>
            </a:xfrm>
            <a:custGeom>
              <a:avLst/>
              <a:gdLst/>
              <a:ahLst/>
              <a:cxnLst/>
              <a:rect l="l" t="t" r="r" b="b"/>
              <a:pathLst>
                <a:path w="203" h="1342" extrusionOk="0">
                  <a:moveTo>
                    <a:pt x="156" y="1"/>
                  </a:moveTo>
                  <a:cubicBezTo>
                    <a:pt x="149" y="1"/>
                    <a:pt x="145" y="4"/>
                    <a:pt x="145" y="12"/>
                  </a:cubicBezTo>
                  <a:cubicBezTo>
                    <a:pt x="86" y="419"/>
                    <a:pt x="28" y="856"/>
                    <a:pt x="28" y="1263"/>
                  </a:cubicBezTo>
                  <a:lnTo>
                    <a:pt x="0" y="1263"/>
                  </a:lnTo>
                  <a:lnTo>
                    <a:pt x="0" y="1321"/>
                  </a:lnTo>
                  <a:cubicBezTo>
                    <a:pt x="14" y="1335"/>
                    <a:pt x="21" y="1342"/>
                    <a:pt x="25" y="1342"/>
                  </a:cubicBezTo>
                  <a:cubicBezTo>
                    <a:pt x="28" y="1342"/>
                    <a:pt x="28" y="1335"/>
                    <a:pt x="28" y="1321"/>
                  </a:cubicBezTo>
                  <a:cubicBezTo>
                    <a:pt x="117" y="884"/>
                    <a:pt x="175" y="449"/>
                    <a:pt x="203" y="43"/>
                  </a:cubicBezTo>
                  <a:cubicBezTo>
                    <a:pt x="203" y="21"/>
                    <a:pt x="173" y="1"/>
                    <a:pt x="15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5367669" y="1849176"/>
              <a:ext cx="11381" cy="62496"/>
            </a:xfrm>
            <a:custGeom>
              <a:avLst/>
              <a:gdLst/>
              <a:ahLst/>
              <a:cxnLst/>
              <a:rect l="l" t="t" r="r" b="b"/>
              <a:pathLst>
                <a:path w="234" h="1285" extrusionOk="0">
                  <a:moveTo>
                    <a:pt x="187" y="1"/>
                  </a:moveTo>
                  <a:cubicBezTo>
                    <a:pt x="180" y="1"/>
                    <a:pt x="175" y="4"/>
                    <a:pt x="175" y="13"/>
                  </a:cubicBezTo>
                  <a:cubicBezTo>
                    <a:pt x="87" y="420"/>
                    <a:pt x="1" y="855"/>
                    <a:pt x="1" y="1262"/>
                  </a:cubicBezTo>
                  <a:cubicBezTo>
                    <a:pt x="1" y="1277"/>
                    <a:pt x="8" y="1284"/>
                    <a:pt x="15" y="1284"/>
                  </a:cubicBezTo>
                  <a:cubicBezTo>
                    <a:pt x="22" y="1284"/>
                    <a:pt x="29" y="1277"/>
                    <a:pt x="29" y="1262"/>
                  </a:cubicBezTo>
                  <a:cubicBezTo>
                    <a:pt x="117" y="855"/>
                    <a:pt x="145" y="448"/>
                    <a:pt x="233" y="41"/>
                  </a:cubicBezTo>
                  <a:cubicBezTo>
                    <a:pt x="233" y="22"/>
                    <a:pt x="205" y="1"/>
                    <a:pt x="1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5373359" y="1828360"/>
              <a:ext cx="19211" cy="78011"/>
            </a:xfrm>
            <a:custGeom>
              <a:avLst/>
              <a:gdLst/>
              <a:ahLst/>
              <a:cxnLst/>
              <a:rect l="l" t="t" r="r" b="b"/>
              <a:pathLst>
                <a:path w="395" h="1604" extrusionOk="0">
                  <a:moveTo>
                    <a:pt x="369" y="1"/>
                  </a:moveTo>
                  <a:cubicBezTo>
                    <a:pt x="359" y="1"/>
                    <a:pt x="349" y="10"/>
                    <a:pt x="349" y="35"/>
                  </a:cubicBezTo>
                  <a:cubicBezTo>
                    <a:pt x="202" y="527"/>
                    <a:pt x="86" y="1050"/>
                    <a:pt x="0" y="1573"/>
                  </a:cubicBezTo>
                  <a:cubicBezTo>
                    <a:pt x="0" y="1604"/>
                    <a:pt x="28" y="1604"/>
                    <a:pt x="28" y="1604"/>
                  </a:cubicBezTo>
                  <a:cubicBezTo>
                    <a:pt x="175" y="1081"/>
                    <a:pt x="291" y="558"/>
                    <a:pt x="377" y="35"/>
                  </a:cubicBezTo>
                  <a:cubicBezTo>
                    <a:pt x="394" y="17"/>
                    <a:pt x="382" y="1"/>
                    <a:pt x="36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5386005" y="1820919"/>
              <a:ext cx="17022" cy="75530"/>
            </a:xfrm>
            <a:custGeom>
              <a:avLst/>
              <a:gdLst/>
              <a:ahLst/>
              <a:cxnLst/>
              <a:rect l="l" t="t" r="r" b="b"/>
              <a:pathLst>
                <a:path w="350" h="1553" extrusionOk="0">
                  <a:moveTo>
                    <a:pt x="303" y="1"/>
                  </a:moveTo>
                  <a:cubicBezTo>
                    <a:pt x="296" y="1"/>
                    <a:pt x="291" y="4"/>
                    <a:pt x="291" y="13"/>
                  </a:cubicBezTo>
                  <a:cubicBezTo>
                    <a:pt x="205" y="536"/>
                    <a:pt x="117" y="1029"/>
                    <a:pt x="31" y="1524"/>
                  </a:cubicBezTo>
                  <a:cubicBezTo>
                    <a:pt x="1" y="1552"/>
                    <a:pt x="31" y="1552"/>
                    <a:pt x="31" y="1552"/>
                  </a:cubicBezTo>
                  <a:cubicBezTo>
                    <a:pt x="175" y="1059"/>
                    <a:pt x="291" y="536"/>
                    <a:pt x="349" y="41"/>
                  </a:cubicBezTo>
                  <a:cubicBezTo>
                    <a:pt x="349" y="21"/>
                    <a:pt x="320" y="1"/>
                    <a:pt x="3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5393105" y="1815277"/>
              <a:ext cx="20816" cy="79810"/>
            </a:xfrm>
            <a:custGeom>
              <a:avLst/>
              <a:gdLst/>
              <a:ahLst/>
              <a:cxnLst/>
              <a:rect l="l" t="t" r="r" b="b"/>
              <a:pathLst>
                <a:path w="428" h="1641" extrusionOk="0">
                  <a:moveTo>
                    <a:pt x="389" y="0"/>
                  </a:moveTo>
                  <a:cubicBezTo>
                    <a:pt x="383" y="0"/>
                    <a:pt x="378" y="4"/>
                    <a:pt x="378" y="13"/>
                  </a:cubicBezTo>
                  <a:cubicBezTo>
                    <a:pt x="292" y="564"/>
                    <a:pt x="175" y="1117"/>
                    <a:pt x="1" y="1640"/>
                  </a:cubicBezTo>
                  <a:lnTo>
                    <a:pt x="29" y="1640"/>
                  </a:lnTo>
                  <a:cubicBezTo>
                    <a:pt x="233" y="1117"/>
                    <a:pt x="350" y="564"/>
                    <a:pt x="408" y="41"/>
                  </a:cubicBezTo>
                  <a:cubicBezTo>
                    <a:pt x="427" y="21"/>
                    <a:pt x="404" y="0"/>
                    <a:pt x="38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5415721" y="1805356"/>
              <a:ext cx="9922" cy="72369"/>
            </a:xfrm>
            <a:custGeom>
              <a:avLst/>
              <a:gdLst/>
              <a:ahLst/>
              <a:cxnLst/>
              <a:rect l="l" t="t" r="r" b="b"/>
              <a:pathLst>
                <a:path w="204" h="1488" extrusionOk="0">
                  <a:moveTo>
                    <a:pt x="181" y="1"/>
                  </a:moveTo>
                  <a:cubicBezTo>
                    <a:pt x="178" y="1"/>
                    <a:pt x="175" y="4"/>
                    <a:pt x="175" y="12"/>
                  </a:cubicBezTo>
                  <a:cubicBezTo>
                    <a:pt x="59" y="477"/>
                    <a:pt x="1" y="1000"/>
                    <a:pt x="1" y="1465"/>
                  </a:cubicBezTo>
                  <a:cubicBezTo>
                    <a:pt x="1" y="1480"/>
                    <a:pt x="8" y="1488"/>
                    <a:pt x="15" y="1488"/>
                  </a:cubicBezTo>
                  <a:cubicBezTo>
                    <a:pt x="22" y="1488"/>
                    <a:pt x="29" y="1480"/>
                    <a:pt x="29" y="1465"/>
                  </a:cubicBezTo>
                  <a:cubicBezTo>
                    <a:pt x="87" y="972"/>
                    <a:pt x="175" y="508"/>
                    <a:pt x="203" y="43"/>
                  </a:cubicBezTo>
                  <a:cubicBezTo>
                    <a:pt x="203" y="21"/>
                    <a:pt x="189" y="1"/>
                    <a:pt x="18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5423502" y="1803459"/>
              <a:ext cx="10602" cy="67214"/>
            </a:xfrm>
            <a:custGeom>
              <a:avLst/>
              <a:gdLst/>
              <a:ahLst/>
              <a:cxnLst/>
              <a:rect l="l" t="t" r="r" b="b"/>
              <a:pathLst>
                <a:path w="218" h="1382" extrusionOk="0">
                  <a:moveTo>
                    <a:pt x="188" y="1"/>
                  </a:moveTo>
                  <a:cubicBezTo>
                    <a:pt x="174" y="1"/>
                    <a:pt x="159" y="8"/>
                    <a:pt x="159" y="24"/>
                  </a:cubicBezTo>
                  <a:cubicBezTo>
                    <a:pt x="101" y="458"/>
                    <a:pt x="73" y="923"/>
                    <a:pt x="15" y="1360"/>
                  </a:cubicBezTo>
                  <a:cubicBezTo>
                    <a:pt x="0" y="1374"/>
                    <a:pt x="0" y="1381"/>
                    <a:pt x="7" y="1381"/>
                  </a:cubicBezTo>
                  <a:cubicBezTo>
                    <a:pt x="15" y="1381"/>
                    <a:pt x="29" y="1374"/>
                    <a:pt x="43" y="1360"/>
                  </a:cubicBezTo>
                  <a:cubicBezTo>
                    <a:pt x="131" y="923"/>
                    <a:pt x="190" y="458"/>
                    <a:pt x="217" y="24"/>
                  </a:cubicBezTo>
                  <a:cubicBezTo>
                    <a:pt x="217" y="8"/>
                    <a:pt x="203" y="1"/>
                    <a:pt x="1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5434056" y="1792176"/>
              <a:ext cx="12840" cy="71007"/>
            </a:xfrm>
            <a:custGeom>
              <a:avLst/>
              <a:gdLst/>
              <a:ahLst/>
              <a:cxnLst/>
              <a:rect l="l" t="t" r="r" b="b"/>
              <a:pathLst>
                <a:path w="264" h="1460" extrusionOk="0">
                  <a:moveTo>
                    <a:pt x="248" y="0"/>
                  </a:moveTo>
                  <a:cubicBezTo>
                    <a:pt x="240" y="0"/>
                    <a:pt x="233" y="8"/>
                    <a:pt x="233" y="23"/>
                  </a:cubicBezTo>
                  <a:cubicBezTo>
                    <a:pt x="117" y="488"/>
                    <a:pt x="31" y="953"/>
                    <a:pt x="0" y="1446"/>
                  </a:cubicBezTo>
                  <a:cubicBezTo>
                    <a:pt x="0" y="1446"/>
                    <a:pt x="14" y="1459"/>
                    <a:pt x="23" y="1459"/>
                  </a:cubicBezTo>
                  <a:cubicBezTo>
                    <a:pt x="27" y="1459"/>
                    <a:pt x="31" y="1456"/>
                    <a:pt x="31" y="1446"/>
                  </a:cubicBezTo>
                  <a:cubicBezTo>
                    <a:pt x="89" y="953"/>
                    <a:pt x="175" y="488"/>
                    <a:pt x="263" y="23"/>
                  </a:cubicBezTo>
                  <a:cubicBezTo>
                    <a:pt x="263" y="8"/>
                    <a:pt x="256" y="0"/>
                    <a:pt x="24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5442519" y="1782303"/>
              <a:ext cx="14201" cy="75676"/>
            </a:xfrm>
            <a:custGeom>
              <a:avLst/>
              <a:gdLst/>
              <a:ahLst/>
              <a:cxnLst/>
              <a:rect l="l" t="t" r="r" b="b"/>
              <a:pathLst>
                <a:path w="292" h="1556" extrusionOk="0">
                  <a:moveTo>
                    <a:pt x="259" y="1"/>
                  </a:moveTo>
                  <a:cubicBezTo>
                    <a:pt x="241" y="1"/>
                    <a:pt x="219" y="8"/>
                    <a:pt x="205" y="22"/>
                  </a:cubicBezTo>
                  <a:cubicBezTo>
                    <a:pt x="175" y="545"/>
                    <a:pt x="117" y="1040"/>
                    <a:pt x="1" y="1532"/>
                  </a:cubicBezTo>
                  <a:cubicBezTo>
                    <a:pt x="1" y="1548"/>
                    <a:pt x="8" y="1555"/>
                    <a:pt x="19" y="1555"/>
                  </a:cubicBezTo>
                  <a:cubicBezTo>
                    <a:pt x="30" y="1555"/>
                    <a:pt x="45" y="1548"/>
                    <a:pt x="59" y="1532"/>
                  </a:cubicBezTo>
                  <a:cubicBezTo>
                    <a:pt x="175" y="1040"/>
                    <a:pt x="263" y="545"/>
                    <a:pt x="291" y="22"/>
                  </a:cubicBezTo>
                  <a:cubicBezTo>
                    <a:pt x="291" y="8"/>
                    <a:pt x="277" y="1"/>
                    <a:pt x="25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5459492" y="1772381"/>
              <a:ext cx="11332" cy="69013"/>
            </a:xfrm>
            <a:custGeom>
              <a:avLst/>
              <a:gdLst/>
              <a:ahLst/>
              <a:cxnLst/>
              <a:rect l="l" t="t" r="r" b="b"/>
              <a:pathLst>
                <a:path w="233" h="1419" extrusionOk="0">
                  <a:moveTo>
                    <a:pt x="204" y="1"/>
                  </a:moveTo>
                  <a:cubicBezTo>
                    <a:pt x="189" y="1"/>
                    <a:pt x="175" y="8"/>
                    <a:pt x="175" y="23"/>
                  </a:cubicBezTo>
                  <a:cubicBezTo>
                    <a:pt x="117" y="458"/>
                    <a:pt x="59" y="953"/>
                    <a:pt x="0" y="1388"/>
                  </a:cubicBezTo>
                  <a:cubicBezTo>
                    <a:pt x="0" y="1418"/>
                    <a:pt x="59" y="1418"/>
                    <a:pt x="59" y="1418"/>
                  </a:cubicBezTo>
                  <a:lnTo>
                    <a:pt x="233" y="23"/>
                  </a:lnTo>
                  <a:cubicBezTo>
                    <a:pt x="233" y="8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5467955" y="1782303"/>
              <a:ext cx="14201" cy="67165"/>
            </a:xfrm>
            <a:custGeom>
              <a:avLst/>
              <a:gdLst/>
              <a:ahLst/>
              <a:cxnLst/>
              <a:rect l="l" t="t" r="r" b="b"/>
              <a:pathLst>
                <a:path w="292" h="1381" extrusionOk="0">
                  <a:moveTo>
                    <a:pt x="262" y="1"/>
                  </a:moveTo>
                  <a:cubicBezTo>
                    <a:pt x="248" y="1"/>
                    <a:pt x="233" y="8"/>
                    <a:pt x="233" y="22"/>
                  </a:cubicBezTo>
                  <a:cubicBezTo>
                    <a:pt x="175" y="459"/>
                    <a:pt x="89" y="923"/>
                    <a:pt x="1" y="1358"/>
                  </a:cubicBezTo>
                  <a:cubicBezTo>
                    <a:pt x="1" y="1373"/>
                    <a:pt x="8" y="1381"/>
                    <a:pt x="16" y="1381"/>
                  </a:cubicBezTo>
                  <a:cubicBezTo>
                    <a:pt x="23" y="1381"/>
                    <a:pt x="31" y="1373"/>
                    <a:pt x="31" y="1358"/>
                  </a:cubicBezTo>
                  <a:cubicBezTo>
                    <a:pt x="147" y="923"/>
                    <a:pt x="233" y="486"/>
                    <a:pt x="291" y="22"/>
                  </a:cubicBezTo>
                  <a:cubicBezTo>
                    <a:pt x="291" y="8"/>
                    <a:pt x="277" y="1"/>
                    <a:pt x="26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5483567" y="1758277"/>
              <a:ext cx="14201" cy="77086"/>
            </a:xfrm>
            <a:custGeom>
              <a:avLst/>
              <a:gdLst/>
              <a:ahLst/>
              <a:cxnLst/>
              <a:rect l="l" t="t" r="r" b="b"/>
              <a:pathLst>
                <a:path w="292" h="1585" extrusionOk="0">
                  <a:moveTo>
                    <a:pt x="273" y="0"/>
                  </a:moveTo>
                  <a:cubicBezTo>
                    <a:pt x="261" y="0"/>
                    <a:pt x="247" y="8"/>
                    <a:pt x="233" y="23"/>
                  </a:cubicBezTo>
                  <a:cubicBezTo>
                    <a:pt x="117" y="516"/>
                    <a:pt x="59" y="1039"/>
                    <a:pt x="1" y="1562"/>
                  </a:cubicBezTo>
                  <a:cubicBezTo>
                    <a:pt x="1" y="1577"/>
                    <a:pt x="8" y="1584"/>
                    <a:pt x="14" y="1584"/>
                  </a:cubicBezTo>
                  <a:cubicBezTo>
                    <a:pt x="21" y="1584"/>
                    <a:pt x="28" y="1577"/>
                    <a:pt x="28" y="1562"/>
                  </a:cubicBezTo>
                  <a:cubicBezTo>
                    <a:pt x="117" y="1039"/>
                    <a:pt x="203" y="546"/>
                    <a:pt x="291" y="23"/>
                  </a:cubicBezTo>
                  <a:cubicBezTo>
                    <a:pt x="291" y="8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5497720" y="1748550"/>
              <a:ext cx="14153" cy="72661"/>
            </a:xfrm>
            <a:custGeom>
              <a:avLst/>
              <a:gdLst/>
              <a:ahLst/>
              <a:cxnLst/>
              <a:rect l="l" t="t" r="r" b="b"/>
              <a:pathLst>
                <a:path w="291" h="1494" extrusionOk="0">
                  <a:moveTo>
                    <a:pt x="254" y="0"/>
                  </a:moveTo>
                  <a:cubicBezTo>
                    <a:pt x="242" y="0"/>
                    <a:pt x="233" y="7"/>
                    <a:pt x="233" y="18"/>
                  </a:cubicBezTo>
                  <a:cubicBezTo>
                    <a:pt x="116" y="483"/>
                    <a:pt x="28" y="1006"/>
                    <a:pt x="0" y="1471"/>
                  </a:cubicBezTo>
                  <a:cubicBezTo>
                    <a:pt x="0" y="1486"/>
                    <a:pt x="15" y="1494"/>
                    <a:pt x="29" y="1494"/>
                  </a:cubicBezTo>
                  <a:cubicBezTo>
                    <a:pt x="44" y="1494"/>
                    <a:pt x="58" y="1486"/>
                    <a:pt x="58" y="1471"/>
                  </a:cubicBezTo>
                  <a:cubicBezTo>
                    <a:pt x="116" y="1006"/>
                    <a:pt x="202" y="513"/>
                    <a:pt x="291" y="48"/>
                  </a:cubicBezTo>
                  <a:cubicBezTo>
                    <a:pt x="291" y="14"/>
                    <a:pt x="270" y="0"/>
                    <a:pt x="25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5518827" y="1753122"/>
              <a:ext cx="11381" cy="59967"/>
            </a:xfrm>
            <a:custGeom>
              <a:avLst/>
              <a:gdLst/>
              <a:ahLst/>
              <a:cxnLst/>
              <a:rect l="l" t="t" r="r" b="b"/>
              <a:pathLst>
                <a:path w="234" h="1233" extrusionOk="0">
                  <a:moveTo>
                    <a:pt x="211" y="0"/>
                  </a:moveTo>
                  <a:cubicBezTo>
                    <a:pt x="208" y="0"/>
                    <a:pt x="205" y="4"/>
                    <a:pt x="205" y="13"/>
                  </a:cubicBezTo>
                  <a:cubicBezTo>
                    <a:pt x="117" y="419"/>
                    <a:pt x="59" y="826"/>
                    <a:pt x="1" y="1233"/>
                  </a:cubicBezTo>
                  <a:cubicBezTo>
                    <a:pt x="117" y="854"/>
                    <a:pt x="175" y="447"/>
                    <a:pt x="233" y="40"/>
                  </a:cubicBezTo>
                  <a:cubicBezTo>
                    <a:pt x="233" y="21"/>
                    <a:pt x="219" y="0"/>
                    <a:pt x="21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5531618" y="1737072"/>
              <a:ext cx="15515" cy="70034"/>
            </a:xfrm>
            <a:custGeom>
              <a:avLst/>
              <a:gdLst/>
              <a:ahLst/>
              <a:cxnLst/>
              <a:rect l="l" t="t" r="r" b="b"/>
              <a:pathLst>
                <a:path w="319" h="1440" extrusionOk="0">
                  <a:moveTo>
                    <a:pt x="290" y="1"/>
                  </a:moveTo>
                  <a:cubicBezTo>
                    <a:pt x="275" y="1"/>
                    <a:pt x="261" y="8"/>
                    <a:pt x="261" y="22"/>
                  </a:cubicBezTo>
                  <a:cubicBezTo>
                    <a:pt x="145" y="487"/>
                    <a:pt x="59" y="952"/>
                    <a:pt x="0" y="1416"/>
                  </a:cubicBezTo>
                  <a:cubicBezTo>
                    <a:pt x="0" y="1432"/>
                    <a:pt x="7" y="1439"/>
                    <a:pt x="14" y="1439"/>
                  </a:cubicBezTo>
                  <a:cubicBezTo>
                    <a:pt x="21" y="1439"/>
                    <a:pt x="28" y="1432"/>
                    <a:pt x="28" y="1416"/>
                  </a:cubicBezTo>
                  <a:cubicBezTo>
                    <a:pt x="145" y="982"/>
                    <a:pt x="233" y="487"/>
                    <a:pt x="319" y="22"/>
                  </a:cubicBezTo>
                  <a:cubicBezTo>
                    <a:pt x="319" y="8"/>
                    <a:pt x="304" y="1"/>
                    <a:pt x="29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5547084" y="1718688"/>
              <a:ext cx="15660" cy="79907"/>
            </a:xfrm>
            <a:custGeom>
              <a:avLst/>
              <a:gdLst/>
              <a:ahLst/>
              <a:cxnLst/>
              <a:rect l="l" t="t" r="r" b="b"/>
              <a:pathLst>
                <a:path w="322" h="1643" extrusionOk="0">
                  <a:moveTo>
                    <a:pt x="293" y="1"/>
                  </a:moveTo>
                  <a:cubicBezTo>
                    <a:pt x="278" y="1"/>
                    <a:pt x="264" y="8"/>
                    <a:pt x="264" y="23"/>
                  </a:cubicBezTo>
                  <a:cubicBezTo>
                    <a:pt x="175" y="546"/>
                    <a:pt x="117" y="1069"/>
                    <a:pt x="1" y="1620"/>
                  </a:cubicBezTo>
                  <a:cubicBezTo>
                    <a:pt x="1" y="1635"/>
                    <a:pt x="8" y="1643"/>
                    <a:pt x="19" y="1643"/>
                  </a:cubicBezTo>
                  <a:cubicBezTo>
                    <a:pt x="31" y="1643"/>
                    <a:pt x="45" y="1635"/>
                    <a:pt x="59" y="1620"/>
                  </a:cubicBezTo>
                  <a:cubicBezTo>
                    <a:pt x="175" y="1097"/>
                    <a:pt x="291" y="546"/>
                    <a:pt x="322" y="23"/>
                  </a:cubicBezTo>
                  <a:cubicBezTo>
                    <a:pt x="322" y="8"/>
                    <a:pt x="307" y="1"/>
                    <a:pt x="29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5564058" y="1706821"/>
              <a:ext cx="17022" cy="85014"/>
            </a:xfrm>
            <a:custGeom>
              <a:avLst/>
              <a:gdLst/>
              <a:ahLst/>
              <a:cxnLst/>
              <a:rect l="l" t="t" r="r" b="b"/>
              <a:pathLst>
                <a:path w="350" h="1748" extrusionOk="0">
                  <a:moveTo>
                    <a:pt x="314" y="1"/>
                  </a:moveTo>
                  <a:cubicBezTo>
                    <a:pt x="302" y="1"/>
                    <a:pt x="291" y="10"/>
                    <a:pt x="291" y="35"/>
                  </a:cubicBezTo>
                  <a:cubicBezTo>
                    <a:pt x="147" y="586"/>
                    <a:pt x="59" y="1167"/>
                    <a:pt x="1" y="1748"/>
                  </a:cubicBezTo>
                  <a:lnTo>
                    <a:pt x="31" y="1748"/>
                  </a:lnTo>
                  <a:cubicBezTo>
                    <a:pt x="117" y="1167"/>
                    <a:pt x="233" y="616"/>
                    <a:pt x="349" y="35"/>
                  </a:cubicBezTo>
                  <a:cubicBezTo>
                    <a:pt x="349" y="17"/>
                    <a:pt x="330" y="1"/>
                    <a:pt x="31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5507544" y="1749766"/>
              <a:ext cx="15660" cy="71834"/>
            </a:xfrm>
            <a:custGeom>
              <a:avLst/>
              <a:gdLst/>
              <a:ahLst/>
              <a:cxnLst/>
              <a:rect l="l" t="t" r="r" b="b"/>
              <a:pathLst>
                <a:path w="322" h="1477" extrusionOk="0">
                  <a:moveTo>
                    <a:pt x="303" y="1"/>
                  </a:moveTo>
                  <a:cubicBezTo>
                    <a:pt x="291" y="1"/>
                    <a:pt x="277" y="8"/>
                    <a:pt x="263" y="23"/>
                  </a:cubicBezTo>
                  <a:cubicBezTo>
                    <a:pt x="175" y="488"/>
                    <a:pt x="58" y="981"/>
                    <a:pt x="0" y="1476"/>
                  </a:cubicBezTo>
                  <a:lnTo>
                    <a:pt x="31" y="1476"/>
                  </a:lnTo>
                  <a:cubicBezTo>
                    <a:pt x="175" y="1011"/>
                    <a:pt x="233" y="516"/>
                    <a:pt x="321" y="23"/>
                  </a:cubicBezTo>
                  <a:cubicBezTo>
                    <a:pt x="321" y="8"/>
                    <a:pt x="314" y="1"/>
                    <a:pt x="3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5575390" y="1703174"/>
              <a:ext cx="19794" cy="80199"/>
            </a:xfrm>
            <a:custGeom>
              <a:avLst/>
              <a:gdLst/>
              <a:ahLst/>
              <a:cxnLst/>
              <a:rect l="l" t="t" r="r" b="b"/>
              <a:pathLst>
                <a:path w="407" h="1649" extrusionOk="0">
                  <a:moveTo>
                    <a:pt x="389" y="1"/>
                  </a:moveTo>
                  <a:cubicBezTo>
                    <a:pt x="378" y="1"/>
                    <a:pt x="364" y="8"/>
                    <a:pt x="349" y="21"/>
                  </a:cubicBezTo>
                  <a:cubicBezTo>
                    <a:pt x="323" y="128"/>
                    <a:pt x="52" y="1379"/>
                    <a:pt x="30" y="1590"/>
                  </a:cubicBezTo>
                  <a:lnTo>
                    <a:pt x="30" y="1590"/>
                  </a:lnTo>
                  <a:cubicBezTo>
                    <a:pt x="0" y="1591"/>
                    <a:pt x="0" y="1621"/>
                    <a:pt x="0" y="1621"/>
                  </a:cubicBezTo>
                  <a:lnTo>
                    <a:pt x="0" y="1649"/>
                  </a:lnTo>
                  <a:lnTo>
                    <a:pt x="30" y="1649"/>
                  </a:lnTo>
                  <a:cubicBezTo>
                    <a:pt x="88" y="1621"/>
                    <a:pt x="88" y="1504"/>
                    <a:pt x="88" y="1446"/>
                  </a:cubicBezTo>
                  <a:cubicBezTo>
                    <a:pt x="146" y="1272"/>
                    <a:pt x="174" y="1126"/>
                    <a:pt x="205" y="981"/>
                  </a:cubicBezTo>
                  <a:cubicBezTo>
                    <a:pt x="263" y="661"/>
                    <a:pt x="349" y="342"/>
                    <a:pt x="407" y="21"/>
                  </a:cubicBezTo>
                  <a:cubicBezTo>
                    <a:pt x="407" y="8"/>
                    <a:pt x="400" y="1"/>
                    <a:pt x="38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5592315" y="1676424"/>
              <a:ext cx="21302" cy="102425"/>
            </a:xfrm>
            <a:custGeom>
              <a:avLst/>
              <a:gdLst/>
              <a:ahLst/>
              <a:cxnLst/>
              <a:rect l="l" t="t" r="r" b="b"/>
              <a:pathLst>
                <a:path w="438" h="2106" extrusionOk="0">
                  <a:moveTo>
                    <a:pt x="402" y="1"/>
                  </a:moveTo>
                  <a:cubicBezTo>
                    <a:pt x="390" y="1"/>
                    <a:pt x="380" y="8"/>
                    <a:pt x="380" y="21"/>
                  </a:cubicBezTo>
                  <a:cubicBezTo>
                    <a:pt x="263" y="369"/>
                    <a:pt x="205" y="746"/>
                    <a:pt x="147" y="1125"/>
                  </a:cubicBezTo>
                  <a:lnTo>
                    <a:pt x="59" y="1648"/>
                  </a:lnTo>
                  <a:cubicBezTo>
                    <a:pt x="31" y="1764"/>
                    <a:pt x="1" y="1966"/>
                    <a:pt x="31" y="2082"/>
                  </a:cubicBezTo>
                  <a:cubicBezTo>
                    <a:pt x="31" y="2097"/>
                    <a:pt x="38" y="2105"/>
                    <a:pt x="45" y="2105"/>
                  </a:cubicBezTo>
                  <a:cubicBezTo>
                    <a:pt x="52" y="2105"/>
                    <a:pt x="59" y="2097"/>
                    <a:pt x="59" y="2082"/>
                  </a:cubicBezTo>
                  <a:cubicBezTo>
                    <a:pt x="31" y="1938"/>
                    <a:pt x="117" y="1706"/>
                    <a:pt x="117" y="1559"/>
                  </a:cubicBezTo>
                  <a:lnTo>
                    <a:pt x="205" y="1036"/>
                  </a:lnTo>
                  <a:cubicBezTo>
                    <a:pt x="263" y="718"/>
                    <a:pt x="349" y="369"/>
                    <a:pt x="438" y="48"/>
                  </a:cubicBezTo>
                  <a:cubicBezTo>
                    <a:pt x="438" y="15"/>
                    <a:pt x="418" y="1"/>
                    <a:pt x="40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5605106" y="1671123"/>
              <a:ext cx="24026" cy="96784"/>
            </a:xfrm>
            <a:custGeom>
              <a:avLst/>
              <a:gdLst/>
              <a:ahLst/>
              <a:cxnLst/>
              <a:rect l="l" t="t" r="r" b="b"/>
              <a:pathLst>
                <a:path w="494" h="1990" extrusionOk="0">
                  <a:moveTo>
                    <a:pt x="447" y="1"/>
                  </a:moveTo>
                  <a:cubicBezTo>
                    <a:pt x="440" y="1"/>
                    <a:pt x="435" y="4"/>
                    <a:pt x="435" y="13"/>
                  </a:cubicBezTo>
                  <a:cubicBezTo>
                    <a:pt x="319" y="362"/>
                    <a:pt x="233" y="711"/>
                    <a:pt x="175" y="1029"/>
                  </a:cubicBezTo>
                  <a:cubicBezTo>
                    <a:pt x="86" y="1350"/>
                    <a:pt x="0" y="1668"/>
                    <a:pt x="0" y="1989"/>
                  </a:cubicBezTo>
                  <a:lnTo>
                    <a:pt x="28" y="1989"/>
                  </a:lnTo>
                  <a:cubicBezTo>
                    <a:pt x="144" y="1320"/>
                    <a:pt x="349" y="680"/>
                    <a:pt x="493" y="41"/>
                  </a:cubicBezTo>
                  <a:cubicBezTo>
                    <a:pt x="493" y="22"/>
                    <a:pt x="464" y="1"/>
                    <a:pt x="44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5616390" y="1666892"/>
              <a:ext cx="24026" cy="92163"/>
            </a:xfrm>
            <a:custGeom>
              <a:avLst/>
              <a:gdLst/>
              <a:ahLst/>
              <a:cxnLst/>
              <a:rect l="l" t="t" r="r" b="b"/>
              <a:pathLst>
                <a:path w="494" h="1895" extrusionOk="0">
                  <a:moveTo>
                    <a:pt x="447" y="1"/>
                  </a:moveTo>
                  <a:cubicBezTo>
                    <a:pt x="440" y="1"/>
                    <a:pt x="435" y="4"/>
                    <a:pt x="435" y="12"/>
                  </a:cubicBezTo>
                  <a:cubicBezTo>
                    <a:pt x="233" y="623"/>
                    <a:pt x="87" y="1232"/>
                    <a:pt x="1" y="1872"/>
                  </a:cubicBezTo>
                  <a:cubicBezTo>
                    <a:pt x="1" y="1887"/>
                    <a:pt x="8" y="1894"/>
                    <a:pt x="15" y="1894"/>
                  </a:cubicBezTo>
                  <a:cubicBezTo>
                    <a:pt x="22" y="1894"/>
                    <a:pt x="29" y="1887"/>
                    <a:pt x="29" y="1872"/>
                  </a:cubicBezTo>
                  <a:cubicBezTo>
                    <a:pt x="175" y="1263"/>
                    <a:pt x="319" y="651"/>
                    <a:pt x="494" y="42"/>
                  </a:cubicBezTo>
                  <a:cubicBezTo>
                    <a:pt x="494" y="21"/>
                    <a:pt x="464" y="1"/>
                    <a:pt x="44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5629083" y="1648021"/>
              <a:ext cx="29035" cy="110596"/>
            </a:xfrm>
            <a:custGeom>
              <a:avLst/>
              <a:gdLst/>
              <a:ahLst/>
              <a:cxnLst/>
              <a:rect l="l" t="t" r="r" b="b"/>
              <a:pathLst>
                <a:path w="597" h="2274" extrusionOk="0">
                  <a:moveTo>
                    <a:pt x="579" y="1"/>
                  </a:moveTo>
                  <a:cubicBezTo>
                    <a:pt x="568" y="1"/>
                    <a:pt x="553" y="8"/>
                    <a:pt x="553" y="23"/>
                  </a:cubicBezTo>
                  <a:cubicBezTo>
                    <a:pt x="321" y="749"/>
                    <a:pt x="174" y="1504"/>
                    <a:pt x="0" y="2260"/>
                  </a:cubicBezTo>
                  <a:cubicBezTo>
                    <a:pt x="0" y="2260"/>
                    <a:pt x="14" y="2273"/>
                    <a:pt x="23" y="2273"/>
                  </a:cubicBezTo>
                  <a:cubicBezTo>
                    <a:pt x="27" y="2273"/>
                    <a:pt x="30" y="2270"/>
                    <a:pt x="30" y="2260"/>
                  </a:cubicBezTo>
                  <a:cubicBezTo>
                    <a:pt x="205" y="1504"/>
                    <a:pt x="437" y="779"/>
                    <a:pt x="581" y="23"/>
                  </a:cubicBezTo>
                  <a:cubicBezTo>
                    <a:pt x="596" y="8"/>
                    <a:pt x="589" y="1"/>
                    <a:pt x="57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5650337" y="1651377"/>
              <a:ext cx="23588" cy="94936"/>
            </a:xfrm>
            <a:custGeom>
              <a:avLst/>
              <a:gdLst/>
              <a:ahLst/>
              <a:cxnLst/>
              <a:rect l="l" t="t" r="r" b="b"/>
              <a:pathLst>
                <a:path w="485" h="1952" extrusionOk="0">
                  <a:moveTo>
                    <a:pt x="446" y="0"/>
                  </a:moveTo>
                  <a:cubicBezTo>
                    <a:pt x="440" y="0"/>
                    <a:pt x="435" y="4"/>
                    <a:pt x="435" y="13"/>
                  </a:cubicBezTo>
                  <a:lnTo>
                    <a:pt x="0" y="1930"/>
                  </a:lnTo>
                  <a:cubicBezTo>
                    <a:pt x="0" y="1944"/>
                    <a:pt x="7" y="1951"/>
                    <a:pt x="14" y="1951"/>
                  </a:cubicBezTo>
                  <a:cubicBezTo>
                    <a:pt x="21" y="1951"/>
                    <a:pt x="28" y="1944"/>
                    <a:pt x="28" y="1930"/>
                  </a:cubicBezTo>
                  <a:cubicBezTo>
                    <a:pt x="233" y="1319"/>
                    <a:pt x="377" y="680"/>
                    <a:pt x="465" y="40"/>
                  </a:cubicBezTo>
                  <a:cubicBezTo>
                    <a:pt x="485" y="21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5670083" y="1636252"/>
              <a:ext cx="20670" cy="89829"/>
            </a:xfrm>
            <a:custGeom>
              <a:avLst/>
              <a:gdLst/>
              <a:ahLst/>
              <a:cxnLst/>
              <a:rect l="l" t="t" r="r" b="b"/>
              <a:pathLst>
                <a:path w="425" h="1847" extrusionOk="0">
                  <a:moveTo>
                    <a:pt x="389" y="1"/>
                  </a:moveTo>
                  <a:cubicBezTo>
                    <a:pt x="376" y="1"/>
                    <a:pt x="360" y="11"/>
                    <a:pt x="350" y="33"/>
                  </a:cubicBezTo>
                  <a:cubicBezTo>
                    <a:pt x="233" y="265"/>
                    <a:pt x="233" y="526"/>
                    <a:pt x="203" y="788"/>
                  </a:cubicBezTo>
                  <a:cubicBezTo>
                    <a:pt x="175" y="1137"/>
                    <a:pt x="87" y="1486"/>
                    <a:pt x="1" y="1834"/>
                  </a:cubicBezTo>
                  <a:cubicBezTo>
                    <a:pt x="1" y="1834"/>
                    <a:pt x="13" y="1847"/>
                    <a:pt x="22" y="1847"/>
                  </a:cubicBezTo>
                  <a:cubicBezTo>
                    <a:pt x="26" y="1847"/>
                    <a:pt x="29" y="1844"/>
                    <a:pt x="29" y="1834"/>
                  </a:cubicBezTo>
                  <a:cubicBezTo>
                    <a:pt x="145" y="1544"/>
                    <a:pt x="203" y="1223"/>
                    <a:pt x="261" y="905"/>
                  </a:cubicBezTo>
                  <a:cubicBezTo>
                    <a:pt x="291" y="614"/>
                    <a:pt x="291" y="324"/>
                    <a:pt x="408" y="61"/>
                  </a:cubicBezTo>
                  <a:cubicBezTo>
                    <a:pt x="425" y="25"/>
                    <a:pt x="410" y="1"/>
                    <a:pt x="38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5685598" y="1633334"/>
              <a:ext cx="21302" cy="81853"/>
            </a:xfrm>
            <a:custGeom>
              <a:avLst/>
              <a:gdLst/>
              <a:ahLst/>
              <a:cxnLst/>
              <a:rect l="l" t="t" r="r" b="b"/>
              <a:pathLst>
                <a:path w="438" h="1683" extrusionOk="0">
                  <a:moveTo>
                    <a:pt x="396" y="1"/>
                  </a:moveTo>
                  <a:cubicBezTo>
                    <a:pt x="380" y="1"/>
                    <a:pt x="362" y="10"/>
                    <a:pt x="349" y="35"/>
                  </a:cubicBezTo>
                  <a:cubicBezTo>
                    <a:pt x="263" y="586"/>
                    <a:pt x="117" y="1109"/>
                    <a:pt x="0" y="1662"/>
                  </a:cubicBezTo>
                  <a:cubicBezTo>
                    <a:pt x="0" y="1676"/>
                    <a:pt x="8" y="1683"/>
                    <a:pt x="19" y="1683"/>
                  </a:cubicBezTo>
                  <a:cubicBezTo>
                    <a:pt x="30" y="1683"/>
                    <a:pt x="45" y="1676"/>
                    <a:pt x="58" y="1662"/>
                  </a:cubicBezTo>
                  <a:cubicBezTo>
                    <a:pt x="205" y="1139"/>
                    <a:pt x="321" y="586"/>
                    <a:pt x="437" y="35"/>
                  </a:cubicBezTo>
                  <a:cubicBezTo>
                    <a:pt x="437" y="18"/>
                    <a:pt x="418" y="1"/>
                    <a:pt x="39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5704030" y="1612858"/>
              <a:ext cx="24026" cy="89148"/>
            </a:xfrm>
            <a:custGeom>
              <a:avLst/>
              <a:gdLst/>
              <a:ahLst/>
              <a:cxnLst/>
              <a:rect l="l" t="t" r="r" b="b"/>
              <a:pathLst>
                <a:path w="494" h="1833" extrusionOk="0">
                  <a:moveTo>
                    <a:pt x="456" y="1"/>
                  </a:moveTo>
                  <a:cubicBezTo>
                    <a:pt x="445" y="1"/>
                    <a:pt x="435" y="7"/>
                    <a:pt x="435" y="19"/>
                  </a:cubicBezTo>
                  <a:cubicBezTo>
                    <a:pt x="202" y="600"/>
                    <a:pt x="58" y="1211"/>
                    <a:pt x="0" y="1792"/>
                  </a:cubicBezTo>
                  <a:cubicBezTo>
                    <a:pt x="0" y="1812"/>
                    <a:pt x="14" y="1833"/>
                    <a:pt x="22" y="1833"/>
                  </a:cubicBezTo>
                  <a:cubicBezTo>
                    <a:pt x="26" y="1833"/>
                    <a:pt x="28" y="1829"/>
                    <a:pt x="28" y="1820"/>
                  </a:cubicBezTo>
                  <a:cubicBezTo>
                    <a:pt x="116" y="1211"/>
                    <a:pt x="291" y="630"/>
                    <a:pt x="493" y="49"/>
                  </a:cubicBezTo>
                  <a:cubicBezTo>
                    <a:pt x="493" y="15"/>
                    <a:pt x="473" y="1"/>
                    <a:pt x="45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5639005" y="1675063"/>
              <a:ext cx="18384" cy="72661"/>
            </a:xfrm>
            <a:custGeom>
              <a:avLst/>
              <a:gdLst/>
              <a:ahLst/>
              <a:cxnLst/>
              <a:rect l="l" t="t" r="r" b="b"/>
              <a:pathLst>
                <a:path w="378" h="1494" extrusionOk="0">
                  <a:moveTo>
                    <a:pt x="340" y="0"/>
                  </a:moveTo>
                  <a:cubicBezTo>
                    <a:pt x="329" y="0"/>
                    <a:pt x="319" y="7"/>
                    <a:pt x="319" y="18"/>
                  </a:cubicBezTo>
                  <a:lnTo>
                    <a:pt x="145" y="804"/>
                  </a:lnTo>
                  <a:cubicBezTo>
                    <a:pt x="117" y="920"/>
                    <a:pt x="87" y="1036"/>
                    <a:pt x="59" y="1181"/>
                  </a:cubicBezTo>
                  <a:cubicBezTo>
                    <a:pt x="59" y="1239"/>
                    <a:pt x="59" y="1297"/>
                    <a:pt x="29" y="1355"/>
                  </a:cubicBezTo>
                  <a:cubicBezTo>
                    <a:pt x="21" y="1387"/>
                    <a:pt x="15" y="1399"/>
                    <a:pt x="11" y="1399"/>
                  </a:cubicBezTo>
                  <a:cubicBezTo>
                    <a:pt x="1" y="1399"/>
                    <a:pt x="1" y="1311"/>
                    <a:pt x="1" y="1269"/>
                  </a:cubicBezTo>
                  <a:lnTo>
                    <a:pt x="1" y="1471"/>
                  </a:lnTo>
                  <a:cubicBezTo>
                    <a:pt x="1" y="1486"/>
                    <a:pt x="8" y="1494"/>
                    <a:pt x="15" y="1494"/>
                  </a:cubicBezTo>
                  <a:cubicBezTo>
                    <a:pt x="22" y="1494"/>
                    <a:pt x="29" y="1486"/>
                    <a:pt x="29" y="1471"/>
                  </a:cubicBezTo>
                  <a:cubicBezTo>
                    <a:pt x="145" y="1006"/>
                    <a:pt x="261" y="513"/>
                    <a:pt x="377" y="49"/>
                  </a:cubicBezTo>
                  <a:cubicBezTo>
                    <a:pt x="377" y="14"/>
                    <a:pt x="357" y="0"/>
                    <a:pt x="34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5720955" y="1608968"/>
              <a:ext cx="22226" cy="85063"/>
            </a:xfrm>
            <a:custGeom>
              <a:avLst/>
              <a:gdLst/>
              <a:ahLst/>
              <a:cxnLst/>
              <a:rect l="l" t="t" r="r" b="b"/>
              <a:pathLst>
                <a:path w="457" h="1749" extrusionOk="0">
                  <a:moveTo>
                    <a:pt x="419" y="0"/>
                  </a:moveTo>
                  <a:cubicBezTo>
                    <a:pt x="413" y="0"/>
                    <a:pt x="408" y="4"/>
                    <a:pt x="408" y="13"/>
                  </a:cubicBezTo>
                  <a:cubicBezTo>
                    <a:pt x="233" y="594"/>
                    <a:pt x="87" y="1145"/>
                    <a:pt x="1" y="1726"/>
                  </a:cubicBezTo>
                  <a:cubicBezTo>
                    <a:pt x="1" y="1741"/>
                    <a:pt x="8" y="1749"/>
                    <a:pt x="15" y="1749"/>
                  </a:cubicBezTo>
                  <a:cubicBezTo>
                    <a:pt x="22" y="1749"/>
                    <a:pt x="29" y="1741"/>
                    <a:pt x="29" y="1726"/>
                  </a:cubicBezTo>
                  <a:cubicBezTo>
                    <a:pt x="145" y="1175"/>
                    <a:pt x="291" y="594"/>
                    <a:pt x="436" y="41"/>
                  </a:cubicBezTo>
                  <a:cubicBezTo>
                    <a:pt x="457" y="21"/>
                    <a:pt x="434" y="0"/>
                    <a:pt x="41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5737929" y="1599970"/>
              <a:ext cx="15563" cy="82339"/>
            </a:xfrm>
            <a:custGeom>
              <a:avLst/>
              <a:gdLst/>
              <a:ahLst/>
              <a:cxnLst/>
              <a:rect l="l" t="t" r="r" b="b"/>
              <a:pathLst>
                <a:path w="320" h="1693" extrusionOk="0">
                  <a:moveTo>
                    <a:pt x="301" y="1"/>
                  </a:moveTo>
                  <a:cubicBezTo>
                    <a:pt x="291" y="1"/>
                    <a:pt x="276" y="8"/>
                    <a:pt x="261" y="24"/>
                  </a:cubicBezTo>
                  <a:cubicBezTo>
                    <a:pt x="175" y="574"/>
                    <a:pt x="59" y="1128"/>
                    <a:pt x="1" y="1679"/>
                  </a:cubicBezTo>
                  <a:cubicBezTo>
                    <a:pt x="1" y="1679"/>
                    <a:pt x="13" y="1692"/>
                    <a:pt x="30" y="1692"/>
                  </a:cubicBezTo>
                  <a:cubicBezTo>
                    <a:pt x="39" y="1692"/>
                    <a:pt x="49" y="1689"/>
                    <a:pt x="59" y="1679"/>
                  </a:cubicBezTo>
                  <a:cubicBezTo>
                    <a:pt x="175" y="1128"/>
                    <a:pt x="233" y="574"/>
                    <a:pt x="319" y="24"/>
                  </a:cubicBezTo>
                  <a:cubicBezTo>
                    <a:pt x="319" y="8"/>
                    <a:pt x="312" y="1"/>
                    <a:pt x="30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5760544" y="1584455"/>
              <a:ext cx="12694" cy="86959"/>
            </a:xfrm>
            <a:custGeom>
              <a:avLst/>
              <a:gdLst/>
              <a:ahLst/>
              <a:cxnLst/>
              <a:rect l="l" t="t" r="r" b="b"/>
              <a:pathLst>
                <a:path w="261" h="1788" extrusionOk="0">
                  <a:moveTo>
                    <a:pt x="232" y="1"/>
                  </a:moveTo>
                  <a:cubicBezTo>
                    <a:pt x="217" y="1"/>
                    <a:pt x="203" y="8"/>
                    <a:pt x="203" y="22"/>
                  </a:cubicBezTo>
                  <a:cubicBezTo>
                    <a:pt x="87" y="603"/>
                    <a:pt x="28" y="1184"/>
                    <a:pt x="1" y="1765"/>
                  </a:cubicBezTo>
                  <a:cubicBezTo>
                    <a:pt x="1" y="1780"/>
                    <a:pt x="7" y="1788"/>
                    <a:pt x="14" y="1788"/>
                  </a:cubicBezTo>
                  <a:cubicBezTo>
                    <a:pt x="21" y="1788"/>
                    <a:pt x="28" y="1780"/>
                    <a:pt x="28" y="1765"/>
                  </a:cubicBezTo>
                  <a:cubicBezTo>
                    <a:pt x="87" y="1184"/>
                    <a:pt x="175" y="603"/>
                    <a:pt x="261" y="22"/>
                  </a:cubicBezTo>
                  <a:cubicBezTo>
                    <a:pt x="261" y="8"/>
                    <a:pt x="246" y="1"/>
                    <a:pt x="23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5771828" y="1565536"/>
              <a:ext cx="15563" cy="90315"/>
            </a:xfrm>
            <a:custGeom>
              <a:avLst/>
              <a:gdLst/>
              <a:ahLst/>
              <a:cxnLst/>
              <a:rect l="l" t="t" r="r" b="b"/>
              <a:pathLst>
                <a:path w="320" h="1857" extrusionOk="0">
                  <a:moveTo>
                    <a:pt x="284" y="0"/>
                  </a:moveTo>
                  <a:cubicBezTo>
                    <a:pt x="272" y="0"/>
                    <a:pt x="261" y="9"/>
                    <a:pt x="261" y="34"/>
                  </a:cubicBezTo>
                  <a:cubicBezTo>
                    <a:pt x="145" y="615"/>
                    <a:pt x="59" y="1224"/>
                    <a:pt x="1" y="1836"/>
                  </a:cubicBezTo>
                  <a:cubicBezTo>
                    <a:pt x="1" y="1850"/>
                    <a:pt x="15" y="1857"/>
                    <a:pt x="30" y="1857"/>
                  </a:cubicBezTo>
                  <a:cubicBezTo>
                    <a:pt x="45" y="1857"/>
                    <a:pt x="59" y="1850"/>
                    <a:pt x="59" y="1836"/>
                  </a:cubicBezTo>
                  <a:cubicBezTo>
                    <a:pt x="117" y="1545"/>
                    <a:pt x="145" y="1224"/>
                    <a:pt x="175" y="934"/>
                  </a:cubicBezTo>
                  <a:cubicBezTo>
                    <a:pt x="233" y="643"/>
                    <a:pt x="292" y="353"/>
                    <a:pt x="319" y="34"/>
                  </a:cubicBezTo>
                  <a:cubicBezTo>
                    <a:pt x="319" y="17"/>
                    <a:pt x="300" y="0"/>
                    <a:pt x="28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5787343" y="1559019"/>
              <a:ext cx="17022" cy="86959"/>
            </a:xfrm>
            <a:custGeom>
              <a:avLst/>
              <a:gdLst/>
              <a:ahLst/>
              <a:cxnLst/>
              <a:rect l="l" t="t" r="r" b="b"/>
              <a:pathLst>
                <a:path w="350" h="1788" extrusionOk="0">
                  <a:moveTo>
                    <a:pt x="320" y="1"/>
                  </a:moveTo>
                  <a:cubicBezTo>
                    <a:pt x="305" y="1"/>
                    <a:pt x="291" y="8"/>
                    <a:pt x="291" y="22"/>
                  </a:cubicBezTo>
                  <a:cubicBezTo>
                    <a:pt x="147" y="603"/>
                    <a:pt x="59" y="1184"/>
                    <a:pt x="0" y="1765"/>
                  </a:cubicBezTo>
                  <a:cubicBezTo>
                    <a:pt x="0" y="1780"/>
                    <a:pt x="8" y="1788"/>
                    <a:pt x="16" y="1788"/>
                  </a:cubicBezTo>
                  <a:cubicBezTo>
                    <a:pt x="23" y="1788"/>
                    <a:pt x="31" y="1780"/>
                    <a:pt x="31" y="1765"/>
                  </a:cubicBezTo>
                  <a:cubicBezTo>
                    <a:pt x="147" y="1184"/>
                    <a:pt x="263" y="603"/>
                    <a:pt x="349" y="22"/>
                  </a:cubicBezTo>
                  <a:cubicBezTo>
                    <a:pt x="349" y="8"/>
                    <a:pt x="335" y="1"/>
                    <a:pt x="32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5802954" y="1550557"/>
              <a:ext cx="16974" cy="92601"/>
            </a:xfrm>
            <a:custGeom>
              <a:avLst/>
              <a:gdLst/>
              <a:ahLst/>
              <a:cxnLst/>
              <a:rect l="l" t="t" r="r" b="b"/>
              <a:pathLst>
                <a:path w="349" h="1904" extrusionOk="0">
                  <a:moveTo>
                    <a:pt x="320" y="1"/>
                  </a:moveTo>
                  <a:cubicBezTo>
                    <a:pt x="305" y="1"/>
                    <a:pt x="291" y="8"/>
                    <a:pt x="291" y="21"/>
                  </a:cubicBezTo>
                  <a:cubicBezTo>
                    <a:pt x="175" y="633"/>
                    <a:pt x="28" y="1272"/>
                    <a:pt x="0" y="1881"/>
                  </a:cubicBezTo>
                  <a:cubicBezTo>
                    <a:pt x="0" y="1896"/>
                    <a:pt x="7" y="1904"/>
                    <a:pt x="14" y="1904"/>
                  </a:cubicBezTo>
                  <a:cubicBezTo>
                    <a:pt x="21" y="1904"/>
                    <a:pt x="28" y="1896"/>
                    <a:pt x="28" y="1881"/>
                  </a:cubicBezTo>
                  <a:cubicBezTo>
                    <a:pt x="86" y="1590"/>
                    <a:pt x="116" y="1272"/>
                    <a:pt x="175" y="951"/>
                  </a:cubicBezTo>
                  <a:cubicBezTo>
                    <a:pt x="233" y="661"/>
                    <a:pt x="291" y="342"/>
                    <a:pt x="349" y="21"/>
                  </a:cubicBezTo>
                  <a:cubicBezTo>
                    <a:pt x="349" y="8"/>
                    <a:pt x="334" y="1"/>
                    <a:pt x="32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5819879" y="1548076"/>
              <a:ext cx="14201" cy="79859"/>
            </a:xfrm>
            <a:custGeom>
              <a:avLst/>
              <a:gdLst/>
              <a:ahLst/>
              <a:cxnLst/>
              <a:rect l="l" t="t" r="r" b="b"/>
              <a:pathLst>
                <a:path w="292" h="1642" extrusionOk="0">
                  <a:moveTo>
                    <a:pt x="262" y="1"/>
                  </a:moveTo>
                  <a:cubicBezTo>
                    <a:pt x="248" y="1"/>
                    <a:pt x="233" y="16"/>
                    <a:pt x="233" y="45"/>
                  </a:cubicBezTo>
                  <a:cubicBezTo>
                    <a:pt x="175" y="568"/>
                    <a:pt x="87" y="1091"/>
                    <a:pt x="1" y="1614"/>
                  </a:cubicBezTo>
                  <a:cubicBezTo>
                    <a:pt x="1" y="1641"/>
                    <a:pt x="29" y="1641"/>
                    <a:pt x="29" y="1641"/>
                  </a:cubicBezTo>
                  <a:cubicBezTo>
                    <a:pt x="175" y="1118"/>
                    <a:pt x="261" y="568"/>
                    <a:pt x="291" y="45"/>
                  </a:cubicBezTo>
                  <a:cubicBezTo>
                    <a:pt x="291" y="16"/>
                    <a:pt x="277" y="1"/>
                    <a:pt x="26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5834032" y="1540781"/>
              <a:ext cx="14153" cy="79761"/>
            </a:xfrm>
            <a:custGeom>
              <a:avLst/>
              <a:gdLst/>
              <a:ahLst/>
              <a:cxnLst/>
              <a:rect l="l" t="t" r="r" b="b"/>
              <a:pathLst>
                <a:path w="291" h="1640" extrusionOk="0">
                  <a:moveTo>
                    <a:pt x="255" y="0"/>
                  </a:moveTo>
                  <a:cubicBezTo>
                    <a:pt x="243" y="0"/>
                    <a:pt x="233" y="8"/>
                    <a:pt x="233" y="20"/>
                  </a:cubicBezTo>
                  <a:cubicBezTo>
                    <a:pt x="145" y="543"/>
                    <a:pt x="59" y="1094"/>
                    <a:pt x="0" y="1617"/>
                  </a:cubicBezTo>
                  <a:cubicBezTo>
                    <a:pt x="0" y="1632"/>
                    <a:pt x="15" y="1640"/>
                    <a:pt x="29" y="1640"/>
                  </a:cubicBezTo>
                  <a:cubicBezTo>
                    <a:pt x="44" y="1640"/>
                    <a:pt x="59" y="1632"/>
                    <a:pt x="59" y="1617"/>
                  </a:cubicBezTo>
                  <a:cubicBezTo>
                    <a:pt x="145" y="1094"/>
                    <a:pt x="203" y="571"/>
                    <a:pt x="291" y="48"/>
                  </a:cubicBezTo>
                  <a:cubicBezTo>
                    <a:pt x="291" y="14"/>
                    <a:pt x="271" y="0"/>
                    <a:pt x="25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5851006" y="1530179"/>
              <a:ext cx="11332" cy="77621"/>
            </a:xfrm>
            <a:custGeom>
              <a:avLst/>
              <a:gdLst/>
              <a:ahLst/>
              <a:cxnLst/>
              <a:rect l="l" t="t" r="r" b="b"/>
              <a:pathLst>
                <a:path w="233" h="1596" extrusionOk="0">
                  <a:moveTo>
                    <a:pt x="196" y="0"/>
                  </a:moveTo>
                  <a:cubicBezTo>
                    <a:pt x="185" y="0"/>
                    <a:pt x="174" y="9"/>
                    <a:pt x="174" y="34"/>
                  </a:cubicBezTo>
                  <a:cubicBezTo>
                    <a:pt x="58" y="529"/>
                    <a:pt x="0" y="1052"/>
                    <a:pt x="0" y="1575"/>
                  </a:cubicBezTo>
                  <a:cubicBezTo>
                    <a:pt x="0" y="1589"/>
                    <a:pt x="7" y="1596"/>
                    <a:pt x="14" y="1596"/>
                  </a:cubicBezTo>
                  <a:cubicBezTo>
                    <a:pt x="21" y="1596"/>
                    <a:pt x="28" y="1589"/>
                    <a:pt x="28" y="1575"/>
                  </a:cubicBezTo>
                  <a:cubicBezTo>
                    <a:pt x="58" y="1052"/>
                    <a:pt x="116" y="557"/>
                    <a:pt x="233" y="34"/>
                  </a:cubicBezTo>
                  <a:cubicBezTo>
                    <a:pt x="233" y="17"/>
                    <a:pt x="213" y="0"/>
                    <a:pt x="19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5862289" y="1523662"/>
              <a:ext cx="9873" cy="77476"/>
            </a:xfrm>
            <a:custGeom>
              <a:avLst/>
              <a:gdLst/>
              <a:ahLst/>
              <a:cxnLst/>
              <a:rect l="l" t="t" r="r" b="b"/>
              <a:pathLst>
                <a:path w="203" h="1593" extrusionOk="0">
                  <a:moveTo>
                    <a:pt x="163" y="1"/>
                  </a:moveTo>
                  <a:cubicBezTo>
                    <a:pt x="152" y="1"/>
                    <a:pt x="145" y="8"/>
                    <a:pt x="145" y="24"/>
                  </a:cubicBezTo>
                  <a:cubicBezTo>
                    <a:pt x="117" y="547"/>
                    <a:pt x="87" y="1070"/>
                    <a:pt x="1" y="1562"/>
                  </a:cubicBezTo>
                  <a:cubicBezTo>
                    <a:pt x="1" y="1593"/>
                    <a:pt x="28" y="1593"/>
                    <a:pt x="28" y="1593"/>
                  </a:cubicBezTo>
                  <a:cubicBezTo>
                    <a:pt x="145" y="1070"/>
                    <a:pt x="203" y="547"/>
                    <a:pt x="203" y="24"/>
                  </a:cubicBezTo>
                  <a:cubicBezTo>
                    <a:pt x="189" y="8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5879263" y="1527942"/>
              <a:ext cx="5690" cy="60064"/>
            </a:xfrm>
            <a:custGeom>
              <a:avLst/>
              <a:gdLst/>
              <a:ahLst/>
              <a:cxnLst/>
              <a:rect l="l" t="t" r="r" b="b"/>
              <a:pathLst>
                <a:path w="117" h="1235" extrusionOk="0">
                  <a:moveTo>
                    <a:pt x="101" y="1"/>
                  </a:moveTo>
                  <a:cubicBezTo>
                    <a:pt x="94" y="1"/>
                    <a:pt x="86" y="8"/>
                    <a:pt x="86" y="22"/>
                  </a:cubicBezTo>
                  <a:cubicBezTo>
                    <a:pt x="58" y="428"/>
                    <a:pt x="28" y="807"/>
                    <a:pt x="0" y="1214"/>
                  </a:cubicBezTo>
                  <a:cubicBezTo>
                    <a:pt x="0" y="1228"/>
                    <a:pt x="7" y="1235"/>
                    <a:pt x="18" y="1235"/>
                  </a:cubicBezTo>
                  <a:cubicBezTo>
                    <a:pt x="29" y="1235"/>
                    <a:pt x="43" y="1228"/>
                    <a:pt x="58" y="1214"/>
                  </a:cubicBezTo>
                  <a:cubicBezTo>
                    <a:pt x="86" y="807"/>
                    <a:pt x="116" y="428"/>
                    <a:pt x="116" y="22"/>
                  </a:cubicBezTo>
                  <a:cubicBezTo>
                    <a:pt x="116" y="8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5887726" y="1526823"/>
              <a:ext cx="8511" cy="52283"/>
            </a:xfrm>
            <a:custGeom>
              <a:avLst/>
              <a:gdLst/>
              <a:ahLst/>
              <a:cxnLst/>
              <a:rect l="l" t="t" r="r" b="b"/>
              <a:pathLst>
                <a:path w="175" h="1075" extrusionOk="0">
                  <a:moveTo>
                    <a:pt x="116" y="1"/>
                  </a:moveTo>
                  <a:cubicBezTo>
                    <a:pt x="101" y="1"/>
                    <a:pt x="87" y="16"/>
                    <a:pt x="87" y="45"/>
                  </a:cubicBezTo>
                  <a:cubicBezTo>
                    <a:pt x="59" y="365"/>
                    <a:pt x="59" y="714"/>
                    <a:pt x="1" y="1032"/>
                  </a:cubicBezTo>
                  <a:cubicBezTo>
                    <a:pt x="1" y="1054"/>
                    <a:pt x="30" y="1074"/>
                    <a:pt x="47" y="1074"/>
                  </a:cubicBezTo>
                  <a:cubicBezTo>
                    <a:pt x="54" y="1074"/>
                    <a:pt x="59" y="1071"/>
                    <a:pt x="59" y="1063"/>
                  </a:cubicBezTo>
                  <a:cubicBezTo>
                    <a:pt x="117" y="714"/>
                    <a:pt x="175" y="365"/>
                    <a:pt x="145" y="45"/>
                  </a:cubicBezTo>
                  <a:cubicBezTo>
                    <a:pt x="145" y="16"/>
                    <a:pt x="130" y="1"/>
                    <a:pt x="11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5897550" y="1548174"/>
              <a:ext cx="5690" cy="28549"/>
            </a:xfrm>
            <a:custGeom>
              <a:avLst/>
              <a:gdLst/>
              <a:ahLst/>
              <a:cxnLst/>
              <a:rect l="l" t="t" r="r" b="b"/>
              <a:pathLst>
                <a:path w="117" h="587" extrusionOk="0">
                  <a:moveTo>
                    <a:pt x="71" y="1"/>
                  </a:moveTo>
                  <a:cubicBezTo>
                    <a:pt x="64" y="1"/>
                    <a:pt x="59" y="4"/>
                    <a:pt x="59" y="12"/>
                  </a:cubicBezTo>
                  <a:cubicBezTo>
                    <a:pt x="1" y="217"/>
                    <a:pt x="1" y="391"/>
                    <a:pt x="1" y="566"/>
                  </a:cubicBezTo>
                  <a:cubicBezTo>
                    <a:pt x="1" y="580"/>
                    <a:pt x="8" y="586"/>
                    <a:pt x="16" y="586"/>
                  </a:cubicBezTo>
                  <a:cubicBezTo>
                    <a:pt x="23" y="586"/>
                    <a:pt x="31" y="580"/>
                    <a:pt x="31" y="566"/>
                  </a:cubicBezTo>
                  <a:cubicBezTo>
                    <a:pt x="59" y="391"/>
                    <a:pt x="59" y="217"/>
                    <a:pt x="117" y="43"/>
                  </a:cubicBezTo>
                  <a:cubicBezTo>
                    <a:pt x="117" y="21"/>
                    <a:pt x="88" y="1"/>
                    <a:pt x="7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5905380" y="1560430"/>
              <a:ext cx="3550" cy="13472"/>
            </a:xfrm>
            <a:custGeom>
              <a:avLst/>
              <a:gdLst/>
              <a:ahLst/>
              <a:cxnLst/>
              <a:rect l="l" t="t" r="r" b="b"/>
              <a:pathLst>
                <a:path w="73" h="277" extrusionOk="0">
                  <a:moveTo>
                    <a:pt x="54" y="0"/>
                  </a:moveTo>
                  <a:cubicBezTo>
                    <a:pt x="44" y="0"/>
                    <a:pt x="29" y="8"/>
                    <a:pt x="14" y="23"/>
                  </a:cubicBezTo>
                  <a:lnTo>
                    <a:pt x="14" y="255"/>
                  </a:lnTo>
                  <a:cubicBezTo>
                    <a:pt x="0" y="269"/>
                    <a:pt x="8" y="276"/>
                    <a:pt x="19" y="276"/>
                  </a:cubicBezTo>
                  <a:cubicBezTo>
                    <a:pt x="30" y="276"/>
                    <a:pt x="44" y="269"/>
                    <a:pt x="44" y="255"/>
                  </a:cubicBezTo>
                  <a:cubicBezTo>
                    <a:pt x="44" y="197"/>
                    <a:pt x="72" y="109"/>
                    <a:pt x="72" y="23"/>
                  </a:cubicBezTo>
                  <a:cubicBezTo>
                    <a:pt x="72" y="8"/>
                    <a:pt x="65" y="0"/>
                    <a:pt x="5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5835394" y="1430428"/>
              <a:ext cx="5690" cy="15271"/>
            </a:xfrm>
            <a:custGeom>
              <a:avLst/>
              <a:gdLst/>
              <a:ahLst/>
              <a:cxnLst/>
              <a:rect l="l" t="t" r="r" b="b"/>
              <a:pathLst>
                <a:path w="117" h="314" extrusionOk="0">
                  <a:moveTo>
                    <a:pt x="103" y="0"/>
                  </a:moveTo>
                  <a:cubicBezTo>
                    <a:pt x="96" y="0"/>
                    <a:pt x="89" y="8"/>
                    <a:pt x="89" y="23"/>
                  </a:cubicBezTo>
                  <a:cubicBezTo>
                    <a:pt x="58" y="109"/>
                    <a:pt x="31" y="197"/>
                    <a:pt x="31" y="283"/>
                  </a:cubicBezTo>
                  <a:cubicBezTo>
                    <a:pt x="0" y="313"/>
                    <a:pt x="31" y="313"/>
                    <a:pt x="31" y="313"/>
                  </a:cubicBezTo>
                  <a:cubicBezTo>
                    <a:pt x="89" y="225"/>
                    <a:pt x="89" y="109"/>
                    <a:pt x="117" y="23"/>
                  </a:cubicBezTo>
                  <a:cubicBezTo>
                    <a:pt x="117" y="8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5842495" y="1433249"/>
              <a:ext cx="4231" cy="19454"/>
            </a:xfrm>
            <a:custGeom>
              <a:avLst/>
              <a:gdLst/>
              <a:ahLst/>
              <a:cxnLst/>
              <a:rect l="l" t="t" r="r" b="b"/>
              <a:pathLst>
                <a:path w="87" h="400" extrusionOk="0">
                  <a:moveTo>
                    <a:pt x="58" y="0"/>
                  </a:moveTo>
                  <a:cubicBezTo>
                    <a:pt x="43" y="0"/>
                    <a:pt x="29" y="8"/>
                    <a:pt x="29" y="23"/>
                  </a:cubicBezTo>
                  <a:cubicBezTo>
                    <a:pt x="29" y="139"/>
                    <a:pt x="29" y="255"/>
                    <a:pt x="1" y="372"/>
                  </a:cubicBezTo>
                  <a:cubicBezTo>
                    <a:pt x="1" y="400"/>
                    <a:pt x="29" y="400"/>
                    <a:pt x="29" y="400"/>
                  </a:cubicBezTo>
                  <a:cubicBezTo>
                    <a:pt x="59" y="283"/>
                    <a:pt x="87" y="139"/>
                    <a:pt x="87" y="23"/>
                  </a:cubicBezTo>
                  <a:cubicBezTo>
                    <a:pt x="87" y="8"/>
                    <a:pt x="72" y="0"/>
                    <a:pt x="5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5846677" y="1442149"/>
              <a:ext cx="5690" cy="21545"/>
            </a:xfrm>
            <a:custGeom>
              <a:avLst/>
              <a:gdLst/>
              <a:ahLst/>
              <a:cxnLst/>
              <a:rect l="l" t="t" r="r" b="b"/>
              <a:pathLst>
                <a:path w="117" h="443" extrusionOk="0">
                  <a:moveTo>
                    <a:pt x="96" y="1"/>
                  </a:moveTo>
                  <a:cubicBezTo>
                    <a:pt x="92" y="1"/>
                    <a:pt x="89" y="4"/>
                    <a:pt x="89" y="14"/>
                  </a:cubicBezTo>
                  <a:cubicBezTo>
                    <a:pt x="59" y="158"/>
                    <a:pt x="31" y="275"/>
                    <a:pt x="1" y="421"/>
                  </a:cubicBezTo>
                  <a:cubicBezTo>
                    <a:pt x="1" y="435"/>
                    <a:pt x="8" y="442"/>
                    <a:pt x="19" y="442"/>
                  </a:cubicBezTo>
                  <a:cubicBezTo>
                    <a:pt x="30" y="442"/>
                    <a:pt x="45" y="435"/>
                    <a:pt x="59" y="421"/>
                  </a:cubicBezTo>
                  <a:cubicBezTo>
                    <a:pt x="59" y="305"/>
                    <a:pt x="89" y="158"/>
                    <a:pt x="117" y="14"/>
                  </a:cubicBezTo>
                  <a:cubicBezTo>
                    <a:pt x="117" y="14"/>
                    <a:pt x="105" y="1"/>
                    <a:pt x="9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5852319" y="1453044"/>
              <a:ext cx="6468" cy="19454"/>
            </a:xfrm>
            <a:custGeom>
              <a:avLst/>
              <a:gdLst/>
              <a:ahLst/>
              <a:cxnLst/>
              <a:rect l="l" t="t" r="r" b="b"/>
              <a:pathLst>
                <a:path w="133" h="400" extrusionOk="0">
                  <a:moveTo>
                    <a:pt x="115" y="0"/>
                  </a:moveTo>
                  <a:cubicBezTo>
                    <a:pt x="104" y="0"/>
                    <a:pt x="89" y="8"/>
                    <a:pt x="89" y="23"/>
                  </a:cubicBezTo>
                  <a:lnTo>
                    <a:pt x="1" y="371"/>
                  </a:lnTo>
                  <a:cubicBezTo>
                    <a:pt x="1" y="399"/>
                    <a:pt x="31" y="399"/>
                    <a:pt x="31" y="399"/>
                  </a:cubicBezTo>
                  <a:cubicBezTo>
                    <a:pt x="59" y="255"/>
                    <a:pt x="89" y="139"/>
                    <a:pt x="117" y="23"/>
                  </a:cubicBezTo>
                  <a:cubicBezTo>
                    <a:pt x="132" y="8"/>
                    <a:pt x="125" y="0"/>
                    <a:pt x="1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5856648" y="1447353"/>
              <a:ext cx="11332" cy="32877"/>
            </a:xfrm>
            <a:custGeom>
              <a:avLst/>
              <a:gdLst/>
              <a:ahLst/>
              <a:cxnLst/>
              <a:rect l="l" t="t" r="r" b="b"/>
              <a:pathLst>
                <a:path w="233" h="676" extrusionOk="0">
                  <a:moveTo>
                    <a:pt x="204" y="1"/>
                  </a:moveTo>
                  <a:cubicBezTo>
                    <a:pt x="189" y="1"/>
                    <a:pt x="175" y="8"/>
                    <a:pt x="175" y="24"/>
                  </a:cubicBezTo>
                  <a:cubicBezTo>
                    <a:pt x="86" y="226"/>
                    <a:pt x="28" y="430"/>
                    <a:pt x="0" y="663"/>
                  </a:cubicBezTo>
                  <a:cubicBezTo>
                    <a:pt x="0" y="663"/>
                    <a:pt x="13" y="675"/>
                    <a:pt x="21" y="675"/>
                  </a:cubicBezTo>
                  <a:cubicBezTo>
                    <a:pt x="25" y="675"/>
                    <a:pt x="28" y="672"/>
                    <a:pt x="28" y="663"/>
                  </a:cubicBezTo>
                  <a:cubicBezTo>
                    <a:pt x="86" y="458"/>
                    <a:pt x="144" y="226"/>
                    <a:pt x="233" y="24"/>
                  </a:cubicBezTo>
                  <a:cubicBezTo>
                    <a:pt x="233" y="8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5860830" y="1442198"/>
              <a:ext cx="18481" cy="46495"/>
            </a:xfrm>
            <a:custGeom>
              <a:avLst/>
              <a:gdLst/>
              <a:ahLst/>
              <a:cxnLst/>
              <a:rect l="l" t="t" r="r" b="b"/>
              <a:pathLst>
                <a:path w="380" h="956" extrusionOk="0">
                  <a:moveTo>
                    <a:pt x="346" y="1"/>
                  </a:moveTo>
                  <a:cubicBezTo>
                    <a:pt x="338" y="1"/>
                    <a:pt x="329" y="4"/>
                    <a:pt x="321" y="13"/>
                  </a:cubicBezTo>
                  <a:cubicBezTo>
                    <a:pt x="205" y="304"/>
                    <a:pt x="117" y="622"/>
                    <a:pt x="0" y="943"/>
                  </a:cubicBezTo>
                  <a:cubicBezTo>
                    <a:pt x="0" y="943"/>
                    <a:pt x="14" y="956"/>
                    <a:pt x="23" y="956"/>
                  </a:cubicBezTo>
                  <a:cubicBezTo>
                    <a:pt x="27" y="956"/>
                    <a:pt x="31" y="952"/>
                    <a:pt x="31" y="943"/>
                  </a:cubicBezTo>
                  <a:cubicBezTo>
                    <a:pt x="175" y="653"/>
                    <a:pt x="291" y="332"/>
                    <a:pt x="379" y="41"/>
                  </a:cubicBezTo>
                  <a:cubicBezTo>
                    <a:pt x="379" y="22"/>
                    <a:pt x="364" y="1"/>
                    <a:pt x="34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5869293" y="1437529"/>
              <a:ext cx="21983" cy="60064"/>
            </a:xfrm>
            <a:custGeom>
              <a:avLst/>
              <a:gdLst/>
              <a:ahLst/>
              <a:cxnLst/>
              <a:rect l="l" t="t" r="r" b="b"/>
              <a:pathLst>
                <a:path w="452" h="1235" extrusionOk="0">
                  <a:moveTo>
                    <a:pt x="430" y="0"/>
                  </a:moveTo>
                  <a:cubicBezTo>
                    <a:pt x="415" y="0"/>
                    <a:pt x="393" y="7"/>
                    <a:pt x="380" y="21"/>
                  </a:cubicBezTo>
                  <a:cubicBezTo>
                    <a:pt x="233" y="400"/>
                    <a:pt x="89" y="807"/>
                    <a:pt x="1" y="1213"/>
                  </a:cubicBezTo>
                  <a:cubicBezTo>
                    <a:pt x="1" y="1227"/>
                    <a:pt x="8" y="1234"/>
                    <a:pt x="16" y="1234"/>
                  </a:cubicBezTo>
                  <a:cubicBezTo>
                    <a:pt x="23" y="1234"/>
                    <a:pt x="31" y="1227"/>
                    <a:pt x="31" y="1213"/>
                  </a:cubicBezTo>
                  <a:cubicBezTo>
                    <a:pt x="175" y="807"/>
                    <a:pt x="291" y="428"/>
                    <a:pt x="438" y="21"/>
                  </a:cubicBezTo>
                  <a:cubicBezTo>
                    <a:pt x="452" y="7"/>
                    <a:pt x="444" y="0"/>
                    <a:pt x="43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5877755" y="1434660"/>
              <a:ext cx="21302" cy="75676"/>
            </a:xfrm>
            <a:custGeom>
              <a:avLst/>
              <a:gdLst/>
              <a:ahLst/>
              <a:cxnLst/>
              <a:rect l="l" t="t" r="r" b="b"/>
              <a:pathLst>
                <a:path w="438" h="1556" extrusionOk="0">
                  <a:moveTo>
                    <a:pt x="409" y="1"/>
                  </a:moveTo>
                  <a:cubicBezTo>
                    <a:pt x="394" y="1"/>
                    <a:pt x="380" y="8"/>
                    <a:pt x="380" y="22"/>
                  </a:cubicBezTo>
                  <a:cubicBezTo>
                    <a:pt x="233" y="517"/>
                    <a:pt x="117" y="1040"/>
                    <a:pt x="1" y="1533"/>
                  </a:cubicBezTo>
                  <a:cubicBezTo>
                    <a:pt x="1" y="1548"/>
                    <a:pt x="9" y="1555"/>
                    <a:pt x="16" y="1555"/>
                  </a:cubicBezTo>
                  <a:cubicBezTo>
                    <a:pt x="24" y="1555"/>
                    <a:pt x="31" y="1548"/>
                    <a:pt x="31" y="1533"/>
                  </a:cubicBezTo>
                  <a:cubicBezTo>
                    <a:pt x="206" y="1068"/>
                    <a:pt x="322" y="545"/>
                    <a:pt x="438" y="22"/>
                  </a:cubicBezTo>
                  <a:cubicBezTo>
                    <a:pt x="438" y="8"/>
                    <a:pt x="423" y="1"/>
                    <a:pt x="40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5889087" y="1417735"/>
              <a:ext cx="22664" cy="88662"/>
            </a:xfrm>
            <a:custGeom>
              <a:avLst/>
              <a:gdLst/>
              <a:ahLst/>
              <a:cxnLst/>
              <a:rect l="l" t="t" r="r" b="b"/>
              <a:pathLst>
                <a:path w="466" h="1823" extrusionOk="0">
                  <a:moveTo>
                    <a:pt x="436" y="0"/>
                  </a:moveTo>
                  <a:cubicBezTo>
                    <a:pt x="422" y="0"/>
                    <a:pt x="407" y="7"/>
                    <a:pt x="407" y="21"/>
                  </a:cubicBezTo>
                  <a:cubicBezTo>
                    <a:pt x="291" y="633"/>
                    <a:pt x="147" y="1214"/>
                    <a:pt x="0" y="1795"/>
                  </a:cubicBezTo>
                  <a:cubicBezTo>
                    <a:pt x="0" y="1823"/>
                    <a:pt x="31" y="1823"/>
                    <a:pt x="59" y="1823"/>
                  </a:cubicBezTo>
                  <a:cubicBezTo>
                    <a:pt x="233" y="1242"/>
                    <a:pt x="379" y="633"/>
                    <a:pt x="465" y="21"/>
                  </a:cubicBezTo>
                  <a:cubicBezTo>
                    <a:pt x="465" y="7"/>
                    <a:pt x="451" y="0"/>
                    <a:pt x="43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5883446" y="1380626"/>
              <a:ext cx="4329" cy="30348"/>
            </a:xfrm>
            <a:custGeom>
              <a:avLst/>
              <a:gdLst/>
              <a:ahLst/>
              <a:cxnLst/>
              <a:rect l="l" t="t" r="r" b="b"/>
              <a:pathLst>
                <a:path w="89" h="624" extrusionOk="0">
                  <a:moveTo>
                    <a:pt x="30" y="1"/>
                  </a:moveTo>
                  <a:cubicBezTo>
                    <a:pt x="30" y="203"/>
                    <a:pt x="30" y="408"/>
                    <a:pt x="0" y="610"/>
                  </a:cubicBezTo>
                  <a:cubicBezTo>
                    <a:pt x="0" y="610"/>
                    <a:pt x="14" y="623"/>
                    <a:pt x="23" y="623"/>
                  </a:cubicBezTo>
                  <a:cubicBezTo>
                    <a:pt x="27" y="623"/>
                    <a:pt x="30" y="620"/>
                    <a:pt x="30" y="610"/>
                  </a:cubicBezTo>
                  <a:cubicBezTo>
                    <a:pt x="58" y="408"/>
                    <a:pt x="89" y="203"/>
                    <a:pt x="5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5887726" y="1384809"/>
              <a:ext cx="5690" cy="50580"/>
            </a:xfrm>
            <a:custGeom>
              <a:avLst/>
              <a:gdLst/>
              <a:ahLst/>
              <a:cxnLst/>
              <a:rect l="l" t="t" r="r" b="b"/>
              <a:pathLst>
                <a:path w="117" h="1040" extrusionOk="0">
                  <a:moveTo>
                    <a:pt x="87" y="1"/>
                  </a:moveTo>
                  <a:cubicBezTo>
                    <a:pt x="59" y="350"/>
                    <a:pt x="28" y="670"/>
                    <a:pt x="1" y="1019"/>
                  </a:cubicBezTo>
                  <a:cubicBezTo>
                    <a:pt x="1" y="1033"/>
                    <a:pt x="15" y="1040"/>
                    <a:pt x="30" y="1040"/>
                  </a:cubicBezTo>
                  <a:cubicBezTo>
                    <a:pt x="44" y="1040"/>
                    <a:pt x="59" y="1033"/>
                    <a:pt x="59" y="1019"/>
                  </a:cubicBezTo>
                  <a:cubicBezTo>
                    <a:pt x="87" y="670"/>
                    <a:pt x="117" y="350"/>
                    <a:pt x="11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5894729" y="1393660"/>
              <a:ext cx="8511" cy="40221"/>
            </a:xfrm>
            <a:custGeom>
              <a:avLst/>
              <a:gdLst/>
              <a:ahLst/>
              <a:cxnLst/>
              <a:rect l="l" t="t" r="r" b="b"/>
              <a:pathLst>
                <a:path w="175" h="827" extrusionOk="0">
                  <a:moveTo>
                    <a:pt x="161" y="1"/>
                  </a:moveTo>
                  <a:cubicBezTo>
                    <a:pt x="154" y="1"/>
                    <a:pt x="147" y="8"/>
                    <a:pt x="147" y="23"/>
                  </a:cubicBezTo>
                  <a:cubicBezTo>
                    <a:pt x="117" y="284"/>
                    <a:pt x="59" y="546"/>
                    <a:pt x="1" y="779"/>
                  </a:cubicBezTo>
                  <a:cubicBezTo>
                    <a:pt x="1" y="813"/>
                    <a:pt x="20" y="827"/>
                    <a:pt x="37" y="827"/>
                  </a:cubicBezTo>
                  <a:cubicBezTo>
                    <a:pt x="49" y="827"/>
                    <a:pt x="59" y="819"/>
                    <a:pt x="59" y="807"/>
                  </a:cubicBezTo>
                  <a:cubicBezTo>
                    <a:pt x="147" y="546"/>
                    <a:pt x="175" y="284"/>
                    <a:pt x="175" y="23"/>
                  </a:cubicBezTo>
                  <a:cubicBezTo>
                    <a:pt x="175" y="8"/>
                    <a:pt x="168" y="1"/>
                    <a:pt x="16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5876442" y="1370072"/>
              <a:ext cx="5204" cy="16876"/>
            </a:xfrm>
            <a:custGeom>
              <a:avLst/>
              <a:gdLst/>
              <a:ahLst/>
              <a:cxnLst/>
              <a:rect l="l" t="t" r="r" b="b"/>
              <a:pathLst>
                <a:path w="107" h="347" extrusionOk="0">
                  <a:moveTo>
                    <a:pt x="72" y="1"/>
                  </a:moveTo>
                  <a:cubicBezTo>
                    <a:pt x="65" y="1"/>
                    <a:pt x="58" y="4"/>
                    <a:pt x="58" y="13"/>
                  </a:cubicBezTo>
                  <a:cubicBezTo>
                    <a:pt x="28" y="130"/>
                    <a:pt x="0" y="218"/>
                    <a:pt x="0" y="334"/>
                  </a:cubicBezTo>
                  <a:cubicBezTo>
                    <a:pt x="0" y="334"/>
                    <a:pt x="12" y="347"/>
                    <a:pt x="21" y="347"/>
                  </a:cubicBezTo>
                  <a:cubicBezTo>
                    <a:pt x="25" y="347"/>
                    <a:pt x="28" y="343"/>
                    <a:pt x="28" y="334"/>
                  </a:cubicBezTo>
                  <a:cubicBezTo>
                    <a:pt x="58" y="246"/>
                    <a:pt x="86" y="130"/>
                    <a:pt x="86" y="13"/>
                  </a:cubicBezTo>
                  <a:cubicBezTo>
                    <a:pt x="106" y="13"/>
                    <a:pt x="87" y="1"/>
                    <a:pt x="7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5873573" y="1364479"/>
              <a:ext cx="4231" cy="10554"/>
            </a:xfrm>
            <a:custGeom>
              <a:avLst/>
              <a:gdLst/>
              <a:ahLst/>
              <a:cxnLst/>
              <a:rect l="l" t="t" r="r" b="b"/>
              <a:pathLst>
                <a:path w="87" h="217" extrusionOk="0">
                  <a:moveTo>
                    <a:pt x="77" y="1"/>
                  </a:moveTo>
                  <a:cubicBezTo>
                    <a:pt x="73" y="1"/>
                    <a:pt x="67" y="4"/>
                    <a:pt x="59" y="12"/>
                  </a:cubicBezTo>
                  <a:cubicBezTo>
                    <a:pt x="29" y="70"/>
                    <a:pt x="1" y="128"/>
                    <a:pt x="1" y="186"/>
                  </a:cubicBezTo>
                  <a:lnTo>
                    <a:pt x="1" y="217"/>
                  </a:lnTo>
                  <a:cubicBezTo>
                    <a:pt x="59" y="159"/>
                    <a:pt x="59" y="100"/>
                    <a:pt x="87" y="42"/>
                  </a:cubicBezTo>
                  <a:cubicBezTo>
                    <a:pt x="87" y="21"/>
                    <a:pt x="87" y="1"/>
                    <a:pt x="7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5908882" y="1400761"/>
              <a:ext cx="21302" cy="84139"/>
            </a:xfrm>
            <a:custGeom>
              <a:avLst/>
              <a:gdLst/>
              <a:ahLst/>
              <a:cxnLst/>
              <a:rect l="l" t="t" r="r" b="b"/>
              <a:pathLst>
                <a:path w="438" h="1730" extrusionOk="0">
                  <a:moveTo>
                    <a:pt x="408" y="1"/>
                  </a:moveTo>
                  <a:cubicBezTo>
                    <a:pt x="394" y="1"/>
                    <a:pt x="379" y="8"/>
                    <a:pt x="379" y="22"/>
                  </a:cubicBezTo>
                  <a:cubicBezTo>
                    <a:pt x="233" y="575"/>
                    <a:pt x="116" y="1156"/>
                    <a:pt x="0" y="1707"/>
                  </a:cubicBezTo>
                  <a:cubicBezTo>
                    <a:pt x="0" y="1722"/>
                    <a:pt x="8" y="1729"/>
                    <a:pt x="15" y="1729"/>
                  </a:cubicBezTo>
                  <a:cubicBezTo>
                    <a:pt x="23" y="1729"/>
                    <a:pt x="30" y="1722"/>
                    <a:pt x="30" y="1707"/>
                  </a:cubicBezTo>
                  <a:cubicBezTo>
                    <a:pt x="175" y="1156"/>
                    <a:pt x="321" y="603"/>
                    <a:pt x="437" y="22"/>
                  </a:cubicBezTo>
                  <a:cubicBezTo>
                    <a:pt x="437" y="8"/>
                    <a:pt x="423" y="1"/>
                    <a:pt x="40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1"/>
            <p:cNvSpPr/>
            <p:nvPr/>
          </p:nvSpPr>
          <p:spPr>
            <a:xfrm>
              <a:off x="5926537" y="1395557"/>
              <a:ext cx="14931" cy="62447"/>
            </a:xfrm>
            <a:custGeom>
              <a:avLst/>
              <a:gdLst/>
              <a:ahLst/>
              <a:cxnLst/>
              <a:rect l="l" t="t" r="r" b="b"/>
              <a:pathLst>
                <a:path w="307" h="1284" extrusionOk="0">
                  <a:moveTo>
                    <a:pt x="283" y="1"/>
                  </a:moveTo>
                  <a:cubicBezTo>
                    <a:pt x="279" y="1"/>
                    <a:pt x="276" y="4"/>
                    <a:pt x="276" y="12"/>
                  </a:cubicBezTo>
                  <a:cubicBezTo>
                    <a:pt x="190" y="449"/>
                    <a:pt x="102" y="856"/>
                    <a:pt x="16" y="1263"/>
                  </a:cubicBezTo>
                  <a:cubicBezTo>
                    <a:pt x="1" y="1277"/>
                    <a:pt x="8" y="1284"/>
                    <a:pt x="19" y="1284"/>
                  </a:cubicBezTo>
                  <a:cubicBezTo>
                    <a:pt x="29" y="1284"/>
                    <a:pt x="44" y="1277"/>
                    <a:pt x="44" y="1263"/>
                  </a:cubicBezTo>
                  <a:cubicBezTo>
                    <a:pt x="190" y="884"/>
                    <a:pt x="276" y="449"/>
                    <a:pt x="307" y="43"/>
                  </a:cubicBezTo>
                  <a:cubicBezTo>
                    <a:pt x="307" y="21"/>
                    <a:pt x="291" y="1"/>
                    <a:pt x="28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1"/>
            <p:cNvSpPr/>
            <p:nvPr/>
          </p:nvSpPr>
          <p:spPr>
            <a:xfrm>
              <a:off x="5942100" y="1395557"/>
              <a:ext cx="12013" cy="44112"/>
            </a:xfrm>
            <a:custGeom>
              <a:avLst/>
              <a:gdLst/>
              <a:ahLst/>
              <a:cxnLst/>
              <a:rect l="l" t="t" r="r" b="b"/>
              <a:pathLst>
                <a:path w="247" h="907" extrusionOk="0">
                  <a:moveTo>
                    <a:pt x="201" y="1"/>
                  </a:moveTo>
                  <a:cubicBezTo>
                    <a:pt x="194" y="1"/>
                    <a:pt x="189" y="4"/>
                    <a:pt x="189" y="12"/>
                  </a:cubicBezTo>
                  <a:cubicBezTo>
                    <a:pt x="103" y="303"/>
                    <a:pt x="45" y="593"/>
                    <a:pt x="15" y="884"/>
                  </a:cubicBezTo>
                  <a:cubicBezTo>
                    <a:pt x="1" y="899"/>
                    <a:pt x="8" y="907"/>
                    <a:pt x="19" y="907"/>
                  </a:cubicBezTo>
                  <a:cubicBezTo>
                    <a:pt x="30" y="907"/>
                    <a:pt x="45" y="899"/>
                    <a:pt x="45" y="884"/>
                  </a:cubicBezTo>
                  <a:cubicBezTo>
                    <a:pt x="103" y="593"/>
                    <a:pt x="189" y="333"/>
                    <a:pt x="247" y="43"/>
                  </a:cubicBezTo>
                  <a:cubicBezTo>
                    <a:pt x="247" y="21"/>
                    <a:pt x="218" y="1"/>
                    <a:pt x="20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5954113" y="1376832"/>
              <a:ext cx="15028" cy="52915"/>
            </a:xfrm>
            <a:custGeom>
              <a:avLst/>
              <a:gdLst/>
              <a:ahLst/>
              <a:cxnLst/>
              <a:rect l="l" t="t" r="r" b="b"/>
              <a:pathLst>
                <a:path w="309" h="1088" extrusionOk="0">
                  <a:moveTo>
                    <a:pt x="282" y="1"/>
                  </a:moveTo>
                  <a:cubicBezTo>
                    <a:pt x="273" y="1"/>
                    <a:pt x="263" y="8"/>
                    <a:pt x="263" y="21"/>
                  </a:cubicBezTo>
                  <a:cubicBezTo>
                    <a:pt x="146" y="369"/>
                    <a:pt x="58" y="718"/>
                    <a:pt x="0" y="1067"/>
                  </a:cubicBezTo>
                  <a:cubicBezTo>
                    <a:pt x="0" y="1081"/>
                    <a:pt x="0" y="1088"/>
                    <a:pt x="4" y="1088"/>
                  </a:cubicBezTo>
                  <a:cubicBezTo>
                    <a:pt x="8" y="1088"/>
                    <a:pt x="15" y="1081"/>
                    <a:pt x="30" y="1067"/>
                  </a:cubicBezTo>
                  <a:cubicBezTo>
                    <a:pt x="116" y="746"/>
                    <a:pt x="205" y="369"/>
                    <a:pt x="291" y="49"/>
                  </a:cubicBezTo>
                  <a:cubicBezTo>
                    <a:pt x="308" y="15"/>
                    <a:pt x="296" y="1"/>
                    <a:pt x="28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5964034" y="1378146"/>
              <a:ext cx="14201" cy="39297"/>
            </a:xfrm>
            <a:custGeom>
              <a:avLst/>
              <a:gdLst/>
              <a:ahLst/>
              <a:cxnLst/>
              <a:rect l="l" t="t" r="r" b="b"/>
              <a:pathLst>
                <a:path w="292" h="808" extrusionOk="0">
                  <a:moveTo>
                    <a:pt x="273" y="1"/>
                  </a:moveTo>
                  <a:cubicBezTo>
                    <a:pt x="261" y="1"/>
                    <a:pt x="247" y="8"/>
                    <a:pt x="233" y="22"/>
                  </a:cubicBezTo>
                  <a:cubicBezTo>
                    <a:pt x="145" y="254"/>
                    <a:pt x="87" y="517"/>
                    <a:pt x="1" y="777"/>
                  </a:cubicBezTo>
                  <a:cubicBezTo>
                    <a:pt x="1" y="807"/>
                    <a:pt x="28" y="807"/>
                    <a:pt x="28" y="807"/>
                  </a:cubicBezTo>
                  <a:lnTo>
                    <a:pt x="291" y="22"/>
                  </a:lnTo>
                  <a:cubicBezTo>
                    <a:pt x="291" y="8"/>
                    <a:pt x="284" y="1"/>
                    <a:pt x="2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5971038" y="1380966"/>
              <a:ext cx="12840" cy="34239"/>
            </a:xfrm>
            <a:custGeom>
              <a:avLst/>
              <a:gdLst/>
              <a:ahLst/>
              <a:cxnLst/>
              <a:rect l="l" t="t" r="r" b="b"/>
              <a:pathLst>
                <a:path w="264" h="704" extrusionOk="0">
                  <a:moveTo>
                    <a:pt x="245" y="1"/>
                  </a:moveTo>
                  <a:cubicBezTo>
                    <a:pt x="234" y="1"/>
                    <a:pt x="219" y="8"/>
                    <a:pt x="205" y="22"/>
                  </a:cubicBezTo>
                  <a:cubicBezTo>
                    <a:pt x="147" y="226"/>
                    <a:pt x="59" y="459"/>
                    <a:pt x="1" y="691"/>
                  </a:cubicBezTo>
                  <a:cubicBezTo>
                    <a:pt x="1" y="691"/>
                    <a:pt x="14" y="704"/>
                    <a:pt x="23" y="704"/>
                  </a:cubicBezTo>
                  <a:cubicBezTo>
                    <a:pt x="28" y="704"/>
                    <a:pt x="31" y="701"/>
                    <a:pt x="31" y="691"/>
                  </a:cubicBezTo>
                  <a:cubicBezTo>
                    <a:pt x="117" y="487"/>
                    <a:pt x="205" y="254"/>
                    <a:pt x="263" y="22"/>
                  </a:cubicBezTo>
                  <a:cubicBezTo>
                    <a:pt x="263" y="8"/>
                    <a:pt x="256" y="1"/>
                    <a:pt x="24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5981008" y="1375811"/>
              <a:ext cx="14153" cy="39832"/>
            </a:xfrm>
            <a:custGeom>
              <a:avLst/>
              <a:gdLst/>
              <a:ahLst/>
              <a:cxnLst/>
              <a:rect l="l" t="t" r="r" b="b"/>
              <a:pathLst>
                <a:path w="291" h="819" extrusionOk="0">
                  <a:moveTo>
                    <a:pt x="245" y="0"/>
                  </a:moveTo>
                  <a:cubicBezTo>
                    <a:pt x="238" y="0"/>
                    <a:pt x="233" y="3"/>
                    <a:pt x="233" y="12"/>
                  </a:cubicBezTo>
                  <a:cubicBezTo>
                    <a:pt x="144" y="274"/>
                    <a:pt x="58" y="535"/>
                    <a:pt x="0" y="797"/>
                  </a:cubicBezTo>
                  <a:cubicBezTo>
                    <a:pt x="0" y="811"/>
                    <a:pt x="7" y="818"/>
                    <a:pt x="18" y="818"/>
                  </a:cubicBezTo>
                  <a:cubicBezTo>
                    <a:pt x="29" y="818"/>
                    <a:pt x="43" y="811"/>
                    <a:pt x="58" y="797"/>
                  </a:cubicBezTo>
                  <a:cubicBezTo>
                    <a:pt x="116" y="535"/>
                    <a:pt x="202" y="302"/>
                    <a:pt x="291" y="42"/>
                  </a:cubicBezTo>
                  <a:cubicBezTo>
                    <a:pt x="291" y="20"/>
                    <a:pt x="262" y="0"/>
                    <a:pt x="24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5992291" y="1372942"/>
              <a:ext cx="11381" cy="36039"/>
            </a:xfrm>
            <a:custGeom>
              <a:avLst/>
              <a:gdLst/>
              <a:ahLst/>
              <a:cxnLst/>
              <a:rect l="l" t="t" r="r" b="b"/>
              <a:pathLst>
                <a:path w="234" h="741" extrusionOk="0">
                  <a:moveTo>
                    <a:pt x="187" y="1"/>
                  </a:moveTo>
                  <a:cubicBezTo>
                    <a:pt x="180" y="1"/>
                    <a:pt x="175" y="4"/>
                    <a:pt x="175" y="12"/>
                  </a:cubicBezTo>
                  <a:lnTo>
                    <a:pt x="1" y="710"/>
                  </a:lnTo>
                  <a:cubicBezTo>
                    <a:pt x="1" y="740"/>
                    <a:pt x="29" y="740"/>
                    <a:pt x="29" y="740"/>
                  </a:cubicBezTo>
                  <a:cubicBezTo>
                    <a:pt x="87" y="508"/>
                    <a:pt x="175" y="275"/>
                    <a:pt x="233" y="43"/>
                  </a:cubicBezTo>
                  <a:cubicBezTo>
                    <a:pt x="233" y="21"/>
                    <a:pt x="204" y="1"/>
                    <a:pt x="1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6003623" y="1365549"/>
              <a:ext cx="11332" cy="33461"/>
            </a:xfrm>
            <a:custGeom>
              <a:avLst/>
              <a:gdLst/>
              <a:ahLst/>
              <a:cxnLst/>
              <a:rect l="l" t="t" r="r" b="b"/>
              <a:pathLst>
                <a:path w="233" h="688" extrusionOk="0">
                  <a:moveTo>
                    <a:pt x="197" y="0"/>
                  </a:moveTo>
                  <a:cubicBezTo>
                    <a:pt x="185" y="0"/>
                    <a:pt x="174" y="8"/>
                    <a:pt x="174" y="20"/>
                  </a:cubicBezTo>
                  <a:cubicBezTo>
                    <a:pt x="86" y="223"/>
                    <a:pt x="28" y="455"/>
                    <a:pt x="0" y="660"/>
                  </a:cubicBezTo>
                  <a:cubicBezTo>
                    <a:pt x="0" y="687"/>
                    <a:pt x="28" y="687"/>
                    <a:pt x="58" y="687"/>
                  </a:cubicBezTo>
                  <a:cubicBezTo>
                    <a:pt x="86" y="455"/>
                    <a:pt x="144" y="253"/>
                    <a:pt x="233" y="48"/>
                  </a:cubicBezTo>
                  <a:cubicBezTo>
                    <a:pt x="233" y="14"/>
                    <a:pt x="213" y="0"/>
                    <a:pt x="19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6014907" y="1359324"/>
              <a:ext cx="12207" cy="29862"/>
            </a:xfrm>
            <a:custGeom>
              <a:avLst/>
              <a:gdLst/>
              <a:ahLst/>
              <a:cxnLst/>
              <a:rect l="l" t="t" r="r" b="b"/>
              <a:pathLst>
                <a:path w="251" h="614" extrusionOk="0">
                  <a:moveTo>
                    <a:pt x="220" y="0"/>
                  </a:moveTo>
                  <a:cubicBezTo>
                    <a:pt x="211" y="0"/>
                    <a:pt x="203" y="10"/>
                    <a:pt x="203" y="32"/>
                  </a:cubicBezTo>
                  <a:cubicBezTo>
                    <a:pt x="87" y="176"/>
                    <a:pt x="28" y="381"/>
                    <a:pt x="1" y="583"/>
                  </a:cubicBezTo>
                  <a:cubicBezTo>
                    <a:pt x="1" y="613"/>
                    <a:pt x="28" y="613"/>
                    <a:pt x="28" y="613"/>
                  </a:cubicBezTo>
                  <a:cubicBezTo>
                    <a:pt x="87" y="409"/>
                    <a:pt x="175" y="234"/>
                    <a:pt x="233" y="60"/>
                  </a:cubicBezTo>
                  <a:cubicBezTo>
                    <a:pt x="250" y="24"/>
                    <a:pt x="235" y="0"/>
                    <a:pt x="22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6027552" y="1362728"/>
              <a:ext cx="6566" cy="17946"/>
            </a:xfrm>
            <a:custGeom>
              <a:avLst/>
              <a:gdLst/>
              <a:ahLst/>
              <a:cxnLst/>
              <a:rect l="l" t="t" r="r" b="b"/>
              <a:pathLst>
                <a:path w="135" h="369" extrusionOk="0">
                  <a:moveTo>
                    <a:pt x="109" y="0"/>
                  </a:moveTo>
                  <a:cubicBezTo>
                    <a:pt x="99" y="0"/>
                    <a:pt x="89" y="8"/>
                    <a:pt x="89" y="20"/>
                  </a:cubicBezTo>
                  <a:cubicBezTo>
                    <a:pt x="31" y="136"/>
                    <a:pt x="31" y="253"/>
                    <a:pt x="1" y="339"/>
                  </a:cubicBezTo>
                  <a:cubicBezTo>
                    <a:pt x="1" y="369"/>
                    <a:pt x="31" y="369"/>
                    <a:pt x="31" y="369"/>
                  </a:cubicBezTo>
                  <a:cubicBezTo>
                    <a:pt x="59" y="253"/>
                    <a:pt x="117" y="136"/>
                    <a:pt x="117" y="48"/>
                  </a:cubicBezTo>
                  <a:cubicBezTo>
                    <a:pt x="135" y="1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6041705" y="1358838"/>
              <a:ext cx="5690" cy="19016"/>
            </a:xfrm>
            <a:custGeom>
              <a:avLst/>
              <a:gdLst/>
              <a:ahLst/>
              <a:cxnLst/>
              <a:rect l="l" t="t" r="r" b="b"/>
              <a:pathLst>
                <a:path w="117" h="391" extrusionOk="0">
                  <a:moveTo>
                    <a:pt x="94" y="0"/>
                  </a:moveTo>
                  <a:cubicBezTo>
                    <a:pt x="91" y="0"/>
                    <a:pt x="89" y="4"/>
                    <a:pt x="89" y="12"/>
                  </a:cubicBezTo>
                  <a:cubicBezTo>
                    <a:pt x="31" y="128"/>
                    <a:pt x="0" y="244"/>
                    <a:pt x="0" y="361"/>
                  </a:cubicBezTo>
                  <a:cubicBezTo>
                    <a:pt x="0" y="391"/>
                    <a:pt x="31" y="391"/>
                    <a:pt x="31" y="391"/>
                  </a:cubicBezTo>
                  <a:lnTo>
                    <a:pt x="117" y="42"/>
                  </a:lnTo>
                  <a:cubicBezTo>
                    <a:pt x="117" y="21"/>
                    <a:pt x="103" y="0"/>
                    <a:pt x="9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6050167" y="1355968"/>
              <a:ext cx="6712" cy="18724"/>
            </a:xfrm>
            <a:custGeom>
              <a:avLst/>
              <a:gdLst/>
              <a:ahLst/>
              <a:cxnLst/>
              <a:rect l="l" t="t" r="r" b="b"/>
              <a:pathLst>
                <a:path w="138" h="385" extrusionOk="0">
                  <a:moveTo>
                    <a:pt x="103" y="0"/>
                  </a:moveTo>
                  <a:cubicBezTo>
                    <a:pt x="96" y="0"/>
                    <a:pt x="89" y="4"/>
                    <a:pt x="89" y="13"/>
                  </a:cubicBezTo>
                  <a:lnTo>
                    <a:pt x="1" y="361"/>
                  </a:lnTo>
                  <a:cubicBezTo>
                    <a:pt x="1" y="377"/>
                    <a:pt x="1" y="384"/>
                    <a:pt x="5" y="384"/>
                  </a:cubicBezTo>
                  <a:cubicBezTo>
                    <a:pt x="8" y="384"/>
                    <a:pt x="16" y="377"/>
                    <a:pt x="31" y="361"/>
                  </a:cubicBezTo>
                  <a:cubicBezTo>
                    <a:pt x="59" y="275"/>
                    <a:pt x="89" y="129"/>
                    <a:pt x="117" y="13"/>
                  </a:cubicBezTo>
                  <a:cubicBezTo>
                    <a:pt x="137" y="13"/>
                    <a:pt x="118" y="0"/>
                    <a:pt x="1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6057754" y="1347506"/>
              <a:ext cx="10894" cy="25290"/>
            </a:xfrm>
            <a:custGeom>
              <a:avLst/>
              <a:gdLst/>
              <a:ahLst/>
              <a:cxnLst/>
              <a:rect l="l" t="t" r="r" b="b"/>
              <a:pathLst>
                <a:path w="224" h="520" extrusionOk="0">
                  <a:moveTo>
                    <a:pt x="190" y="1"/>
                  </a:moveTo>
                  <a:cubicBezTo>
                    <a:pt x="182" y="1"/>
                    <a:pt x="174" y="4"/>
                    <a:pt x="166" y="12"/>
                  </a:cubicBezTo>
                  <a:cubicBezTo>
                    <a:pt x="107" y="187"/>
                    <a:pt x="49" y="333"/>
                    <a:pt x="19" y="508"/>
                  </a:cubicBezTo>
                  <a:cubicBezTo>
                    <a:pt x="107" y="361"/>
                    <a:pt x="166" y="187"/>
                    <a:pt x="224" y="43"/>
                  </a:cubicBezTo>
                  <a:cubicBezTo>
                    <a:pt x="224" y="21"/>
                    <a:pt x="208" y="1"/>
                    <a:pt x="190" y="1"/>
                  </a:cubicBezTo>
                  <a:close/>
                  <a:moveTo>
                    <a:pt x="19" y="508"/>
                  </a:moveTo>
                  <a:cubicBezTo>
                    <a:pt x="1" y="508"/>
                    <a:pt x="7" y="520"/>
                    <a:pt x="13" y="520"/>
                  </a:cubicBezTo>
                  <a:cubicBezTo>
                    <a:pt x="16" y="520"/>
                    <a:pt x="19" y="517"/>
                    <a:pt x="19" y="508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072783" y="1341426"/>
              <a:ext cx="7198" cy="25728"/>
            </a:xfrm>
            <a:custGeom>
              <a:avLst/>
              <a:gdLst/>
              <a:ahLst/>
              <a:cxnLst/>
              <a:rect l="l" t="t" r="r" b="b"/>
              <a:pathLst>
                <a:path w="148" h="529" extrusionOk="0">
                  <a:moveTo>
                    <a:pt x="132" y="0"/>
                  </a:moveTo>
                  <a:cubicBezTo>
                    <a:pt x="124" y="0"/>
                    <a:pt x="117" y="7"/>
                    <a:pt x="117" y="21"/>
                  </a:cubicBezTo>
                  <a:cubicBezTo>
                    <a:pt x="59" y="168"/>
                    <a:pt x="31" y="342"/>
                    <a:pt x="1" y="516"/>
                  </a:cubicBezTo>
                  <a:cubicBezTo>
                    <a:pt x="1" y="516"/>
                    <a:pt x="14" y="529"/>
                    <a:pt x="23" y="529"/>
                  </a:cubicBezTo>
                  <a:cubicBezTo>
                    <a:pt x="28" y="529"/>
                    <a:pt x="31" y="526"/>
                    <a:pt x="31" y="516"/>
                  </a:cubicBezTo>
                  <a:cubicBezTo>
                    <a:pt x="59" y="342"/>
                    <a:pt x="117" y="196"/>
                    <a:pt x="147" y="21"/>
                  </a:cubicBezTo>
                  <a:cubicBezTo>
                    <a:pt x="147" y="7"/>
                    <a:pt x="140" y="0"/>
                    <a:pt x="13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6083434" y="1335785"/>
              <a:ext cx="10651" cy="27576"/>
            </a:xfrm>
            <a:custGeom>
              <a:avLst/>
              <a:gdLst/>
              <a:ahLst/>
              <a:cxnLst/>
              <a:rect l="l" t="t" r="r" b="b"/>
              <a:pathLst>
                <a:path w="219" h="567" extrusionOk="0">
                  <a:moveTo>
                    <a:pt x="190" y="0"/>
                  </a:moveTo>
                  <a:cubicBezTo>
                    <a:pt x="175" y="0"/>
                    <a:pt x="161" y="7"/>
                    <a:pt x="161" y="21"/>
                  </a:cubicBezTo>
                  <a:cubicBezTo>
                    <a:pt x="102" y="195"/>
                    <a:pt x="44" y="370"/>
                    <a:pt x="14" y="544"/>
                  </a:cubicBezTo>
                  <a:cubicBezTo>
                    <a:pt x="0" y="559"/>
                    <a:pt x="8" y="567"/>
                    <a:pt x="19" y="567"/>
                  </a:cubicBezTo>
                  <a:cubicBezTo>
                    <a:pt x="30" y="567"/>
                    <a:pt x="44" y="559"/>
                    <a:pt x="44" y="544"/>
                  </a:cubicBezTo>
                  <a:lnTo>
                    <a:pt x="219" y="21"/>
                  </a:lnTo>
                  <a:cubicBezTo>
                    <a:pt x="219" y="7"/>
                    <a:pt x="204" y="0"/>
                    <a:pt x="1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6098219" y="1331991"/>
              <a:ext cx="11381" cy="26117"/>
            </a:xfrm>
            <a:custGeom>
              <a:avLst/>
              <a:gdLst/>
              <a:ahLst/>
              <a:cxnLst/>
              <a:rect l="l" t="t" r="r" b="b"/>
              <a:pathLst>
                <a:path w="234" h="537" extrusionOk="0">
                  <a:moveTo>
                    <a:pt x="211" y="0"/>
                  </a:moveTo>
                  <a:cubicBezTo>
                    <a:pt x="208" y="0"/>
                    <a:pt x="205" y="4"/>
                    <a:pt x="205" y="13"/>
                  </a:cubicBezTo>
                  <a:cubicBezTo>
                    <a:pt x="89" y="157"/>
                    <a:pt x="31" y="331"/>
                    <a:pt x="31" y="506"/>
                  </a:cubicBezTo>
                  <a:cubicBezTo>
                    <a:pt x="1" y="536"/>
                    <a:pt x="31" y="536"/>
                    <a:pt x="31" y="536"/>
                  </a:cubicBezTo>
                  <a:cubicBezTo>
                    <a:pt x="89" y="362"/>
                    <a:pt x="147" y="187"/>
                    <a:pt x="233" y="41"/>
                  </a:cubicBezTo>
                  <a:cubicBezTo>
                    <a:pt x="233" y="21"/>
                    <a:pt x="219" y="0"/>
                    <a:pt x="21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6111010" y="1319200"/>
              <a:ext cx="8511" cy="31759"/>
            </a:xfrm>
            <a:custGeom>
              <a:avLst/>
              <a:gdLst/>
              <a:ahLst/>
              <a:cxnLst/>
              <a:rect l="l" t="t" r="r" b="b"/>
              <a:pathLst>
                <a:path w="175" h="653" extrusionOk="0">
                  <a:moveTo>
                    <a:pt x="152" y="1"/>
                  </a:moveTo>
                  <a:cubicBezTo>
                    <a:pt x="148" y="1"/>
                    <a:pt x="144" y="4"/>
                    <a:pt x="144" y="13"/>
                  </a:cubicBezTo>
                  <a:cubicBezTo>
                    <a:pt x="86" y="218"/>
                    <a:pt x="28" y="420"/>
                    <a:pt x="0" y="653"/>
                  </a:cubicBezTo>
                  <a:lnTo>
                    <a:pt x="28" y="653"/>
                  </a:lnTo>
                  <a:cubicBezTo>
                    <a:pt x="86" y="450"/>
                    <a:pt x="144" y="246"/>
                    <a:pt x="175" y="13"/>
                  </a:cubicBezTo>
                  <a:cubicBezTo>
                    <a:pt x="175" y="13"/>
                    <a:pt x="161" y="1"/>
                    <a:pt x="15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6120834" y="1310786"/>
              <a:ext cx="12402" cy="31710"/>
            </a:xfrm>
            <a:custGeom>
              <a:avLst/>
              <a:gdLst/>
              <a:ahLst/>
              <a:cxnLst/>
              <a:rect l="l" t="t" r="r" b="b"/>
              <a:pathLst>
                <a:path w="255" h="652" extrusionOk="0">
                  <a:moveTo>
                    <a:pt x="216" y="1"/>
                  </a:moveTo>
                  <a:cubicBezTo>
                    <a:pt x="210" y="1"/>
                    <a:pt x="205" y="4"/>
                    <a:pt x="205" y="12"/>
                  </a:cubicBezTo>
                  <a:cubicBezTo>
                    <a:pt x="117" y="217"/>
                    <a:pt x="59" y="419"/>
                    <a:pt x="1" y="623"/>
                  </a:cubicBezTo>
                  <a:cubicBezTo>
                    <a:pt x="1" y="651"/>
                    <a:pt x="31" y="651"/>
                    <a:pt x="31" y="651"/>
                  </a:cubicBezTo>
                  <a:cubicBezTo>
                    <a:pt x="117" y="449"/>
                    <a:pt x="175" y="244"/>
                    <a:pt x="233" y="42"/>
                  </a:cubicBezTo>
                  <a:cubicBezTo>
                    <a:pt x="254" y="21"/>
                    <a:pt x="231" y="1"/>
                    <a:pt x="21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134987" y="1304658"/>
              <a:ext cx="7830" cy="30008"/>
            </a:xfrm>
            <a:custGeom>
              <a:avLst/>
              <a:gdLst/>
              <a:ahLst/>
              <a:cxnLst/>
              <a:rect l="l" t="t" r="r" b="b"/>
              <a:pathLst>
                <a:path w="161" h="617" extrusionOk="0">
                  <a:moveTo>
                    <a:pt x="142" y="1"/>
                  </a:moveTo>
                  <a:cubicBezTo>
                    <a:pt x="131" y="1"/>
                    <a:pt x="116" y="8"/>
                    <a:pt x="116" y="22"/>
                  </a:cubicBezTo>
                  <a:cubicBezTo>
                    <a:pt x="58" y="196"/>
                    <a:pt x="30" y="401"/>
                    <a:pt x="0" y="603"/>
                  </a:cubicBezTo>
                  <a:cubicBezTo>
                    <a:pt x="0" y="603"/>
                    <a:pt x="14" y="616"/>
                    <a:pt x="31" y="616"/>
                  </a:cubicBezTo>
                  <a:cubicBezTo>
                    <a:pt x="39" y="616"/>
                    <a:pt x="49" y="613"/>
                    <a:pt x="58" y="603"/>
                  </a:cubicBezTo>
                  <a:cubicBezTo>
                    <a:pt x="88" y="401"/>
                    <a:pt x="116" y="226"/>
                    <a:pt x="147" y="22"/>
                  </a:cubicBezTo>
                  <a:cubicBezTo>
                    <a:pt x="161" y="8"/>
                    <a:pt x="153" y="1"/>
                    <a:pt x="14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146270" y="1307479"/>
              <a:ext cx="5690" cy="21545"/>
            </a:xfrm>
            <a:custGeom>
              <a:avLst/>
              <a:gdLst/>
              <a:ahLst/>
              <a:cxnLst/>
              <a:rect l="l" t="t" r="r" b="b"/>
              <a:pathLst>
                <a:path w="117" h="443" extrusionOk="0">
                  <a:moveTo>
                    <a:pt x="103" y="1"/>
                  </a:moveTo>
                  <a:cubicBezTo>
                    <a:pt x="96" y="1"/>
                    <a:pt x="89" y="8"/>
                    <a:pt x="89" y="22"/>
                  </a:cubicBezTo>
                  <a:cubicBezTo>
                    <a:pt x="59" y="80"/>
                    <a:pt x="59" y="168"/>
                    <a:pt x="31" y="226"/>
                  </a:cubicBezTo>
                  <a:cubicBezTo>
                    <a:pt x="31" y="285"/>
                    <a:pt x="1" y="371"/>
                    <a:pt x="1" y="429"/>
                  </a:cubicBezTo>
                  <a:cubicBezTo>
                    <a:pt x="1" y="429"/>
                    <a:pt x="14" y="442"/>
                    <a:pt x="23" y="442"/>
                  </a:cubicBezTo>
                  <a:cubicBezTo>
                    <a:pt x="27" y="442"/>
                    <a:pt x="31" y="439"/>
                    <a:pt x="31" y="429"/>
                  </a:cubicBezTo>
                  <a:cubicBezTo>
                    <a:pt x="59" y="401"/>
                    <a:pt x="89" y="312"/>
                    <a:pt x="89" y="254"/>
                  </a:cubicBezTo>
                  <a:cubicBezTo>
                    <a:pt x="117" y="168"/>
                    <a:pt x="117" y="110"/>
                    <a:pt x="117" y="22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6156241" y="1293375"/>
              <a:ext cx="7052" cy="33607"/>
            </a:xfrm>
            <a:custGeom>
              <a:avLst/>
              <a:gdLst/>
              <a:ahLst/>
              <a:cxnLst/>
              <a:rect l="l" t="t" r="r" b="b"/>
              <a:pathLst>
                <a:path w="145" h="691" extrusionOk="0">
                  <a:moveTo>
                    <a:pt x="115" y="0"/>
                  </a:moveTo>
                  <a:cubicBezTo>
                    <a:pt x="101" y="0"/>
                    <a:pt x="86" y="7"/>
                    <a:pt x="86" y="21"/>
                  </a:cubicBezTo>
                  <a:cubicBezTo>
                    <a:pt x="58" y="138"/>
                    <a:pt x="58" y="254"/>
                    <a:pt x="28" y="370"/>
                  </a:cubicBezTo>
                  <a:cubicBezTo>
                    <a:pt x="28" y="486"/>
                    <a:pt x="0" y="575"/>
                    <a:pt x="0" y="691"/>
                  </a:cubicBezTo>
                  <a:lnTo>
                    <a:pt x="28" y="691"/>
                  </a:lnTo>
                  <a:cubicBezTo>
                    <a:pt x="58" y="575"/>
                    <a:pt x="58" y="486"/>
                    <a:pt x="86" y="370"/>
                  </a:cubicBezTo>
                  <a:cubicBezTo>
                    <a:pt x="116" y="254"/>
                    <a:pt x="116" y="138"/>
                    <a:pt x="144" y="21"/>
                  </a:cubicBezTo>
                  <a:cubicBezTo>
                    <a:pt x="144" y="7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6166065" y="1282043"/>
              <a:ext cx="5690" cy="42118"/>
            </a:xfrm>
            <a:custGeom>
              <a:avLst/>
              <a:gdLst/>
              <a:ahLst/>
              <a:cxnLst/>
              <a:rect l="l" t="t" r="r" b="b"/>
              <a:pathLst>
                <a:path w="117" h="866" extrusionOk="0">
                  <a:moveTo>
                    <a:pt x="88" y="1"/>
                  </a:moveTo>
                  <a:cubicBezTo>
                    <a:pt x="73" y="1"/>
                    <a:pt x="59" y="8"/>
                    <a:pt x="59" y="22"/>
                  </a:cubicBezTo>
                  <a:cubicBezTo>
                    <a:pt x="31" y="285"/>
                    <a:pt x="0" y="575"/>
                    <a:pt x="0" y="866"/>
                  </a:cubicBezTo>
                  <a:lnTo>
                    <a:pt x="31" y="866"/>
                  </a:lnTo>
                  <a:cubicBezTo>
                    <a:pt x="59" y="575"/>
                    <a:pt x="89" y="312"/>
                    <a:pt x="117" y="22"/>
                  </a:cubicBezTo>
                  <a:cubicBezTo>
                    <a:pt x="117" y="8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6180169" y="1269300"/>
              <a:ext cx="5739" cy="47760"/>
            </a:xfrm>
            <a:custGeom>
              <a:avLst/>
              <a:gdLst/>
              <a:ahLst/>
              <a:cxnLst/>
              <a:rect l="l" t="t" r="r" b="b"/>
              <a:pathLst>
                <a:path w="118" h="982" extrusionOk="0">
                  <a:moveTo>
                    <a:pt x="88" y="1"/>
                  </a:moveTo>
                  <a:cubicBezTo>
                    <a:pt x="74" y="1"/>
                    <a:pt x="59" y="8"/>
                    <a:pt x="59" y="24"/>
                  </a:cubicBezTo>
                  <a:cubicBezTo>
                    <a:pt x="31" y="342"/>
                    <a:pt x="1" y="663"/>
                    <a:pt x="1" y="981"/>
                  </a:cubicBezTo>
                  <a:lnTo>
                    <a:pt x="31" y="981"/>
                  </a:lnTo>
                  <a:lnTo>
                    <a:pt x="117" y="24"/>
                  </a:lnTo>
                  <a:cubicBezTo>
                    <a:pt x="117" y="8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6161882" y="1207145"/>
              <a:ext cx="7052" cy="27625"/>
            </a:xfrm>
            <a:custGeom>
              <a:avLst/>
              <a:gdLst/>
              <a:ahLst/>
              <a:cxnLst/>
              <a:rect l="l" t="t" r="r" b="b"/>
              <a:pathLst>
                <a:path w="145" h="568" extrusionOk="0">
                  <a:moveTo>
                    <a:pt x="32" y="0"/>
                  </a:moveTo>
                  <a:cubicBezTo>
                    <a:pt x="28" y="0"/>
                    <a:pt x="28" y="8"/>
                    <a:pt x="28" y="23"/>
                  </a:cubicBezTo>
                  <a:cubicBezTo>
                    <a:pt x="0" y="197"/>
                    <a:pt x="58" y="372"/>
                    <a:pt x="117" y="546"/>
                  </a:cubicBezTo>
                  <a:cubicBezTo>
                    <a:pt x="117" y="560"/>
                    <a:pt x="124" y="567"/>
                    <a:pt x="131" y="567"/>
                  </a:cubicBezTo>
                  <a:cubicBezTo>
                    <a:pt x="138" y="567"/>
                    <a:pt x="145" y="560"/>
                    <a:pt x="145" y="546"/>
                  </a:cubicBezTo>
                  <a:cubicBezTo>
                    <a:pt x="86" y="372"/>
                    <a:pt x="58" y="197"/>
                    <a:pt x="58" y="23"/>
                  </a:cubicBezTo>
                  <a:cubicBezTo>
                    <a:pt x="43" y="8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6174528" y="1272170"/>
              <a:ext cx="2869" cy="46933"/>
            </a:xfrm>
            <a:custGeom>
              <a:avLst/>
              <a:gdLst/>
              <a:ahLst/>
              <a:cxnLst/>
              <a:rect l="l" t="t" r="r" b="b"/>
              <a:pathLst>
                <a:path w="59" h="965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lnTo>
                    <a:pt x="1" y="952"/>
                  </a:lnTo>
                  <a:cubicBezTo>
                    <a:pt x="1" y="962"/>
                    <a:pt x="4" y="965"/>
                    <a:pt x="9" y="965"/>
                  </a:cubicBezTo>
                  <a:cubicBezTo>
                    <a:pt x="18" y="965"/>
                    <a:pt x="31" y="952"/>
                    <a:pt x="31" y="952"/>
                  </a:cubicBezTo>
                  <a:cubicBezTo>
                    <a:pt x="59" y="632"/>
                    <a:pt x="59" y="341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6187319" y="1226939"/>
              <a:ext cx="7052" cy="78789"/>
            </a:xfrm>
            <a:custGeom>
              <a:avLst/>
              <a:gdLst/>
              <a:ahLst/>
              <a:cxnLst/>
              <a:rect l="l" t="t" r="r" b="b"/>
              <a:pathLst>
                <a:path w="145" h="1620" extrusionOk="0">
                  <a:moveTo>
                    <a:pt x="127" y="0"/>
                  </a:moveTo>
                  <a:cubicBezTo>
                    <a:pt x="116" y="0"/>
                    <a:pt x="102" y="8"/>
                    <a:pt x="86" y="23"/>
                  </a:cubicBezTo>
                  <a:cubicBezTo>
                    <a:pt x="86" y="313"/>
                    <a:pt x="59" y="574"/>
                    <a:pt x="59" y="864"/>
                  </a:cubicBezTo>
                  <a:cubicBezTo>
                    <a:pt x="28" y="1097"/>
                    <a:pt x="0" y="1387"/>
                    <a:pt x="59" y="1620"/>
                  </a:cubicBezTo>
                  <a:cubicBezTo>
                    <a:pt x="86" y="1359"/>
                    <a:pt x="86" y="1097"/>
                    <a:pt x="86" y="864"/>
                  </a:cubicBezTo>
                  <a:cubicBezTo>
                    <a:pt x="117" y="574"/>
                    <a:pt x="117" y="313"/>
                    <a:pt x="145" y="23"/>
                  </a:cubicBezTo>
                  <a:cubicBezTo>
                    <a:pt x="145" y="8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6195781" y="1240703"/>
              <a:ext cx="5690" cy="54860"/>
            </a:xfrm>
            <a:custGeom>
              <a:avLst/>
              <a:gdLst/>
              <a:ahLst/>
              <a:cxnLst/>
              <a:rect l="l" t="t" r="r" b="b"/>
              <a:pathLst>
                <a:path w="117" h="1128" extrusionOk="0">
                  <a:moveTo>
                    <a:pt x="59" y="0"/>
                  </a:moveTo>
                  <a:cubicBezTo>
                    <a:pt x="29" y="379"/>
                    <a:pt x="1" y="728"/>
                    <a:pt x="1" y="1104"/>
                  </a:cubicBezTo>
                  <a:cubicBezTo>
                    <a:pt x="1" y="1119"/>
                    <a:pt x="15" y="1127"/>
                    <a:pt x="30" y="1127"/>
                  </a:cubicBezTo>
                  <a:cubicBezTo>
                    <a:pt x="44" y="1127"/>
                    <a:pt x="59" y="1119"/>
                    <a:pt x="59" y="1104"/>
                  </a:cubicBezTo>
                  <a:cubicBezTo>
                    <a:pt x="59" y="728"/>
                    <a:pt x="87" y="379"/>
                    <a:pt x="11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6183039" y="1221298"/>
              <a:ext cx="2869" cy="34677"/>
            </a:xfrm>
            <a:custGeom>
              <a:avLst/>
              <a:gdLst/>
              <a:ahLst/>
              <a:cxnLst/>
              <a:rect l="l" t="t" r="r" b="b"/>
              <a:pathLst>
                <a:path w="59" h="713" extrusionOk="0">
                  <a:moveTo>
                    <a:pt x="44" y="0"/>
                  </a:moveTo>
                  <a:cubicBezTo>
                    <a:pt x="37" y="0"/>
                    <a:pt x="30" y="8"/>
                    <a:pt x="30" y="23"/>
                  </a:cubicBezTo>
                  <a:cubicBezTo>
                    <a:pt x="0" y="225"/>
                    <a:pt x="0" y="457"/>
                    <a:pt x="0" y="690"/>
                  </a:cubicBezTo>
                  <a:cubicBezTo>
                    <a:pt x="0" y="705"/>
                    <a:pt x="8" y="712"/>
                    <a:pt x="15" y="712"/>
                  </a:cubicBezTo>
                  <a:cubicBezTo>
                    <a:pt x="23" y="712"/>
                    <a:pt x="30" y="705"/>
                    <a:pt x="30" y="690"/>
                  </a:cubicBezTo>
                  <a:cubicBezTo>
                    <a:pt x="58" y="457"/>
                    <a:pt x="58" y="225"/>
                    <a:pt x="58" y="23"/>
                  </a:cubicBezTo>
                  <a:cubicBezTo>
                    <a:pt x="58" y="8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6175987" y="1216726"/>
              <a:ext cx="4231" cy="43480"/>
            </a:xfrm>
            <a:custGeom>
              <a:avLst/>
              <a:gdLst/>
              <a:ahLst/>
              <a:cxnLst/>
              <a:rect l="l" t="t" r="r" b="b"/>
              <a:pathLst>
                <a:path w="87" h="894" extrusionOk="0">
                  <a:moveTo>
                    <a:pt x="1" y="0"/>
                  </a:moveTo>
                  <a:cubicBezTo>
                    <a:pt x="29" y="291"/>
                    <a:pt x="29" y="582"/>
                    <a:pt x="59" y="872"/>
                  </a:cubicBezTo>
                  <a:cubicBezTo>
                    <a:pt x="59" y="886"/>
                    <a:pt x="66" y="893"/>
                    <a:pt x="73" y="893"/>
                  </a:cubicBezTo>
                  <a:cubicBezTo>
                    <a:pt x="80" y="893"/>
                    <a:pt x="87" y="886"/>
                    <a:pt x="87" y="872"/>
                  </a:cubicBezTo>
                  <a:cubicBezTo>
                    <a:pt x="87" y="582"/>
                    <a:pt x="59" y="291"/>
                    <a:pt x="2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6024731" y="1220422"/>
              <a:ext cx="116967" cy="68381"/>
            </a:xfrm>
            <a:custGeom>
              <a:avLst/>
              <a:gdLst/>
              <a:ahLst/>
              <a:cxnLst/>
              <a:rect l="l" t="t" r="r" b="b"/>
              <a:pathLst>
                <a:path w="2405" h="1406" extrusionOk="0">
                  <a:moveTo>
                    <a:pt x="2171" y="0"/>
                  </a:moveTo>
                  <a:cubicBezTo>
                    <a:pt x="2108" y="0"/>
                    <a:pt x="2043" y="14"/>
                    <a:pt x="1977" y="41"/>
                  </a:cubicBezTo>
                  <a:cubicBezTo>
                    <a:pt x="1744" y="99"/>
                    <a:pt x="1512" y="215"/>
                    <a:pt x="1309" y="359"/>
                  </a:cubicBezTo>
                  <a:cubicBezTo>
                    <a:pt x="845" y="680"/>
                    <a:pt x="438" y="1029"/>
                    <a:pt x="1" y="1377"/>
                  </a:cubicBezTo>
                  <a:lnTo>
                    <a:pt x="1" y="1405"/>
                  </a:lnTo>
                  <a:cubicBezTo>
                    <a:pt x="349" y="1115"/>
                    <a:pt x="698" y="824"/>
                    <a:pt x="1077" y="564"/>
                  </a:cubicBezTo>
                  <a:cubicBezTo>
                    <a:pt x="1251" y="417"/>
                    <a:pt x="1426" y="301"/>
                    <a:pt x="1628" y="215"/>
                  </a:cubicBezTo>
                  <a:cubicBezTo>
                    <a:pt x="1770" y="134"/>
                    <a:pt x="1968" y="25"/>
                    <a:pt x="2144" y="25"/>
                  </a:cubicBezTo>
                  <a:cubicBezTo>
                    <a:pt x="2221" y="25"/>
                    <a:pt x="2293" y="46"/>
                    <a:pt x="2355" y="99"/>
                  </a:cubicBezTo>
                  <a:cubicBezTo>
                    <a:pt x="2364" y="107"/>
                    <a:pt x="2372" y="110"/>
                    <a:pt x="2379" y="110"/>
                  </a:cubicBezTo>
                  <a:cubicBezTo>
                    <a:pt x="2396" y="110"/>
                    <a:pt x="2405" y="90"/>
                    <a:pt x="2383" y="69"/>
                  </a:cubicBezTo>
                  <a:cubicBezTo>
                    <a:pt x="2320" y="21"/>
                    <a:pt x="2247" y="0"/>
                    <a:pt x="217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6137808" y="1237882"/>
              <a:ext cx="24123" cy="51310"/>
            </a:xfrm>
            <a:custGeom>
              <a:avLst/>
              <a:gdLst/>
              <a:ahLst/>
              <a:cxnLst/>
              <a:rect l="l" t="t" r="r" b="b"/>
              <a:pathLst>
                <a:path w="496" h="1055" extrusionOk="0">
                  <a:moveTo>
                    <a:pt x="349" y="0"/>
                  </a:moveTo>
                  <a:cubicBezTo>
                    <a:pt x="407" y="116"/>
                    <a:pt x="437" y="205"/>
                    <a:pt x="437" y="321"/>
                  </a:cubicBezTo>
                  <a:cubicBezTo>
                    <a:pt x="407" y="407"/>
                    <a:pt x="379" y="495"/>
                    <a:pt x="349" y="553"/>
                  </a:cubicBezTo>
                  <a:cubicBezTo>
                    <a:pt x="291" y="756"/>
                    <a:pt x="205" y="930"/>
                    <a:pt x="0" y="1018"/>
                  </a:cubicBezTo>
                  <a:cubicBezTo>
                    <a:pt x="0" y="1018"/>
                    <a:pt x="0" y="1055"/>
                    <a:pt x="15" y="1055"/>
                  </a:cubicBezTo>
                  <a:cubicBezTo>
                    <a:pt x="19" y="1055"/>
                    <a:pt x="24" y="1052"/>
                    <a:pt x="30" y="1046"/>
                  </a:cubicBezTo>
                  <a:cubicBezTo>
                    <a:pt x="233" y="960"/>
                    <a:pt x="321" y="786"/>
                    <a:pt x="379" y="581"/>
                  </a:cubicBezTo>
                  <a:cubicBezTo>
                    <a:pt x="465" y="349"/>
                    <a:pt x="495" y="205"/>
                    <a:pt x="34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6108189" y="1240119"/>
              <a:ext cx="21156" cy="9095"/>
            </a:xfrm>
            <a:custGeom>
              <a:avLst/>
              <a:gdLst/>
              <a:ahLst/>
              <a:cxnLst/>
              <a:rect l="l" t="t" r="r" b="b"/>
              <a:pathLst>
                <a:path w="435" h="187" extrusionOk="0">
                  <a:moveTo>
                    <a:pt x="288" y="1"/>
                  </a:moveTo>
                  <a:cubicBezTo>
                    <a:pt x="259" y="1"/>
                    <a:pt x="224" y="21"/>
                    <a:pt x="202" y="42"/>
                  </a:cubicBezTo>
                  <a:cubicBezTo>
                    <a:pt x="144" y="70"/>
                    <a:pt x="58" y="128"/>
                    <a:pt x="0" y="187"/>
                  </a:cubicBezTo>
                  <a:lnTo>
                    <a:pt x="28" y="187"/>
                  </a:lnTo>
                  <a:cubicBezTo>
                    <a:pt x="86" y="159"/>
                    <a:pt x="144" y="101"/>
                    <a:pt x="202" y="70"/>
                  </a:cubicBezTo>
                  <a:cubicBezTo>
                    <a:pt x="233" y="42"/>
                    <a:pt x="261" y="42"/>
                    <a:pt x="261" y="42"/>
                  </a:cubicBezTo>
                  <a:cubicBezTo>
                    <a:pt x="276" y="34"/>
                    <a:pt x="288" y="31"/>
                    <a:pt x="296" y="31"/>
                  </a:cubicBezTo>
                  <a:cubicBezTo>
                    <a:pt x="319" y="31"/>
                    <a:pt x="319" y="58"/>
                    <a:pt x="319" y="101"/>
                  </a:cubicBezTo>
                  <a:lnTo>
                    <a:pt x="291" y="128"/>
                  </a:lnTo>
                  <a:cubicBezTo>
                    <a:pt x="261" y="159"/>
                    <a:pt x="291" y="159"/>
                    <a:pt x="291" y="159"/>
                  </a:cubicBezTo>
                  <a:cubicBezTo>
                    <a:pt x="319" y="101"/>
                    <a:pt x="435" y="42"/>
                    <a:pt x="319" y="12"/>
                  </a:cubicBezTo>
                  <a:cubicBezTo>
                    <a:pt x="311" y="4"/>
                    <a:pt x="300" y="1"/>
                    <a:pt x="2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5975366" y="1310008"/>
              <a:ext cx="40951" cy="20427"/>
            </a:xfrm>
            <a:custGeom>
              <a:avLst/>
              <a:gdLst/>
              <a:ahLst/>
              <a:cxnLst/>
              <a:rect l="l" t="t" r="r" b="b"/>
              <a:pathLst>
                <a:path w="842" h="420" extrusionOk="0">
                  <a:moveTo>
                    <a:pt x="814" y="0"/>
                  </a:moveTo>
                  <a:cubicBezTo>
                    <a:pt x="523" y="86"/>
                    <a:pt x="260" y="233"/>
                    <a:pt x="0" y="407"/>
                  </a:cubicBezTo>
                  <a:cubicBezTo>
                    <a:pt x="0" y="407"/>
                    <a:pt x="0" y="419"/>
                    <a:pt x="8" y="419"/>
                  </a:cubicBezTo>
                  <a:cubicBezTo>
                    <a:pt x="12" y="419"/>
                    <a:pt x="19" y="416"/>
                    <a:pt x="28" y="407"/>
                  </a:cubicBezTo>
                  <a:cubicBezTo>
                    <a:pt x="260" y="233"/>
                    <a:pt x="551" y="116"/>
                    <a:pt x="841" y="28"/>
                  </a:cubicBezTo>
                  <a:cubicBezTo>
                    <a:pt x="841" y="0"/>
                    <a:pt x="841" y="0"/>
                    <a:pt x="81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6037522" y="1293083"/>
              <a:ext cx="5642" cy="5642"/>
            </a:xfrm>
            <a:custGeom>
              <a:avLst/>
              <a:gdLst/>
              <a:ahLst/>
              <a:cxnLst/>
              <a:rect l="l" t="t" r="r" b="b"/>
              <a:pathLst>
                <a:path w="116" h="116" extrusionOk="0">
                  <a:moveTo>
                    <a:pt x="116" y="0"/>
                  </a:moveTo>
                  <a:cubicBezTo>
                    <a:pt x="85" y="28"/>
                    <a:pt x="28" y="58"/>
                    <a:pt x="0" y="85"/>
                  </a:cubicBezTo>
                  <a:lnTo>
                    <a:pt x="0" y="116"/>
                  </a:lnTo>
                  <a:cubicBezTo>
                    <a:pt x="28" y="58"/>
                    <a:pt x="85" y="28"/>
                    <a:pt x="1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6058678" y="1293034"/>
              <a:ext cx="67846" cy="32488"/>
            </a:xfrm>
            <a:custGeom>
              <a:avLst/>
              <a:gdLst/>
              <a:ahLst/>
              <a:cxnLst/>
              <a:rect l="l" t="t" r="r" b="b"/>
              <a:pathLst>
                <a:path w="1395" h="668" extrusionOk="0">
                  <a:moveTo>
                    <a:pt x="1367" y="0"/>
                  </a:moveTo>
                  <a:cubicBezTo>
                    <a:pt x="902" y="233"/>
                    <a:pt x="465" y="465"/>
                    <a:pt x="0" y="668"/>
                  </a:cubicBezTo>
                  <a:cubicBezTo>
                    <a:pt x="465" y="493"/>
                    <a:pt x="930" y="291"/>
                    <a:pt x="1395" y="28"/>
                  </a:cubicBezTo>
                  <a:cubicBezTo>
                    <a:pt x="1395" y="28"/>
                    <a:pt x="1395" y="0"/>
                    <a:pt x="136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6009265" y="1331116"/>
              <a:ext cx="62204" cy="24123"/>
            </a:xfrm>
            <a:custGeom>
              <a:avLst/>
              <a:gdLst/>
              <a:ahLst/>
              <a:cxnLst/>
              <a:rect l="l" t="t" r="r" b="b"/>
              <a:pathLst>
                <a:path w="1279" h="496" extrusionOk="0">
                  <a:moveTo>
                    <a:pt x="1249" y="1"/>
                  </a:moveTo>
                  <a:cubicBezTo>
                    <a:pt x="842" y="147"/>
                    <a:pt x="435" y="322"/>
                    <a:pt x="28" y="466"/>
                  </a:cubicBezTo>
                  <a:cubicBezTo>
                    <a:pt x="0" y="466"/>
                    <a:pt x="0" y="496"/>
                    <a:pt x="28" y="496"/>
                  </a:cubicBezTo>
                  <a:cubicBezTo>
                    <a:pt x="435" y="349"/>
                    <a:pt x="842" y="205"/>
                    <a:pt x="1249" y="31"/>
                  </a:cubicBezTo>
                  <a:cubicBezTo>
                    <a:pt x="1279" y="31"/>
                    <a:pt x="1279" y="1"/>
                    <a:pt x="124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5824062" y="1397600"/>
              <a:ext cx="26992" cy="24658"/>
            </a:xfrm>
            <a:custGeom>
              <a:avLst/>
              <a:gdLst/>
              <a:ahLst/>
              <a:cxnLst/>
              <a:rect l="l" t="t" r="r" b="b"/>
              <a:pathLst>
                <a:path w="555" h="507" extrusionOk="0">
                  <a:moveTo>
                    <a:pt x="1" y="1"/>
                  </a:moveTo>
                  <a:cubicBezTo>
                    <a:pt x="117" y="233"/>
                    <a:pt x="322" y="377"/>
                    <a:pt x="524" y="493"/>
                  </a:cubicBezTo>
                  <a:cubicBezTo>
                    <a:pt x="534" y="503"/>
                    <a:pt x="541" y="507"/>
                    <a:pt x="545" y="507"/>
                  </a:cubicBezTo>
                  <a:cubicBezTo>
                    <a:pt x="554" y="507"/>
                    <a:pt x="554" y="493"/>
                    <a:pt x="554" y="493"/>
                  </a:cubicBezTo>
                  <a:cubicBezTo>
                    <a:pt x="322" y="377"/>
                    <a:pt x="147" y="203"/>
                    <a:pt x="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5897550" y="1349548"/>
              <a:ext cx="45279" cy="19843"/>
            </a:xfrm>
            <a:custGeom>
              <a:avLst/>
              <a:gdLst/>
              <a:ahLst/>
              <a:cxnLst/>
              <a:rect l="l" t="t" r="r" b="b"/>
              <a:pathLst>
                <a:path w="931" h="408" extrusionOk="0">
                  <a:moveTo>
                    <a:pt x="903" y="1"/>
                  </a:moveTo>
                  <a:cubicBezTo>
                    <a:pt x="640" y="203"/>
                    <a:pt x="349" y="319"/>
                    <a:pt x="31" y="377"/>
                  </a:cubicBezTo>
                  <a:cubicBezTo>
                    <a:pt x="1" y="377"/>
                    <a:pt x="1" y="407"/>
                    <a:pt x="31" y="407"/>
                  </a:cubicBezTo>
                  <a:cubicBezTo>
                    <a:pt x="349" y="377"/>
                    <a:pt x="670" y="233"/>
                    <a:pt x="903" y="29"/>
                  </a:cubicBezTo>
                  <a:cubicBezTo>
                    <a:pt x="931" y="29"/>
                    <a:pt x="903" y="1"/>
                    <a:pt x="9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5911703" y="1373525"/>
              <a:ext cx="16974" cy="7149"/>
            </a:xfrm>
            <a:custGeom>
              <a:avLst/>
              <a:gdLst/>
              <a:ahLst/>
              <a:cxnLst/>
              <a:rect l="l" t="t" r="r" b="b"/>
              <a:pathLst>
                <a:path w="349" h="147" extrusionOk="0">
                  <a:moveTo>
                    <a:pt x="349" y="0"/>
                  </a:moveTo>
                  <a:cubicBezTo>
                    <a:pt x="233" y="59"/>
                    <a:pt x="117" y="117"/>
                    <a:pt x="0" y="147"/>
                  </a:cubicBezTo>
                  <a:lnTo>
                    <a:pt x="31" y="147"/>
                  </a:lnTo>
                  <a:cubicBezTo>
                    <a:pt x="147" y="117"/>
                    <a:pt x="233" y="89"/>
                    <a:pt x="349" y="31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6029060" y="1321291"/>
              <a:ext cx="14153" cy="8511"/>
            </a:xfrm>
            <a:custGeom>
              <a:avLst/>
              <a:gdLst/>
              <a:ahLst/>
              <a:cxnLst/>
              <a:rect l="l" t="t" r="r" b="b"/>
              <a:pathLst>
                <a:path w="291" h="175" extrusionOk="0">
                  <a:moveTo>
                    <a:pt x="260" y="1"/>
                  </a:moveTo>
                  <a:cubicBezTo>
                    <a:pt x="260" y="3"/>
                    <a:pt x="260" y="6"/>
                    <a:pt x="260" y="8"/>
                  </a:cubicBezTo>
                  <a:lnTo>
                    <a:pt x="260" y="8"/>
                  </a:lnTo>
                  <a:cubicBezTo>
                    <a:pt x="154" y="34"/>
                    <a:pt x="53" y="69"/>
                    <a:pt x="0" y="175"/>
                  </a:cubicBezTo>
                  <a:cubicBezTo>
                    <a:pt x="74" y="99"/>
                    <a:pt x="150" y="67"/>
                    <a:pt x="245" y="41"/>
                  </a:cubicBezTo>
                  <a:lnTo>
                    <a:pt x="245" y="41"/>
                  </a:lnTo>
                  <a:cubicBezTo>
                    <a:pt x="234" y="56"/>
                    <a:pt x="218" y="72"/>
                    <a:pt x="202" y="87"/>
                  </a:cubicBezTo>
                  <a:cubicBezTo>
                    <a:pt x="202" y="117"/>
                    <a:pt x="233" y="117"/>
                    <a:pt x="233" y="117"/>
                  </a:cubicBezTo>
                  <a:cubicBezTo>
                    <a:pt x="260" y="87"/>
                    <a:pt x="291" y="59"/>
                    <a:pt x="291" y="28"/>
                  </a:cubicBezTo>
                  <a:lnTo>
                    <a:pt x="291" y="28"/>
                  </a:lnTo>
                  <a:cubicBezTo>
                    <a:pt x="291" y="28"/>
                    <a:pt x="291" y="28"/>
                    <a:pt x="291" y="28"/>
                  </a:cubicBezTo>
                  <a:lnTo>
                    <a:pt x="291" y="1"/>
                  </a:lnTo>
                  <a:cubicBezTo>
                    <a:pt x="281" y="3"/>
                    <a:pt x="271" y="5"/>
                    <a:pt x="261" y="8"/>
                  </a:cubicBezTo>
                  <a:lnTo>
                    <a:pt x="261" y="8"/>
                  </a:lnTo>
                  <a:cubicBezTo>
                    <a:pt x="261" y="6"/>
                    <a:pt x="260" y="3"/>
                    <a:pt x="26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5017252" y="1678759"/>
              <a:ext cx="204899" cy="127229"/>
            </a:xfrm>
            <a:custGeom>
              <a:avLst/>
              <a:gdLst/>
              <a:ahLst/>
              <a:cxnLst/>
              <a:rect l="l" t="t" r="r" b="b"/>
              <a:pathLst>
                <a:path w="4213" h="2616" extrusionOk="0">
                  <a:moveTo>
                    <a:pt x="4184" y="0"/>
                  </a:moveTo>
                  <a:cubicBezTo>
                    <a:pt x="2731" y="756"/>
                    <a:pt x="1337" y="1600"/>
                    <a:pt x="28" y="2588"/>
                  </a:cubicBezTo>
                  <a:cubicBezTo>
                    <a:pt x="0" y="2588"/>
                    <a:pt x="28" y="2615"/>
                    <a:pt x="28" y="2615"/>
                  </a:cubicBezTo>
                  <a:cubicBezTo>
                    <a:pt x="1337" y="1628"/>
                    <a:pt x="2759" y="756"/>
                    <a:pt x="4212" y="31"/>
                  </a:cubicBezTo>
                  <a:cubicBezTo>
                    <a:pt x="4212" y="0"/>
                    <a:pt x="4212" y="0"/>
                    <a:pt x="418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5150075" y="1685373"/>
              <a:ext cx="197896" cy="114973"/>
            </a:xfrm>
            <a:custGeom>
              <a:avLst/>
              <a:gdLst/>
              <a:ahLst/>
              <a:cxnLst/>
              <a:rect l="l" t="t" r="r" b="b"/>
              <a:pathLst>
                <a:path w="4069" h="2364" extrusionOk="0">
                  <a:moveTo>
                    <a:pt x="3933" y="1"/>
                  </a:moveTo>
                  <a:cubicBezTo>
                    <a:pt x="3678" y="1"/>
                    <a:pt x="3429" y="173"/>
                    <a:pt x="3224" y="301"/>
                  </a:cubicBezTo>
                  <a:cubicBezTo>
                    <a:pt x="2848" y="504"/>
                    <a:pt x="2469" y="708"/>
                    <a:pt x="2120" y="941"/>
                  </a:cubicBezTo>
                  <a:cubicBezTo>
                    <a:pt x="1395" y="1375"/>
                    <a:pt x="698" y="1840"/>
                    <a:pt x="0" y="2363"/>
                  </a:cubicBezTo>
                  <a:cubicBezTo>
                    <a:pt x="900" y="1724"/>
                    <a:pt x="1830" y="1143"/>
                    <a:pt x="2759" y="592"/>
                  </a:cubicBezTo>
                  <a:cubicBezTo>
                    <a:pt x="2992" y="446"/>
                    <a:pt x="3255" y="329"/>
                    <a:pt x="3487" y="185"/>
                  </a:cubicBezTo>
                  <a:cubicBezTo>
                    <a:pt x="3573" y="155"/>
                    <a:pt x="3689" y="97"/>
                    <a:pt x="3806" y="69"/>
                  </a:cubicBezTo>
                  <a:cubicBezTo>
                    <a:pt x="3835" y="54"/>
                    <a:pt x="3864" y="46"/>
                    <a:pt x="3893" y="46"/>
                  </a:cubicBezTo>
                  <a:cubicBezTo>
                    <a:pt x="3922" y="46"/>
                    <a:pt x="3951" y="54"/>
                    <a:pt x="3980" y="69"/>
                  </a:cubicBezTo>
                  <a:cubicBezTo>
                    <a:pt x="4068" y="97"/>
                    <a:pt x="3864" y="213"/>
                    <a:pt x="3806" y="243"/>
                  </a:cubicBezTo>
                  <a:lnTo>
                    <a:pt x="2411" y="1115"/>
                  </a:lnTo>
                  <a:cubicBezTo>
                    <a:pt x="1888" y="1433"/>
                    <a:pt x="1365" y="1754"/>
                    <a:pt x="842" y="2103"/>
                  </a:cubicBezTo>
                  <a:cubicBezTo>
                    <a:pt x="842" y="2103"/>
                    <a:pt x="842" y="2131"/>
                    <a:pt x="872" y="2131"/>
                  </a:cubicBezTo>
                  <a:cubicBezTo>
                    <a:pt x="1453" y="1782"/>
                    <a:pt x="2004" y="1406"/>
                    <a:pt x="2557" y="1057"/>
                  </a:cubicBezTo>
                  <a:cubicBezTo>
                    <a:pt x="2848" y="883"/>
                    <a:pt x="3138" y="708"/>
                    <a:pt x="3399" y="534"/>
                  </a:cubicBezTo>
                  <a:lnTo>
                    <a:pt x="3836" y="271"/>
                  </a:lnTo>
                  <a:cubicBezTo>
                    <a:pt x="3922" y="213"/>
                    <a:pt x="4010" y="155"/>
                    <a:pt x="4068" y="39"/>
                  </a:cubicBezTo>
                  <a:lnTo>
                    <a:pt x="4038" y="11"/>
                  </a:lnTo>
                  <a:cubicBezTo>
                    <a:pt x="4003" y="4"/>
                    <a:pt x="3968" y="1"/>
                    <a:pt x="393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5470776" y="1488790"/>
              <a:ext cx="190892" cy="117989"/>
            </a:xfrm>
            <a:custGeom>
              <a:avLst/>
              <a:gdLst/>
              <a:ahLst/>
              <a:cxnLst/>
              <a:rect l="l" t="t" r="r" b="b"/>
              <a:pathLst>
                <a:path w="3925" h="2426" extrusionOk="0">
                  <a:moveTo>
                    <a:pt x="3916" y="1"/>
                  </a:moveTo>
                  <a:cubicBezTo>
                    <a:pt x="3911" y="1"/>
                    <a:pt x="3904" y="4"/>
                    <a:pt x="3894" y="13"/>
                  </a:cubicBezTo>
                  <a:cubicBezTo>
                    <a:pt x="2588" y="799"/>
                    <a:pt x="1310" y="1612"/>
                    <a:pt x="1" y="2396"/>
                  </a:cubicBezTo>
                  <a:lnTo>
                    <a:pt x="1" y="2426"/>
                  </a:lnTo>
                  <a:cubicBezTo>
                    <a:pt x="1310" y="1612"/>
                    <a:pt x="2616" y="827"/>
                    <a:pt x="3925" y="13"/>
                  </a:cubicBezTo>
                  <a:cubicBezTo>
                    <a:pt x="3925" y="13"/>
                    <a:pt x="3925" y="1"/>
                    <a:pt x="391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5448160" y="1542532"/>
              <a:ext cx="71785" cy="44501"/>
            </a:xfrm>
            <a:custGeom>
              <a:avLst/>
              <a:gdLst/>
              <a:ahLst/>
              <a:cxnLst/>
              <a:rect l="l" t="t" r="r" b="b"/>
              <a:pathLst>
                <a:path w="1476" h="915" extrusionOk="0">
                  <a:moveTo>
                    <a:pt x="1459" y="1"/>
                  </a:moveTo>
                  <a:lnTo>
                    <a:pt x="1459" y="1"/>
                  </a:lnTo>
                  <a:cubicBezTo>
                    <a:pt x="1456" y="1"/>
                    <a:pt x="1454" y="4"/>
                    <a:pt x="1454" y="12"/>
                  </a:cubicBezTo>
                  <a:cubicBezTo>
                    <a:pt x="961" y="303"/>
                    <a:pt x="496" y="593"/>
                    <a:pt x="1" y="884"/>
                  </a:cubicBezTo>
                  <a:cubicBezTo>
                    <a:pt x="1" y="914"/>
                    <a:pt x="1" y="914"/>
                    <a:pt x="31" y="914"/>
                  </a:cubicBezTo>
                  <a:cubicBezTo>
                    <a:pt x="496" y="623"/>
                    <a:pt x="989" y="333"/>
                    <a:pt x="1454" y="42"/>
                  </a:cubicBezTo>
                  <a:cubicBezTo>
                    <a:pt x="1475" y="21"/>
                    <a:pt x="1466" y="1"/>
                    <a:pt x="145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5453851" y="1582656"/>
              <a:ext cx="188023" cy="115946"/>
            </a:xfrm>
            <a:custGeom>
              <a:avLst/>
              <a:gdLst/>
              <a:ahLst/>
              <a:cxnLst/>
              <a:rect l="l" t="t" r="r" b="b"/>
              <a:pathLst>
                <a:path w="3866" h="2384" extrusionOk="0">
                  <a:moveTo>
                    <a:pt x="3836" y="1"/>
                  </a:moveTo>
                  <a:cubicBezTo>
                    <a:pt x="2529" y="756"/>
                    <a:pt x="1251" y="1570"/>
                    <a:pt x="0" y="2383"/>
                  </a:cubicBezTo>
                  <a:cubicBezTo>
                    <a:pt x="1251" y="1570"/>
                    <a:pt x="2557" y="814"/>
                    <a:pt x="3836" y="59"/>
                  </a:cubicBezTo>
                  <a:cubicBezTo>
                    <a:pt x="3866" y="31"/>
                    <a:pt x="3836" y="1"/>
                    <a:pt x="383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5305513" y="1750252"/>
              <a:ext cx="61718" cy="41583"/>
            </a:xfrm>
            <a:custGeom>
              <a:avLst/>
              <a:gdLst/>
              <a:ahLst/>
              <a:cxnLst/>
              <a:rect l="l" t="t" r="r" b="b"/>
              <a:pathLst>
                <a:path w="1269" h="855" extrusionOk="0">
                  <a:moveTo>
                    <a:pt x="1255" y="0"/>
                  </a:moveTo>
                  <a:cubicBezTo>
                    <a:pt x="1252" y="0"/>
                    <a:pt x="1249" y="3"/>
                    <a:pt x="1249" y="13"/>
                  </a:cubicBezTo>
                  <a:cubicBezTo>
                    <a:pt x="1269" y="13"/>
                    <a:pt x="1262" y="0"/>
                    <a:pt x="1255" y="0"/>
                  </a:cubicBezTo>
                  <a:close/>
                  <a:moveTo>
                    <a:pt x="1249" y="13"/>
                  </a:moveTo>
                  <a:lnTo>
                    <a:pt x="1249" y="13"/>
                  </a:lnTo>
                  <a:cubicBezTo>
                    <a:pt x="872" y="362"/>
                    <a:pt x="465" y="622"/>
                    <a:pt x="0" y="855"/>
                  </a:cubicBezTo>
                  <a:cubicBezTo>
                    <a:pt x="465" y="653"/>
                    <a:pt x="900" y="362"/>
                    <a:pt x="1249" y="13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5705392" y="1489034"/>
              <a:ext cx="93282" cy="55590"/>
            </a:xfrm>
            <a:custGeom>
              <a:avLst/>
              <a:gdLst/>
              <a:ahLst/>
              <a:cxnLst/>
              <a:rect l="l" t="t" r="r" b="b"/>
              <a:pathLst>
                <a:path w="1918" h="1143" extrusionOk="0">
                  <a:moveTo>
                    <a:pt x="1903" y="0"/>
                  </a:moveTo>
                  <a:cubicBezTo>
                    <a:pt x="1900" y="0"/>
                    <a:pt x="1895" y="3"/>
                    <a:pt x="1890" y="8"/>
                  </a:cubicBezTo>
                  <a:cubicBezTo>
                    <a:pt x="1251" y="357"/>
                    <a:pt x="639" y="736"/>
                    <a:pt x="0" y="1084"/>
                  </a:cubicBezTo>
                  <a:cubicBezTo>
                    <a:pt x="0" y="1112"/>
                    <a:pt x="0" y="1142"/>
                    <a:pt x="30" y="1142"/>
                  </a:cubicBezTo>
                  <a:cubicBezTo>
                    <a:pt x="670" y="763"/>
                    <a:pt x="1279" y="415"/>
                    <a:pt x="1918" y="38"/>
                  </a:cubicBezTo>
                  <a:cubicBezTo>
                    <a:pt x="1918" y="38"/>
                    <a:pt x="1918" y="0"/>
                    <a:pt x="19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5086898" y="1878065"/>
              <a:ext cx="81512" cy="45863"/>
            </a:xfrm>
            <a:custGeom>
              <a:avLst/>
              <a:gdLst/>
              <a:ahLst/>
              <a:cxnLst/>
              <a:rect l="l" t="t" r="r" b="b"/>
              <a:pathLst>
                <a:path w="1676" h="943" extrusionOk="0">
                  <a:moveTo>
                    <a:pt x="1648" y="0"/>
                  </a:moveTo>
                  <a:cubicBezTo>
                    <a:pt x="1125" y="319"/>
                    <a:pt x="572" y="640"/>
                    <a:pt x="21" y="930"/>
                  </a:cubicBezTo>
                  <a:cubicBezTo>
                    <a:pt x="572" y="640"/>
                    <a:pt x="1125" y="349"/>
                    <a:pt x="1648" y="28"/>
                  </a:cubicBezTo>
                  <a:cubicBezTo>
                    <a:pt x="1676" y="0"/>
                    <a:pt x="1648" y="0"/>
                    <a:pt x="1648" y="0"/>
                  </a:cubicBezTo>
                  <a:close/>
                  <a:moveTo>
                    <a:pt x="21" y="930"/>
                  </a:moveTo>
                  <a:cubicBezTo>
                    <a:pt x="1" y="930"/>
                    <a:pt x="7" y="943"/>
                    <a:pt x="14" y="943"/>
                  </a:cubicBezTo>
                  <a:cubicBezTo>
                    <a:pt x="18" y="943"/>
                    <a:pt x="21" y="940"/>
                    <a:pt x="21" y="93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5058155" y="1829430"/>
              <a:ext cx="57632" cy="40221"/>
            </a:xfrm>
            <a:custGeom>
              <a:avLst/>
              <a:gdLst/>
              <a:ahLst/>
              <a:cxnLst/>
              <a:rect l="l" t="t" r="r" b="b"/>
              <a:pathLst>
                <a:path w="1185" h="827" extrusionOk="0">
                  <a:moveTo>
                    <a:pt x="1168" y="0"/>
                  </a:moveTo>
                  <a:lnTo>
                    <a:pt x="1168" y="0"/>
                  </a:lnTo>
                  <a:cubicBezTo>
                    <a:pt x="1165" y="0"/>
                    <a:pt x="1163" y="4"/>
                    <a:pt x="1163" y="13"/>
                  </a:cubicBezTo>
                  <a:cubicBezTo>
                    <a:pt x="786" y="273"/>
                    <a:pt x="407" y="536"/>
                    <a:pt x="1" y="796"/>
                  </a:cubicBezTo>
                  <a:cubicBezTo>
                    <a:pt x="1" y="796"/>
                    <a:pt x="1" y="826"/>
                    <a:pt x="31" y="826"/>
                  </a:cubicBezTo>
                  <a:lnTo>
                    <a:pt x="1163" y="40"/>
                  </a:lnTo>
                  <a:cubicBezTo>
                    <a:pt x="1184" y="21"/>
                    <a:pt x="1175" y="0"/>
                    <a:pt x="116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4997458" y="1791787"/>
              <a:ext cx="1410" cy="16293"/>
            </a:xfrm>
            <a:custGeom>
              <a:avLst/>
              <a:gdLst/>
              <a:ahLst/>
              <a:cxnLst/>
              <a:rect l="l" t="t" r="r" b="b"/>
              <a:pathLst>
                <a:path w="29" h="335" extrusionOk="0">
                  <a:moveTo>
                    <a:pt x="0" y="1"/>
                  </a:moveTo>
                  <a:lnTo>
                    <a:pt x="0" y="322"/>
                  </a:lnTo>
                  <a:cubicBezTo>
                    <a:pt x="0" y="331"/>
                    <a:pt x="3" y="334"/>
                    <a:pt x="8" y="334"/>
                  </a:cubicBezTo>
                  <a:cubicBezTo>
                    <a:pt x="16" y="334"/>
                    <a:pt x="28" y="322"/>
                    <a:pt x="28" y="322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5004461" y="1788966"/>
              <a:ext cx="5690" cy="16682"/>
            </a:xfrm>
            <a:custGeom>
              <a:avLst/>
              <a:gdLst/>
              <a:ahLst/>
              <a:cxnLst/>
              <a:rect l="l" t="t" r="r" b="b"/>
              <a:pathLst>
                <a:path w="117" h="343" extrusionOk="0">
                  <a:moveTo>
                    <a:pt x="59" y="1"/>
                  </a:moveTo>
                  <a:cubicBezTo>
                    <a:pt x="31" y="117"/>
                    <a:pt x="31" y="205"/>
                    <a:pt x="0" y="322"/>
                  </a:cubicBezTo>
                  <a:cubicBezTo>
                    <a:pt x="0" y="336"/>
                    <a:pt x="8" y="343"/>
                    <a:pt x="16" y="343"/>
                  </a:cubicBezTo>
                  <a:cubicBezTo>
                    <a:pt x="23" y="343"/>
                    <a:pt x="31" y="336"/>
                    <a:pt x="31" y="322"/>
                  </a:cubicBezTo>
                  <a:cubicBezTo>
                    <a:pt x="59" y="233"/>
                    <a:pt x="89" y="117"/>
                    <a:pt x="89" y="31"/>
                  </a:cubicBezTo>
                  <a:cubicBezTo>
                    <a:pt x="117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5014383" y="1781962"/>
              <a:ext cx="5739" cy="13812"/>
            </a:xfrm>
            <a:custGeom>
              <a:avLst/>
              <a:gdLst/>
              <a:ahLst/>
              <a:cxnLst/>
              <a:rect l="l" t="t" r="r" b="b"/>
              <a:pathLst>
                <a:path w="118" h="284" extrusionOk="0">
                  <a:moveTo>
                    <a:pt x="87" y="1"/>
                  </a:moveTo>
                  <a:lnTo>
                    <a:pt x="1" y="261"/>
                  </a:lnTo>
                  <a:cubicBezTo>
                    <a:pt x="1" y="276"/>
                    <a:pt x="8" y="284"/>
                    <a:pt x="15" y="284"/>
                  </a:cubicBezTo>
                  <a:cubicBezTo>
                    <a:pt x="22" y="284"/>
                    <a:pt x="29" y="276"/>
                    <a:pt x="29" y="261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5025715" y="1773500"/>
              <a:ext cx="5690" cy="14153"/>
            </a:xfrm>
            <a:custGeom>
              <a:avLst/>
              <a:gdLst/>
              <a:ahLst/>
              <a:cxnLst/>
              <a:rect l="l" t="t" r="r" b="b"/>
              <a:pathLst>
                <a:path w="117" h="291" extrusionOk="0">
                  <a:moveTo>
                    <a:pt x="86" y="0"/>
                  </a:moveTo>
                  <a:lnTo>
                    <a:pt x="0" y="261"/>
                  </a:lnTo>
                  <a:cubicBezTo>
                    <a:pt x="0" y="291"/>
                    <a:pt x="0" y="291"/>
                    <a:pt x="28" y="291"/>
                  </a:cubicBezTo>
                  <a:cubicBezTo>
                    <a:pt x="56" y="209"/>
                    <a:pt x="82" y="103"/>
                    <a:pt x="110" y="20"/>
                  </a:cubicBezTo>
                  <a:lnTo>
                    <a:pt x="110" y="20"/>
                  </a:lnTo>
                  <a:cubicBezTo>
                    <a:pt x="114" y="15"/>
                    <a:pt x="117" y="9"/>
                    <a:pt x="117" y="0"/>
                  </a:cubicBezTo>
                  <a:lnTo>
                    <a:pt x="117" y="0"/>
                  </a:lnTo>
                  <a:cubicBezTo>
                    <a:pt x="117" y="0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5034177" y="1766351"/>
              <a:ext cx="8560" cy="15660"/>
            </a:xfrm>
            <a:custGeom>
              <a:avLst/>
              <a:gdLst/>
              <a:ahLst/>
              <a:cxnLst/>
              <a:rect l="l" t="t" r="r" b="b"/>
              <a:pathLst>
                <a:path w="176" h="322" extrusionOk="0">
                  <a:moveTo>
                    <a:pt x="145" y="1"/>
                  </a:moveTo>
                  <a:cubicBezTo>
                    <a:pt x="145" y="1"/>
                    <a:pt x="145" y="1"/>
                    <a:pt x="145" y="1"/>
                  </a:cubicBezTo>
                  <a:lnTo>
                    <a:pt x="145" y="1"/>
                  </a:lnTo>
                  <a:cubicBezTo>
                    <a:pt x="117" y="31"/>
                    <a:pt x="117" y="31"/>
                    <a:pt x="117" y="59"/>
                  </a:cubicBezTo>
                  <a:cubicBezTo>
                    <a:pt x="122" y="59"/>
                    <a:pt x="125" y="58"/>
                    <a:pt x="129" y="57"/>
                  </a:cubicBezTo>
                  <a:lnTo>
                    <a:pt x="129" y="57"/>
                  </a:lnTo>
                  <a:cubicBezTo>
                    <a:pt x="98" y="147"/>
                    <a:pt x="54" y="220"/>
                    <a:pt x="29" y="291"/>
                  </a:cubicBezTo>
                  <a:cubicBezTo>
                    <a:pt x="1" y="322"/>
                    <a:pt x="29" y="322"/>
                    <a:pt x="29" y="322"/>
                  </a:cubicBezTo>
                  <a:cubicBezTo>
                    <a:pt x="83" y="213"/>
                    <a:pt x="113" y="129"/>
                    <a:pt x="139" y="49"/>
                  </a:cubicBezTo>
                  <a:lnTo>
                    <a:pt x="139" y="49"/>
                  </a:lnTo>
                  <a:cubicBezTo>
                    <a:pt x="145" y="41"/>
                    <a:pt x="145" y="31"/>
                    <a:pt x="145" y="31"/>
                  </a:cubicBezTo>
                  <a:lnTo>
                    <a:pt x="145" y="31"/>
                  </a:lnTo>
                  <a:cubicBezTo>
                    <a:pt x="145" y="31"/>
                    <a:pt x="145" y="31"/>
                    <a:pt x="145" y="31"/>
                  </a:cubicBezTo>
                  <a:cubicBezTo>
                    <a:pt x="175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5048330" y="1759347"/>
              <a:ext cx="5690" cy="11381"/>
            </a:xfrm>
            <a:custGeom>
              <a:avLst/>
              <a:gdLst/>
              <a:ahLst/>
              <a:cxnLst/>
              <a:rect l="l" t="t" r="r" b="b"/>
              <a:pathLst>
                <a:path w="117" h="234" extrusionOk="0">
                  <a:moveTo>
                    <a:pt x="117" y="1"/>
                  </a:moveTo>
                  <a:cubicBezTo>
                    <a:pt x="117" y="1"/>
                    <a:pt x="117" y="1"/>
                    <a:pt x="117" y="1"/>
                  </a:cubicBezTo>
                  <a:lnTo>
                    <a:pt x="117" y="1"/>
                  </a:lnTo>
                  <a:cubicBezTo>
                    <a:pt x="117" y="1"/>
                    <a:pt x="86" y="1"/>
                    <a:pt x="86" y="29"/>
                  </a:cubicBezTo>
                  <a:lnTo>
                    <a:pt x="92" y="29"/>
                  </a:lnTo>
                  <a:cubicBezTo>
                    <a:pt x="49" y="85"/>
                    <a:pt x="24" y="158"/>
                    <a:pt x="0" y="233"/>
                  </a:cubicBezTo>
                  <a:lnTo>
                    <a:pt x="28" y="233"/>
                  </a:lnTo>
                  <a:cubicBezTo>
                    <a:pt x="55" y="155"/>
                    <a:pt x="80" y="100"/>
                    <a:pt x="106" y="29"/>
                  </a:cubicBezTo>
                  <a:lnTo>
                    <a:pt x="117" y="2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5060100" y="1752246"/>
              <a:ext cx="6566" cy="12013"/>
            </a:xfrm>
            <a:custGeom>
              <a:avLst/>
              <a:gdLst/>
              <a:ahLst/>
              <a:cxnLst/>
              <a:rect l="l" t="t" r="r" b="b"/>
              <a:pathLst>
                <a:path w="135" h="247" extrusionOk="0">
                  <a:moveTo>
                    <a:pt x="107" y="0"/>
                  </a:moveTo>
                  <a:cubicBezTo>
                    <a:pt x="77" y="89"/>
                    <a:pt x="49" y="147"/>
                    <a:pt x="19" y="233"/>
                  </a:cubicBezTo>
                  <a:cubicBezTo>
                    <a:pt x="0" y="233"/>
                    <a:pt x="6" y="246"/>
                    <a:pt x="21" y="246"/>
                  </a:cubicBezTo>
                  <a:cubicBezTo>
                    <a:pt x="29" y="246"/>
                    <a:pt x="39" y="243"/>
                    <a:pt x="49" y="233"/>
                  </a:cubicBezTo>
                  <a:cubicBezTo>
                    <a:pt x="77" y="175"/>
                    <a:pt x="107" y="89"/>
                    <a:pt x="135" y="31"/>
                  </a:cubicBezTo>
                  <a:cubicBezTo>
                    <a:pt x="135" y="0"/>
                    <a:pt x="135" y="0"/>
                    <a:pt x="10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5072307" y="1745243"/>
              <a:ext cx="7149" cy="10505"/>
            </a:xfrm>
            <a:custGeom>
              <a:avLst/>
              <a:gdLst/>
              <a:ahLst/>
              <a:cxnLst/>
              <a:rect l="l" t="t" r="r" b="b"/>
              <a:pathLst>
                <a:path w="147" h="216" extrusionOk="0">
                  <a:moveTo>
                    <a:pt x="116" y="0"/>
                  </a:moveTo>
                  <a:cubicBezTo>
                    <a:pt x="116" y="0"/>
                    <a:pt x="116" y="0"/>
                    <a:pt x="116" y="0"/>
                  </a:cubicBezTo>
                  <a:lnTo>
                    <a:pt x="116" y="0"/>
                  </a:lnTo>
                  <a:lnTo>
                    <a:pt x="88" y="28"/>
                  </a:lnTo>
                  <a:cubicBezTo>
                    <a:pt x="88" y="29"/>
                    <a:pt x="88" y="30"/>
                    <a:pt x="88" y="31"/>
                  </a:cubicBezTo>
                  <a:lnTo>
                    <a:pt x="88" y="31"/>
                  </a:lnTo>
                  <a:cubicBezTo>
                    <a:pt x="48" y="79"/>
                    <a:pt x="25" y="127"/>
                    <a:pt x="0" y="175"/>
                  </a:cubicBezTo>
                  <a:cubicBezTo>
                    <a:pt x="0" y="194"/>
                    <a:pt x="15" y="215"/>
                    <a:pt x="24" y="215"/>
                  </a:cubicBezTo>
                  <a:cubicBezTo>
                    <a:pt x="28" y="215"/>
                    <a:pt x="30" y="211"/>
                    <a:pt x="30" y="202"/>
                  </a:cubicBezTo>
                  <a:cubicBezTo>
                    <a:pt x="88" y="144"/>
                    <a:pt x="116" y="86"/>
                    <a:pt x="147" y="28"/>
                  </a:cubicBezTo>
                  <a:cubicBezTo>
                    <a:pt x="147" y="0"/>
                    <a:pt x="116" y="0"/>
                    <a:pt x="116" y="0"/>
                  </a:cubicBezTo>
                  <a:lnTo>
                    <a:pt x="116" y="0"/>
                  </a:lnTo>
                  <a:cubicBezTo>
                    <a:pt x="116" y="0"/>
                    <a:pt x="116" y="0"/>
                    <a:pt x="1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5080770" y="1743784"/>
              <a:ext cx="5690" cy="8511"/>
            </a:xfrm>
            <a:custGeom>
              <a:avLst/>
              <a:gdLst/>
              <a:ahLst/>
              <a:cxnLst/>
              <a:rect l="l" t="t" r="r" b="b"/>
              <a:pathLst>
                <a:path w="117" h="175" extrusionOk="0">
                  <a:moveTo>
                    <a:pt x="89" y="0"/>
                  </a:moveTo>
                  <a:cubicBezTo>
                    <a:pt x="59" y="58"/>
                    <a:pt x="59" y="116"/>
                    <a:pt x="31" y="146"/>
                  </a:cubicBezTo>
                  <a:cubicBezTo>
                    <a:pt x="0" y="174"/>
                    <a:pt x="31" y="174"/>
                    <a:pt x="59" y="174"/>
                  </a:cubicBezTo>
                  <a:cubicBezTo>
                    <a:pt x="59" y="116"/>
                    <a:pt x="89" y="58"/>
                    <a:pt x="117" y="30"/>
                  </a:cubicBezTo>
                  <a:cubicBezTo>
                    <a:pt x="117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5192485" y="1765767"/>
              <a:ext cx="5690" cy="9776"/>
            </a:xfrm>
            <a:custGeom>
              <a:avLst/>
              <a:gdLst/>
              <a:ahLst/>
              <a:cxnLst/>
              <a:rect l="l" t="t" r="r" b="b"/>
              <a:pathLst>
                <a:path w="117" h="201" extrusionOk="0">
                  <a:moveTo>
                    <a:pt x="94" y="1"/>
                  </a:moveTo>
                  <a:cubicBezTo>
                    <a:pt x="89" y="1"/>
                    <a:pt x="86" y="4"/>
                    <a:pt x="86" y="13"/>
                  </a:cubicBezTo>
                  <a:lnTo>
                    <a:pt x="0" y="187"/>
                  </a:lnTo>
                  <a:cubicBezTo>
                    <a:pt x="0" y="187"/>
                    <a:pt x="12" y="201"/>
                    <a:pt x="30" y="201"/>
                  </a:cubicBezTo>
                  <a:cubicBezTo>
                    <a:pt x="38" y="201"/>
                    <a:pt x="48" y="197"/>
                    <a:pt x="58" y="187"/>
                  </a:cubicBezTo>
                  <a:cubicBezTo>
                    <a:pt x="86" y="129"/>
                    <a:pt x="86" y="71"/>
                    <a:pt x="116" y="13"/>
                  </a:cubicBezTo>
                  <a:cubicBezTo>
                    <a:pt x="116" y="13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5198127" y="1761536"/>
              <a:ext cx="8511" cy="12013"/>
            </a:xfrm>
            <a:custGeom>
              <a:avLst/>
              <a:gdLst/>
              <a:ahLst/>
              <a:cxnLst/>
              <a:rect l="l" t="t" r="r" b="b"/>
              <a:pathLst>
                <a:path w="175" h="247" extrusionOk="0">
                  <a:moveTo>
                    <a:pt x="166" y="0"/>
                  </a:moveTo>
                  <a:cubicBezTo>
                    <a:pt x="161" y="0"/>
                    <a:pt x="154" y="4"/>
                    <a:pt x="144" y="14"/>
                  </a:cubicBezTo>
                  <a:cubicBezTo>
                    <a:pt x="86" y="42"/>
                    <a:pt x="28" y="130"/>
                    <a:pt x="28" y="216"/>
                  </a:cubicBezTo>
                  <a:cubicBezTo>
                    <a:pt x="0" y="246"/>
                    <a:pt x="58" y="246"/>
                    <a:pt x="58" y="246"/>
                  </a:cubicBezTo>
                  <a:cubicBezTo>
                    <a:pt x="86" y="158"/>
                    <a:pt x="116" y="100"/>
                    <a:pt x="175" y="14"/>
                  </a:cubicBezTo>
                  <a:cubicBezTo>
                    <a:pt x="175" y="14"/>
                    <a:pt x="175" y="0"/>
                    <a:pt x="16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5204206" y="1760125"/>
              <a:ext cx="6614" cy="9776"/>
            </a:xfrm>
            <a:custGeom>
              <a:avLst/>
              <a:gdLst/>
              <a:ahLst/>
              <a:cxnLst/>
              <a:rect l="l" t="t" r="r" b="b"/>
              <a:pathLst>
                <a:path w="136" h="201" extrusionOk="0">
                  <a:moveTo>
                    <a:pt x="115" y="0"/>
                  </a:moveTo>
                  <a:cubicBezTo>
                    <a:pt x="111" y="0"/>
                    <a:pt x="108" y="3"/>
                    <a:pt x="108" y="13"/>
                  </a:cubicBezTo>
                  <a:lnTo>
                    <a:pt x="108" y="43"/>
                  </a:lnTo>
                  <a:lnTo>
                    <a:pt x="77" y="71"/>
                  </a:lnTo>
                  <a:cubicBezTo>
                    <a:pt x="77" y="71"/>
                    <a:pt x="77" y="101"/>
                    <a:pt x="50" y="101"/>
                  </a:cubicBezTo>
                  <a:cubicBezTo>
                    <a:pt x="50" y="129"/>
                    <a:pt x="19" y="159"/>
                    <a:pt x="19" y="187"/>
                  </a:cubicBezTo>
                  <a:cubicBezTo>
                    <a:pt x="1" y="187"/>
                    <a:pt x="7" y="200"/>
                    <a:pt x="22" y="200"/>
                  </a:cubicBezTo>
                  <a:cubicBezTo>
                    <a:pt x="30" y="200"/>
                    <a:pt x="40" y="197"/>
                    <a:pt x="50" y="187"/>
                  </a:cubicBezTo>
                  <a:cubicBezTo>
                    <a:pt x="50" y="159"/>
                    <a:pt x="77" y="129"/>
                    <a:pt x="108" y="101"/>
                  </a:cubicBezTo>
                  <a:cubicBezTo>
                    <a:pt x="108" y="71"/>
                    <a:pt x="136" y="43"/>
                    <a:pt x="136" y="13"/>
                  </a:cubicBezTo>
                  <a:cubicBezTo>
                    <a:pt x="136" y="13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5213593" y="1753073"/>
              <a:ext cx="8560" cy="11624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67" y="0"/>
                  </a:moveTo>
                  <a:cubicBezTo>
                    <a:pt x="163" y="0"/>
                    <a:pt x="156" y="4"/>
                    <a:pt x="147" y="14"/>
                  </a:cubicBezTo>
                  <a:cubicBezTo>
                    <a:pt x="89" y="41"/>
                    <a:pt x="31" y="130"/>
                    <a:pt x="1" y="216"/>
                  </a:cubicBezTo>
                  <a:cubicBezTo>
                    <a:pt x="1" y="231"/>
                    <a:pt x="8" y="238"/>
                    <a:pt x="16" y="238"/>
                  </a:cubicBezTo>
                  <a:cubicBezTo>
                    <a:pt x="23" y="238"/>
                    <a:pt x="31" y="231"/>
                    <a:pt x="31" y="216"/>
                  </a:cubicBezTo>
                  <a:cubicBezTo>
                    <a:pt x="89" y="158"/>
                    <a:pt x="117" y="100"/>
                    <a:pt x="175" y="14"/>
                  </a:cubicBezTo>
                  <a:cubicBezTo>
                    <a:pt x="175" y="14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5224925" y="1746605"/>
              <a:ext cx="7149" cy="9143"/>
            </a:xfrm>
            <a:custGeom>
              <a:avLst/>
              <a:gdLst/>
              <a:ahLst/>
              <a:cxnLst/>
              <a:rect l="l" t="t" r="r" b="b"/>
              <a:pathLst>
                <a:path w="147" h="188" extrusionOk="0">
                  <a:moveTo>
                    <a:pt x="116" y="0"/>
                  </a:moveTo>
                  <a:cubicBezTo>
                    <a:pt x="88" y="0"/>
                    <a:pt x="58" y="58"/>
                    <a:pt x="58" y="58"/>
                  </a:cubicBezTo>
                  <a:cubicBezTo>
                    <a:pt x="30" y="88"/>
                    <a:pt x="0" y="116"/>
                    <a:pt x="0" y="147"/>
                  </a:cubicBezTo>
                  <a:cubicBezTo>
                    <a:pt x="0" y="166"/>
                    <a:pt x="0" y="187"/>
                    <a:pt x="11" y="187"/>
                  </a:cubicBezTo>
                  <a:cubicBezTo>
                    <a:pt x="15" y="187"/>
                    <a:pt x="21" y="183"/>
                    <a:pt x="30" y="174"/>
                  </a:cubicBezTo>
                  <a:cubicBezTo>
                    <a:pt x="58" y="147"/>
                    <a:pt x="58" y="116"/>
                    <a:pt x="88" y="88"/>
                  </a:cubicBezTo>
                  <a:cubicBezTo>
                    <a:pt x="88" y="88"/>
                    <a:pt x="88" y="58"/>
                    <a:pt x="116" y="58"/>
                  </a:cubicBezTo>
                  <a:cubicBezTo>
                    <a:pt x="116" y="58"/>
                    <a:pt x="116" y="30"/>
                    <a:pt x="147" y="30"/>
                  </a:cubicBezTo>
                  <a:cubicBezTo>
                    <a:pt x="147" y="30"/>
                    <a:pt x="147" y="0"/>
                    <a:pt x="1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5234846" y="1736732"/>
              <a:ext cx="8560" cy="12742"/>
            </a:xfrm>
            <a:custGeom>
              <a:avLst/>
              <a:gdLst/>
              <a:ahLst/>
              <a:cxnLst/>
              <a:rect l="l" t="t" r="r" b="b"/>
              <a:pathLst>
                <a:path w="176" h="262" extrusionOk="0">
                  <a:moveTo>
                    <a:pt x="175" y="1"/>
                  </a:moveTo>
                  <a:cubicBezTo>
                    <a:pt x="87" y="59"/>
                    <a:pt x="59" y="145"/>
                    <a:pt x="29" y="233"/>
                  </a:cubicBezTo>
                  <a:cubicBezTo>
                    <a:pt x="1" y="261"/>
                    <a:pt x="29" y="261"/>
                    <a:pt x="59" y="261"/>
                  </a:cubicBezTo>
                  <a:cubicBezTo>
                    <a:pt x="59" y="203"/>
                    <a:pt x="87" y="175"/>
                    <a:pt x="117" y="145"/>
                  </a:cubicBezTo>
                  <a:cubicBezTo>
                    <a:pt x="145" y="87"/>
                    <a:pt x="175" y="59"/>
                    <a:pt x="175" y="29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5247540" y="1732452"/>
              <a:ext cx="7149" cy="11964"/>
            </a:xfrm>
            <a:custGeom>
              <a:avLst/>
              <a:gdLst/>
              <a:ahLst/>
              <a:cxnLst/>
              <a:rect l="l" t="t" r="r" b="b"/>
              <a:pathLst>
                <a:path w="147" h="246" extrusionOk="0">
                  <a:moveTo>
                    <a:pt x="116" y="1"/>
                  </a:moveTo>
                  <a:cubicBezTo>
                    <a:pt x="58" y="59"/>
                    <a:pt x="30" y="147"/>
                    <a:pt x="0" y="205"/>
                  </a:cubicBezTo>
                  <a:cubicBezTo>
                    <a:pt x="0" y="225"/>
                    <a:pt x="15" y="246"/>
                    <a:pt x="34" y="246"/>
                  </a:cubicBezTo>
                  <a:cubicBezTo>
                    <a:pt x="41" y="246"/>
                    <a:pt x="50" y="242"/>
                    <a:pt x="58" y="233"/>
                  </a:cubicBezTo>
                  <a:cubicBezTo>
                    <a:pt x="58" y="147"/>
                    <a:pt x="88" y="89"/>
                    <a:pt x="146" y="31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5257462" y="1731090"/>
              <a:ext cx="4231" cy="8560"/>
            </a:xfrm>
            <a:custGeom>
              <a:avLst/>
              <a:gdLst/>
              <a:ahLst/>
              <a:cxnLst/>
              <a:rect l="l" t="t" r="r" b="b"/>
              <a:pathLst>
                <a:path w="87" h="176" extrusionOk="0">
                  <a:moveTo>
                    <a:pt x="87" y="1"/>
                  </a:moveTo>
                  <a:lnTo>
                    <a:pt x="87" y="1"/>
                  </a:lnTo>
                  <a:cubicBezTo>
                    <a:pt x="28" y="29"/>
                    <a:pt x="1" y="87"/>
                    <a:pt x="1" y="145"/>
                  </a:cubicBezTo>
                  <a:cubicBezTo>
                    <a:pt x="1" y="175"/>
                    <a:pt x="1" y="175"/>
                    <a:pt x="28" y="175"/>
                  </a:cubicBezTo>
                  <a:cubicBezTo>
                    <a:pt x="28" y="145"/>
                    <a:pt x="28" y="117"/>
                    <a:pt x="59" y="87"/>
                  </a:cubicBezTo>
                  <a:cubicBezTo>
                    <a:pt x="59" y="59"/>
                    <a:pt x="87" y="29"/>
                    <a:pt x="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5267286" y="1721995"/>
              <a:ext cx="5739" cy="10165"/>
            </a:xfrm>
            <a:custGeom>
              <a:avLst/>
              <a:gdLst/>
              <a:ahLst/>
              <a:cxnLst/>
              <a:rect l="l" t="t" r="r" b="b"/>
              <a:pathLst>
                <a:path w="118" h="209" extrusionOk="0">
                  <a:moveTo>
                    <a:pt x="95" y="1"/>
                  </a:moveTo>
                  <a:cubicBezTo>
                    <a:pt x="92" y="1"/>
                    <a:pt x="89" y="4"/>
                    <a:pt x="89" y="13"/>
                  </a:cubicBezTo>
                  <a:cubicBezTo>
                    <a:pt x="59" y="71"/>
                    <a:pt x="1" y="130"/>
                    <a:pt x="1" y="188"/>
                  </a:cubicBezTo>
                  <a:cubicBezTo>
                    <a:pt x="16" y="202"/>
                    <a:pt x="30" y="209"/>
                    <a:pt x="41" y="209"/>
                  </a:cubicBezTo>
                  <a:cubicBezTo>
                    <a:pt x="52" y="209"/>
                    <a:pt x="59" y="202"/>
                    <a:pt x="59" y="188"/>
                  </a:cubicBezTo>
                  <a:cubicBezTo>
                    <a:pt x="59" y="157"/>
                    <a:pt x="59" y="130"/>
                    <a:pt x="89" y="99"/>
                  </a:cubicBezTo>
                  <a:cubicBezTo>
                    <a:pt x="89" y="71"/>
                    <a:pt x="89" y="71"/>
                    <a:pt x="117" y="41"/>
                  </a:cubicBezTo>
                  <a:cubicBezTo>
                    <a:pt x="117" y="22"/>
                    <a:pt x="103" y="1"/>
                    <a:pt x="9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5278618" y="1713533"/>
              <a:ext cx="6712" cy="11575"/>
            </a:xfrm>
            <a:custGeom>
              <a:avLst/>
              <a:gdLst/>
              <a:ahLst/>
              <a:cxnLst/>
              <a:rect l="l" t="t" r="r" b="b"/>
              <a:pathLst>
                <a:path w="138" h="238" extrusionOk="0">
                  <a:moveTo>
                    <a:pt x="100" y="0"/>
                  </a:moveTo>
                  <a:cubicBezTo>
                    <a:pt x="94" y="0"/>
                    <a:pt x="89" y="4"/>
                    <a:pt x="89" y="13"/>
                  </a:cubicBezTo>
                  <a:cubicBezTo>
                    <a:pt x="58" y="71"/>
                    <a:pt x="0" y="129"/>
                    <a:pt x="0" y="215"/>
                  </a:cubicBezTo>
                  <a:cubicBezTo>
                    <a:pt x="0" y="230"/>
                    <a:pt x="8" y="238"/>
                    <a:pt x="15" y="238"/>
                  </a:cubicBezTo>
                  <a:cubicBezTo>
                    <a:pt x="23" y="238"/>
                    <a:pt x="30" y="230"/>
                    <a:pt x="30" y="215"/>
                  </a:cubicBezTo>
                  <a:cubicBezTo>
                    <a:pt x="89" y="157"/>
                    <a:pt x="89" y="99"/>
                    <a:pt x="116" y="41"/>
                  </a:cubicBezTo>
                  <a:cubicBezTo>
                    <a:pt x="138" y="21"/>
                    <a:pt x="115" y="0"/>
                    <a:pt x="10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5289901" y="1707016"/>
              <a:ext cx="7198" cy="13861"/>
            </a:xfrm>
            <a:custGeom>
              <a:avLst/>
              <a:gdLst/>
              <a:ahLst/>
              <a:cxnLst/>
              <a:rect l="l" t="t" r="r" b="b"/>
              <a:pathLst>
                <a:path w="148" h="285" extrusionOk="0">
                  <a:moveTo>
                    <a:pt x="147" y="1"/>
                  </a:moveTo>
                  <a:cubicBezTo>
                    <a:pt x="117" y="31"/>
                    <a:pt x="89" y="59"/>
                    <a:pt x="59" y="117"/>
                  </a:cubicBezTo>
                  <a:cubicBezTo>
                    <a:pt x="59" y="147"/>
                    <a:pt x="31" y="205"/>
                    <a:pt x="1" y="263"/>
                  </a:cubicBezTo>
                  <a:cubicBezTo>
                    <a:pt x="1" y="277"/>
                    <a:pt x="8" y="284"/>
                    <a:pt x="16" y="284"/>
                  </a:cubicBezTo>
                  <a:cubicBezTo>
                    <a:pt x="23" y="284"/>
                    <a:pt x="31" y="277"/>
                    <a:pt x="31" y="263"/>
                  </a:cubicBezTo>
                  <a:cubicBezTo>
                    <a:pt x="59" y="233"/>
                    <a:pt x="89" y="175"/>
                    <a:pt x="117" y="117"/>
                  </a:cubicBezTo>
                  <a:cubicBezTo>
                    <a:pt x="117" y="89"/>
                    <a:pt x="147" y="31"/>
                    <a:pt x="14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5298413" y="1704195"/>
              <a:ext cx="5690" cy="10019"/>
            </a:xfrm>
            <a:custGeom>
              <a:avLst/>
              <a:gdLst/>
              <a:ahLst/>
              <a:cxnLst/>
              <a:rect l="l" t="t" r="r" b="b"/>
              <a:pathLst>
                <a:path w="117" h="206" extrusionOk="0">
                  <a:moveTo>
                    <a:pt x="88" y="0"/>
                  </a:moveTo>
                  <a:cubicBezTo>
                    <a:pt x="58" y="31"/>
                    <a:pt x="58" y="59"/>
                    <a:pt x="58" y="89"/>
                  </a:cubicBezTo>
                  <a:cubicBezTo>
                    <a:pt x="30" y="117"/>
                    <a:pt x="30" y="147"/>
                    <a:pt x="0" y="175"/>
                  </a:cubicBezTo>
                  <a:cubicBezTo>
                    <a:pt x="0" y="205"/>
                    <a:pt x="30" y="205"/>
                    <a:pt x="58" y="205"/>
                  </a:cubicBezTo>
                  <a:cubicBezTo>
                    <a:pt x="88" y="147"/>
                    <a:pt x="116" y="89"/>
                    <a:pt x="116" y="31"/>
                  </a:cubicBezTo>
                  <a:cubicBezTo>
                    <a:pt x="116" y="0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5307313" y="1697191"/>
              <a:ext cx="6712" cy="13326"/>
            </a:xfrm>
            <a:custGeom>
              <a:avLst/>
              <a:gdLst/>
              <a:ahLst/>
              <a:cxnLst/>
              <a:rect l="l" t="t" r="r" b="b"/>
              <a:pathLst>
                <a:path w="138" h="274" extrusionOk="0">
                  <a:moveTo>
                    <a:pt x="108" y="0"/>
                  </a:moveTo>
                  <a:cubicBezTo>
                    <a:pt x="80" y="86"/>
                    <a:pt x="49" y="175"/>
                    <a:pt x="22" y="233"/>
                  </a:cubicBezTo>
                  <a:cubicBezTo>
                    <a:pt x="0" y="252"/>
                    <a:pt x="9" y="273"/>
                    <a:pt x="26" y="273"/>
                  </a:cubicBezTo>
                  <a:cubicBezTo>
                    <a:pt x="33" y="273"/>
                    <a:pt x="41" y="270"/>
                    <a:pt x="49" y="261"/>
                  </a:cubicBezTo>
                  <a:cubicBezTo>
                    <a:pt x="80" y="175"/>
                    <a:pt x="108" y="117"/>
                    <a:pt x="138" y="28"/>
                  </a:cubicBezTo>
                  <a:cubicBezTo>
                    <a:pt x="138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5318158" y="1693690"/>
              <a:ext cx="5739" cy="11672"/>
            </a:xfrm>
            <a:custGeom>
              <a:avLst/>
              <a:gdLst/>
              <a:ahLst/>
              <a:cxnLst/>
              <a:rect l="l" t="t" r="r" b="b"/>
              <a:pathLst>
                <a:path w="118" h="240" extrusionOk="0">
                  <a:moveTo>
                    <a:pt x="96" y="1"/>
                  </a:moveTo>
                  <a:cubicBezTo>
                    <a:pt x="92" y="1"/>
                    <a:pt x="89" y="4"/>
                    <a:pt x="89" y="14"/>
                  </a:cubicBezTo>
                  <a:cubicBezTo>
                    <a:pt x="31" y="72"/>
                    <a:pt x="1" y="158"/>
                    <a:pt x="1" y="216"/>
                  </a:cubicBezTo>
                  <a:cubicBezTo>
                    <a:pt x="1" y="232"/>
                    <a:pt x="8" y="239"/>
                    <a:pt x="16" y="239"/>
                  </a:cubicBezTo>
                  <a:cubicBezTo>
                    <a:pt x="23" y="239"/>
                    <a:pt x="31" y="232"/>
                    <a:pt x="31" y="216"/>
                  </a:cubicBezTo>
                  <a:cubicBezTo>
                    <a:pt x="59" y="189"/>
                    <a:pt x="59" y="158"/>
                    <a:pt x="59" y="130"/>
                  </a:cubicBezTo>
                  <a:cubicBezTo>
                    <a:pt x="89" y="100"/>
                    <a:pt x="89" y="72"/>
                    <a:pt x="117" y="14"/>
                  </a:cubicBezTo>
                  <a:cubicBezTo>
                    <a:pt x="117" y="14"/>
                    <a:pt x="105" y="1"/>
                    <a:pt x="9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5328129" y="1690042"/>
              <a:ext cx="5690" cy="7782"/>
            </a:xfrm>
            <a:custGeom>
              <a:avLst/>
              <a:gdLst/>
              <a:ahLst/>
              <a:cxnLst/>
              <a:rect l="l" t="t" r="r" b="b"/>
              <a:pathLst>
                <a:path w="117" h="160" extrusionOk="0">
                  <a:moveTo>
                    <a:pt x="86" y="1"/>
                  </a:moveTo>
                  <a:cubicBezTo>
                    <a:pt x="58" y="1"/>
                    <a:pt x="58" y="31"/>
                    <a:pt x="58" y="31"/>
                  </a:cubicBezTo>
                  <a:cubicBezTo>
                    <a:pt x="35" y="31"/>
                    <a:pt x="48" y="49"/>
                    <a:pt x="55" y="56"/>
                  </a:cubicBezTo>
                  <a:lnTo>
                    <a:pt x="55" y="56"/>
                  </a:lnTo>
                  <a:cubicBezTo>
                    <a:pt x="37" y="85"/>
                    <a:pt x="18" y="110"/>
                    <a:pt x="0" y="147"/>
                  </a:cubicBezTo>
                  <a:cubicBezTo>
                    <a:pt x="0" y="147"/>
                    <a:pt x="13" y="160"/>
                    <a:pt x="30" y="160"/>
                  </a:cubicBezTo>
                  <a:cubicBezTo>
                    <a:pt x="39" y="160"/>
                    <a:pt x="48" y="157"/>
                    <a:pt x="58" y="147"/>
                  </a:cubicBezTo>
                  <a:cubicBezTo>
                    <a:pt x="86" y="117"/>
                    <a:pt x="86" y="59"/>
                    <a:pt x="117" y="31"/>
                  </a:cubicBezTo>
                  <a:cubicBezTo>
                    <a:pt x="117" y="1"/>
                    <a:pt x="86" y="1"/>
                    <a:pt x="8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5335424" y="1688097"/>
              <a:ext cx="6858" cy="10894"/>
            </a:xfrm>
            <a:custGeom>
              <a:avLst/>
              <a:gdLst/>
              <a:ahLst/>
              <a:cxnLst/>
              <a:rect l="l" t="t" r="r" b="b"/>
              <a:pathLst>
                <a:path w="141" h="224" extrusionOk="0">
                  <a:moveTo>
                    <a:pt x="76" y="0"/>
                  </a:moveTo>
                  <a:cubicBezTo>
                    <a:pt x="68" y="0"/>
                    <a:pt x="53" y="21"/>
                    <a:pt x="53" y="41"/>
                  </a:cubicBezTo>
                  <a:cubicBezTo>
                    <a:pt x="83" y="71"/>
                    <a:pt x="53" y="129"/>
                    <a:pt x="25" y="187"/>
                  </a:cubicBezTo>
                  <a:cubicBezTo>
                    <a:pt x="1" y="187"/>
                    <a:pt x="15" y="224"/>
                    <a:pt x="36" y="224"/>
                  </a:cubicBezTo>
                  <a:cubicBezTo>
                    <a:pt x="41" y="224"/>
                    <a:pt x="47" y="221"/>
                    <a:pt x="53" y="215"/>
                  </a:cubicBezTo>
                  <a:cubicBezTo>
                    <a:pt x="111" y="157"/>
                    <a:pt x="141" y="71"/>
                    <a:pt x="83" y="13"/>
                  </a:cubicBezTo>
                  <a:cubicBezTo>
                    <a:pt x="83" y="4"/>
                    <a:pt x="80" y="0"/>
                    <a:pt x="7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5742112" y="1442830"/>
              <a:ext cx="39638" cy="25485"/>
            </a:xfrm>
            <a:custGeom>
              <a:avLst/>
              <a:gdLst/>
              <a:ahLst/>
              <a:cxnLst/>
              <a:rect l="l" t="t" r="r" b="b"/>
              <a:pathLst>
                <a:path w="815" h="524" extrusionOk="0">
                  <a:moveTo>
                    <a:pt x="496" y="0"/>
                  </a:moveTo>
                  <a:cubicBezTo>
                    <a:pt x="524" y="28"/>
                    <a:pt x="233" y="175"/>
                    <a:pt x="175" y="233"/>
                  </a:cubicBezTo>
                  <a:cubicBezTo>
                    <a:pt x="89" y="291"/>
                    <a:pt x="59" y="377"/>
                    <a:pt x="31" y="493"/>
                  </a:cubicBezTo>
                  <a:cubicBezTo>
                    <a:pt x="1" y="493"/>
                    <a:pt x="31" y="523"/>
                    <a:pt x="31" y="523"/>
                  </a:cubicBezTo>
                  <a:cubicBezTo>
                    <a:pt x="321" y="407"/>
                    <a:pt x="554" y="261"/>
                    <a:pt x="814" y="86"/>
                  </a:cubicBezTo>
                  <a:cubicBezTo>
                    <a:pt x="814" y="86"/>
                    <a:pt x="814" y="58"/>
                    <a:pt x="786" y="58"/>
                  </a:cubicBezTo>
                  <a:cubicBezTo>
                    <a:pt x="670" y="144"/>
                    <a:pt x="524" y="233"/>
                    <a:pt x="407" y="319"/>
                  </a:cubicBezTo>
                  <a:cubicBezTo>
                    <a:pt x="349" y="349"/>
                    <a:pt x="291" y="349"/>
                    <a:pt x="233" y="377"/>
                  </a:cubicBezTo>
                  <a:cubicBezTo>
                    <a:pt x="196" y="396"/>
                    <a:pt x="126" y="449"/>
                    <a:pt x="93" y="449"/>
                  </a:cubicBezTo>
                  <a:cubicBezTo>
                    <a:pt x="74" y="449"/>
                    <a:pt x="67" y="431"/>
                    <a:pt x="89" y="377"/>
                  </a:cubicBezTo>
                  <a:cubicBezTo>
                    <a:pt x="147" y="261"/>
                    <a:pt x="291" y="175"/>
                    <a:pt x="380" y="117"/>
                  </a:cubicBezTo>
                  <a:cubicBezTo>
                    <a:pt x="438" y="86"/>
                    <a:pt x="524" y="58"/>
                    <a:pt x="52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5398796" y="1729631"/>
              <a:ext cx="22664" cy="26944"/>
            </a:xfrm>
            <a:custGeom>
              <a:avLst/>
              <a:gdLst/>
              <a:ahLst/>
              <a:cxnLst/>
              <a:rect l="l" t="t" r="r" b="b"/>
              <a:pathLst>
                <a:path w="466" h="554" extrusionOk="0">
                  <a:moveTo>
                    <a:pt x="233" y="0"/>
                  </a:moveTo>
                  <a:lnTo>
                    <a:pt x="233" y="31"/>
                  </a:lnTo>
                  <a:cubicBezTo>
                    <a:pt x="291" y="117"/>
                    <a:pt x="349" y="205"/>
                    <a:pt x="377" y="321"/>
                  </a:cubicBezTo>
                  <a:cubicBezTo>
                    <a:pt x="407" y="349"/>
                    <a:pt x="407" y="379"/>
                    <a:pt x="407" y="407"/>
                  </a:cubicBezTo>
                  <a:cubicBezTo>
                    <a:pt x="388" y="463"/>
                    <a:pt x="370" y="484"/>
                    <a:pt x="351" y="484"/>
                  </a:cubicBezTo>
                  <a:cubicBezTo>
                    <a:pt x="341" y="484"/>
                    <a:pt x="330" y="477"/>
                    <a:pt x="319" y="465"/>
                  </a:cubicBezTo>
                  <a:cubicBezTo>
                    <a:pt x="291" y="437"/>
                    <a:pt x="261" y="379"/>
                    <a:pt x="261" y="321"/>
                  </a:cubicBezTo>
                  <a:cubicBezTo>
                    <a:pt x="202" y="205"/>
                    <a:pt x="144" y="89"/>
                    <a:pt x="0" y="89"/>
                  </a:cubicBezTo>
                  <a:cubicBezTo>
                    <a:pt x="175" y="117"/>
                    <a:pt x="233" y="321"/>
                    <a:pt x="291" y="437"/>
                  </a:cubicBezTo>
                  <a:cubicBezTo>
                    <a:pt x="319" y="465"/>
                    <a:pt x="349" y="554"/>
                    <a:pt x="407" y="554"/>
                  </a:cubicBezTo>
                  <a:cubicBezTo>
                    <a:pt x="465" y="523"/>
                    <a:pt x="435" y="437"/>
                    <a:pt x="435" y="407"/>
                  </a:cubicBezTo>
                  <a:cubicBezTo>
                    <a:pt x="377" y="263"/>
                    <a:pt x="319" y="117"/>
                    <a:pt x="2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5407258" y="1725448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5332311" y="1615241"/>
              <a:ext cx="52380" cy="32488"/>
            </a:xfrm>
            <a:custGeom>
              <a:avLst/>
              <a:gdLst/>
              <a:ahLst/>
              <a:cxnLst/>
              <a:rect l="l" t="t" r="r" b="b"/>
              <a:pathLst>
                <a:path w="1077" h="668" extrusionOk="0">
                  <a:moveTo>
                    <a:pt x="996" y="24"/>
                  </a:moveTo>
                  <a:lnTo>
                    <a:pt x="996" y="24"/>
                  </a:lnTo>
                  <a:cubicBezTo>
                    <a:pt x="976" y="27"/>
                    <a:pt x="942" y="38"/>
                    <a:pt x="900" y="56"/>
                  </a:cubicBezTo>
                  <a:lnTo>
                    <a:pt x="900" y="56"/>
                  </a:lnTo>
                  <a:cubicBezTo>
                    <a:pt x="932" y="45"/>
                    <a:pt x="964" y="34"/>
                    <a:pt x="996" y="24"/>
                  </a:cubicBezTo>
                  <a:close/>
                  <a:moveTo>
                    <a:pt x="900" y="56"/>
                  </a:moveTo>
                  <a:cubicBezTo>
                    <a:pt x="567" y="169"/>
                    <a:pt x="274" y="325"/>
                    <a:pt x="0" y="523"/>
                  </a:cubicBezTo>
                  <a:cubicBezTo>
                    <a:pt x="70" y="477"/>
                    <a:pt x="646" y="159"/>
                    <a:pt x="900" y="56"/>
                  </a:cubicBezTo>
                  <a:close/>
                  <a:moveTo>
                    <a:pt x="1077" y="0"/>
                  </a:moveTo>
                  <a:lnTo>
                    <a:pt x="1077" y="0"/>
                  </a:lnTo>
                  <a:cubicBezTo>
                    <a:pt x="1050" y="8"/>
                    <a:pt x="1023" y="16"/>
                    <a:pt x="996" y="24"/>
                  </a:cubicBezTo>
                  <a:lnTo>
                    <a:pt x="996" y="24"/>
                  </a:lnTo>
                  <a:cubicBezTo>
                    <a:pt x="1000" y="24"/>
                    <a:pt x="1003" y="23"/>
                    <a:pt x="1006" y="23"/>
                  </a:cubicBezTo>
                  <a:cubicBezTo>
                    <a:pt x="1013" y="23"/>
                    <a:pt x="1017" y="25"/>
                    <a:pt x="1019" y="28"/>
                  </a:cubicBezTo>
                  <a:cubicBezTo>
                    <a:pt x="1046" y="86"/>
                    <a:pt x="698" y="319"/>
                    <a:pt x="640" y="349"/>
                  </a:cubicBezTo>
                  <a:cubicBezTo>
                    <a:pt x="496" y="465"/>
                    <a:pt x="349" y="551"/>
                    <a:pt x="175" y="639"/>
                  </a:cubicBezTo>
                  <a:lnTo>
                    <a:pt x="175" y="667"/>
                  </a:lnTo>
                  <a:cubicBezTo>
                    <a:pt x="523" y="493"/>
                    <a:pt x="814" y="291"/>
                    <a:pt x="107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5181153" y="1776321"/>
              <a:ext cx="69256" cy="63955"/>
            </a:xfrm>
            <a:custGeom>
              <a:avLst/>
              <a:gdLst/>
              <a:ahLst/>
              <a:cxnLst/>
              <a:rect l="l" t="t" r="r" b="b"/>
              <a:pathLst>
                <a:path w="1424" h="1315" extrusionOk="0">
                  <a:moveTo>
                    <a:pt x="1365" y="0"/>
                  </a:moveTo>
                  <a:cubicBezTo>
                    <a:pt x="1016" y="175"/>
                    <a:pt x="668" y="465"/>
                    <a:pt x="698" y="900"/>
                  </a:cubicBezTo>
                  <a:cubicBezTo>
                    <a:pt x="698" y="958"/>
                    <a:pt x="698" y="988"/>
                    <a:pt x="726" y="1016"/>
                  </a:cubicBezTo>
                  <a:cubicBezTo>
                    <a:pt x="726" y="1074"/>
                    <a:pt x="756" y="1132"/>
                    <a:pt x="756" y="1163"/>
                  </a:cubicBezTo>
                  <a:cubicBezTo>
                    <a:pt x="756" y="1239"/>
                    <a:pt x="731" y="1265"/>
                    <a:pt x="696" y="1265"/>
                  </a:cubicBezTo>
                  <a:cubicBezTo>
                    <a:pt x="623" y="1265"/>
                    <a:pt x="505" y="1153"/>
                    <a:pt x="465" y="1132"/>
                  </a:cubicBezTo>
                  <a:cubicBezTo>
                    <a:pt x="423" y="1112"/>
                    <a:pt x="383" y="1103"/>
                    <a:pt x="343" y="1103"/>
                  </a:cubicBezTo>
                  <a:cubicBezTo>
                    <a:pt x="220" y="1103"/>
                    <a:pt x="110" y="1191"/>
                    <a:pt x="1" y="1279"/>
                  </a:cubicBezTo>
                  <a:lnTo>
                    <a:pt x="28" y="1279"/>
                  </a:lnTo>
                  <a:cubicBezTo>
                    <a:pt x="126" y="1201"/>
                    <a:pt x="237" y="1124"/>
                    <a:pt x="351" y="1124"/>
                  </a:cubicBezTo>
                  <a:cubicBezTo>
                    <a:pt x="408" y="1124"/>
                    <a:pt x="466" y="1143"/>
                    <a:pt x="524" y="1191"/>
                  </a:cubicBezTo>
                  <a:cubicBezTo>
                    <a:pt x="582" y="1249"/>
                    <a:pt x="610" y="1279"/>
                    <a:pt x="668" y="1307"/>
                  </a:cubicBezTo>
                  <a:cubicBezTo>
                    <a:pt x="684" y="1312"/>
                    <a:pt x="699" y="1315"/>
                    <a:pt x="713" y="1315"/>
                  </a:cubicBezTo>
                  <a:cubicBezTo>
                    <a:pt x="775" y="1315"/>
                    <a:pt x="814" y="1263"/>
                    <a:pt x="814" y="1191"/>
                  </a:cubicBezTo>
                  <a:cubicBezTo>
                    <a:pt x="784" y="1074"/>
                    <a:pt x="726" y="1016"/>
                    <a:pt x="726" y="900"/>
                  </a:cubicBezTo>
                  <a:cubicBezTo>
                    <a:pt x="726" y="756"/>
                    <a:pt x="756" y="640"/>
                    <a:pt x="814" y="523"/>
                  </a:cubicBezTo>
                  <a:cubicBezTo>
                    <a:pt x="930" y="291"/>
                    <a:pt x="1163" y="145"/>
                    <a:pt x="1395" y="28"/>
                  </a:cubicBezTo>
                  <a:cubicBezTo>
                    <a:pt x="1423" y="28"/>
                    <a:pt x="1395" y="0"/>
                    <a:pt x="136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5641826" y="1384809"/>
              <a:ext cx="118767" cy="83506"/>
            </a:xfrm>
            <a:custGeom>
              <a:avLst/>
              <a:gdLst/>
              <a:ahLst/>
              <a:cxnLst/>
              <a:rect l="l" t="t" r="r" b="b"/>
              <a:pathLst>
                <a:path w="2442" h="1717" extrusionOk="0">
                  <a:moveTo>
                    <a:pt x="2411" y="1"/>
                  </a:moveTo>
                  <a:cubicBezTo>
                    <a:pt x="2151" y="147"/>
                    <a:pt x="1918" y="322"/>
                    <a:pt x="1656" y="496"/>
                  </a:cubicBezTo>
                  <a:cubicBezTo>
                    <a:pt x="1481" y="612"/>
                    <a:pt x="1337" y="728"/>
                    <a:pt x="1279" y="931"/>
                  </a:cubicBezTo>
                  <a:cubicBezTo>
                    <a:pt x="1221" y="1077"/>
                    <a:pt x="1191" y="1251"/>
                    <a:pt x="1017" y="1279"/>
                  </a:cubicBezTo>
                  <a:cubicBezTo>
                    <a:pt x="900" y="1310"/>
                    <a:pt x="756" y="1337"/>
                    <a:pt x="640" y="1368"/>
                  </a:cubicBezTo>
                  <a:cubicBezTo>
                    <a:pt x="408" y="1426"/>
                    <a:pt x="203" y="1542"/>
                    <a:pt x="1" y="1716"/>
                  </a:cubicBezTo>
                  <a:cubicBezTo>
                    <a:pt x="233" y="1542"/>
                    <a:pt x="524" y="1396"/>
                    <a:pt x="814" y="1337"/>
                  </a:cubicBezTo>
                  <a:cubicBezTo>
                    <a:pt x="1017" y="1310"/>
                    <a:pt x="1163" y="1310"/>
                    <a:pt x="1249" y="1105"/>
                  </a:cubicBezTo>
                  <a:cubicBezTo>
                    <a:pt x="1307" y="1019"/>
                    <a:pt x="1307" y="903"/>
                    <a:pt x="1365" y="814"/>
                  </a:cubicBezTo>
                  <a:cubicBezTo>
                    <a:pt x="1423" y="670"/>
                    <a:pt x="1570" y="582"/>
                    <a:pt x="1686" y="496"/>
                  </a:cubicBezTo>
                  <a:cubicBezTo>
                    <a:pt x="1946" y="322"/>
                    <a:pt x="2179" y="175"/>
                    <a:pt x="244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5516007" y="1555858"/>
              <a:ext cx="93331" cy="60794"/>
            </a:xfrm>
            <a:custGeom>
              <a:avLst/>
              <a:gdLst/>
              <a:ahLst/>
              <a:cxnLst/>
              <a:rect l="l" t="t" r="r" b="b"/>
              <a:pathLst>
                <a:path w="1919" h="1250" extrusionOk="0">
                  <a:moveTo>
                    <a:pt x="1860" y="1"/>
                  </a:moveTo>
                  <a:cubicBezTo>
                    <a:pt x="1542" y="203"/>
                    <a:pt x="1193" y="408"/>
                    <a:pt x="930" y="668"/>
                  </a:cubicBezTo>
                  <a:cubicBezTo>
                    <a:pt x="872" y="726"/>
                    <a:pt x="814" y="814"/>
                    <a:pt x="756" y="872"/>
                  </a:cubicBezTo>
                  <a:cubicBezTo>
                    <a:pt x="670" y="989"/>
                    <a:pt x="582" y="1105"/>
                    <a:pt x="438" y="1105"/>
                  </a:cubicBezTo>
                  <a:cubicBezTo>
                    <a:pt x="291" y="1105"/>
                    <a:pt x="147" y="1133"/>
                    <a:pt x="31" y="1221"/>
                  </a:cubicBezTo>
                  <a:cubicBezTo>
                    <a:pt x="1" y="1221"/>
                    <a:pt x="1" y="1249"/>
                    <a:pt x="31" y="1249"/>
                  </a:cubicBezTo>
                  <a:cubicBezTo>
                    <a:pt x="147" y="1191"/>
                    <a:pt x="263" y="1133"/>
                    <a:pt x="380" y="1133"/>
                  </a:cubicBezTo>
                  <a:cubicBezTo>
                    <a:pt x="438" y="1133"/>
                    <a:pt x="524" y="1133"/>
                    <a:pt x="582" y="1105"/>
                  </a:cubicBezTo>
                  <a:cubicBezTo>
                    <a:pt x="612" y="1075"/>
                    <a:pt x="640" y="1075"/>
                    <a:pt x="670" y="1047"/>
                  </a:cubicBezTo>
                  <a:cubicBezTo>
                    <a:pt x="728" y="958"/>
                    <a:pt x="786" y="842"/>
                    <a:pt x="872" y="756"/>
                  </a:cubicBezTo>
                  <a:cubicBezTo>
                    <a:pt x="1163" y="466"/>
                    <a:pt x="1542" y="261"/>
                    <a:pt x="1890" y="59"/>
                  </a:cubicBezTo>
                  <a:cubicBezTo>
                    <a:pt x="1918" y="29"/>
                    <a:pt x="1890" y="1"/>
                    <a:pt x="186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5639005" y="1613734"/>
              <a:ext cx="19843" cy="14201"/>
            </a:xfrm>
            <a:custGeom>
              <a:avLst/>
              <a:gdLst/>
              <a:ahLst/>
              <a:cxnLst/>
              <a:rect l="l" t="t" r="r" b="b"/>
              <a:pathLst>
                <a:path w="408" h="292" extrusionOk="0">
                  <a:moveTo>
                    <a:pt x="1" y="291"/>
                  </a:moveTo>
                  <a:cubicBezTo>
                    <a:pt x="145" y="205"/>
                    <a:pt x="261" y="89"/>
                    <a:pt x="407" y="1"/>
                  </a:cubicBezTo>
                  <a:lnTo>
                    <a:pt x="407" y="1"/>
                  </a:lnTo>
                  <a:cubicBezTo>
                    <a:pt x="261" y="89"/>
                    <a:pt x="145" y="205"/>
                    <a:pt x="1" y="29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5704030" y="1540295"/>
              <a:ext cx="62204" cy="38227"/>
            </a:xfrm>
            <a:custGeom>
              <a:avLst/>
              <a:gdLst/>
              <a:ahLst/>
              <a:cxnLst/>
              <a:rect l="l" t="t" r="r" b="b"/>
              <a:pathLst>
                <a:path w="1279" h="78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842" y="232"/>
                    <a:pt x="435" y="495"/>
                    <a:pt x="0" y="786"/>
                  </a:cubicBezTo>
                  <a:lnTo>
                    <a:pt x="28" y="786"/>
                  </a:lnTo>
                  <a:cubicBezTo>
                    <a:pt x="435" y="523"/>
                    <a:pt x="872" y="263"/>
                    <a:pt x="127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5494850" y="1671755"/>
              <a:ext cx="56611" cy="36768"/>
            </a:xfrm>
            <a:custGeom>
              <a:avLst/>
              <a:gdLst/>
              <a:ahLst/>
              <a:cxnLst/>
              <a:rect l="l" t="t" r="r" b="b"/>
              <a:pathLst>
                <a:path w="1164" h="756" extrusionOk="0">
                  <a:moveTo>
                    <a:pt x="1133" y="0"/>
                  </a:moveTo>
                  <a:cubicBezTo>
                    <a:pt x="756" y="233"/>
                    <a:pt x="378" y="493"/>
                    <a:pt x="29" y="726"/>
                  </a:cubicBezTo>
                  <a:cubicBezTo>
                    <a:pt x="1" y="756"/>
                    <a:pt x="29" y="756"/>
                    <a:pt x="29" y="756"/>
                  </a:cubicBezTo>
                  <a:cubicBezTo>
                    <a:pt x="408" y="523"/>
                    <a:pt x="784" y="261"/>
                    <a:pt x="1133" y="28"/>
                  </a:cubicBezTo>
                  <a:cubicBezTo>
                    <a:pt x="1163" y="0"/>
                    <a:pt x="1133" y="0"/>
                    <a:pt x="11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5230566" y="1817223"/>
              <a:ext cx="107435" cy="62253"/>
            </a:xfrm>
            <a:custGeom>
              <a:avLst/>
              <a:gdLst/>
              <a:ahLst/>
              <a:cxnLst/>
              <a:rect l="l" t="t" r="r" b="b"/>
              <a:pathLst>
                <a:path w="2209" h="1280" extrusionOk="0">
                  <a:moveTo>
                    <a:pt x="2209" y="1"/>
                  </a:moveTo>
                  <a:cubicBezTo>
                    <a:pt x="1802" y="59"/>
                    <a:pt x="1453" y="350"/>
                    <a:pt x="1135" y="554"/>
                  </a:cubicBezTo>
                  <a:lnTo>
                    <a:pt x="0" y="1251"/>
                  </a:lnTo>
                  <a:lnTo>
                    <a:pt x="0" y="1279"/>
                  </a:lnTo>
                  <a:cubicBezTo>
                    <a:pt x="379" y="1047"/>
                    <a:pt x="728" y="845"/>
                    <a:pt x="1104" y="612"/>
                  </a:cubicBezTo>
                  <a:cubicBezTo>
                    <a:pt x="1279" y="496"/>
                    <a:pt x="1425" y="380"/>
                    <a:pt x="1600" y="291"/>
                  </a:cubicBezTo>
                  <a:cubicBezTo>
                    <a:pt x="1686" y="233"/>
                    <a:pt x="1802" y="175"/>
                    <a:pt x="1890" y="147"/>
                  </a:cubicBezTo>
                  <a:cubicBezTo>
                    <a:pt x="1948" y="117"/>
                    <a:pt x="1976" y="89"/>
                    <a:pt x="2034" y="89"/>
                  </a:cubicBezTo>
                  <a:cubicBezTo>
                    <a:pt x="2064" y="59"/>
                    <a:pt x="2064" y="59"/>
                    <a:pt x="2092" y="59"/>
                  </a:cubicBezTo>
                  <a:cubicBezTo>
                    <a:pt x="2113" y="53"/>
                    <a:pt x="2129" y="49"/>
                    <a:pt x="2140" y="49"/>
                  </a:cubicBezTo>
                  <a:cubicBezTo>
                    <a:pt x="2178" y="49"/>
                    <a:pt x="2167" y="86"/>
                    <a:pt x="2123" y="175"/>
                  </a:cubicBezTo>
                  <a:cubicBezTo>
                    <a:pt x="2092" y="175"/>
                    <a:pt x="2123" y="205"/>
                    <a:pt x="2123" y="205"/>
                  </a:cubicBezTo>
                  <a:cubicBezTo>
                    <a:pt x="2181" y="147"/>
                    <a:pt x="2209" y="89"/>
                    <a:pt x="2209" y="31"/>
                  </a:cubicBezTo>
                  <a:lnTo>
                    <a:pt x="2209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5090692" y="1750885"/>
              <a:ext cx="57973" cy="35309"/>
            </a:xfrm>
            <a:custGeom>
              <a:avLst/>
              <a:gdLst/>
              <a:ahLst/>
              <a:cxnLst/>
              <a:rect l="l" t="t" r="r" b="b"/>
              <a:pathLst>
                <a:path w="1192" h="726" extrusionOk="0">
                  <a:moveTo>
                    <a:pt x="1163" y="0"/>
                  </a:moveTo>
                  <a:cubicBezTo>
                    <a:pt x="756" y="175"/>
                    <a:pt x="350" y="435"/>
                    <a:pt x="1" y="726"/>
                  </a:cubicBezTo>
                  <a:cubicBezTo>
                    <a:pt x="175" y="582"/>
                    <a:pt x="350" y="465"/>
                    <a:pt x="552" y="349"/>
                  </a:cubicBezTo>
                  <a:cubicBezTo>
                    <a:pt x="640" y="291"/>
                    <a:pt x="726" y="261"/>
                    <a:pt x="815" y="203"/>
                  </a:cubicBezTo>
                  <a:cubicBezTo>
                    <a:pt x="842" y="175"/>
                    <a:pt x="901" y="145"/>
                    <a:pt x="959" y="117"/>
                  </a:cubicBezTo>
                  <a:cubicBezTo>
                    <a:pt x="989" y="117"/>
                    <a:pt x="989" y="117"/>
                    <a:pt x="1017" y="86"/>
                  </a:cubicBezTo>
                  <a:cubicBezTo>
                    <a:pt x="1038" y="76"/>
                    <a:pt x="1055" y="70"/>
                    <a:pt x="1070" y="70"/>
                  </a:cubicBezTo>
                  <a:cubicBezTo>
                    <a:pt x="1097" y="70"/>
                    <a:pt x="1115" y="90"/>
                    <a:pt x="1133" y="145"/>
                  </a:cubicBezTo>
                  <a:cubicBezTo>
                    <a:pt x="1105" y="175"/>
                    <a:pt x="1133" y="175"/>
                    <a:pt x="1133" y="175"/>
                  </a:cubicBezTo>
                  <a:cubicBezTo>
                    <a:pt x="1191" y="117"/>
                    <a:pt x="1191" y="86"/>
                    <a:pt x="119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5370539" y="1531784"/>
              <a:ext cx="98924" cy="58070"/>
            </a:xfrm>
            <a:custGeom>
              <a:avLst/>
              <a:gdLst/>
              <a:ahLst/>
              <a:cxnLst/>
              <a:rect l="l" t="t" r="r" b="b"/>
              <a:pathLst>
                <a:path w="2034" h="1194" extrusionOk="0">
                  <a:moveTo>
                    <a:pt x="1976" y="1"/>
                  </a:moveTo>
                  <a:cubicBezTo>
                    <a:pt x="1655" y="205"/>
                    <a:pt x="1337" y="407"/>
                    <a:pt x="988" y="612"/>
                  </a:cubicBezTo>
                  <a:cubicBezTo>
                    <a:pt x="667" y="786"/>
                    <a:pt x="319" y="989"/>
                    <a:pt x="0" y="1163"/>
                  </a:cubicBezTo>
                  <a:lnTo>
                    <a:pt x="0" y="1193"/>
                  </a:lnTo>
                  <a:cubicBezTo>
                    <a:pt x="349" y="1019"/>
                    <a:pt x="667" y="814"/>
                    <a:pt x="1016" y="612"/>
                  </a:cubicBezTo>
                  <a:cubicBezTo>
                    <a:pt x="1337" y="438"/>
                    <a:pt x="1685" y="233"/>
                    <a:pt x="2004" y="31"/>
                  </a:cubicBezTo>
                  <a:cubicBezTo>
                    <a:pt x="2034" y="31"/>
                    <a:pt x="2004" y="1"/>
                    <a:pt x="197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1"/>
          <p:cNvGrpSpPr/>
          <p:nvPr/>
        </p:nvGrpSpPr>
        <p:grpSpPr>
          <a:xfrm rot="7193201">
            <a:off x="1085664" y="2219518"/>
            <a:ext cx="2257186" cy="1371095"/>
            <a:chOff x="6732763" y="3475580"/>
            <a:chExt cx="1531905" cy="930533"/>
          </a:xfrm>
        </p:grpSpPr>
        <p:sp>
          <p:nvSpPr>
            <p:cNvPr id="788" name="Google Shape;788;p21"/>
            <p:cNvSpPr/>
            <p:nvPr/>
          </p:nvSpPr>
          <p:spPr>
            <a:xfrm>
              <a:off x="6732763" y="3475580"/>
              <a:ext cx="1531905" cy="930533"/>
            </a:xfrm>
            <a:custGeom>
              <a:avLst/>
              <a:gdLst/>
              <a:ahLst/>
              <a:cxnLst/>
              <a:rect l="l" t="t" r="r" b="b"/>
              <a:pathLst>
                <a:path w="31498" h="19133" extrusionOk="0">
                  <a:moveTo>
                    <a:pt x="29596" y="179"/>
                  </a:moveTo>
                  <a:cubicBezTo>
                    <a:pt x="29991" y="179"/>
                    <a:pt x="30385" y="347"/>
                    <a:pt x="30684" y="626"/>
                  </a:cubicBezTo>
                  <a:cubicBezTo>
                    <a:pt x="31177" y="1090"/>
                    <a:pt x="31207" y="1788"/>
                    <a:pt x="31003" y="2397"/>
                  </a:cubicBezTo>
                  <a:cubicBezTo>
                    <a:pt x="30917" y="2687"/>
                    <a:pt x="30800" y="2950"/>
                    <a:pt x="30684" y="3210"/>
                  </a:cubicBezTo>
                  <a:cubicBezTo>
                    <a:pt x="30538" y="3473"/>
                    <a:pt x="30335" y="3938"/>
                    <a:pt x="29987" y="3996"/>
                  </a:cubicBezTo>
                  <a:cubicBezTo>
                    <a:pt x="29934" y="4008"/>
                    <a:pt x="29881" y="4012"/>
                    <a:pt x="29826" y="4012"/>
                  </a:cubicBezTo>
                  <a:cubicBezTo>
                    <a:pt x="29609" y="4012"/>
                    <a:pt x="29381" y="3938"/>
                    <a:pt x="29173" y="3938"/>
                  </a:cubicBezTo>
                  <a:cubicBezTo>
                    <a:pt x="28883" y="3938"/>
                    <a:pt x="28592" y="3938"/>
                    <a:pt x="28301" y="3996"/>
                  </a:cubicBezTo>
                  <a:cubicBezTo>
                    <a:pt x="28069" y="4054"/>
                    <a:pt x="27895" y="4170"/>
                    <a:pt x="27720" y="4345"/>
                  </a:cubicBezTo>
                  <a:cubicBezTo>
                    <a:pt x="27516" y="4547"/>
                    <a:pt x="27314" y="4721"/>
                    <a:pt x="27051" y="4896"/>
                  </a:cubicBezTo>
                  <a:cubicBezTo>
                    <a:pt x="26586" y="5244"/>
                    <a:pt x="26035" y="5507"/>
                    <a:pt x="25512" y="5767"/>
                  </a:cubicBezTo>
                  <a:cubicBezTo>
                    <a:pt x="24378" y="6320"/>
                    <a:pt x="23246" y="6813"/>
                    <a:pt x="22111" y="7308"/>
                  </a:cubicBezTo>
                  <a:cubicBezTo>
                    <a:pt x="21530" y="7599"/>
                    <a:pt x="20921" y="7859"/>
                    <a:pt x="20368" y="8180"/>
                  </a:cubicBezTo>
                  <a:cubicBezTo>
                    <a:pt x="19933" y="8412"/>
                    <a:pt x="19410" y="8673"/>
                    <a:pt x="19148" y="9080"/>
                  </a:cubicBezTo>
                  <a:cubicBezTo>
                    <a:pt x="18625" y="9893"/>
                    <a:pt x="19206" y="10969"/>
                    <a:pt x="19322" y="11811"/>
                  </a:cubicBezTo>
                  <a:cubicBezTo>
                    <a:pt x="19352" y="12015"/>
                    <a:pt x="19380" y="12248"/>
                    <a:pt x="19236" y="12422"/>
                  </a:cubicBezTo>
                  <a:cubicBezTo>
                    <a:pt x="19062" y="12596"/>
                    <a:pt x="18799" y="12713"/>
                    <a:pt x="18567" y="12829"/>
                  </a:cubicBezTo>
                  <a:cubicBezTo>
                    <a:pt x="18074" y="13061"/>
                    <a:pt x="17579" y="13294"/>
                    <a:pt x="17086" y="13554"/>
                  </a:cubicBezTo>
                  <a:cubicBezTo>
                    <a:pt x="14673" y="14774"/>
                    <a:pt x="12204" y="15937"/>
                    <a:pt x="9675" y="16955"/>
                  </a:cubicBezTo>
                  <a:cubicBezTo>
                    <a:pt x="9091" y="17205"/>
                    <a:pt x="8504" y="17429"/>
                    <a:pt x="7919" y="17679"/>
                  </a:cubicBezTo>
                  <a:lnTo>
                    <a:pt x="7919" y="17679"/>
                  </a:lnTo>
                  <a:cubicBezTo>
                    <a:pt x="7902" y="17661"/>
                    <a:pt x="7877" y="17648"/>
                    <a:pt x="7847" y="17648"/>
                  </a:cubicBezTo>
                  <a:cubicBezTo>
                    <a:pt x="7837" y="17648"/>
                    <a:pt x="7827" y="17649"/>
                    <a:pt x="7816" y="17652"/>
                  </a:cubicBezTo>
                  <a:cubicBezTo>
                    <a:pt x="6596" y="18117"/>
                    <a:pt x="5375" y="18552"/>
                    <a:pt x="4097" y="18784"/>
                  </a:cubicBezTo>
                  <a:cubicBezTo>
                    <a:pt x="3457" y="18900"/>
                    <a:pt x="2818" y="18958"/>
                    <a:pt x="2151" y="18958"/>
                  </a:cubicBezTo>
                  <a:cubicBezTo>
                    <a:pt x="1714" y="18958"/>
                    <a:pt x="1279" y="18958"/>
                    <a:pt x="873" y="18872"/>
                  </a:cubicBezTo>
                  <a:cubicBezTo>
                    <a:pt x="698" y="18842"/>
                    <a:pt x="552" y="18814"/>
                    <a:pt x="378" y="18756"/>
                  </a:cubicBezTo>
                  <a:cubicBezTo>
                    <a:pt x="350" y="18726"/>
                    <a:pt x="233" y="18698"/>
                    <a:pt x="203" y="18640"/>
                  </a:cubicBezTo>
                  <a:cubicBezTo>
                    <a:pt x="145" y="18524"/>
                    <a:pt x="378" y="18377"/>
                    <a:pt x="466" y="18291"/>
                  </a:cubicBezTo>
                  <a:cubicBezTo>
                    <a:pt x="931" y="17826"/>
                    <a:pt x="1424" y="17389"/>
                    <a:pt x="1947" y="16955"/>
                  </a:cubicBezTo>
                  <a:cubicBezTo>
                    <a:pt x="2965" y="16083"/>
                    <a:pt x="4127" y="15414"/>
                    <a:pt x="5259" y="14716"/>
                  </a:cubicBezTo>
                  <a:cubicBezTo>
                    <a:pt x="7525" y="13322"/>
                    <a:pt x="9850" y="11927"/>
                    <a:pt x="12146" y="10563"/>
                  </a:cubicBezTo>
                  <a:cubicBezTo>
                    <a:pt x="14383" y="9196"/>
                    <a:pt x="16679" y="7917"/>
                    <a:pt x="18887" y="6465"/>
                  </a:cubicBezTo>
                  <a:cubicBezTo>
                    <a:pt x="19991" y="5739"/>
                    <a:pt x="21123" y="5012"/>
                    <a:pt x="22286" y="4314"/>
                  </a:cubicBezTo>
                  <a:cubicBezTo>
                    <a:pt x="23448" y="3647"/>
                    <a:pt x="24610" y="2978"/>
                    <a:pt x="25772" y="2253"/>
                  </a:cubicBezTo>
                  <a:cubicBezTo>
                    <a:pt x="26326" y="1904"/>
                    <a:pt x="26907" y="1555"/>
                    <a:pt x="27488" y="1207"/>
                  </a:cubicBezTo>
                  <a:cubicBezTo>
                    <a:pt x="27748" y="1032"/>
                    <a:pt x="28039" y="886"/>
                    <a:pt x="28301" y="712"/>
                  </a:cubicBezTo>
                  <a:cubicBezTo>
                    <a:pt x="28592" y="537"/>
                    <a:pt x="28852" y="363"/>
                    <a:pt x="29173" y="247"/>
                  </a:cubicBezTo>
                  <a:cubicBezTo>
                    <a:pt x="29311" y="201"/>
                    <a:pt x="29454" y="179"/>
                    <a:pt x="29596" y="179"/>
                  </a:cubicBezTo>
                  <a:close/>
                  <a:moveTo>
                    <a:pt x="29624" y="1"/>
                  </a:moveTo>
                  <a:cubicBezTo>
                    <a:pt x="29473" y="1"/>
                    <a:pt x="29322" y="23"/>
                    <a:pt x="29173" y="72"/>
                  </a:cubicBezTo>
                  <a:cubicBezTo>
                    <a:pt x="28883" y="130"/>
                    <a:pt x="28620" y="305"/>
                    <a:pt x="28360" y="451"/>
                  </a:cubicBezTo>
                  <a:lnTo>
                    <a:pt x="27400" y="1060"/>
                  </a:lnTo>
                  <a:cubicBezTo>
                    <a:pt x="26179" y="1788"/>
                    <a:pt x="24959" y="2571"/>
                    <a:pt x="23711" y="3299"/>
                  </a:cubicBezTo>
                  <a:cubicBezTo>
                    <a:pt x="22548" y="3996"/>
                    <a:pt x="21356" y="4635"/>
                    <a:pt x="20194" y="5391"/>
                  </a:cubicBezTo>
                  <a:cubicBezTo>
                    <a:pt x="19004" y="6204"/>
                    <a:pt x="17783" y="7018"/>
                    <a:pt x="16533" y="7743"/>
                  </a:cubicBezTo>
                  <a:cubicBezTo>
                    <a:pt x="15343" y="8471"/>
                    <a:pt x="14122" y="9168"/>
                    <a:pt x="12902" y="9893"/>
                  </a:cubicBezTo>
                  <a:cubicBezTo>
                    <a:pt x="10489" y="11346"/>
                    <a:pt x="8079" y="12829"/>
                    <a:pt x="5666" y="14282"/>
                  </a:cubicBezTo>
                  <a:cubicBezTo>
                    <a:pt x="4503" y="14979"/>
                    <a:pt x="3283" y="15676"/>
                    <a:pt x="2209" y="16518"/>
                  </a:cubicBezTo>
                  <a:cubicBezTo>
                    <a:pt x="1656" y="16955"/>
                    <a:pt x="1133" y="17448"/>
                    <a:pt x="610" y="17912"/>
                  </a:cubicBezTo>
                  <a:cubicBezTo>
                    <a:pt x="436" y="18087"/>
                    <a:pt x="175" y="18291"/>
                    <a:pt x="59" y="18494"/>
                  </a:cubicBezTo>
                  <a:cubicBezTo>
                    <a:pt x="1" y="18582"/>
                    <a:pt x="1" y="18640"/>
                    <a:pt x="59" y="18726"/>
                  </a:cubicBezTo>
                  <a:cubicBezTo>
                    <a:pt x="203" y="18931"/>
                    <a:pt x="582" y="18989"/>
                    <a:pt x="815" y="19047"/>
                  </a:cubicBezTo>
                  <a:cubicBezTo>
                    <a:pt x="1279" y="19133"/>
                    <a:pt x="1772" y="19133"/>
                    <a:pt x="2237" y="19133"/>
                  </a:cubicBezTo>
                  <a:cubicBezTo>
                    <a:pt x="3546" y="19105"/>
                    <a:pt x="4794" y="18842"/>
                    <a:pt x="6014" y="18466"/>
                  </a:cubicBezTo>
                  <a:cubicBezTo>
                    <a:pt x="6654" y="18261"/>
                    <a:pt x="7265" y="18029"/>
                    <a:pt x="7904" y="17796"/>
                  </a:cubicBezTo>
                  <a:cubicBezTo>
                    <a:pt x="7932" y="17787"/>
                    <a:pt x="7945" y="17765"/>
                    <a:pt x="7945" y="17741"/>
                  </a:cubicBezTo>
                  <a:lnTo>
                    <a:pt x="7945" y="17741"/>
                  </a:lnTo>
                  <a:cubicBezTo>
                    <a:pt x="10624" y="16730"/>
                    <a:pt x="13243" y="15607"/>
                    <a:pt x="15807" y="14368"/>
                  </a:cubicBezTo>
                  <a:cubicBezTo>
                    <a:pt x="16475" y="14049"/>
                    <a:pt x="17114" y="13728"/>
                    <a:pt x="17783" y="13380"/>
                  </a:cubicBezTo>
                  <a:cubicBezTo>
                    <a:pt x="18218" y="13178"/>
                    <a:pt x="18683" y="13003"/>
                    <a:pt x="19090" y="12741"/>
                  </a:cubicBezTo>
                  <a:cubicBezTo>
                    <a:pt x="19438" y="12508"/>
                    <a:pt x="19527" y="12276"/>
                    <a:pt x="19496" y="11869"/>
                  </a:cubicBezTo>
                  <a:cubicBezTo>
                    <a:pt x="19468" y="11404"/>
                    <a:pt x="19294" y="10939"/>
                    <a:pt x="19206" y="10474"/>
                  </a:cubicBezTo>
                  <a:cubicBezTo>
                    <a:pt x="19120" y="10156"/>
                    <a:pt x="19062" y="9777"/>
                    <a:pt x="19148" y="9458"/>
                  </a:cubicBezTo>
                  <a:cubicBezTo>
                    <a:pt x="19236" y="9168"/>
                    <a:pt x="19468" y="8935"/>
                    <a:pt x="19729" y="8761"/>
                  </a:cubicBezTo>
                  <a:cubicBezTo>
                    <a:pt x="20282" y="8354"/>
                    <a:pt x="20921" y="8064"/>
                    <a:pt x="21560" y="7773"/>
                  </a:cubicBezTo>
                  <a:cubicBezTo>
                    <a:pt x="22781" y="7192"/>
                    <a:pt x="24001" y="6697"/>
                    <a:pt x="25222" y="6116"/>
                  </a:cubicBezTo>
                  <a:cubicBezTo>
                    <a:pt x="25772" y="5856"/>
                    <a:pt x="26326" y="5593"/>
                    <a:pt x="26818" y="5244"/>
                  </a:cubicBezTo>
                  <a:cubicBezTo>
                    <a:pt x="27051" y="5100"/>
                    <a:pt x="27283" y="4954"/>
                    <a:pt x="27488" y="4779"/>
                  </a:cubicBezTo>
                  <a:cubicBezTo>
                    <a:pt x="27720" y="4605"/>
                    <a:pt x="27953" y="4287"/>
                    <a:pt x="28243" y="4198"/>
                  </a:cubicBezTo>
                  <a:cubicBezTo>
                    <a:pt x="28562" y="4112"/>
                    <a:pt x="28941" y="4112"/>
                    <a:pt x="29259" y="4112"/>
                  </a:cubicBezTo>
                  <a:cubicBezTo>
                    <a:pt x="29469" y="4112"/>
                    <a:pt x="29697" y="4187"/>
                    <a:pt x="29913" y="4187"/>
                  </a:cubicBezTo>
                  <a:cubicBezTo>
                    <a:pt x="29967" y="4187"/>
                    <a:pt x="30021" y="4182"/>
                    <a:pt x="30073" y="4170"/>
                  </a:cubicBezTo>
                  <a:cubicBezTo>
                    <a:pt x="30538" y="4024"/>
                    <a:pt x="30800" y="3385"/>
                    <a:pt x="30975" y="3008"/>
                  </a:cubicBezTo>
                  <a:cubicBezTo>
                    <a:pt x="31409" y="2048"/>
                    <a:pt x="31498" y="828"/>
                    <a:pt x="30452" y="219"/>
                  </a:cubicBezTo>
                  <a:cubicBezTo>
                    <a:pt x="30202" y="84"/>
                    <a:pt x="29915" y="1"/>
                    <a:pt x="2962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7652698" y="3781495"/>
              <a:ext cx="67554" cy="102036"/>
            </a:xfrm>
            <a:custGeom>
              <a:avLst/>
              <a:gdLst/>
              <a:ahLst/>
              <a:cxnLst/>
              <a:rect l="l" t="t" r="r" b="b"/>
              <a:pathLst>
                <a:path w="1389" h="2098" extrusionOk="0">
                  <a:moveTo>
                    <a:pt x="58" y="0"/>
                  </a:moveTo>
                  <a:cubicBezTo>
                    <a:pt x="30" y="0"/>
                    <a:pt x="0" y="0"/>
                    <a:pt x="0" y="30"/>
                  </a:cubicBezTo>
                  <a:cubicBezTo>
                    <a:pt x="147" y="437"/>
                    <a:pt x="379" y="844"/>
                    <a:pt x="612" y="1251"/>
                  </a:cubicBezTo>
                  <a:cubicBezTo>
                    <a:pt x="756" y="1541"/>
                    <a:pt x="930" y="1948"/>
                    <a:pt x="1251" y="2092"/>
                  </a:cubicBezTo>
                  <a:cubicBezTo>
                    <a:pt x="1261" y="2096"/>
                    <a:pt x="1270" y="2097"/>
                    <a:pt x="1279" y="2097"/>
                  </a:cubicBezTo>
                  <a:cubicBezTo>
                    <a:pt x="1348" y="2097"/>
                    <a:pt x="1388" y="2003"/>
                    <a:pt x="1337" y="1976"/>
                  </a:cubicBezTo>
                  <a:cubicBezTo>
                    <a:pt x="988" y="1774"/>
                    <a:pt x="786" y="1309"/>
                    <a:pt x="581" y="960"/>
                  </a:cubicBezTo>
                  <a:cubicBezTo>
                    <a:pt x="407" y="639"/>
                    <a:pt x="263" y="321"/>
                    <a:pt x="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7572596" y="3836015"/>
              <a:ext cx="87251" cy="213994"/>
            </a:xfrm>
            <a:custGeom>
              <a:avLst/>
              <a:gdLst/>
              <a:ahLst/>
              <a:cxnLst/>
              <a:rect l="l" t="t" r="r" b="b"/>
              <a:pathLst>
                <a:path w="1794" h="4400" extrusionOk="0">
                  <a:moveTo>
                    <a:pt x="26" y="1"/>
                  </a:moveTo>
                  <a:cubicBezTo>
                    <a:pt x="9" y="1"/>
                    <a:pt x="0" y="22"/>
                    <a:pt x="20" y="41"/>
                  </a:cubicBezTo>
                  <a:cubicBezTo>
                    <a:pt x="1008" y="1320"/>
                    <a:pt x="1329" y="2861"/>
                    <a:pt x="1763" y="4400"/>
                  </a:cubicBezTo>
                  <a:cubicBezTo>
                    <a:pt x="1763" y="4400"/>
                    <a:pt x="1794" y="4400"/>
                    <a:pt x="1794" y="4372"/>
                  </a:cubicBezTo>
                  <a:cubicBezTo>
                    <a:pt x="1561" y="2831"/>
                    <a:pt x="1124" y="1204"/>
                    <a:pt x="50" y="14"/>
                  </a:cubicBezTo>
                  <a:cubicBezTo>
                    <a:pt x="41" y="5"/>
                    <a:pt x="33" y="1"/>
                    <a:pt x="2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7635724" y="3865731"/>
              <a:ext cx="39248" cy="76162"/>
            </a:xfrm>
            <a:custGeom>
              <a:avLst/>
              <a:gdLst/>
              <a:ahLst/>
              <a:cxnLst/>
              <a:rect l="l" t="t" r="r" b="b"/>
              <a:pathLst>
                <a:path w="807" h="1566" extrusionOk="0">
                  <a:moveTo>
                    <a:pt x="780" y="0"/>
                  </a:moveTo>
                  <a:cubicBezTo>
                    <a:pt x="773" y="0"/>
                    <a:pt x="765" y="3"/>
                    <a:pt x="756" y="12"/>
                  </a:cubicBezTo>
                  <a:cubicBezTo>
                    <a:pt x="263" y="332"/>
                    <a:pt x="1" y="941"/>
                    <a:pt x="89" y="1553"/>
                  </a:cubicBezTo>
                  <a:cubicBezTo>
                    <a:pt x="89" y="1562"/>
                    <a:pt x="92" y="1565"/>
                    <a:pt x="96" y="1565"/>
                  </a:cubicBezTo>
                  <a:cubicBezTo>
                    <a:pt x="104" y="1565"/>
                    <a:pt x="117" y="1553"/>
                    <a:pt x="117" y="1553"/>
                  </a:cubicBezTo>
                  <a:cubicBezTo>
                    <a:pt x="59" y="941"/>
                    <a:pt x="291" y="390"/>
                    <a:pt x="786" y="42"/>
                  </a:cubicBezTo>
                  <a:cubicBezTo>
                    <a:pt x="806" y="20"/>
                    <a:pt x="798" y="0"/>
                    <a:pt x="78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7645694" y="3867336"/>
              <a:ext cx="60453" cy="131801"/>
            </a:xfrm>
            <a:custGeom>
              <a:avLst/>
              <a:gdLst/>
              <a:ahLst/>
              <a:cxnLst/>
              <a:rect l="l" t="t" r="r" b="b"/>
              <a:pathLst>
                <a:path w="1243" h="2710" extrusionOk="0">
                  <a:moveTo>
                    <a:pt x="1207" y="0"/>
                  </a:moveTo>
                  <a:cubicBezTo>
                    <a:pt x="1202" y="0"/>
                    <a:pt x="1196" y="3"/>
                    <a:pt x="1190" y="9"/>
                  </a:cubicBezTo>
                  <a:cubicBezTo>
                    <a:pt x="725" y="183"/>
                    <a:pt x="260" y="474"/>
                    <a:pt x="86" y="939"/>
                  </a:cubicBezTo>
                  <a:cubicBezTo>
                    <a:pt x="0" y="1199"/>
                    <a:pt x="28" y="1462"/>
                    <a:pt x="28" y="1722"/>
                  </a:cubicBezTo>
                  <a:cubicBezTo>
                    <a:pt x="58" y="2043"/>
                    <a:pt x="86" y="2391"/>
                    <a:pt x="144" y="2710"/>
                  </a:cubicBezTo>
                  <a:lnTo>
                    <a:pt x="174" y="2710"/>
                  </a:lnTo>
                  <a:cubicBezTo>
                    <a:pt x="116" y="2187"/>
                    <a:pt x="28" y="1606"/>
                    <a:pt x="144" y="1113"/>
                  </a:cubicBezTo>
                  <a:cubicBezTo>
                    <a:pt x="260" y="560"/>
                    <a:pt x="756" y="327"/>
                    <a:pt x="1220" y="67"/>
                  </a:cubicBezTo>
                  <a:cubicBezTo>
                    <a:pt x="1243" y="43"/>
                    <a:pt x="1229" y="0"/>
                    <a:pt x="120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7586311" y="3803721"/>
              <a:ext cx="80296" cy="49948"/>
            </a:xfrm>
            <a:custGeom>
              <a:avLst/>
              <a:gdLst/>
              <a:ahLst/>
              <a:cxnLst/>
              <a:rect l="l" t="t" r="r" b="b"/>
              <a:pathLst>
                <a:path w="1651" h="1027" extrusionOk="0">
                  <a:moveTo>
                    <a:pt x="1614" y="1"/>
                  </a:moveTo>
                  <a:cubicBezTo>
                    <a:pt x="1609" y="1"/>
                    <a:pt x="1603" y="3"/>
                    <a:pt x="1598" y="8"/>
                  </a:cubicBezTo>
                  <a:cubicBezTo>
                    <a:pt x="1075" y="329"/>
                    <a:pt x="552" y="678"/>
                    <a:pt x="1" y="1026"/>
                  </a:cubicBezTo>
                  <a:lnTo>
                    <a:pt x="29" y="1026"/>
                  </a:lnTo>
                  <a:cubicBezTo>
                    <a:pt x="582" y="736"/>
                    <a:pt x="1133" y="415"/>
                    <a:pt x="1628" y="66"/>
                  </a:cubicBezTo>
                  <a:cubicBezTo>
                    <a:pt x="1651" y="43"/>
                    <a:pt x="1636" y="1"/>
                    <a:pt x="16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6739815" y="4374988"/>
              <a:ext cx="115897" cy="11089"/>
            </a:xfrm>
            <a:custGeom>
              <a:avLst/>
              <a:gdLst/>
              <a:ahLst/>
              <a:cxnLst/>
              <a:rect l="l" t="t" r="r" b="b"/>
              <a:pathLst>
                <a:path w="2383" h="228" extrusionOk="0">
                  <a:moveTo>
                    <a:pt x="2325" y="1"/>
                  </a:moveTo>
                  <a:cubicBezTo>
                    <a:pt x="1569" y="117"/>
                    <a:pt x="814" y="175"/>
                    <a:pt x="30" y="175"/>
                  </a:cubicBezTo>
                  <a:cubicBezTo>
                    <a:pt x="30" y="175"/>
                    <a:pt x="0" y="205"/>
                    <a:pt x="30" y="205"/>
                  </a:cubicBezTo>
                  <a:cubicBezTo>
                    <a:pt x="240" y="221"/>
                    <a:pt x="448" y="228"/>
                    <a:pt x="655" y="228"/>
                  </a:cubicBezTo>
                  <a:cubicBezTo>
                    <a:pt x="1221" y="228"/>
                    <a:pt x="1780" y="174"/>
                    <a:pt x="2355" y="89"/>
                  </a:cubicBezTo>
                  <a:cubicBezTo>
                    <a:pt x="2383" y="59"/>
                    <a:pt x="2383" y="1"/>
                    <a:pt x="232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6868455" y="4342549"/>
              <a:ext cx="130050" cy="29667"/>
            </a:xfrm>
            <a:custGeom>
              <a:avLst/>
              <a:gdLst/>
              <a:ahLst/>
              <a:cxnLst/>
              <a:rect l="l" t="t" r="r" b="b"/>
              <a:pathLst>
                <a:path w="2674" h="610" extrusionOk="0">
                  <a:moveTo>
                    <a:pt x="2643" y="0"/>
                  </a:moveTo>
                  <a:cubicBezTo>
                    <a:pt x="1772" y="203"/>
                    <a:pt x="900" y="407"/>
                    <a:pt x="28" y="582"/>
                  </a:cubicBezTo>
                  <a:cubicBezTo>
                    <a:pt x="0" y="582"/>
                    <a:pt x="28" y="609"/>
                    <a:pt x="28" y="609"/>
                  </a:cubicBezTo>
                  <a:cubicBezTo>
                    <a:pt x="900" y="493"/>
                    <a:pt x="1772" y="291"/>
                    <a:pt x="2643" y="59"/>
                  </a:cubicBezTo>
                  <a:cubicBezTo>
                    <a:pt x="2674" y="59"/>
                    <a:pt x="2674" y="0"/>
                    <a:pt x="264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7023893" y="4100492"/>
              <a:ext cx="520929" cy="232135"/>
            </a:xfrm>
            <a:custGeom>
              <a:avLst/>
              <a:gdLst/>
              <a:ahLst/>
              <a:cxnLst/>
              <a:rect l="l" t="t" r="r" b="b"/>
              <a:pathLst>
                <a:path w="10711" h="4773" extrusionOk="0">
                  <a:moveTo>
                    <a:pt x="10664" y="0"/>
                  </a:moveTo>
                  <a:cubicBezTo>
                    <a:pt x="10655" y="0"/>
                    <a:pt x="10646" y="3"/>
                    <a:pt x="10635" y="8"/>
                  </a:cubicBezTo>
                  <a:cubicBezTo>
                    <a:pt x="7118" y="1577"/>
                    <a:pt x="3720" y="3525"/>
                    <a:pt x="28" y="4745"/>
                  </a:cubicBezTo>
                  <a:cubicBezTo>
                    <a:pt x="1" y="4745"/>
                    <a:pt x="28" y="4773"/>
                    <a:pt x="28" y="4773"/>
                  </a:cubicBezTo>
                  <a:cubicBezTo>
                    <a:pt x="1830" y="4280"/>
                    <a:pt x="3545" y="3436"/>
                    <a:pt x="5231" y="2653"/>
                  </a:cubicBezTo>
                  <a:cubicBezTo>
                    <a:pt x="7060" y="1781"/>
                    <a:pt x="8892" y="968"/>
                    <a:pt x="10663" y="66"/>
                  </a:cubicBezTo>
                  <a:cubicBezTo>
                    <a:pt x="10710" y="43"/>
                    <a:pt x="10700" y="0"/>
                    <a:pt x="1066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7566516" y="4048598"/>
              <a:ext cx="77719" cy="39638"/>
            </a:xfrm>
            <a:custGeom>
              <a:avLst/>
              <a:gdLst/>
              <a:ahLst/>
              <a:cxnLst/>
              <a:rect l="l" t="t" r="r" b="b"/>
              <a:pathLst>
                <a:path w="1598" h="815" extrusionOk="0">
                  <a:moveTo>
                    <a:pt x="1540" y="1"/>
                  </a:moveTo>
                  <a:cubicBezTo>
                    <a:pt x="1017" y="261"/>
                    <a:pt x="524" y="552"/>
                    <a:pt x="29" y="784"/>
                  </a:cubicBezTo>
                  <a:cubicBezTo>
                    <a:pt x="1" y="784"/>
                    <a:pt x="1" y="814"/>
                    <a:pt x="29" y="814"/>
                  </a:cubicBezTo>
                  <a:cubicBezTo>
                    <a:pt x="552" y="582"/>
                    <a:pt x="1047" y="350"/>
                    <a:pt x="1540" y="59"/>
                  </a:cubicBezTo>
                  <a:cubicBezTo>
                    <a:pt x="1598" y="29"/>
                    <a:pt x="1570" y="1"/>
                    <a:pt x="154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6753919" y="4382867"/>
              <a:ext cx="16633" cy="12548"/>
            </a:xfrm>
            <a:custGeom>
              <a:avLst/>
              <a:gdLst/>
              <a:ahLst/>
              <a:cxnLst/>
              <a:rect l="l" t="t" r="r" b="b"/>
              <a:pathLst>
                <a:path w="342" h="258" extrusionOk="0">
                  <a:moveTo>
                    <a:pt x="10" y="0"/>
                  </a:moveTo>
                  <a:cubicBezTo>
                    <a:pt x="1" y="0"/>
                    <a:pt x="1" y="13"/>
                    <a:pt x="1" y="13"/>
                  </a:cubicBezTo>
                  <a:cubicBezTo>
                    <a:pt x="89" y="101"/>
                    <a:pt x="205" y="187"/>
                    <a:pt x="291" y="245"/>
                  </a:cubicBezTo>
                  <a:cubicBezTo>
                    <a:pt x="300" y="254"/>
                    <a:pt x="309" y="258"/>
                    <a:pt x="316" y="258"/>
                  </a:cubicBezTo>
                  <a:cubicBezTo>
                    <a:pt x="333" y="258"/>
                    <a:pt x="341" y="237"/>
                    <a:pt x="321" y="217"/>
                  </a:cubicBezTo>
                  <a:cubicBezTo>
                    <a:pt x="233" y="159"/>
                    <a:pt x="117" y="71"/>
                    <a:pt x="31" y="13"/>
                  </a:cubicBezTo>
                  <a:cubicBezTo>
                    <a:pt x="21" y="4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6765251" y="4386272"/>
              <a:ext cx="15612" cy="10019"/>
            </a:xfrm>
            <a:custGeom>
              <a:avLst/>
              <a:gdLst/>
              <a:ahLst/>
              <a:cxnLst/>
              <a:rect l="l" t="t" r="r" b="b"/>
              <a:pathLst>
                <a:path w="321" h="206" extrusionOk="0">
                  <a:moveTo>
                    <a:pt x="0" y="1"/>
                  </a:moveTo>
                  <a:cubicBezTo>
                    <a:pt x="88" y="89"/>
                    <a:pt x="205" y="147"/>
                    <a:pt x="321" y="206"/>
                  </a:cubicBezTo>
                  <a:lnTo>
                    <a:pt x="321" y="175"/>
                  </a:lnTo>
                  <a:cubicBezTo>
                    <a:pt x="205" y="147"/>
                    <a:pt x="116" y="59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6774443" y="4383840"/>
              <a:ext cx="21934" cy="17265"/>
            </a:xfrm>
            <a:custGeom>
              <a:avLst/>
              <a:gdLst/>
              <a:ahLst/>
              <a:cxnLst/>
              <a:rect l="l" t="t" r="r" b="b"/>
              <a:pathLst>
                <a:path w="451" h="355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1" y="8"/>
                    <a:pt x="16" y="23"/>
                  </a:cubicBezTo>
                  <a:cubicBezTo>
                    <a:pt x="16" y="8"/>
                    <a:pt x="8" y="0"/>
                    <a:pt x="4" y="0"/>
                  </a:cubicBezTo>
                  <a:close/>
                  <a:moveTo>
                    <a:pt x="16" y="23"/>
                  </a:moveTo>
                  <a:cubicBezTo>
                    <a:pt x="16" y="81"/>
                    <a:pt x="74" y="109"/>
                    <a:pt x="132" y="167"/>
                  </a:cubicBezTo>
                  <a:cubicBezTo>
                    <a:pt x="218" y="225"/>
                    <a:pt x="334" y="283"/>
                    <a:pt x="422" y="342"/>
                  </a:cubicBezTo>
                  <a:cubicBezTo>
                    <a:pt x="432" y="352"/>
                    <a:pt x="438" y="355"/>
                    <a:pt x="442" y="355"/>
                  </a:cubicBezTo>
                  <a:cubicBezTo>
                    <a:pt x="450" y="355"/>
                    <a:pt x="450" y="342"/>
                    <a:pt x="450" y="342"/>
                  </a:cubicBezTo>
                  <a:cubicBezTo>
                    <a:pt x="364" y="283"/>
                    <a:pt x="276" y="225"/>
                    <a:pt x="218" y="197"/>
                  </a:cubicBezTo>
                  <a:cubicBezTo>
                    <a:pt x="160" y="139"/>
                    <a:pt x="44" y="81"/>
                    <a:pt x="16" y="2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6780814" y="4382089"/>
              <a:ext cx="26847" cy="21205"/>
            </a:xfrm>
            <a:custGeom>
              <a:avLst/>
              <a:gdLst/>
              <a:ahLst/>
              <a:cxnLst/>
              <a:rect l="l" t="t" r="r" b="b"/>
              <a:pathLst>
                <a:path w="552" h="436" extrusionOk="0">
                  <a:moveTo>
                    <a:pt x="1" y="1"/>
                  </a:moveTo>
                  <a:lnTo>
                    <a:pt x="1" y="29"/>
                  </a:lnTo>
                  <a:cubicBezTo>
                    <a:pt x="175" y="175"/>
                    <a:pt x="350" y="319"/>
                    <a:pt x="524" y="436"/>
                  </a:cubicBezTo>
                  <a:cubicBezTo>
                    <a:pt x="552" y="436"/>
                    <a:pt x="552" y="408"/>
                    <a:pt x="552" y="408"/>
                  </a:cubicBezTo>
                  <a:cubicBezTo>
                    <a:pt x="350" y="292"/>
                    <a:pt x="175" y="145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6792146" y="4383451"/>
              <a:ext cx="24026" cy="17022"/>
            </a:xfrm>
            <a:custGeom>
              <a:avLst/>
              <a:gdLst/>
              <a:ahLst/>
              <a:cxnLst/>
              <a:rect l="l" t="t" r="r" b="b"/>
              <a:pathLst>
                <a:path w="494" h="350" extrusionOk="0">
                  <a:moveTo>
                    <a:pt x="28" y="1"/>
                  </a:moveTo>
                  <a:cubicBezTo>
                    <a:pt x="28" y="1"/>
                    <a:pt x="0" y="1"/>
                    <a:pt x="0" y="31"/>
                  </a:cubicBezTo>
                  <a:cubicBezTo>
                    <a:pt x="144" y="147"/>
                    <a:pt x="291" y="264"/>
                    <a:pt x="465" y="350"/>
                  </a:cubicBezTo>
                  <a:cubicBezTo>
                    <a:pt x="465" y="350"/>
                    <a:pt x="493" y="322"/>
                    <a:pt x="465" y="322"/>
                  </a:cubicBezTo>
                  <a:cubicBezTo>
                    <a:pt x="319" y="233"/>
                    <a:pt x="175" y="117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6800609" y="4383451"/>
              <a:ext cx="31126" cy="19843"/>
            </a:xfrm>
            <a:custGeom>
              <a:avLst/>
              <a:gdLst/>
              <a:ahLst/>
              <a:cxnLst/>
              <a:rect l="l" t="t" r="r" b="b"/>
              <a:pathLst>
                <a:path w="640" h="408" extrusionOk="0">
                  <a:moveTo>
                    <a:pt x="1" y="1"/>
                  </a:moveTo>
                  <a:lnTo>
                    <a:pt x="1" y="31"/>
                  </a:lnTo>
                  <a:cubicBezTo>
                    <a:pt x="175" y="175"/>
                    <a:pt x="377" y="291"/>
                    <a:pt x="610" y="408"/>
                  </a:cubicBezTo>
                  <a:cubicBezTo>
                    <a:pt x="610" y="408"/>
                    <a:pt x="640" y="380"/>
                    <a:pt x="610" y="380"/>
                  </a:cubicBezTo>
                  <a:cubicBezTo>
                    <a:pt x="407" y="264"/>
                    <a:pt x="203" y="147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6811941" y="4380630"/>
              <a:ext cx="31126" cy="21302"/>
            </a:xfrm>
            <a:custGeom>
              <a:avLst/>
              <a:gdLst/>
              <a:ahLst/>
              <a:cxnLst/>
              <a:rect l="l" t="t" r="r" b="b"/>
              <a:pathLst>
                <a:path w="640" h="438" extrusionOk="0">
                  <a:moveTo>
                    <a:pt x="28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174" y="205"/>
                    <a:pt x="377" y="349"/>
                    <a:pt x="581" y="438"/>
                  </a:cubicBezTo>
                  <a:cubicBezTo>
                    <a:pt x="609" y="438"/>
                    <a:pt x="639" y="408"/>
                    <a:pt x="609" y="380"/>
                  </a:cubicBezTo>
                  <a:cubicBezTo>
                    <a:pt x="377" y="291"/>
                    <a:pt x="202" y="147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6824586" y="4382089"/>
              <a:ext cx="29765" cy="18384"/>
            </a:xfrm>
            <a:custGeom>
              <a:avLst/>
              <a:gdLst/>
              <a:ahLst/>
              <a:cxnLst/>
              <a:rect l="l" t="t" r="r" b="b"/>
              <a:pathLst>
                <a:path w="612" h="378" extrusionOk="0">
                  <a:moveTo>
                    <a:pt x="0" y="1"/>
                  </a:moveTo>
                  <a:cubicBezTo>
                    <a:pt x="205" y="145"/>
                    <a:pt x="407" y="261"/>
                    <a:pt x="582" y="378"/>
                  </a:cubicBezTo>
                  <a:cubicBezTo>
                    <a:pt x="612" y="378"/>
                    <a:pt x="612" y="350"/>
                    <a:pt x="612" y="350"/>
                  </a:cubicBezTo>
                  <a:cubicBezTo>
                    <a:pt x="407" y="233"/>
                    <a:pt x="205" y="11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6837377" y="4380630"/>
              <a:ext cx="28306" cy="18481"/>
            </a:xfrm>
            <a:custGeom>
              <a:avLst/>
              <a:gdLst/>
              <a:ahLst/>
              <a:cxnLst/>
              <a:rect l="l" t="t" r="r" b="b"/>
              <a:pathLst>
                <a:path w="582" h="380" extrusionOk="0">
                  <a:moveTo>
                    <a:pt x="0" y="1"/>
                  </a:moveTo>
                  <a:lnTo>
                    <a:pt x="0" y="1"/>
                  </a:lnTo>
                  <a:cubicBezTo>
                    <a:pt x="174" y="147"/>
                    <a:pt x="349" y="263"/>
                    <a:pt x="523" y="380"/>
                  </a:cubicBezTo>
                  <a:cubicBezTo>
                    <a:pt x="551" y="380"/>
                    <a:pt x="581" y="349"/>
                    <a:pt x="551" y="349"/>
                  </a:cubicBezTo>
                  <a:cubicBezTo>
                    <a:pt x="377" y="233"/>
                    <a:pt x="202" y="117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6847201" y="4377274"/>
              <a:ext cx="35406" cy="23199"/>
            </a:xfrm>
            <a:custGeom>
              <a:avLst/>
              <a:gdLst/>
              <a:ahLst/>
              <a:cxnLst/>
              <a:rect l="l" t="t" r="r" b="b"/>
              <a:pathLst>
                <a:path w="728" h="477" extrusionOk="0">
                  <a:moveTo>
                    <a:pt x="11" y="0"/>
                  </a:moveTo>
                  <a:cubicBezTo>
                    <a:pt x="0" y="0"/>
                    <a:pt x="0" y="20"/>
                    <a:pt x="0" y="42"/>
                  </a:cubicBezTo>
                  <a:cubicBezTo>
                    <a:pt x="205" y="216"/>
                    <a:pt x="437" y="360"/>
                    <a:pt x="670" y="477"/>
                  </a:cubicBezTo>
                  <a:cubicBezTo>
                    <a:pt x="698" y="477"/>
                    <a:pt x="728" y="449"/>
                    <a:pt x="698" y="449"/>
                  </a:cubicBezTo>
                  <a:cubicBezTo>
                    <a:pt x="465" y="302"/>
                    <a:pt x="233" y="158"/>
                    <a:pt x="31" y="12"/>
                  </a:cubicBezTo>
                  <a:cubicBezTo>
                    <a:pt x="22" y="4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6861306" y="4376447"/>
              <a:ext cx="27916" cy="20427"/>
            </a:xfrm>
            <a:custGeom>
              <a:avLst/>
              <a:gdLst/>
              <a:ahLst/>
              <a:cxnLst/>
              <a:rect l="l" t="t" r="r" b="b"/>
              <a:pathLst>
                <a:path w="574" h="420" extrusionOk="0">
                  <a:moveTo>
                    <a:pt x="31" y="1"/>
                  </a:moveTo>
                  <a:cubicBezTo>
                    <a:pt x="1" y="1"/>
                    <a:pt x="1" y="29"/>
                    <a:pt x="1" y="29"/>
                  </a:cubicBezTo>
                  <a:cubicBezTo>
                    <a:pt x="175" y="175"/>
                    <a:pt x="350" y="319"/>
                    <a:pt x="554" y="408"/>
                  </a:cubicBezTo>
                  <a:cubicBezTo>
                    <a:pt x="554" y="416"/>
                    <a:pt x="556" y="419"/>
                    <a:pt x="559" y="419"/>
                  </a:cubicBezTo>
                  <a:cubicBezTo>
                    <a:pt x="566" y="419"/>
                    <a:pt x="574" y="399"/>
                    <a:pt x="554" y="377"/>
                  </a:cubicBezTo>
                  <a:cubicBezTo>
                    <a:pt x="380" y="291"/>
                    <a:pt x="205" y="145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6871713" y="4371584"/>
              <a:ext cx="37449" cy="23685"/>
            </a:xfrm>
            <a:custGeom>
              <a:avLst/>
              <a:gdLst/>
              <a:ahLst/>
              <a:cxnLst/>
              <a:rect l="l" t="t" r="r" b="b"/>
              <a:pathLst>
                <a:path w="770" h="487" extrusionOk="0">
                  <a:moveTo>
                    <a:pt x="13" y="0"/>
                  </a:moveTo>
                  <a:cubicBezTo>
                    <a:pt x="7" y="0"/>
                    <a:pt x="1" y="12"/>
                    <a:pt x="19" y="12"/>
                  </a:cubicBezTo>
                  <a:cubicBezTo>
                    <a:pt x="19" y="3"/>
                    <a:pt x="16" y="0"/>
                    <a:pt x="13" y="0"/>
                  </a:cubicBezTo>
                  <a:close/>
                  <a:moveTo>
                    <a:pt x="19" y="12"/>
                  </a:moveTo>
                  <a:cubicBezTo>
                    <a:pt x="224" y="217"/>
                    <a:pt x="456" y="391"/>
                    <a:pt x="717" y="477"/>
                  </a:cubicBezTo>
                  <a:cubicBezTo>
                    <a:pt x="723" y="484"/>
                    <a:pt x="729" y="486"/>
                    <a:pt x="735" y="486"/>
                  </a:cubicBezTo>
                  <a:cubicBezTo>
                    <a:pt x="756" y="486"/>
                    <a:pt x="769" y="449"/>
                    <a:pt x="747" y="449"/>
                  </a:cubicBezTo>
                  <a:cubicBezTo>
                    <a:pt x="484" y="333"/>
                    <a:pt x="252" y="187"/>
                    <a:pt x="19" y="12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6885429" y="4369347"/>
              <a:ext cx="36768" cy="24123"/>
            </a:xfrm>
            <a:custGeom>
              <a:avLst/>
              <a:gdLst/>
              <a:ahLst/>
              <a:cxnLst/>
              <a:rect l="l" t="t" r="r" b="b"/>
              <a:pathLst>
                <a:path w="756" h="496" extrusionOk="0">
                  <a:moveTo>
                    <a:pt x="28" y="0"/>
                  </a:moveTo>
                  <a:cubicBezTo>
                    <a:pt x="28" y="0"/>
                    <a:pt x="0" y="0"/>
                    <a:pt x="0" y="31"/>
                  </a:cubicBezTo>
                  <a:cubicBezTo>
                    <a:pt x="232" y="205"/>
                    <a:pt x="465" y="379"/>
                    <a:pt x="725" y="495"/>
                  </a:cubicBezTo>
                  <a:cubicBezTo>
                    <a:pt x="755" y="495"/>
                    <a:pt x="755" y="465"/>
                    <a:pt x="725" y="465"/>
                  </a:cubicBezTo>
                  <a:cubicBezTo>
                    <a:pt x="493" y="321"/>
                    <a:pt x="260" y="175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6896712" y="4365164"/>
              <a:ext cx="38130" cy="25485"/>
            </a:xfrm>
            <a:custGeom>
              <a:avLst/>
              <a:gdLst/>
              <a:ahLst/>
              <a:cxnLst/>
              <a:rect l="l" t="t" r="r" b="b"/>
              <a:pathLst>
                <a:path w="784" h="524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233" y="233"/>
                    <a:pt x="465" y="407"/>
                    <a:pt x="726" y="523"/>
                  </a:cubicBezTo>
                  <a:cubicBezTo>
                    <a:pt x="756" y="523"/>
                    <a:pt x="784" y="493"/>
                    <a:pt x="756" y="493"/>
                  </a:cubicBezTo>
                  <a:cubicBezTo>
                    <a:pt x="493" y="349"/>
                    <a:pt x="261" y="203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6913686" y="4363705"/>
              <a:ext cx="35309" cy="24123"/>
            </a:xfrm>
            <a:custGeom>
              <a:avLst/>
              <a:gdLst/>
              <a:ahLst/>
              <a:cxnLst/>
              <a:rect l="l" t="t" r="r" b="b"/>
              <a:pathLst>
                <a:path w="726" h="496" extrusionOk="0">
                  <a:moveTo>
                    <a:pt x="28" y="0"/>
                  </a:moveTo>
                  <a:cubicBezTo>
                    <a:pt x="28" y="0"/>
                    <a:pt x="0" y="0"/>
                    <a:pt x="28" y="30"/>
                  </a:cubicBezTo>
                  <a:cubicBezTo>
                    <a:pt x="202" y="233"/>
                    <a:pt x="435" y="379"/>
                    <a:pt x="697" y="495"/>
                  </a:cubicBezTo>
                  <a:cubicBezTo>
                    <a:pt x="725" y="495"/>
                    <a:pt x="725" y="465"/>
                    <a:pt x="725" y="465"/>
                  </a:cubicBezTo>
                  <a:cubicBezTo>
                    <a:pt x="465" y="321"/>
                    <a:pt x="260" y="174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6926331" y="4360835"/>
              <a:ext cx="38276" cy="24172"/>
            </a:xfrm>
            <a:custGeom>
              <a:avLst/>
              <a:gdLst/>
              <a:ahLst/>
              <a:cxnLst/>
              <a:rect l="l" t="t" r="r" b="b"/>
              <a:pathLst>
                <a:path w="787" h="497" extrusionOk="0">
                  <a:moveTo>
                    <a:pt x="31" y="1"/>
                  </a:moveTo>
                  <a:cubicBezTo>
                    <a:pt x="31" y="1"/>
                    <a:pt x="0" y="1"/>
                    <a:pt x="31" y="31"/>
                  </a:cubicBezTo>
                  <a:cubicBezTo>
                    <a:pt x="175" y="117"/>
                    <a:pt x="291" y="233"/>
                    <a:pt x="407" y="350"/>
                  </a:cubicBezTo>
                  <a:cubicBezTo>
                    <a:pt x="523" y="408"/>
                    <a:pt x="640" y="496"/>
                    <a:pt x="756" y="496"/>
                  </a:cubicBezTo>
                  <a:cubicBezTo>
                    <a:pt x="786" y="496"/>
                    <a:pt x="786" y="438"/>
                    <a:pt x="756" y="438"/>
                  </a:cubicBezTo>
                  <a:cubicBezTo>
                    <a:pt x="612" y="438"/>
                    <a:pt x="437" y="292"/>
                    <a:pt x="321" y="206"/>
                  </a:cubicBezTo>
                  <a:cubicBezTo>
                    <a:pt x="233" y="147"/>
                    <a:pt x="147" y="5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6940484" y="4358015"/>
              <a:ext cx="36768" cy="24123"/>
            </a:xfrm>
            <a:custGeom>
              <a:avLst/>
              <a:gdLst/>
              <a:ahLst/>
              <a:cxnLst/>
              <a:rect l="l" t="t" r="r" b="b"/>
              <a:pathLst>
                <a:path w="756" h="496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233"/>
                    <a:pt x="465" y="380"/>
                    <a:pt x="697" y="496"/>
                  </a:cubicBezTo>
                  <a:cubicBezTo>
                    <a:pt x="728" y="496"/>
                    <a:pt x="756" y="438"/>
                    <a:pt x="728" y="438"/>
                  </a:cubicBezTo>
                  <a:cubicBezTo>
                    <a:pt x="581" y="380"/>
                    <a:pt x="437" y="322"/>
                    <a:pt x="321" y="233"/>
                  </a:cubicBezTo>
                  <a:cubicBezTo>
                    <a:pt x="205" y="175"/>
                    <a:pt x="116" y="89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6951767" y="4353832"/>
              <a:ext cx="37984" cy="25874"/>
            </a:xfrm>
            <a:custGeom>
              <a:avLst/>
              <a:gdLst/>
              <a:ahLst/>
              <a:cxnLst/>
              <a:rect l="l" t="t" r="r" b="b"/>
              <a:pathLst>
                <a:path w="781" h="532" extrusionOk="0">
                  <a:moveTo>
                    <a:pt x="31" y="1"/>
                  </a:moveTo>
                  <a:cubicBezTo>
                    <a:pt x="31" y="1"/>
                    <a:pt x="0" y="29"/>
                    <a:pt x="31" y="29"/>
                  </a:cubicBezTo>
                  <a:cubicBezTo>
                    <a:pt x="205" y="233"/>
                    <a:pt x="465" y="408"/>
                    <a:pt x="728" y="524"/>
                  </a:cubicBezTo>
                  <a:cubicBezTo>
                    <a:pt x="733" y="529"/>
                    <a:pt x="739" y="531"/>
                    <a:pt x="744" y="531"/>
                  </a:cubicBezTo>
                  <a:cubicBezTo>
                    <a:pt x="765" y="531"/>
                    <a:pt x="780" y="494"/>
                    <a:pt x="756" y="494"/>
                  </a:cubicBezTo>
                  <a:cubicBezTo>
                    <a:pt x="496" y="350"/>
                    <a:pt x="263" y="203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6967379" y="4351789"/>
              <a:ext cx="36330" cy="26701"/>
            </a:xfrm>
            <a:custGeom>
              <a:avLst/>
              <a:gdLst/>
              <a:ahLst/>
              <a:cxnLst/>
              <a:rect l="l" t="t" r="r" b="b"/>
              <a:pathLst>
                <a:path w="747" h="549" extrusionOk="0">
                  <a:moveTo>
                    <a:pt x="9" y="0"/>
                  </a:moveTo>
                  <a:cubicBezTo>
                    <a:pt x="0" y="0"/>
                    <a:pt x="0" y="13"/>
                    <a:pt x="0" y="13"/>
                  </a:cubicBezTo>
                  <a:cubicBezTo>
                    <a:pt x="233" y="217"/>
                    <a:pt x="465" y="392"/>
                    <a:pt x="698" y="536"/>
                  </a:cubicBezTo>
                  <a:cubicBezTo>
                    <a:pt x="706" y="545"/>
                    <a:pt x="714" y="548"/>
                    <a:pt x="721" y="548"/>
                  </a:cubicBezTo>
                  <a:cubicBezTo>
                    <a:pt x="738" y="548"/>
                    <a:pt x="747" y="527"/>
                    <a:pt x="726" y="508"/>
                  </a:cubicBezTo>
                  <a:cubicBezTo>
                    <a:pt x="493" y="333"/>
                    <a:pt x="233" y="187"/>
                    <a:pt x="28" y="13"/>
                  </a:cubicBez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6978662" y="4349552"/>
              <a:ext cx="35309" cy="25485"/>
            </a:xfrm>
            <a:custGeom>
              <a:avLst/>
              <a:gdLst/>
              <a:ahLst/>
              <a:cxnLst/>
              <a:rect l="l" t="t" r="r" b="b"/>
              <a:pathLst>
                <a:path w="726" h="524" extrusionOk="0">
                  <a:moveTo>
                    <a:pt x="1" y="1"/>
                  </a:moveTo>
                  <a:lnTo>
                    <a:pt x="1" y="31"/>
                  </a:lnTo>
                  <a:cubicBezTo>
                    <a:pt x="175" y="233"/>
                    <a:pt x="435" y="407"/>
                    <a:pt x="668" y="524"/>
                  </a:cubicBezTo>
                  <a:cubicBezTo>
                    <a:pt x="698" y="524"/>
                    <a:pt x="726" y="496"/>
                    <a:pt x="698" y="465"/>
                  </a:cubicBezTo>
                  <a:cubicBezTo>
                    <a:pt x="435" y="321"/>
                    <a:pt x="233" y="175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6991356" y="4345369"/>
              <a:ext cx="32585" cy="24026"/>
            </a:xfrm>
            <a:custGeom>
              <a:avLst/>
              <a:gdLst/>
              <a:ahLst/>
              <a:cxnLst/>
              <a:rect l="l" t="t" r="r" b="b"/>
              <a:pathLst>
                <a:path w="670" h="494" extrusionOk="0">
                  <a:moveTo>
                    <a:pt x="30" y="1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174" y="233"/>
                    <a:pt x="379" y="377"/>
                    <a:pt x="639" y="493"/>
                  </a:cubicBezTo>
                  <a:cubicBezTo>
                    <a:pt x="639" y="493"/>
                    <a:pt x="670" y="465"/>
                    <a:pt x="639" y="465"/>
                  </a:cubicBezTo>
                  <a:cubicBezTo>
                    <a:pt x="407" y="349"/>
                    <a:pt x="205" y="203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7005460" y="4342549"/>
              <a:ext cx="31078" cy="23004"/>
            </a:xfrm>
            <a:custGeom>
              <a:avLst/>
              <a:gdLst/>
              <a:ahLst/>
              <a:cxnLst/>
              <a:rect l="l" t="t" r="r" b="b"/>
              <a:pathLst>
                <a:path w="639" h="473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147" y="203"/>
                    <a:pt x="380" y="377"/>
                    <a:pt x="612" y="465"/>
                  </a:cubicBezTo>
                  <a:cubicBezTo>
                    <a:pt x="617" y="471"/>
                    <a:pt x="622" y="473"/>
                    <a:pt x="625" y="473"/>
                  </a:cubicBezTo>
                  <a:cubicBezTo>
                    <a:pt x="639" y="473"/>
                    <a:pt x="634" y="435"/>
                    <a:pt x="612" y="435"/>
                  </a:cubicBezTo>
                  <a:cubicBezTo>
                    <a:pt x="407" y="319"/>
                    <a:pt x="205" y="175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7016792" y="4336907"/>
              <a:ext cx="36768" cy="23977"/>
            </a:xfrm>
            <a:custGeom>
              <a:avLst/>
              <a:gdLst/>
              <a:ahLst/>
              <a:cxnLst/>
              <a:rect l="l" t="t" r="r" b="b"/>
              <a:pathLst>
                <a:path w="756" h="493" extrusionOk="0">
                  <a:moveTo>
                    <a:pt x="0" y="0"/>
                  </a:moveTo>
                  <a:lnTo>
                    <a:pt x="0" y="28"/>
                  </a:lnTo>
                  <a:cubicBezTo>
                    <a:pt x="205" y="233"/>
                    <a:pt x="465" y="377"/>
                    <a:pt x="728" y="493"/>
                  </a:cubicBezTo>
                  <a:cubicBezTo>
                    <a:pt x="756" y="493"/>
                    <a:pt x="756" y="465"/>
                    <a:pt x="728" y="465"/>
                  </a:cubicBezTo>
                  <a:cubicBezTo>
                    <a:pt x="465" y="319"/>
                    <a:pt x="233" y="175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7028076" y="4332578"/>
              <a:ext cx="35455" cy="24123"/>
            </a:xfrm>
            <a:custGeom>
              <a:avLst/>
              <a:gdLst/>
              <a:ahLst/>
              <a:cxnLst/>
              <a:rect l="l" t="t" r="r" b="b"/>
              <a:pathLst>
                <a:path w="729" h="496" extrusionOk="0">
                  <a:moveTo>
                    <a:pt x="31" y="1"/>
                  </a:moveTo>
                  <a:cubicBezTo>
                    <a:pt x="31" y="1"/>
                    <a:pt x="1" y="1"/>
                    <a:pt x="31" y="31"/>
                  </a:cubicBezTo>
                  <a:cubicBezTo>
                    <a:pt x="205" y="205"/>
                    <a:pt x="465" y="380"/>
                    <a:pt x="698" y="496"/>
                  </a:cubicBezTo>
                  <a:cubicBezTo>
                    <a:pt x="728" y="496"/>
                    <a:pt x="728" y="466"/>
                    <a:pt x="728" y="438"/>
                  </a:cubicBezTo>
                  <a:cubicBezTo>
                    <a:pt x="465" y="322"/>
                    <a:pt x="263" y="175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7043688" y="4326937"/>
              <a:ext cx="38130" cy="26944"/>
            </a:xfrm>
            <a:custGeom>
              <a:avLst/>
              <a:gdLst/>
              <a:ahLst/>
              <a:cxnLst/>
              <a:rect l="l" t="t" r="r" b="b"/>
              <a:pathLst>
                <a:path w="784" h="554" extrusionOk="0">
                  <a:moveTo>
                    <a:pt x="0" y="1"/>
                  </a:moveTo>
                  <a:lnTo>
                    <a:pt x="0" y="31"/>
                  </a:lnTo>
                  <a:cubicBezTo>
                    <a:pt x="203" y="233"/>
                    <a:pt x="465" y="407"/>
                    <a:pt x="756" y="554"/>
                  </a:cubicBezTo>
                  <a:cubicBezTo>
                    <a:pt x="784" y="554"/>
                    <a:pt x="784" y="524"/>
                    <a:pt x="756" y="524"/>
                  </a:cubicBezTo>
                  <a:cubicBezTo>
                    <a:pt x="493" y="380"/>
                    <a:pt x="233" y="205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7054971" y="4322754"/>
              <a:ext cx="32391" cy="21788"/>
            </a:xfrm>
            <a:custGeom>
              <a:avLst/>
              <a:gdLst/>
              <a:ahLst/>
              <a:cxnLst/>
              <a:rect l="l" t="t" r="r" b="b"/>
              <a:pathLst>
                <a:path w="666" h="448" extrusionOk="0">
                  <a:moveTo>
                    <a:pt x="29" y="1"/>
                  </a:moveTo>
                  <a:cubicBezTo>
                    <a:pt x="1" y="87"/>
                    <a:pt x="175" y="175"/>
                    <a:pt x="233" y="203"/>
                  </a:cubicBezTo>
                  <a:cubicBezTo>
                    <a:pt x="349" y="319"/>
                    <a:pt x="494" y="377"/>
                    <a:pt x="640" y="435"/>
                  </a:cubicBezTo>
                  <a:cubicBezTo>
                    <a:pt x="648" y="444"/>
                    <a:pt x="654" y="448"/>
                    <a:pt x="657" y="448"/>
                  </a:cubicBezTo>
                  <a:cubicBezTo>
                    <a:pt x="665" y="448"/>
                    <a:pt x="660" y="427"/>
                    <a:pt x="640" y="407"/>
                  </a:cubicBezTo>
                  <a:cubicBezTo>
                    <a:pt x="524" y="377"/>
                    <a:pt x="435" y="319"/>
                    <a:pt x="319" y="233"/>
                  </a:cubicBezTo>
                  <a:cubicBezTo>
                    <a:pt x="291" y="233"/>
                    <a:pt x="29" y="29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7069124" y="4317113"/>
              <a:ext cx="35309" cy="24026"/>
            </a:xfrm>
            <a:custGeom>
              <a:avLst/>
              <a:gdLst/>
              <a:ahLst/>
              <a:cxnLst/>
              <a:rect l="l" t="t" r="r" b="b"/>
              <a:pathLst>
                <a:path w="726" h="494" extrusionOk="0">
                  <a:moveTo>
                    <a:pt x="0" y="0"/>
                  </a:moveTo>
                  <a:cubicBezTo>
                    <a:pt x="175" y="233"/>
                    <a:pt x="407" y="407"/>
                    <a:pt x="667" y="493"/>
                  </a:cubicBezTo>
                  <a:cubicBezTo>
                    <a:pt x="698" y="493"/>
                    <a:pt x="726" y="465"/>
                    <a:pt x="698" y="465"/>
                  </a:cubicBezTo>
                  <a:cubicBezTo>
                    <a:pt x="407" y="377"/>
                    <a:pt x="203" y="203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7086535" y="4312200"/>
              <a:ext cx="33510" cy="23248"/>
            </a:xfrm>
            <a:custGeom>
              <a:avLst/>
              <a:gdLst/>
              <a:ahLst/>
              <a:cxnLst/>
              <a:rect l="l" t="t" r="r" b="b"/>
              <a:pathLst>
                <a:path w="689" h="478" extrusionOk="0">
                  <a:moveTo>
                    <a:pt x="13" y="1"/>
                  </a:moveTo>
                  <a:cubicBezTo>
                    <a:pt x="6" y="1"/>
                    <a:pt x="0" y="13"/>
                    <a:pt x="19" y="13"/>
                  </a:cubicBezTo>
                  <a:cubicBezTo>
                    <a:pt x="19" y="4"/>
                    <a:pt x="16" y="1"/>
                    <a:pt x="13" y="1"/>
                  </a:cubicBezTo>
                  <a:close/>
                  <a:moveTo>
                    <a:pt x="19" y="13"/>
                  </a:moveTo>
                  <a:cubicBezTo>
                    <a:pt x="193" y="187"/>
                    <a:pt x="426" y="362"/>
                    <a:pt x="658" y="478"/>
                  </a:cubicBezTo>
                  <a:cubicBezTo>
                    <a:pt x="688" y="478"/>
                    <a:pt x="688" y="450"/>
                    <a:pt x="688" y="450"/>
                  </a:cubicBezTo>
                  <a:cubicBezTo>
                    <a:pt x="456" y="304"/>
                    <a:pt x="223" y="160"/>
                    <a:pt x="19" y="1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7099229" y="4305148"/>
              <a:ext cx="40610" cy="27479"/>
            </a:xfrm>
            <a:custGeom>
              <a:avLst/>
              <a:gdLst/>
              <a:ahLst/>
              <a:cxnLst/>
              <a:rect l="l" t="t" r="r" b="b"/>
              <a:pathLst>
                <a:path w="835" h="565" extrusionOk="0">
                  <a:moveTo>
                    <a:pt x="14" y="1"/>
                  </a:moveTo>
                  <a:cubicBezTo>
                    <a:pt x="7" y="1"/>
                    <a:pt x="0" y="14"/>
                    <a:pt x="21" y="14"/>
                  </a:cubicBezTo>
                  <a:cubicBezTo>
                    <a:pt x="21" y="4"/>
                    <a:pt x="17" y="1"/>
                    <a:pt x="14" y="1"/>
                  </a:cubicBezTo>
                  <a:close/>
                  <a:moveTo>
                    <a:pt x="21" y="14"/>
                  </a:moveTo>
                  <a:lnTo>
                    <a:pt x="21" y="14"/>
                  </a:lnTo>
                  <a:cubicBezTo>
                    <a:pt x="253" y="216"/>
                    <a:pt x="513" y="421"/>
                    <a:pt x="804" y="565"/>
                  </a:cubicBezTo>
                  <a:cubicBezTo>
                    <a:pt x="804" y="565"/>
                    <a:pt x="834" y="537"/>
                    <a:pt x="804" y="537"/>
                  </a:cubicBezTo>
                  <a:lnTo>
                    <a:pt x="21" y="14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7117175" y="4298680"/>
              <a:ext cx="40659" cy="23102"/>
            </a:xfrm>
            <a:custGeom>
              <a:avLst/>
              <a:gdLst/>
              <a:ahLst/>
              <a:cxnLst/>
              <a:rect l="l" t="t" r="r" b="b"/>
              <a:pathLst>
                <a:path w="836" h="475" extrusionOk="0">
                  <a:moveTo>
                    <a:pt x="28" y="1"/>
                  </a:moveTo>
                  <a:cubicBezTo>
                    <a:pt x="28" y="1"/>
                    <a:pt x="0" y="31"/>
                    <a:pt x="28" y="31"/>
                  </a:cubicBezTo>
                  <a:cubicBezTo>
                    <a:pt x="233" y="233"/>
                    <a:pt x="523" y="379"/>
                    <a:pt x="784" y="465"/>
                  </a:cubicBezTo>
                  <a:cubicBezTo>
                    <a:pt x="790" y="472"/>
                    <a:pt x="796" y="474"/>
                    <a:pt x="801" y="474"/>
                  </a:cubicBezTo>
                  <a:cubicBezTo>
                    <a:pt x="823" y="474"/>
                    <a:pt x="836" y="438"/>
                    <a:pt x="814" y="438"/>
                  </a:cubicBezTo>
                  <a:cubicBezTo>
                    <a:pt x="523" y="349"/>
                    <a:pt x="261" y="205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7135462" y="4293038"/>
              <a:ext cx="33996" cy="22664"/>
            </a:xfrm>
            <a:custGeom>
              <a:avLst/>
              <a:gdLst/>
              <a:ahLst/>
              <a:cxnLst/>
              <a:rect l="l" t="t" r="r" b="b"/>
              <a:pathLst>
                <a:path w="699" h="466" extrusionOk="0">
                  <a:moveTo>
                    <a:pt x="1" y="0"/>
                  </a:moveTo>
                  <a:cubicBezTo>
                    <a:pt x="31" y="89"/>
                    <a:pt x="205" y="175"/>
                    <a:pt x="263" y="233"/>
                  </a:cubicBezTo>
                  <a:cubicBezTo>
                    <a:pt x="380" y="321"/>
                    <a:pt x="524" y="407"/>
                    <a:pt x="640" y="465"/>
                  </a:cubicBezTo>
                  <a:cubicBezTo>
                    <a:pt x="670" y="465"/>
                    <a:pt x="698" y="437"/>
                    <a:pt x="670" y="407"/>
                  </a:cubicBezTo>
                  <a:cubicBezTo>
                    <a:pt x="438" y="291"/>
                    <a:pt x="233" y="147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7146794" y="4286035"/>
              <a:ext cx="43917" cy="26847"/>
            </a:xfrm>
            <a:custGeom>
              <a:avLst/>
              <a:gdLst/>
              <a:ahLst/>
              <a:cxnLst/>
              <a:rect l="l" t="t" r="r" b="b"/>
              <a:pathLst>
                <a:path w="903" h="552" extrusionOk="0">
                  <a:moveTo>
                    <a:pt x="30" y="0"/>
                  </a:moveTo>
                  <a:cubicBezTo>
                    <a:pt x="30" y="0"/>
                    <a:pt x="0" y="0"/>
                    <a:pt x="0" y="28"/>
                  </a:cubicBezTo>
                  <a:cubicBezTo>
                    <a:pt x="89" y="144"/>
                    <a:pt x="263" y="233"/>
                    <a:pt x="407" y="319"/>
                  </a:cubicBezTo>
                  <a:cubicBezTo>
                    <a:pt x="553" y="407"/>
                    <a:pt x="698" y="465"/>
                    <a:pt x="872" y="551"/>
                  </a:cubicBezTo>
                  <a:cubicBezTo>
                    <a:pt x="902" y="551"/>
                    <a:pt x="902" y="523"/>
                    <a:pt x="872" y="493"/>
                  </a:cubicBezTo>
                  <a:cubicBezTo>
                    <a:pt x="728" y="435"/>
                    <a:pt x="581" y="377"/>
                    <a:pt x="437" y="291"/>
                  </a:cubicBezTo>
                  <a:cubicBezTo>
                    <a:pt x="321" y="202"/>
                    <a:pt x="147" y="144"/>
                    <a:pt x="3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7159537" y="4283214"/>
              <a:ext cx="36817" cy="22615"/>
            </a:xfrm>
            <a:custGeom>
              <a:avLst/>
              <a:gdLst/>
              <a:ahLst/>
              <a:cxnLst/>
              <a:rect l="l" t="t" r="r" b="b"/>
              <a:pathLst>
                <a:path w="757" h="465" extrusionOk="0">
                  <a:moveTo>
                    <a:pt x="59" y="0"/>
                  </a:moveTo>
                  <a:cubicBezTo>
                    <a:pt x="29" y="0"/>
                    <a:pt x="1" y="0"/>
                    <a:pt x="29" y="28"/>
                  </a:cubicBezTo>
                  <a:cubicBezTo>
                    <a:pt x="233" y="202"/>
                    <a:pt x="466" y="349"/>
                    <a:pt x="726" y="465"/>
                  </a:cubicBezTo>
                  <a:cubicBezTo>
                    <a:pt x="756" y="465"/>
                    <a:pt x="756" y="435"/>
                    <a:pt x="726" y="407"/>
                  </a:cubicBezTo>
                  <a:cubicBezTo>
                    <a:pt x="494" y="291"/>
                    <a:pt x="261" y="174"/>
                    <a:pt x="5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7172231" y="4275530"/>
              <a:ext cx="38178" cy="26457"/>
            </a:xfrm>
            <a:custGeom>
              <a:avLst/>
              <a:gdLst/>
              <a:ahLst/>
              <a:cxnLst/>
              <a:rect l="l" t="t" r="r" b="b"/>
              <a:pathLst>
                <a:path w="785" h="544" extrusionOk="0">
                  <a:moveTo>
                    <a:pt x="11" y="0"/>
                  </a:moveTo>
                  <a:cubicBezTo>
                    <a:pt x="0" y="0"/>
                    <a:pt x="0" y="20"/>
                    <a:pt x="0" y="42"/>
                  </a:cubicBezTo>
                  <a:cubicBezTo>
                    <a:pt x="233" y="244"/>
                    <a:pt x="465" y="418"/>
                    <a:pt x="756" y="535"/>
                  </a:cubicBezTo>
                  <a:cubicBezTo>
                    <a:pt x="762" y="541"/>
                    <a:pt x="767" y="543"/>
                    <a:pt x="771" y="543"/>
                  </a:cubicBezTo>
                  <a:cubicBezTo>
                    <a:pt x="785" y="543"/>
                    <a:pt x="780" y="507"/>
                    <a:pt x="756" y="507"/>
                  </a:cubicBezTo>
                  <a:cubicBezTo>
                    <a:pt x="523" y="360"/>
                    <a:pt x="263" y="186"/>
                    <a:pt x="30" y="12"/>
                  </a:cubicBezTo>
                  <a:cubicBezTo>
                    <a:pt x="22" y="4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7110026" y="4302376"/>
              <a:ext cx="35406" cy="25047"/>
            </a:xfrm>
            <a:custGeom>
              <a:avLst/>
              <a:gdLst/>
              <a:ahLst/>
              <a:cxnLst/>
              <a:rect l="l" t="t" r="r" b="b"/>
              <a:pathLst>
                <a:path w="728" h="515" extrusionOk="0">
                  <a:moveTo>
                    <a:pt x="1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05" y="215"/>
                    <a:pt x="438" y="389"/>
                    <a:pt x="698" y="506"/>
                  </a:cubicBezTo>
                  <a:cubicBezTo>
                    <a:pt x="704" y="512"/>
                    <a:pt x="709" y="514"/>
                    <a:pt x="713" y="514"/>
                  </a:cubicBezTo>
                  <a:cubicBezTo>
                    <a:pt x="727" y="514"/>
                    <a:pt x="722" y="478"/>
                    <a:pt x="698" y="478"/>
                  </a:cubicBezTo>
                  <a:cubicBezTo>
                    <a:pt x="466" y="362"/>
                    <a:pt x="233" y="187"/>
                    <a:pt x="31" y="13"/>
                  </a:cubicBezTo>
                  <a:cubicBezTo>
                    <a:pt x="22" y="4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7184973" y="4270423"/>
              <a:ext cx="40999" cy="25485"/>
            </a:xfrm>
            <a:custGeom>
              <a:avLst/>
              <a:gdLst/>
              <a:ahLst/>
              <a:cxnLst/>
              <a:rect l="l" t="t" r="r" b="b"/>
              <a:pathLst>
                <a:path w="843" h="524" extrusionOk="0">
                  <a:moveTo>
                    <a:pt x="29" y="0"/>
                  </a:moveTo>
                  <a:cubicBezTo>
                    <a:pt x="29" y="0"/>
                    <a:pt x="1" y="31"/>
                    <a:pt x="29" y="31"/>
                  </a:cubicBezTo>
                  <a:cubicBezTo>
                    <a:pt x="233" y="205"/>
                    <a:pt x="524" y="437"/>
                    <a:pt x="814" y="523"/>
                  </a:cubicBezTo>
                  <a:cubicBezTo>
                    <a:pt x="842" y="523"/>
                    <a:pt x="842" y="496"/>
                    <a:pt x="814" y="496"/>
                  </a:cubicBezTo>
                  <a:cubicBezTo>
                    <a:pt x="524" y="379"/>
                    <a:pt x="261" y="205"/>
                    <a:pt x="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7202384" y="4264149"/>
              <a:ext cx="36039" cy="23685"/>
            </a:xfrm>
            <a:custGeom>
              <a:avLst/>
              <a:gdLst/>
              <a:ahLst/>
              <a:cxnLst/>
              <a:rect l="l" t="t" r="r" b="b"/>
              <a:pathLst>
                <a:path w="741" h="487" extrusionOk="0">
                  <a:moveTo>
                    <a:pt x="13" y="1"/>
                  </a:moveTo>
                  <a:cubicBezTo>
                    <a:pt x="7" y="1"/>
                    <a:pt x="1" y="13"/>
                    <a:pt x="19" y="13"/>
                  </a:cubicBezTo>
                  <a:cubicBezTo>
                    <a:pt x="19" y="4"/>
                    <a:pt x="16" y="1"/>
                    <a:pt x="13" y="1"/>
                  </a:cubicBezTo>
                  <a:close/>
                  <a:moveTo>
                    <a:pt x="19" y="13"/>
                  </a:moveTo>
                  <a:lnTo>
                    <a:pt x="19" y="13"/>
                  </a:lnTo>
                  <a:cubicBezTo>
                    <a:pt x="194" y="246"/>
                    <a:pt x="426" y="392"/>
                    <a:pt x="689" y="478"/>
                  </a:cubicBezTo>
                  <a:cubicBezTo>
                    <a:pt x="695" y="484"/>
                    <a:pt x="701" y="487"/>
                    <a:pt x="706" y="487"/>
                  </a:cubicBezTo>
                  <a:cubicBezTo>
                    <a:pt x="727" y="487"/>
                    <a:pt x="741" y="450"/>
                    <a:pt x="717" y="450"/>
                  </a:cubicBezTo>
                  <a:cubicBezTo>
                    <a:pt x="456" y="334"/>
                    <a:pt x="224" y="188"/>
                    <a:pt x="19" y="1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7214592" y="4257778"/>
              <a:ext cx="35455" cy="23977"/>
            </a:xfrm>
            <a:custGeom>
              <a:avLst/>
              <a:gdLst/>
              <a:ahLst/>
              <a:cxnLst/>
              <a:rect l="l" t="t" r="r" b="b"/>
              <a:pathLst>
                <a:path w="729" h="493" extrusionOk="0">
                  <a:moveTo>
                    <a:pt x="31" y="0"/>
                  </a:moveTo>
                  <a:cubicBezTo>
                    <a:pt x="1" y="0"/>
                    <a:pt x="1" y="0"/>
                    <a:pt x="1" y="28"/>
                  </a:cubicBezTo>
                  <a:cubicBezTo>
                    <a:pt x="205" y="202"/>
                    <a:pt x="438" y="349"/>
                    <a:pt x="670" y="493"/>
                  </a:cubicBezTo>
                  <a:cubicBezTo>
                    <a:pt x="698" y="493"/>
                    <a:pt x="728" y="465"/>
                    <a:pt x="698" y="465"/>
                  </a:cubicBezTo>
                  <a:cubicBezTo>
                    <a:pt x="466" y="319"/>
                    <a:pt x="233" y="174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7230204" y="4250045"/>
              <a:ext cx="40999" cy="27527"/>
            </a:xfrm>
            <a:custGeom>
              <a:avLst/>
              <a:gdLst/>
              <a:ahLst/>
              <a:cxnLst/>
              <a:rect l="l" t="t" r="r" b="b"/>
              <a:pathLst>
                <a:path w="843" h="566" extrusionOk="0">
                  <a:moveTo>
                    <a:pt x="9" y="0"/>
                  </a:moveTo>
                  <a:cubicBezTo>
                    <a:pt x="1" y="0"/>
                    <a:pt x="1" y="13"/>
                    <a:pt x="1" y="13"/>
                  </a:cubicBezTo>
                  <a:cubicBezTo>
                    <a:pt x="233" y="245"/>
                    <a:pt x="524" y="450"/>
                    <a:pt x="814" y="566"/>
                  </a:cubicBezTo>
                  <a:cubicBezTo>
                    <a:pt x="842" y="566"/>
                    <a:pt x="842" y="536"/>
                    <a:pt x="814" y="536"/>
                  </a:cubicBezTo>
                  <a:lnTo>
                    <a:pt x="29" y="13"/>
                  </a:ln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7245718" y="4243625"/>
              <a:ext cx="36768" cy="25485"/>
            </a:xfrm>
            <a:custGeom>
              <a:avLst/>
              <a:gdLst/>
              <a:ahLst/>
              <a:cxnLst/>
              <a:rect l="l" t="t" r="r" b="b"/>
              <a:pathLst>
                <a:path w="756" h="524" extrusionOk="0">
                  <a:moveTo>
                    <a:pt x="0" y="1"/>
                  </a:moveTo>
                  <a:lnTo>
                    <a:pt x="0" y="28"/>
                  </a:lnTo>
                  <a:cubicBezTo>
                    <a:pt x="116" y="145"/>
                    <a:pt x="233" y="233"/>
                    <a:pt x="349" y="319"/>
                  </a:cubicBezTo>
                  <a:cubicBezTo>
                    <a:pt x="465" y="407"/>
                    <a:pt x="581" y="524"/>
                    <a:pt x="728" y="524"/>
                  </a:cubicBezTo>
                  <a:cubicBezTo>
                    <a:pt x="756" y="524"/>
                    <a:pt x="756" y="493"/>
                    <a:pt x="728" y="493"/>
                  </a:cubicBezTo>
                  <a:cubicBezTo>
                    <a:pt x="581" y="465"/>
                    <a:pt x="437" y="349"/>
                    <a:pt x="321" y="261"/>
                  </a:cubicBezTo>
                  <a:cubicBezTo>
                    <a:pt x="205" y="175"/>
                    <a:pt x="116" y="87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7257002" y="4237983"/>
              <a:ext cx="39638" cy="25485"/>
            </a:xfrm>
            <a:custGeom>
              <a:avLst/>
              <a:gdLst/>
              <a:ahLst/>
              <a:cxnLst/>
              <a:rect l="l" t="t" r="r" b="b"/>
              <a:pathLst>
                <a:path w="815" h="524" extrusionOk="0">
                  <a:moveTo>
                    <a:pt x="1" y="0"/>
                  </a:moveTo>
                  <a:cubicBezTo>
                    <a:pt x="117" y="144"/>
                    <a:pt x="263" y="233"/>
                    <a:pt x="379" y="349"/>
                  </a:cubicBezTo>
                  <a:cubicBezTo>
                    <a:pt x="496" y="435"/>
                    <a:pt x="612" y="523"/>
                    <a:pt x="786" y="523"/>
                  </a:cubicBezTo>
                  <a:cubicBezTo>
                    <a:pt x="786" y="523"/>
                    <a:pt x="814" y="493"/>
                    <a:pt x="786" y="493"/>
                  </a:cubicBezTo>
                  <a:cubicBezTo>
                    <a:pt x="465" y="465"/>
                    <a:pt x="291" y="144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7269793" y="4231661"/>
              <a:ext cx="39297" cy="27673"/>
            </a:xfrm>
            <a:custGeom>
              <a:avLst/>
              <a:gdLst/>
              <a:ahLst/>
              <a:cxnLst/>
              <a:rect l="l" t="t" r="r" b="b"/>
              <a:pathLst>
                <a:path w="808" h="569" extrusionOk="0">
                  <a:moveTo>
                    <a:pt x="9" y="1"/>
                  </a:moveTo>
                  <a:cubicBezTo>
                    <a:pt x="0" y="1"/>
                    <a:pt x="0" y="14"/>
                    <a:pt x="0" y="14"/>
                  </a:cubicBezTo>
                  <a:lnTo>
                    <a:pt x="435" y="363"/>
                  </a:lnTo>
                  <a:cubicBezTo>
                    <a:pt x="516" y="416"/>
                    <a:pt x="645" y="568"/>
                    <a:pt x="756" y="568"/>
                  </a:cubicBezTo>
                  <a:cubicBezTo>
                    <a:pt x="765" y="568"/>
                    <a:pt x="774" y="567"/>
                    <a:pt x="784" y="565"/>
                  </a:cubicBezTo>
                  <a:cubicBezTo>
                    <a:pt x="808" y="565"/>
                    <a:pt x="793" y="528"/>
                    <a:pt x="773" y="528"/>
                  </a:cubicBezTo>
                  <a:cubicBezTo>
                    <a:pt x="767" y="528"/>
                    <a:pt x="761" y="531"/>
                    <a:pt x="756" y="537"/>
                  </a:cubicBezTo>
                  <a:cubicBezTo>
                    <a:pt x="698" y="537"/>
                    <a:pt x="609" y="449"/>
                    <a:pt x="551" y="421"/>
                  </a:cubicBezTo>
                  <a:cubicBezTo>
                    <a:pt x="493" y="363"/>
                    <a:pt x="435" y="333"/>
                    <a:pt x="377" y="274"/>
                  </a:cubicBezTo>
                  <a:lnTo>
                    <a:pt x="28" y="14"/>
                  </a:lnTo>
                  <a:cubicBezTo>
                    <a:pt x="19" y="4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7295229" y="4219551"/>
              <a:ext cx="39589" cy="28500"/>
            </a:xfrm>
            <a:custGeom>
              <a:avLst/>
              <a:gdLst/>
              <a:ahLst/>
              <a:cxnLst/>
              <a:rect l="l" t="t" r="r" b="b"/>
              <a:pathLst>
                <a:path w="814" h="586" extrusionOk="0">
                  <a:moveTo>
                    <a:pt x="28" y="0"/>
                  </a:moveTo>
                  <a:cubicBezTo>
                    <a:pt x="0" y="0"/>
                    <a:pt x="0" y="0"/>
                    <a:pt x="0" y="31"/>
                  </a:cubicBezTo>
                  <a:lnTo>
                    <a:pt x="435" y="379"/>
                  </a:lnTo>
                  <a:cubicBezTo>
                    <a:pt x="516" y="433"/>
                    <a:pt x="645" y="585"/>
                    <a:pt x="756" y="585"/>
                  </a:cubicBezTo>
                  <a:cubicBezTo>
                    <a:pt x="765" y="585"/>
                    <a:pt x="774" y="584"/>
                    <a:pt x="784" y="582"/>
                  </a:cubicBezTo>
                  <a:cubicBezTo>
                    <a:pt x="814" y="582"/>
                    <a:pt x="814" y="523"/>
                    <a:pt x="784" y="523"/>
                  </a:cubicBezTo>
                  <a:cubicBezTo>
                    <a:pt x="772" y="528"/>
                    <a:pt x="760" y="530"/>
                    <a:pt x="748" y="530"/>
                  </a:cubicBezTo>
                  <a:cubicBezTo>
                    <a:pt x="674" y="530"/>
                    <a:pt x="601" y="457"/>
                    <a:pt x="551" y="407"/>
                  </a:cubicBezTo>
                  <a:cubicBezTo>
                    <a:pt x="493" y="379"/>
                    <a:pt x="435" y="321"/>
                    <a:pt x="377" y="291"/>
                  </a:cubicBezTo>
                  <a:cubicBezTo>
                    <a:pt x="261" y="205"/>
                    <a:pt x="144" y="89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7283897" y="4224171"/>
              <a:ext cx="37741" cy="29959"/>
            </a:xfrm>
            <a:custGeom>
              <a:avLst/>
              <a:gdLst/>
              <a:ahLst/>
              <a:cxnLst/>
              <a:rect l="l" t="t" r="r" b="b"/>
              <a:pathLst>
                <a:path w="776" h="616" extrusionOk="0">
                  <a:moveTo>
                    <a:pt x="4" y="1"/>
                  </a:moveTo>
                  <a:cubicBezTo>
                    <a:pt x="1" y="1"/>
                    <a:pt x="1" y="8"/>
                    <a:pt x="1" y="22"/>
                  </a:cubicBezTo>
                  <a:cubicBezTo>
                    <a:pt x="29" y="138"/>
                    <a:pt x="203" y="254"/>
                    <a:pt x="291" y="342"/>
                  </a:cubicBezTo>
                  <a:cubicBezTo>
                    <a:pt x="435" y="459"/>
                    <a:pt x="582" y="545"/>
                    <a:pt x="756" y="603"/>
                  </a:cubicBezTo>
                  <a:cubicBezTo>
                    <a:pt x="756" y="612"/>
                    <a:pt x="759" y="615"/>
                    <a:pt x="761" y="615"/>
                  </a:cubicBezTo>
                  <a:cubicBezTo>
                    <a:pt x="768" y="615"/>
                    <a:pt x="776" y="595"/>
                    <a:pt x="756" y="575"/>
                  </a:cubicBezTo>
                  <a:cubicBezTo>
                    <a:pt x="640" y="517"/>
                    <a:pt x="494" y="428"/>
                    <a:pt x="377" y="342"/>
                  </a:cubicBezTo>
                  <a:cubicBezTo>
                    <a:pt x="261" y="254"/>
                    <a:pt x="87" y="138"/>
                    <a:pt x="29" y="22"/>
                  </a:cubicBezTo>
                  <a:cubicBezTo>
                    <a:pt x="15" y="8"/>
                    <a:pt x="8" y="1"/>
                    <a:pt x="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7306512" y="4213325"/>
              <a:ext cx="42458" cy="30348"/>
            </a:xfrm>
            <a:custGeom>
              <a:avLst/>
              <a:gdLst/>
              <a:ahLst/>
              <a:cxnLst/>
              <a:rect l="l" t="t" r="r" b="b"/>
              <a:pathLst>
                <a:path w="873" h="624" extrusionOk="0">
                  <a:moveTo>
                    <a:pt x="23" y="1"/>
                  </a:moveTo>
                  <a:cubicBezTo>
                    <a:pt x="15" y="1"/>
                    <a:pt x="1" y="21"/>
                    <a:pt x="1" y="42"/>
                  </a:cubicBezTo>
                  <a:cubicBezTo>
                    <a:pt x="261" y="245"/>
                    <a:pt x="524" y="449"/>
                    <a:pt x="814" y="624"/>
                  </a:cubicBezTo>
                  <a:cubicBezTo>
                    <a:pt x="842" y="624"/>
                    <a:pt x="872" y="593"/>
                    <a:pt x="842" y="593"/>
                  </a:cubicBezTo>
                  <a:cubicBezTo>
                    <a:pt x="552" y="419"/>
                    <a:pt x="291" y="217"/>
                    <a:pt x="29" y="12"/>
                  </a:cubicBezTo>
                  <a:cubicBezTo>
                    <a:pt x="29" y="4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7320665" y="4206906"/>
              <a:ext cx="39589" cy="28306"/>
            </a:xfrm>
            <a:custGeom>
              <a:avLst/>
              <a:gdLst/>
              <a:ahLst/>
              <a:cxnLst/>
              <a:rect l="l" t="t" r="r" b="b"/>
              <a:pathLst>
                <a:path w="814" h="582" extrusionOk="0">
                  <a:moveTo>
                    <a:pt x="28" y="0"/>
                  </a:moveTo>
                  <a:lnTo>
                    <a:pt x="0" y="28"/>
                  </a:lnTo>
                  <a:cubicBezTo>
                    <a:pt x="202" y="260"/>
                    <a:pt x="493" y="465"/>
                    <a:pt x="756" y="581"/>
                  </a:cubicBezTo>
                  <a:cubicBezTo>
                    <a:pt x="784" y="581"/>
                    <a:pt x="814" y="551"/>
                    <a:pt x="784" y="523"/>
                  </a:cubicBezTo>
                  <a:cubicBezTo>
                    <a:pt x="493" y="407"/>
                    <a:pt x="261" y="233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7334769" y="4201215"/>
              <a:ext cx="36817" cy="28306"/>
            </a:xfrm>
            <a:custGeom>
              <a:avLst/>
              <a:gdLst/>
              <a:ahLst/>
              <a:cxnLst/>
              <a:rect l="l" t="t" r="r" b="b"/>
              <a:pathLst>
                <a:path w="757" h="582" extrusionOk="0">
                  <a:moveTo>
                    <a:pt x="29" y="1"/>
                  </a:moveTo>
                  <a:cubicBezTo>
                    <a:pt x="29" y="1"/>
                    <a:pt x="1" y="1"/>
                    <a:pt x="29" y="29"/>
                  </a:cubicBezTo>
                  <a:cubicBezTo>
                    <a:pt x="233" y="233"/>
                    <a:pt x="466" y="436"/>
                    <a:pt x="726" y="582"/>
                  </a:cubicBezTo>
                  <a:cubicBezTo>
                    <a:pt x="726" y="582"/>
                    <a:pt x="756" y="552"/>
                    <a:pt x="726" y="552"/>
                  </a:cubicBezTo>
                  <a:cubicBezTo>
                    <a:pt x="494" y="377"/>
                    <a:pt x="261" y="203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7347463" y="4195574"/>
              <a:ext cx="40756" cy="30105"/>
            </a:xfrm>
            <a:custGeom>
              <a:avLst/>
              <a:gdLst/>
              <a:ahLst/>
              <a:cxnLst/>
              <a:rect l="l" t="t" r="r" b="b"/>
              <a:pathLst>
                <a:path w="838" h="619" extrusionOk="0">
                  <a:moveTo>
                    <a:pt x="30" y="1"/>
                  </a:moveTo>
                  <a:cubicBezTo>
                    <a:pt x="30" y="1"/>
                    <a:pt x="0" y="1"/>
                    <a:pt x="30" y="29"/>
                  </a:cubicBezTo>
                  <a:cubicBezTo>
                    <a:pt x="233" y="261"/>
                    <a:pt x="495" y="466"/>
                    <a:pt x="786" y="610"/>
                  </a:cubicBezTo>
                  <a:cubicBezTo>
                    <a:pt x="792" y="616"/>
                    <a:pt x="797" y="618"/>
                    <a:pt x="803" y="618"/>
                  </a:cubicBezTo>
                  <a:cubicBezTo>
                    <a:pt x="824" y="618"/>
                    <a:pt x="838" y="582"/>
                    <a:pt x="814" y="582"/>
                  </a:cubicBezTo>
                  <a:cubicBezTo>
                    <a:pt x="553" y="407"/>
                    <a:pt x="291" y="233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7360595" y="4187889"/>
              <a:ext cx="37789" cy="30348"/>
            </a:xfrm>
            <a:custGeom>
              <a:avLst/>
              <a:gdLst/>
              <a:ahLst/>
              <a:cxnLst/>
              <a:rect l="l" t="t" r="r" b="b"/>
              <a:pathLst>
                <a:path w="777" h="624" extrusionOk="0">
                  <a:moveTo>
                    <a:pt x="27" y="1"/>
                  </a:moveTo>
                  <a:cubicBezTo>
                    <a:pt x="9" y="1"/>
                    <a:pt x="1" y="21"/>
                    <a:pt x="21" y="42"/>
                  </a:cubicBezTo>
                  <a:cubicBezTo>
                    <a:pt x="225" y="245"/>
                    <a:pt x="458" y="477"/>
                    <a:pt x="718" y="624"/>
                  </a:cubicBezTo>
                  <a:cubicBezTo>
                    <a:pt x="748" y="624"/>
                    <a:pt x="776" y="593"/>
                    <a:pt x="748" y="565"/>
                  </a:cubicBezTo>
                  <a:cubicBezTo>
                    <a:pt x="516" y="391"/>
                    <a:pt x="253" y="217"/>
                    <a:pt x="51" y="12"/>
                  </a:cubicBezTo>
                  <a:cubicBezTo>
                    <a:pt x="42" y="4"/>
                    <a:pt x="34" y="1"/>
                    <a:pt x="2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7370079" y="4182783"/>
              <a:ext cx="46738" cy="29813"/>
            </a:xfrm>
            <a:custGeom>
              <a:avLst/>
              <a:gdLst/>
              <a:ahLst/>
              <a:cxnLst/>
              <a:rect l="l" t="t" r="r" b="b"/>
              <a:pathLst>
                <a:path w="961" h="613" extrusionOk="0">
                  <a:moveTo>
                    <a:pt x="30" y="1"/>
                  </a:moveTo>
                  <a:cubicBezTo>
                    <a:pt x="30" y="1"/>
                    <a:pt x="0" y="1"/>
                    <a:pt x="30" y="31"/>
                  </a:cubicBezTo>
                  <a:cubicBezTo>
                    <a:pt x="291" y="264"/>
                    <a:pt x="611" y="438"/>
                    <a:pt x="930" y="612"/>
                  </a:cubicBezTo>
                  <a:cubicBezTo>
                    <a:pt x="960" y="612"/>
                    <a:pt x="960" y="554"/>
                    <a:pt x="930" y="554"/>
                  </a:cubicBezTo>
                  <a:cubicBezTo>
                    <a:pt x="639" y="380"/>
                    <a:pt x="349" y="206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7388463" y="4174320"/>
              <a:ext cx="42410" cy="28743"/>
            </a:xfrm>
            <a:custGeom>
              <a:avLst/>
              <a:gdLst/>
              <a:ahLst/>
              <a:cxnLst/>
              <a:rect l="l" t="t" r="r" b="b"/>
              <a:pathLst>
                <a:path w="872" h="591" extrusionOk="0">
                  <a:moveTo>
                    <a:pt x="29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233" y="263"/>
                    <a:pt x="552" y="438"/>
                    <a:pt x="842" y="582"/>
                  </a:cubicBezTo>
                  <a:cubicBezTo>
                    <a:pt x="849" y="588"/>
                    <a:pt x="854" y="590"/>
                    <a:pt x="857" y="590"/>
                  </a:cubicBezTo>
                  <a:cubicBezTo>
                    <a:pt x="871" y="590"/>
                    <a:pt x="866" y="554"/>
                    <a:pt x="842" y="554"/>
                  </a:cubicBezTo>
                  <a:cubicBezTo>
                    <a:pt x="552" y="380"/>
                    <a:pt x="292" y="205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7406798" y="4168095"/>
              <a:ext cx="39346" cy="29327"/>
            </a:xfrm>
            <a:custGeom>
              <a:avLst/>
              <a:gdLst/>
              <a:ahLst/>
              <a:cxnLst/>
              <a:rect l="l" t="t" r="r" b="b"/>
              <a:pathLst>
                <a:path w="809" h="603" extrusionOk="0">
                  <a:moveTo>
                    <a:pt x="9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233" y="245"/>
                    <a:pt x="465" y="449"/>
                    <a:pt x="756" y="594"/>
                  </a:cubicBezTo>
                  <a:cubicBezTo>
                    <a:pt x="762" y="600"/>
                    <a:pt x="768" y="602"/>
                    <a:pt x="774" y="602"/>
                  </a:cubicBezTo>
                  <a:cubicBezTo>
                    <a:pt x="795" y="602"/>
                    <a:pt x="808" y="566"/>
                    <a:pt x="786" y="566"/>
                  </a:cubicBezTo>
                  <a:cubicBezTo>
                    <a:pt x="524" y="391"/>
                    <a:pt x="263" y="217"/>
                    <a:pt x="31" y="12"/>
                  </a:cubicBezTo>
                  <a:cubicBezTo>
                    <a:pt x="21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7422410" y="4160216"/>
              <a:ext cx="38130" cy="29765"/>
            </a:xfrm>
            <a:custGeom>
              <a:avLst/>
              <a:gdLst/>
              <a:ahLst/>
              <a:cxnLst/>
              <a:rect l="l" t="t" r="r" b="b"/>
              <a:pathLst>
                <a:path w="784" h="612" extrusionOk="0">
                  <a:moveTo>
                    <a:pt x="0" y="0"/>
                  </a:moveTo>
                  <a:lnTo>
                    <a:pt x="0" y="30"/>
                  </a:lnTo>
                  <a:cubicBezTo>
                    <a:pt x="117" y="147"/>
                    <a:pt x="233" y="233"/>
                    <a:pt x="349" y="349"/>
                  </a:cubicBezTo>
                  <a:cubicBezTo>
                    <a:pt x="465" y="465"/>
                    <a:pt x="609" y="553"/>
                    <a:pt x="756" y="611"/>
                  </a:cubicBezTo>
                  <a:cubicBezTo>
                    <a:pt x="784" y="611"/>
                    <a:pt x="784" y="581"/>
                    <a:pt x="756" y="581"/>
                  </a:cubicBezTo>
                  <a:cubicBezTo>
                    <a:pt x="493" y="407"/>
                    <a:pt x="261" y="205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7435542" y="4152532"/>
              <a:ext cx="37352" cy="29521"/>
            </a:xfrm>
            <a:custGeom>
              <a:avLst/>
              <a:gdLst/>
              <a:ahLst/>
              <a:cxnLst/>
              <a:rect l="l" t="t" r="r" b="b"/>
              <a:pathLst>
                <a:path w="768" h="607" extrusionOk="0">
                  <a:moveTo>
                    <a:pt x="14" y="1"/>
                  </a:moveTo>
                  <a:cubicBezTo>
                    <a:pt x="7" y="1"/>
                    <a:pt x="1" y="14"/>
                    <a:pt x="21" y="14"/>
                  </a:cubicBezTo>
                  <a:cubicBezTo>
                    <a:pt x="21" y="4"/>
                    <a:pt x="17" y="1"/>
                    <a:pt x="14" y="1"/>
                  </a:cubicBezTo>
                  <a:close/>
                  <a:moveTo>
                    <a:pt x="21" y="14"/>
                  </a:moveTo>
                  <a:cubicBezTo>
                    <a:pt x="223" y="246"/>
                    <a:pt x="456" y="449"/>
                    <a:pt x="718" y="595"/>
                  </a:cubicBezTo>
                  <a:cubicBezTo>
                    <a:pt x="726" y="603"/>
                    <a:pt x="735" y="607"/>
                    <a:pt x="742" y="607"/>
                  </a:cubicBezTo>
                  <a:cubicBezTo>
                    <a:pt x="759" y="607"/>
                    <a:pt x="768" y="586"/>
                    <a:pt x="746" y="565"/>
                  </a:cubicBezTo>
                  <a:cubicBezTo>
                    <a:pt x="486" y="391"/>
                    <a:pt x="253" y="216"/>
                    <a:pt x="21" y="1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7452029" y="4144701"/>
              <a:ext cx="39589" cy="29667"/>
            </a:xfrm>
            <a:custGeom>
              <a:avLst/>
              <a:gdLst/>
              <a:ahLst/>
              <a:cxnLst/>
              <a:rect l="l" t="t" r="r" b="b"/>
              <a:pathLst>
                <a:path w="814" h="610" extrusionOk="0">
                  <a:moveTo>
                    <a:pt x="0" y="1"/>
                  </a:moveTo>
                  <a:lnTo>
                    <a:pt x="0" y="29"/>
                  </a:lnTo>
                  <a:cubicBezTo>
                    <a:pt x="2" y="30"/>
                    <a:pt x="3" y="32"/>
                    <a:pt x="5" y="33"/>
                  </a:cubicBezTo>
                  <a:lnTo>
                    <a:pt x="5" y="33"/>
                  </a:lnTo>
                  <a:cubicBezTo>
                    <a:pt x="2" y="25"/>
                    <a:pt x="0" y="14"/>
                    <a:pt x="0" y="1"/>
                  </a:cubicBezTo>
                  <a:close/>
                  <a:moveTo>
                    <a:pt x="5" y="33"/>
                  </a:moveTo>
                  <a:cubicBezTo>
                    <a:pt x="14" y="55"/>
                    <a:pt x="34" y="63"/>
                    <a:pt x="66" y="76"/>
                  </a:cubicBezTo>
                  <a:lnTo>
                    <a:pt x="66" y="76"/>
                  </a:lnTo>
                  <a:cubicBezTo>
                    <a:pt x="40" y="59"/>
                    <a:pt x="18" y="44"/>
                    <a:pt x="5" y="33"/>
                  </a:cubicBezTo>
                  <a:close/>
                  <a:moveTo>
                    <a:pt x="66" y="76"/>
                  </a:moveTo>
                  <a:lnTo>
                    <a:pt x="66" y="76"/>
                  </a:lnTo>
                  <a:cubicBezTo>
                    <a:pt x="75" y="82"/>
                    <a:pt x="84" y="88"/>
                    <a:pt x="94" y="94"/>
                  </a:cubicBezTo>
                  <a:lnTo>
                    <a:pt x="94" y="94"/>
                  </a:lnTo>
                  <a:cubicBezTo>
                    <a:pt x="92" y="92"/>
                    <a:pt x="90" y="89"/>
                    <a:pt x="89" y="87"/>
                  </a:cubicBezTo>
                  <a:cubicBezTo>
                    <a:pt x="80" y="83"/>
                    <a:pt x="73" y="79"/>
                    <a:pt x="66" y="76"/>
                  </a:cubicBezTo>
                  <a:close/>
                  <a:moveTo>
                    <a:pt x="94" y="94"/>
                  </a:moveTo>
                  <a:lnTo>
                    <a:pt x="94" y="94"/>
                  </a:lnTo>
                  <a:cubicBezTo>
                    <a:pt x="152" y="178"/>
                    <a:pt x="235" y="235"/>
                    <a:pt x="321" y="291"/>
                  </a:cubicBezTo>
                  <a:cubicBezTo>
                    <a:pt x="465" y="407"/>
                    <a:pt x="612" y="524"/>
                    <a:pt x="786" y="610"/>
                  </a:cubicBezTo>
                  <a:cubicBezTo>
                    <a:pt x="814" y="610"/>
                    <a:pt x="814" y="582"/>
                    <a:pt x="814" y="552"/>
                  </a:cubicBezTo>
                  <a:cubicBezTo>
                    <a:pt x="670" y="493"/>
                    <a:pt x="523" y="407"/>
                    <a:pt x="407" y="319"/>
                  </a:cubicBezTo>
                  <a:cubicBezTo>
                    <a:pt x="349" y="261"/>
                    <a:pt x="291" y="233"/>
                    <a:pt x="233" y="175"/>
                  </a:cubicBezTo>
                  <a:cubicBezTo>
                    <a:pt x="201" y="159"/>
                    <a:pt x="144" y="126"/>
                    <a:pt x="94" y="9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7464771" y="4139060"/>
              <a:ext cx="39638" cy="28695"/>
            </a:xfrm>
            <a:custGeom>
              <a:avLst/>
              <a:gdLst/>
              <a:ahLst/>
              <a:cxnLst/>
              <a:rect l="l" t="t" r="r" b="b"/>
              <a:pathLst>
                <a:path w="815" h="590" extrusionOk="0">
                  <a:moveTo>
                    <a:pt x="29" y="0"/>
                  </a:moveTo>
                  <a:cubicBezTo>
                    <a:pt x="29" y="0"/>
                    <a:pt x="1" y="0"/>
                    <a:pt x="1" y="28"/>
                  </a:cubicBezTo>
                  <a:cubicBezTo>
                    <a:pt x="203" y="233"/>
                    <a:pt x="494" y="493"/>
                    <a:pt x="784" y="582"/>
                  </a:cubicBezTo>
                  <a:cubicBezTo>
                    <a:pt x="790" y="587"/>
                    <a:pt x="795" y="589"/>
                    <a:pt x="799" y="589"/>
                  </a:cubicBezTo>
                  <a:cubicBezTo>
                    <a:pt x="815" y="589"/>
                    <a:pt x="815" y="551"/>
                    <a:pt x="815" y="551"/>
                  </a:cubicBezTo>
                  <a:cubicBezTo>
                    <a:pt x="494" y="435"/>
                    <a:pt x="261" y="203"/>
                    <a:pt x="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7479362" y="4131327"/>
              <a:ext cx="42021" cy="28938"/>
            </a:xfrm>
            <a:custGeom>
              <a:avLst/>
              <a:gdLst/>
              <a:ahLst/>
              <a:cxnLst/>
              <a:rect l="l" t="t" r="r" b="b"/>
              <a:pathLst>
                <a:path w="864" h="595" extrusionOk="0">
                  <a:moveTo>
                    <a:pt x="22" y="1"/>
                  </a:moveTo>
                  <a:cubicBezTo>
                    <a:pt x="7" y="1"/>
                    <a:pt x="1" y="13"/>
                    <a:pt x="19" y="13"/>
                  </a:cubicBezTo>
                  <a:cubicBezTo>
                    <a:pt x="224" y="276"/>
                    <a:pt x="515" y="478"/>
                    <a:pt x="805" y="594"/>
                  </a:cubicBezTo>
                  <a:cubicBezTo>
                    <a:pt x="833" y="594"/>
                    <a:pt x="863" y="536"/>
                    <a:pt x="833" y="536"/>
                  </a:cubicBezTo>
                  <a:cubicBezTo>
                    <a:pt x="542" y="392"/>
                    <a:pt x="282" y="218"/>
                    <a:pt x="50" y="13"/>
                  </a:cubicBezTo>
                  <a:cubicBezTo>
                    <a:pt x="40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7494390" y="4122864"/>
              <a:ext cx="42458" cy="30348"/>
            </a:xfrm>
            <a:custGeom>
              <a:avLst/>
              <a:gdLst/>
              <a:ahLst/>
              <a:cxnLst/>
              <a:rect l="l" t="t" r="r" b="b"/>
              <a:pathLst>
                <a:path w="873" h="624" extrusionOk="0">
                  <a:moveTo>
                    <a:pt x="23" y="0"/>
                  </a:moveTo>
                  <a:cubicBezTo>
                    <a:pt x="14" y="0"/>
                    <a:pt x="1" y="13"/>
                    <a:pt x="1" y="13"/>
                  </a:cubicBezTo>
                  <a:cubicBezTo>
                    <a:pt x="147" y="159"/>
                    <a:pt x="350" y="303"/>
                    <a:pt x="496" y="419"/>
                  </a:cubicBezTo>
                  <a:cubicBezTo>
                    <a:pt x="582" y="478"/>
                    <a:pt x="698" y="594"/>
                    <a:pt x="787" y="624"/>
                  </a:cubicBezTo>
                  <a:lnTo>
                    <a:pt x="873" y="624"/>
                  </a:lnTo>
                  <a:cubicBezTo>
                    <a:pt x="873" y="594"/>
                    <a:pt x="873" y="566"/>
                    <a:pt x="845" y="566"/>
                  </a:cubicBezTo>
                  <a:cubicBezTo>
                    <a:pt x="840" y="568"/>
                    <a:pt x="834" y="569"/>
                    <a:pt x="828" y="569"/>
                  </a:cubicBezTo>
                  <a:cubicBezTo>
                    <a:pt x="762" y="569"/>
                    <a:pt x="638" y="447"/>
                    <a:pt x="612" y="419"/>
                  </a:cubicBezTo>
                  <a:cubicBezTo>
                    <a:pt x="554" y="392"/>
                    <a:pt x="496" y="333"/>
                    <a:pt x="408" y="303"/>
                  </a:cubicBezTo>
                  <a:cubicBezTo>
                    <a:pt x="292" y="187"/>
                    <a:pt x="175" y="71"/>
                    <a:pt x="31" y="13"/>
                  </a:cubicBezTo>
                  <a:cubicBezTo>
                    <a:pt x="31" y="3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7510002" y="4117806"/>
              <a:ext cx="39346" cy="25922"/>
            </a:xfrm>
            <a:custGeom>
              <a:avLst/>
              <a:gdLst/>
              <a:ahLst/>
              <a:cxnLst/>
              <a:rect l="l" t="t" r="r" b="b"/>
              <a:pathLst>
                <a:path w="809" h="533" extrusionOk="0">
                  <a:moveTo>
                    <a:pt x="29" y="0"/>
                  </a:moveTo>
                  <a:cubicBezTo>
                    <a:pt x="1" y="0"/>
                    <a:pt x="1" y="0"/>
                    <a:pt x="1" y="31"/>
                  </a:cubicBezTo>
                  <a:lnTo>
                    <a:pt x="29" y="31"/>
                  </a:lnTo>
                  <a:cubicBezTo>
                    <a:pt x="44" y="31"/>
                    <a:pt x="44" y="23"/>
                    <a:pt x="40" y="15"/>
                  </a:cubicBezTo>
                  <a:lnTo>
                    <a:pt x="40" y="15"/>
                  </a:lnTo>
                  <a:lnTo>
                    <a:pt x="117" y="117"/>
                  </a:lnTo>
                  <a:cubicBezTo>
                    <a:pt x="145" y="147"/>
                    <a:pt x="175" y="147"/>
                    <a:pt x="203" y="175"/>
                  </a:cubicBezTo>
                  <a:cubicBezTo>
                    <a:pt x="261" y="233"/>
                    <a:pt x="319" y="263"/>
                    <a:pt x="377" y="321"/>
                  </a:cubicBezTo>
                  <a:cubicBezTo>
                    <a:pt x="494" y="407"/>
                    <a:pt x="640" y="465"/>
                    <a:pt x="756" y="523"/>
                  </a:cubicBezTo>
                  <a:cubicBezTo>
                    <a:pt x="762" y="530"/>
                    <a:pt x="768" y="532"/>
                    <a:pt x="773" y="532"/>
                  </a:cubicBezTo>
                  <a:cubicBezTo>
                    <a:pt x="794" y="532"/>
                    <a:pt x="808" y="496"/>
                    <a:pt x="784" y="496"/>
                  </a:cubicBezTo>
                  <a:lnTo>
                    <a:pt x="349" y="233"/>
                  </a:lnTo>
                  <a:cubicBezTo>
                    <a:pt x="261" y="175"/>
                    <a:pt x="203" y="147"/>
                    <a:pt x="145" y="89"/>
                  </a:cubicBezTo>
                  <a:cubicBezTo>
                    <a:pt x="117" y="59"/>
                    <a:pt x="59" y="0"/>
                    <a:pt x="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7524155" y="4109344"/>
              <a:ext cx="40951" cy="31126"/>
            </a:xfrm>
            <a:custGeom>
              <a:avLst/>
              <a:gdLst/>
              <a:ahLst/>
              <a:cxnLst/>
              <a:rect l="l" t="t" r="r" b="b"/>
              <a:pathLst>
                <a:path w="842" h="640" extrusionOk="0">
                  <a:moveTo>
                    <a:pt x="28" y="0"/>
                  </a:moveTo>
                  <a:lnTo>
                    <a:pt x="0" y="30"/>
                  </a:lnTo>
                  <a:cubicBezTo>
                    <a:pt x="233" y="263"/>
                    <a:pt x="523" y="495"/>
                    <a:pt x="814" y="639"/>
                  </a:cubicBezTo>
                  <a:cubicBezTo>
                    <a:pt x="842" y="639"/>
                    <a:pt x="842" y="611"/>
                    <a:pt x="814" y="581"/>
                  </a:cubicBezTo>
                  <a:cubicBezTo>
                    <a:pt x="698" y="495"/>
                    <a:pt x="551" y="407"/>
                    <a:pt x="407" y="321"/>
                  </a:cubicBezTo>
                  <a:cubicBezTo>
                    <a:pt x="291" y="233"/>
                    <a:pt x="175" y="116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7539621" y="4102292"/>
              <a:ext cx="36817" cy="28354"/>
            </a:xfrm>
            <a:custGeom>
              <a:avLst/>
              <a:gdLst/>
              <a:ahLst/>
              <a:cxnLst/>
              <a:rect l="l" t="t" r="r" b="b"/>
              <a:pathLst>
                <a:path w="757" h="583" extrusionOk="0">
                  <a:moveTo>
                    <a:pt x="31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117" y="145"/>
                    <a:pt x="263" y="261"/>
                    <a:pt x="380" y="378"/>
                  </a:cubicBezTo>
                  <a:cubicBezTo>
                    <a:pt x="466" y="436"/>
                    <a:pt x="612" y="582"/>
                    <a:pt x="698" y="582"/>
                  </a:cubicBezTo>
                  <a:cubicBezTo>
                    <a:pt x="756" y="582"/>
                    <a:pt x="728" y="524"/>
                    <a:pt x="698" y="524"/>
                  </a:cubicBezTo>
                  <a:cubicBezTo>
                    <a:pt x="640" y="524"/>
                    <a:pt x="554" y="436"/>
                    <a:pt x="524" y="408"/>
                  </a:cubicBezTo>
                  <a:cubicBezTo>
                    <a:pt x="466" y="350"/>
                    <a:pt x="408" y="319"/>
                    <a:pt x="349" y="261"/>
                  </a:cubicBezTo>
                  <a:cubicBezTo>
                    <a:pt x="233" y="175"/>
                    <a:pt x="117" y="8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7558054" y="4098012"/>
              <a:ext cx="38130" cy="25485"/>
            </a:xfrm>
            <a:custGeom>
              <a:avLst/>
              <a:gdLst/>
              <a:ahLst/>
              <a:cxnLst/>
              <a:rect l="l" t="t" r="r" b="b"/>
              <a:pathLst>
                <a:path w="784" h="524" extrusionOk="0">
                  <a:moveTo>
                    <a:pt x="1" y="1"/>
                  </a:moveTo>
                  <a:lnTo>
                    <a:pt x="29" y="31"/>
                  </a:lnTo>
                  <a:lnTo>
                    <a:pt x="29" y="1"/>
                  </a:lnTo>
                  <a:close/>
                  <a:moveTo>
                    <a:pt x="29" y="1"/>
                  </a:moveTo>
                  <a:cubicBezTo>
                    <a:pt x="29" y="31"/>
                    <a:pt x="145" y="117"/>
                    <a:pt x="175" y="117"/>
                  </a:cubicBezTo>
                  <a:cubicBezTo>
                    <a:pt x="233" y="175"/>
                    <a:pt x="291" y="233"/>
                    <a:pt x="349" y="263"/>
                  </a:cubicBezTo>
                  <a:cubicBezTo>
                    <a:pt x="493" y="349"/>
                    <a:pt x="610" y="438"/>
                    <a:pt x="756" y="524"/>
                  </a:cubicBezTo>
                  <a:cubicBezTo>
                    <a:pt x="784" y="524"/>
                    <a:pt x="784" y="496"/>
                    <a:pt x="756" y="466"/>
                  </a:cubicBezTo>
                  <a:cubicBezTo>
                    <a:pt x="610" y="407"/>
                    <a:pt x="466" y="321"/>
                    <a:pt x="349" y="205"/>
                  </a:cubicBezTo>
                  <a:cubicBezTo>
                    <a:pt x="233" y="147"/>
                    <a:pt x="145" y="31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7570699" y="4086728"/>
              <a:ext cx="39638" cy="28889"/>
            </a:xfrm>
            <a:custGeom>
              <a:avLst/>
              <a:gdLst/>
              <a:ahLst/>
              <a:cxnLst/>
              <a:rect l="l" t="t" r="r" b="b"/>
              <a:pathLst>
                <a:path w="815" h="594" extrusionOk="0">
                  <a:moveTo>
                    <a:pt x="1" y="0"/>
                  </a:moveTo>
                  <a:cubicBezTo>
                    <a:pt x="147" y="147"/>
                    <a:pt x="292" y="263"/>
                    <a:pt x="438" y="379"/>
                  </a:cubicBezTo>
                  <a:cubicBezTo>
                    <a:pt x="524" y="437"/>
                    <a:pt x="582" y="495"/>
                    <a:pt x="670" y="553"/>
                  </a:cubicBezTo>
                  <a:cubicBezTo>
                    <a:pt x="690" y="573"/>
                    <a:pt x="711" y="594"/>
                    <a:pt x="742" y="594"/>
                  </a:cubicBezTo>
                  <a:cubicBezTo>
                    <a:pt x="755" y="594"/>
                    <a:pt x="770" y="590"/>
                    <a:pt x="787" y="581"/>
                  </a:cubicBezTo>
                  <a:cubicBezTo>
                    <a:pt x="815" y="581"/>
                    <a:pt x="815" y="523"/>
                    <a:pt x="787" y="523"/>
                  </a:cubicBezTo>
                  <a:cubicBezTo>
                    <a:pt x="780" y="527"/>
                    <a:pt x="773" y="528"/>
                    <a:pt x="765" y="528"/>
                  </a:cubicBezTo>
                  <a:cubicBezTo>
                    <a:pt x="703" y="528"/>
                    <a:pt x="606" y="434"/>
                    <a:pt x="554" y="407"/>
                  </a:cubicBezTo>
                  <a:cubicBezTo>
                    <a:pt x="496" y="349"/>
                    <a:pt x="438" y="321"/>
                    <a:pt x="380" y="26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7584852" y="4079725"/>
              <a:ext cx="39638" cy="27041"/>
            </a:xfrm>
            <a:custGeom>
              <a:avLst/>
              <a:gdLst/>
              <a:ahLst/>
              <a:cxnLst/>
              <a:rect l="l" t="t" r="r" b="b"/>
              <a:pathLst>
                <a:path w="815" h="556" extrusionOk="0">
                  <a:moveTo>
                    <a:pt x="1" y="0"/>
                  </a:moveTo>
                  <a:lnTo>
                    <a:pt x="1" y="28"/>
                  </a:lnTo>
                  <a:lnTo>
                    <a:pt x="31" y="28"/>
                  </a:lnTo>
                  <a:lnTo>
                    <a:pt x="31" y="0"/>
                  </a:lnTo>
                  <a:close/>
                  <a:moveTo>
                    <a:pt x="31" y="0"/>
                  </a:moveTo>
                  <a:cubicBezTo>
                    <a:pt x="31" y="0"/>
                    <a:pt x="89" y="86"/>
                    <a:pt x="117" y="116"/>
                  </a:cubicBezTo>
                  <a:lnTo>
                    <a:pt x="205" y="202"/>
                  </a:lnTo>
                  <a:cubicBezTo>
                    <a:pt x="263" y="260"/>
                    <a:pt x="349" y="319"/>
                    <a:pt x="407" y="377"/>
                  </a:cubicBezTo>
                  <a:cubicBezTo>
                    <a:pt x="513" y="429"/>
                    <a:pt x="643" y="555"/>
                    <a:pt x="753" y="555"/>
                  </a:cubicBezTo>
                  <a:cubicBezTo>
                    <a:pt x="765" y="555"/>
                    <a:pt x="776" y="554"/>
                    <a:pt x="786" y="551"/>
                  </a:cubicBezTo>
                  <a:cubicBezTo>
                    <a:pt x="814" y="551"/>
                    <a:pt x="814" y="493"/>
                    <a:pt x="786" y="493"/>
                  </a:cubicBezTo>
                  <a:cubicBezTo>
                    <a:pt x="640" y="493"/>
                    <a:pt x="438" y="319"/>
                    <a:pt x="321" y="233"/>
                  </a:cubicBezTo>
                  <a:cubicBezTo>
                    <a:pt x="263" y="174"/>
                    <a:pt x="205" y="116"/>
                    <a:pt x="117" y="86"/>
                  </a:cubicBezTo>
                  <a:cubicBezTo>
                    <a:pt x="89" y="58"/>
                    <a:pt x="59" y="0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7594822" y="4074035"/>
              <a:ext cx="43771" cy="26847"/>
            </a:xfrm>
            <a:custGeom>
              <a:avLst/>
              <a:gdLst/>
              <a:ahLst/>
              <a:cxnLst/>
              <a:rect l="l" t="t" r="r" b="b"/>
              <a:pathLst>
                <a:path w="900" h="552" extrusionOk="0">
                  <a:moveTo>
                    <a:pt x="28" y="1"/>
                  </a:moveTo>
                  <a:cubicBezTo>
                    <a:pt x="0" y="1"/>
                    <a:pt x="0" y="1"/>
                    <a:pt x="0" y="29"/>
                  </a:cubicBezTo>
                  <a:cubicBezTo>
                    <a:pt x="233" y="233"/>
                    <a:pt x="523" y="524"/>
                    <a:pt x="842" y="552"/>
                  </a:cubicBezTo>
                  <a:cubicBezTo>
                    <a:pt x="872" y="552"/>
                    <a:pt x="900" y="494"/>
                    <a:pt x="842" y="494"/>
                  </a:cubicBezTo>
                  <a:cubicBezTo>
                    <a:pt x="523" y="436"/>
                    <a:pt x="291" y="175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7610288" y="4069755"/>
              <a:ext cx="42458" cy="26944"/>
            </a:xfrm>
            <a:custGeom>
              <a:avLst/>
              <a:gdLst/>
              <a:ahLst/>
              <a:cxnLst/>
              <a:rect l="l" t="t" r="r" b="b"/>
              <a:pathLst>
                <a:path w="873" h="554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31"/>
                    <a:pt x="59" y="59"/>
                    <a:pt x="59" y="59"/>
                  </a:cubicBezTo>
                  <a:cubicBezTo>
                    <a:pt x="147" y="147"/>
                    <a:pt x="263" y="205"/>
                    <a:pt x="349" y="263"/>
                  </a:cubicBezTo>
                  <a:cubicBezTo>
                    <a:pt x="496" y="379"/>
                    <a:pt x="670" y="524"/>
                    <a:pt x="844" y="554"/>
                  </a:cubicBezTo>
                  <a:cubicBezTo>
                    <a:pt x="872" y="554"/>
                    <a:pt x="872" y="496"/>
                    <a:pt x="844" y="496"/>
                  </a:cubicBezTo>
                  <a:cubicBezTo>
                    <a:pt x="698" y="438"/>
                    <a:pt x="582" y="349"/>
                    <a:pt x="438" y="263"/>
                  </a:cubicBezTo>
                  <a:cubicBezTo>
                    <a:pt x="379" y="233"/>
                    <a:pt x="321" y="205"/>
                    <a:pt x="263" y="147"/>
                  </a:cubicBezTo>
                  <a:cubicBezTo>
                    <a:pt x="205" y="117"/>
                    <a:pt x="59" y="5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7625900" y="4059930"/>
              <a:ext cx="36768" cy="24026"/>
            </a:xfrm>
            <a:custGeom>
              <a:avLst/>
              <a:gdLst/>
              <a:ahLst/>
              <a:cxnLst/>
              <a:rect l="l" t="t" r="r" b="b"/>
              <a:pathLst>
                <a:path w="756" h="494" extrusionOk="0">
                  <a:moveTo>
                    <a:pt x="28" y="0"/>
                  </a:moveTo>
                  <a:lnTo>
                    <a:pt x="28" y="28"/>
                  </a:lnTo>
                  <a:cubicBezTo>
                    <a:pt x="28" y="117"/>
                    <a:pt x="203" y="203"/>
                    <a:pt x="291" y="261"/>
                  </a:cubicBezTo>
                  <a:cubicBezTo>
                    <a:pt x="407" y="349"/>
                    <a:pt x="551" y="435"/>
                    <a:pt x="726" y="493"/>
                  </a:cubicBezTo>
                  <a:cubicBezTo>
                    <a:pt x="756" y="493"/>
                    <a:pt x="756" y="465"/>
                    <a:pt x="726" y="435"/>
                  </a:cubicBezTo>
                  <a:cubicBezTo>
                    <a:pt x="667" y="407"/>
                    <a:pt x="0" y="86"/>
                    <a:pt x="58" y="28"/>
                  </a:cubicBezTo>
                  <a:cubicBezTo>
                    <a:pt x="58" y="0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7634362" y="4055602"/>
              <a:ext cx="39638" cy="22664"/>
            </a:xfrm>
            <a:custGeom>
              <a:avLst/>
              <a:gdLst/>
              <a:ahLst/>
              <a:cxnLst/>
              <a:rect l="l" t="t" r="r" b="b"/>
              <a:pathLst>
                <a:path w="815" h="466" extrusionOk="0">
                  <a:moveTo>
                    <a:pt x="29" y="1"/>
                  </a:moveTo>
                  <a:cubicBezTo>
                    <a:pt x="29" y="1"/>
                    <a:pt x="1" y="31"/>
                    <a:pt x="29" y="31"/>
                  </a:cubicBezTo>
                  <a:cubicBezTo>
                    <a:pt x="233" y="206"/>
                    <a:pt x="493" y="380"/>
                    <a:pt x="756" y="466"/>
                  </a:cubicBezTo>
                  <a:cubicBezTo>
                    <a:pt x="814" y="466"/>
                    <a:pt x="814" y="408"/>
                    <a:pt x="784" y="408"/>
                  </a:cubicBezTo>
                  <a:cubicBezTo>
                    <a:pt x="524" y="292"/>
                    <a:pt x="291" y="175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7647056" y="4049960"/>
              <a:ext cx="24123" cy="15660"/>
            </a:xfrm>
            <a:custGeom>
              <a:avLst/>
              <a:gdLst/>
              <a:ahLst/>
              <a:cxnLst/>
              <a:rect l="l" t="t" r="r" b="b"/>
              <a:pathLst>
                <a:path w="496" h="322" extrusionOk="0">
                  <a:moveTo>
                    <a:pt x="30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146" y="147"/>
                    <a:pt x="291" y="233"/>
                    <a:pt x="465" y="322"/>
                  </a:cubicBezTo>
                  <a:cubicBezTo>
                    <a:pt x="495" y="322"/>
                    <a:pt x="495" y="291"/>
                    <a:pt x="465" y="263"/>
                  </a:cubicBezTo>
                  <a:cubicBezTo>
                    <a:pt x="321" y="205"/>
                    <a:pt x="174" y="89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7692725" y="3863785"/>
              <a:ext cx="3891" cy="8852"/>
            </a:xfrm>
            <a:custGeom>
              <a:avLst/>
              <a:gdLst/>
              <a:ahLst/>
              <a:cxnLst/>
              <a:rect l="l" t="t" r="r" b="b"/>
              <a:pathLst>
                <a:path w="80" h="182" extrusionOk="0">
                  <a:moveTo>
                    <a:pt x="64" y="1"/>
                  </a:moveTo>
                  <a:cubicBezTo>
                    <a:pt x="56" y="1"/>
                    <a:pt x="49" y="9"/>
                    <a:pt x="49" y="24"/>
                  </a:cubicBezTo>
                  <a:cubicBezTo>
                    <a:pt x="21" y="52"/>
                    <a:pt x="21" y="110"/>
                    <a:pt x="21" y="168"/>
                  </a:cubicBezTo>
                  <a:cubicBezTo>
                    <a:pt x="1" y="168"/>
                    <a:pt x="20" y="181"/>
                    <a:pt x="35" y="181"/>
                  </a:cubicBezTo>
                  <a:cubicBezTo>
                    <a:pt x="42" y="181"/>
                    <a:pt x="49" y="178"/>
                    <a:pt x="49" y="168"/>
                  </a:cubicBezTo>
                  <a:cubicBezTo>
                    <a:pt x="49" y="110"/>
                    <a:pt x="49" y="82"/>
                    <a:pt x="79" y="24"/>
                  </a:cubicBezTo>
                  <a:cubicBezTo>
                    <a:pt x="79" y="9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7688056" y="3858630"/>
              <a:ext cx="6663" cy="16147"/>
            </a:xfrm>
            <a:custGeom>
              <a:avLst/>
              <a:gdLst/>
              <a:ahLst/>
              <a:cxnLst/>
              <a:rect l="l" t="t" r="r" b="b"/>
              <a:pathLst>
                <a:path w="137" h="332" extrusionOk="0">
                  <a:moveTo>
                    <a:pt x="122" y="1"/>
                  </a:moveTo>
                  <a:cubicBezTo>
                    <a:pt x="119" y="1"/>
                    <a:pt x="117" y="4"/>
                    <a:pt x="117" y="13"/>
                  </a:cubicBezTo>
                  <a:cubicBezTo>
                    <a:pt x="59" y="13"/>
                    <a:pt x="59" y="72"/>
                    <a:pt x="29" y="130"/>
                  </a:cubicBezTo>
                  <a:cubicBezTo>
                    <a:pt x="29" y="188"/>
                    <a:pt x="1" y="246"/>
                    <a:pt x="1" y="332"/>
                  </a:cubicBezTo>
                  <a:lnTo>
                    <a:pt x="29" y="332"/>
                  </a:lnTo>
                  <a:cubicBezTo>
                    <a:pt x="29" y="274"/>
                    <a:pt x="59" y="216"/>
                    <a:pt x="59" y="158"/>
                  </a:cubicBezTo>
                  <a:cubicBezTo>
                    <a:pt x="87" y="130"/>
                    <a:pt x="87" y="41"/>
                    <a:pt x="117" y="41"/>
                  </a:cubicBezTo>
                  <a:cubicBezTo>
                    <a:pt x="137" y="22"/>
                    <a:pt x="129" y="1"/>
                    <a:pt x="12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7679593" y="3854982"/>
              <a:ext cx="11332" cy="26555"/>
            </a:xfrm>
            <a:custGeom>
              <a:avLst/>
              <a:gdLst/>
              <a:ahLst/>
              <a:cxnLst/>
              <a:rect l="l" t="t" r="r" b="b"/>
              <a:pathLst>
                <a:path w="233" h="546" extrusionOk="0">
                  <a:moveTo>
                    <a:pt x="233" y="0"/>
                  </a:moveTo>
                  <a:cubicBezTo>
                    <a:pt x="175" y="0"/>
                    <a:pt x="145" y="116"/>
                    <a:pt x="117" y="147"/>
                  </a:cubicBezTo>
                  <a:cubicBezTo>
                    <a:pt x="86" y="263"/>
                    <a:pt x="28" y="379"/>
                    <a:pt x="0" y="523"/>
                  </a:cubicBezTo>
                  <a:cubicBezTo>
                    <a:pt x="0" y="538"/>
                    <a:pt x="7" y="546"/>
                    <a:pt x="18" y="546"/>
                  </a:cubicBezTo>
                  <a:cubicBezTo>
                    <a:pt x="29" y="546"/>
                    <a:pt x="43" y="538"/>
                    <a:pt x="59" y="523"/>
                  </a:cubicBezTo>
                  <a:cubicBezTo>
                    <a:pt x="59" y="437"/>
                    <a:pt x="86" y="349"/>
                    <a:pt x="117" y="263"/>
                  </a:cubicBezTo>
                  <a:cubicBezTo>
                    <a:pt x="145" y="233"/>
                    <a:pt x="203" y="30"/>
                    <a:pt x="233" y="30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7672492" y="3863445"/>
              <a:ext cx="8511" cy="23734"/>
            </a:xfrm>
            <a:custGeom>
              <a:avLst/>
              <a:gdLst/>
              <a:ahLst/>
              <a:cxnLst/>
              <a:rect l="l" t="t" r="r" b="b"/>
              <a:pathLst>
                <a:path w="175" h="488" extrusionOk="0">
                  <a:moveTo>
                    <a:pt x="146" y="0"/>
                  </a:moveTo>
                  <a:cubicBezTo>
                    <a:pt x="58" y="147"/>
                    <a:pt x="30" y="321"/>
                    <a:pt x="0" y="465"/>
                  </a:cubicBezTo>
                  <a:cubicBezTo>
                    <a:pt x="0" y="480"/>
                    <a:pt x="15" y="488"/>
                    <a:pt x="29" y="488"/>
                  </a:cubicBezTo>
                  <a:cubicBezTo>
                    <a:pt x="44" y="488"/>
                    <a:pt x="58" y="480"/>
                    <a:pt x="58" y="465"/>
                  </a:cubicBezTo>
                  <a:lnTo>
                    <a:pt x="146" y="31"/>
                  </a:lnTo>
                  <a:cubicBezTo>
                    <a:pt x="174" y="0"/>
                    <a:pt x="146" y="0"/>
                    <a:pt x="14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7666802" y="3869913"/>
              <a:ext cx="4377" cy="21497"/>
            </a:xfrm>
            <a:custGeom>
              <a:avLst/>
              <a:gdLst/>
              <a:ahLst/>
              <a:cxnLst/>
              <a:rect l="l" t="t" r="r" b="b"/>
              <a:pathLst>
                <a:path w="90" h="442" extrusionOk="0">
                  <a:moveTo>
                    <a:pt x="67" y="0"/>
                  </a:moveTo>
                  <a:cubicBezTo>
                    <a:pt x="62" y="0"/>
                    <a:pt x="59" y="4"/>
                    <a:pt x="59" y="14"/>
                  </a:cubicBezTo>
                  <a:cubicBezTo>
                    <a:pt x="1" y="130"/>
                    <a:pt x="1" y="274"/>
                    <a:pt x="1" y="421"/>
                  </a:cubicBezTo>
                  <a:cubicBezTo>
                    <a:pt x="1" y="435"/>
                    <a:pt x="8" y="442"/>
                    <a:pt x="16" y="442"/>
                  </a:cubicBezTo>
                  <a:cubicBezTo>
                    <a:pt x="23" y="442"/>
                    <a:pt x="31" y="435"/>
                    <a:pt x="31" y="421"/>
                  </a:cubicBezTo>
                  <a:cubicBezTo>
                    <a:pt x="31" y="304"/>
                    <a:pt x="31" y="158"/>
                    <a:pt x="89" y="14"/>
                  </a:cubicBezTo>
                  <a:cubicBezTo>
                    <a:pt x="89" y="1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7659799" y="3877549"/>
              <a:ext cx="2869" cy="18141"/>
            </a:xfrm>
            <a:custGeom>
              <a:avLst/>
              <a:gdLst/>
              <a:ahLst/>
              <a:cxnLst/>
              <a:rect l="l" t="t" r="r" b="b"/>
              <a:pathLst>
                <a:path w="59" h="373" extrusionOk="0">
                  <a:moveTo>
                    <a:pt x="29" y="1"/>
                  </a:moveTo>
                  <a:cubicBezTo>
                    <a:pt x="29" y="117"/>
                    <a:pt x="1" y="233"/>
                    <a:pt x="1" y="350"/>
                  </a:cubicBezTo>
                  <a:cubicBezTo>
                    <a:pt x="1" y="365"/>
                    <a:pt x="8" y="372"/>
                    <a:pt x="15" y="372"/>
                  </a:cubicBezTo>
                  <a:cubicBezTo>
                    <a:pt x="22" y="372"/>
                    <a:pt x="29" y="365"/>
                    <a:pt x="29" y="350"/>
                  </a:cubicBezTo>
                  <a:cubicBezTo>
                    <a:pt x="59" y="233"/>
                    <a:pt x="59" y="117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654157" y="3885039"/>
              <a:ext cx="2869" cy="20524"/>
            </a:xfrm>
            <a:custGeom>
              <a:avLst/>
              <a:gdLst/>
              <a:ahLst/>
              <a:cxnLst/>
              <a:rect l="l" t="t" r="r" b="b"/>
              <a:pathLst>
                <a:path w="59" h="422" extrusionOk="0">
                  <a:moveTo>
                    <a:pt x="14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0" y="138"/>
                    <a:pt x="0" y="284"/>
                    <a:pt x="28" y="400"/>
                  </a:cubicBezTo>
                  <a:cubicBezTo>
                    <a:pt x="28" y="414"/>
                    <a:pt x="36" y="421"/>
                    <a:pt x="43" y="421"/>
                  </a:cubicBezTo>
                  <a:cubicBezTo>
                    <a:pt x="51" y="421"/>
                    <a:pt x="59" y="414"/>
                    <a:pt x="59" y="400"/>
                  </a:cubicBezTo>
                  <a:cubicBezTo>
                    <a:pt x="28" y="284"/>
                    <a:pt x="28" y="138"/>
                    <a:pt x="28" y="21"/>
                  </a:cubicBez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1"/>
            <p:cNvSpPr/>
            <p:nvPr/>
          </p:nvSpPr>
          <p:spPr>
            <a:xfrm>
              <a:off x="7648515" y="3896322"/>
              <a:ext cx="4231" cy="18044"/>
            </a:xfrm>
            <a:custGeom>
              <a:avLst/>
              <a:gdLst/>
              <a:ahLst/>
              <a:cxnLst/>
              <a:rect l="l" t="t" r="r" b="b"/>
              <a:pathLst>
                <a:path w="87" h="371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0" y="138"/>
                    <a:pt x="28" y="254"/>
                    <a:pt x="58" y="370"/>
                  </a:cubicBezTo>
                  <a:lnTo>
                    <a:pt x="86" y="370"/>
                  </a:lnTo>
                  <a:cubicBezTo>
                    <a:pt x="58" y="254"/>
                    <a:pt x="28" y="138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1"/>
            <p:cNvSpPr/>
            <p:nvPr/>
          </p:nvSpPr>
          <p:spPr>
            <a:xfrm>
              <a:off x="7644187" y="3910134"/>
              <a:ext cx="7198" cy="15515"/>
            </a:xfrm>
            <a:custGeom>
              <a:avLst/>
              <a:gdLst/>
              <a:ahLst/>
              <a:cxnLst/>
              <a:rect l="l" t="t" r="r" b="b"/>
              <a:pathLst>
                <a:path w="148" h="31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117"/>
                    <a:pt x="59" y="203"/>
                    <a:pt x="117" y="319"/>
                  </a:cubicBezTo>
                  <a:cubicBezTo>
                    <a:pt x="117" y="319"/>
                    <a:pt x="147" y="319"/>
                    <a:pt x="147" y="291"/>
                  </a:cubicBezTo>
                  <a:cubicBezTo>
                    <a:pt x="89" y="203"/>
                    <a:pt x="59" y="86"/>
                    <a:pt x="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1"/>
            <p:cNvSpPr/>
            <p:nvPr/>
          </p:nvSpPr>
          <p:spPr>
            <a:xfrm>
              <a:off x="7641366" y="3917138"/>
              <a:ext cx="7198" cy="17022"/>
            </a:xfrm>
            <a:custGeom>
              <a:avLst/>
              <a:gdLst/>
              <a:ahLst/>
              <a:cxnLst/>
              <a:rect l="l" t="t" r="r" b="b"/>
              <a:pathLst>
                <a:path w="148" h="350" extrusionOk="0">
                  <a:moveTo>
                    <a:pt x="1" y="1"/>
                  </a:moveTo>
                  <a:cubicBezTo>
                    <a:pt x="31" y="117"/>
                    <a:pt x="59" y="233"/>
                    <a:pt x="117" y="349"/>
                  </a:cubicBezTo>
                  <a:cubicBezTo>
                    <a:pt x="117" y="349"/>
                    <a:pt x="147" y="349"/>
                    <a:pt x="147" y="321"/>
                  </a:cubicBezTo>
                  <a:cubicBezTo>
                    <a:pt x="89" y="205"/>
                    <a:pt x="59" y="11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7640004" y="3927838"/>
              <a:ext cx="9922" cy="14785"/>
            </a:xfrm>
            <a:custGeom>
              <a:avLst/>
              <a:gdLst/>
              <a:ahLst/>
              <a:cxnLst/>
              <a:rect l="l" t="t" r="r" b="b"/>
              <a:pathLst>
                <a:path w="204" h="304" extrusionOk="0">
                  <a:moveTo>
                    <a:pt x="49" y="1"/>
                  </a:moveTo>
                  <a:cubicBezTo>
                    <a:pt x="46" y="1"/>
                    <a:pt x="39" y="4"/>
                    <a:pt x="29" y="13"/>
                  </a:cubicBezTo>
                  <a:cubicBezTo>
                    <a:pt x="49" y="13"/>
                    <a:pt x="56" y="1"/>
                    <a:pt x="49" y="1"/>
                  </a:cubicBezTo>
                  <a:close/>
                  <a:moveTo>
                    <a:pt x="29" y="13"/>
                  </a:moveTo>
                  <a:cubicBezTo>
                    <a:pt x="1" y="13"/>
                    <a:pt x="29" y="43"/>
                    <a:pt x="29" y="71"/>
                  </a:cubicBezTo>
                  <a:cubicBezTo>
                    <a:pt x="59" y="159"/>
                    <a:pt x="117" y="218"/>
                    <a:pt x="145" y="304"/>
                  </a:cubicBezTo>
                  <a:cubicBezTo>
                    <a:pt x="175" y="304"/>
                    <a:pt x="203" y="304"/>
                    <a:pt x="175" y="276"/>
                  </a:cubicBezTo>
                  <a:cubicBezTo>
                    <a:pt x="145" y="245"/>
                    <a:pt x="117" y="187"/>
                    <a:pt x="117" y="159"/>
                  </a:cubicBezTo>
                  <a:cubicBezTo>
                    <a:pt x="87" y="129"/>
                    <a:pt x="29" y="13"/>
                    <a:pt x="29" y="1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1"/>
            <p:cNvSpPr/>
            <p:nvPr/>
          </p:nvSpPr>
          <p:spPr>
            <a:xfrm>
              <a:off x="7640004" y="3937273"/>
              <a:ext cx="8560" cy="15855"/>
            </a:xfrm>
            <a:custGeom>
              <a:avLst/>
              <a:gdLst/>
              <a:ahLst/>
              <a:cxnLst/>
              <a:rect l="l" t="t" r="r" b="b"/>
              <a:pathLst>
                <a:path w="176" h="326" extrusionOk="0">
                  <a:moveTo>
                    <a:pt x="15" y="1"/>
                  </a:moveTo>
                  <a:cubicBezTo>
                    <a:pt x="8" y="1"/>
                    <a:pt x="1" y="8"/>
                    <a:pt x="1" y="24"/>
                  </a:cubicBezTo>
                  <a:cubicBezTo>
                    <a:pt x="29" y="140"/>
                    <a:pt x="87" y="226"/>
                    <a:pt x="145" y="314"/>
                  </a:cubicBezTo>
                  <a:cubicBezTo>
                    <a:pt x="145" y="322"/>
                    <a:pt x="148" y="326"/>
                    <a:pt x="151" y="326"/>
                  </a:cubicBezTo>
                  <a:cubicBezTo>
                    <a:pt x="160" y="326"/>
                    <a:pt x="175" y="305"/>
                    <a:pt x="175" y="284"/>
                  </a:cubicBezTo>
                  <a:cubicBezTo>
                    <a:pt x="117" y="198"/>
                    <a:pt x="59" y="110"/>
                    <a:pt x="29" y="24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1"/>
            <p:cNvSpPr/>
            <p:nvPr/>
          </p:nvSpPr>
          <p:spPr>
            <a:xfrm>
              <a:off x="7641366" y="3951037"/>
              <a:ext cx="7198" cy="14201"/>
            </a:xfrm>
            <a:custGeom>
              <a:avLst/>
              <a:gdLst/>
              <a:ahLst/>
              <a:cxnLst/>
              <a:rect l="l" t="t" r="r" b="b"/>
              <a:pathLst>
                <a:path w="148" h="292" extrusionOk="0">
                  <a:moveTo>
                    <a:pt x="3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31" y="117"/>
                    <a:pt x="59" y="205"/>
                    <a:pt x="117" y="291"/>
                  </a:cubicBezTo>
                  <a:cubicBezTo>
                    <a:pt x="147" y="291"/>
                    <a:pt x="147" y="291"/>
                    <a:pt x="147" y="264"/>
                  </a:cubicBezTo>
                  <a:cubicBezTo>
                    <a:pt x="89" y="175"/>
                    <a:pt x="59" y="8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1"/>
            <p:cNvSpPr/>
            <p:nvPr/>
          </p:nvSpPr>
          <p:spPr>
            <a:xfrm>
              <a:off x="7642874" y="3964606"/>
              <a:ext cx="8511" cy="14736"/>
            </a:xfrm>
            <a:custGeom>
              <a:avLst/>
              <a:gdLst/>
              <a:ahLst/>
              <a:cxnLst/>
              <a:rect l="l" t="t" r="r" b="b"/>
              <a:pathLst>
                <a:path w="175" h="303" extrusionOk="0">
                  <a:moveTo>
                    <a:pt x="21" y="0"/>
                  </a:moveTo>
                  <a:cubicBezTo>
                    <a:pt x="12" y="0"/>
                    <a:pt x="0" y="12"/>
                    <a:pt x="0" y="12"/>
                  </a:cubicBezTo>
                  <a:cubicBezTo>
                    <a:pt x="28" y="129"/>
                    <a:pt x="86" y="217"/>
                    <a:pt x="144" y="303"/>
                  </a:cubicBezTo>
                  <a:cubicBezTo>
                    <a:pt x="144" y="303"/>
                    <a:pt x="174" y="303"/>
                    <a:pt x="174" y="275"/>
                  </a:cubicBezTo>
                  <a:cubicBezTo>
                    <a:pt x="116" y="187"/>
                    <a:pt x="86" y="101"/>
                    <a:pt x="28" y="12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1"/>
            <p:cNvSpPr/>
            <p:nvPr/>
          </p:nvSpPr>
          <p:spPr>
            <a:xfrm>
              <a:off x="7645694" y="3977980"/>
              <a:ext cx="7052" cy="14153"/>
            </a:xfrm>
            <a:custGeom>
              <a:avLst/>
              <a:gdLst/>
              <a:ahLst/>
              <a:cxnLst/>
              <a:rect l="l" t="t" r="r" b="b"/>
              <a:pathLst>
                <a:path w="145" h="291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28" y="116"/>
                    <a:pt x="58" y="202"/>
                    <a:pt x="116" y="291"/>
                  </a:cubicBezTo>
                  <a:cubicBezTo>
                    <a:pt x="116" y="291"/>
                    <a:pt x="144" y="291"/>
                    <a:pt x="144" y="260"/>
                  </a:cubicBezTo>
                  <a:cubicBezTo>
                    <a:pt x="116" y="174"/>
                    <a:pt x="58" y="86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1"/>
            <p:cNvSpPr/>
            <p:nvPr/>
          </p:nvSpPr>
          <p:spPr>
            <a:xfrm>
              <a:off x="7658340" y="4041498"/>
              <a:ext cx="18481" cy="16195"/>
            </a:xfrm>
            <a:custGeom>
              <a:avLst/>
              <a:gdLst/>
              <a:ahLst/>
              <a:cxnLst/>
              <a:rect l="l" t="t" r="r" b="b"/>
              <a:pathLst>
                <a:path w="380" h="333" extrusionOk="0">
                  <a:moveTo>
                    <a:pt x="31" y="0"/>
                  </a:moveTo>
                  <a:cubicBezTo>
                    <a:pt x="0" y="0"/>
                    <a:pt x="0" y="31"/>
                    <a:pt x="0" y="31"/>
                  </a:cubicBezTo>
                  <a:cubicBezTo>
                    <a:pt x="117" y="147"/>
                    <a:pt x="233" y="233"/>
                    <a:pt x="349" y="321"/>
                  </a:cubicBezTo>
                  <a:cubicBezTo>
                    <a:pt x="358" y="329"/>
                    <a:pt x="364" y="333"/>
                    <a:pt x="369" y="333"/>
                  </a:cubicBezTo>
                  <a:cubicBezTo>
                    <a:pt x="379" y="333"/>
                    <a:pt x="379" y="312"/>
                    <a:pt x="379" y="291"/>
                  </a:cubicBezTo>
                  <a:cubicBezTo>
                    <a:pt x="263" y="205"/>
                    <a:pt x="147" y="117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1"/>
            <p:cNvSpPr/>
            <p:nvPr/>
          </p:nvSpPr>
          <p:spPr>
            <a:xfrm>
              <a:off x="7655519" y="4029582"/>
              <a:ext cx="21302" cy="19065"/>
            </a:xfrm>
            <a:custGeom>
              <a:avLst/>
              <a:gdLst/>
              <a:ahLst/>
              <a:cxnLst/>
              <a:rect l="l" t="t" r="r" b="b"/>
              <a:pathLst>
                <a:path w="438" h="392" extrusionOk="0">
                  <a:moveTo>
                    <a:pt x="9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17" y="159"/>
                    <a:pt x="263" y="276"/>
                    <a:pt x="407" y="392"/>
                  </a:cubicBezTo>
                  <a:cubicBezTo>
                    <a:pt x="407" y="392"/>
                    <a:pt x="437" y="362"/>
                    <a:pt x="407" y="362"/>
                  </a:cubicBezTo>
                  <a:cubicBezTo>
                    <a:pt x="291" y="245"/>
                    <a:pt x="147" y="129"/>
                    <a:pt x="31" y="13"/>
                  </a:cubicBezTo>
                  <a:cubicBezTo>
                    <a:pt x="20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1"/>
            <p:cNvSpPr/>
            <p:nvPr/>
          </p:nvSpPr>
          <p:spPr>
            <a:xfrm>
              <a:off x="7658340" y="4020341"/>
              <a:ext cx="16633" cy="17557"/>
            </a:xfrm>
            <a:custGeom>
              <a:avLst/>
              <a:gdLst/>
              <a:ahLst/>
              <a:cxnLst/>
              <a:rect l="l" t="t" r="r" b="b"/>
              <a:pathLst>
                <a:path w="342" h="361" extrusionOk="0">
                  <a:moveTo>
                    <a:pt x="31" y="1"/>
                  </a:moveTo>
                  <a:cubicBezTo>
                    <a:pt x="31" y="1"/>
                    <a:pt x="0" y="1"/>
                    <a:pt x="0" y="29"/>
                  </a:cubicBezTo>
                  <a:cubicBezTo>
                    <a:pt x="89" y="145"/>
                    <a:pt x="205" y="233"/>
                    <a:pt x="291" y="349"/>
                  </a:cubicBezTo>
                  <a:cubicBezTo>
                    <a:pt x="300" y="358"/>
                    <a:pt x="308" y="361"/>
                    <a:pt x="315" y="361"/>
                  </a:cubicBezTo>
                  <a:cubicBezTo>
                    <a:pt x="333" y="361"/>
                    <a:pt x="341" y="341"/>
                    <a:pt x="321" y="319"/>
                  </a:cubicBezTo>
                  <a:cubicBezTo>
                    <a:pt x="233" y="233"/>
                    <a:pt x="117" y="11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7652698" y="4006967"/>
              <a:ext cx="19405" cy="19649"/>
            </a:xfrm>
            <a:custGeom>
              <a:avLst/>
              <a:gdLst/>
              <a:ahLst/>
              <a:cxnLst/>
              <a:rect l="l" t="t" r="r" b="b"/>
              <a:pathLst>
                <a:path w="399" h="404" extrusionOk="0">
                  <a:moveTo>
                    <a:pt x="9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16" y="160"/>
                    <a:pt x="233" y="276"/>
                    <a:pt x="349" y="392"/>
                  </a:cubicBezTo>
                  <a:cubicBezTo>
                    <a:pt x="358" y="400"/>
                    <a:pt x="366" y="403"/>
                    <a:pt x="373" y="403"/>
                  </a:cubicBezTo>
                  <a:cubicBezTo>
                    <a:pt x="391" y="403"/>
                    <a:pt x="399" y="383"/>
                    <a:pt x="379" y="362"/>
                  </a:cubicBezTo>
                  <a:lnTo>
                    <a:pt x="30" y="13"/>
                  </a:lnTo>
                  <a:cubicBezTo>
                    <a:pt x="20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7652698" y="3997726"/>
              <a:ext cx="16585" cy="14736"/>
            </a:xfrm>
            <a:custGeom>
              <a:avLst/>
              <a:gdLst/>
              <a:ahLst/>
              <a:cxnLst/>
              <a:rect l="l" t="t" r="r" b="b"/>
              <a:pathLst>
                <a:path w="341" h="303" extrusionOk="0">
                  <a:moveTo>
                    <a:pt x="30" y="1"/>
                  </a:moveTo>
                  <a:cubicBezTo>
                    <a:pt x="30" y="1"/>
                    <a:pt x="0" y="1"/>
                    <a:pt x="0" y="29"/>
                  </a:cubicBezTo>
                  <a:cubicBezTo>
                    <a:pt x="116" y="117"/>
                    <a:pt x="205" y="203"/>
                    <a:pt x="291" y="291"/>
                  </a:cubicBezTo>
                  <a:cubicBezTo>
                    <a:pt x="300" y="300"/>
                    <a:pt x="308" y="303"/>
                    <a:pt x="315" y="303"/>
                  </a:cubicBezTo>
                  <a:cubicBezTo>
                    <a:pt x="333" y="303"/>
                    <a:pt x="341" y="283"/>
                    <a:pt x="321" y="261"/>
                  </a:cubicBezTo>
                  <a:cubicBezTo>
                    <a:pt x="233" y="175"/>
                    <a:pt x="116" y="87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7654157" y="3991452"/>
              <a:ext cx="7052" cy="6323"/>
            </a:xfrm>
            <a:custGeom>
              <a:avLst/>
              <a:gdLst/>
              <a:ahLst/>
              <a:cxnLst/>
              <a:rect l="l" t="t" r="r" b="b"/>
              <a:pathLst>
                <a:path w="145" h="130" extrusionOk="0">
                  <a:moveTo>
                    <a:pt x="21" y="0"/>
                  </a:moveTo>
                  <a:cubicBezTo>
                    <a:pt x="13" y="0"/>
                    <a:pt x="0" y="14"/>
                    <a:pt x="0" y="14"/>
                  </a:cubicBezTo>
                  <a:cubicBezTo>
                    <a:pt x="28" y="72"/>
                    <a:pt x="59" y="100"/>
                    <a:pt x="117" y="130"/>
                  </a:cubicBezTo>
                  <a:cubicBezTo>
                    <a:pt x="117" y="130"/>
                    <a:pt x="145" y="100"/>
                    <a:pt x="117" y="100"/>
                  </a:cubicBezTo>
                  <a:lnTo>
                    <a:pt x="28" y="14"/>
                  </a:ln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1"/>
            <p:cNvSpPr/>
            <p:nvPr/>
          </p:nvSpPr>
          <p:spPr>
            <a:xfrm>
              <a:off x="7654157" y="3921758"/>
              <a:ext cx="3794" cy="10213"/>
            </a:xfrm>
            <a:custGeom>
              <a:avLst/>
              <a:gdLst/>
              <a:ahLst/>
              <a:cxnLst/>
              <a:rect l="l" t="t" r="r" b="b"/>
              <a:pathLst>
                <a:path w="78" h="210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0" y="80"/>
                    <a:pt x="0" y="138"/>
                    <a:pt x="28" y="196"/>
                  </a:cubicBezTo>
                  <a:cubicBezTo>
                    <a:pt x="38" y="206"/>
                    <a:pt x="48" y="210"/>
                    <a:pt x="56" y="210"/>
                  </a:cubicBezTo>
                  <a:cubicBezTo>
                    <a:pt x="71" y="210"/>
                    <a:pt x="77" y="196"/>
                    <a:pt x="59" y="196"/>
                  </a:cubicBezTo>
                  <a:lnTo>
                    <a:pt x="59" y="110"/>
                  </a:lnTo>
                  <a:cubicBezTo>
                    <a:pt x="28" y="80"/>
                    <a:pt x="28" y="52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1"/>
            <p:cNvSpPr/>
            <p:nvPr/>
          </p:nvSpPr>
          <p:spPr>
            <a:xfrm>
              <a:off x="7658340" y="3911837"/>
              <a:ext cx="4329" cy="14931"/>
            </a:xfrm>
            <a:custGeom>
              <a:avLst/>
              <a:gdLst/>
              <a:ahLst/>
              <a:cxnLst/>
              <a:rect l="l" t="t" r="r" b="b"/>
              <a:pathLst>
                <a:path w="89" h="307" extrusionOk="0">
                  <a:moveTo>
                    <a:pt x="16" y="1"/>
                  </a:moveTo>
                  <a:cubicBezTo>
                    <a:pt x="8" y="1"/>
                    <a:pt x="0" y="8"/>
                    <a:pt x="0" y="24"/>
                  </a:cubicBezTo>
                  <a:cubicBezTo>
                    <a:pt x="31" y="110"/>
                    <a:pt x="31" y="198"/>
                    <a:pt x="59" y="284"/>
                  </a:cubicBezTo>
                  <a:cubicBezTo>
                    <a:pt x="59" y="299"/>
                    <a:pt x="66" y="307"/>
                    <a:pt x="74" y="307"/>
                  </a:cubicBezTo>
                  <a:cubicBezTo>
                    <a:pt x="81" y="307"/>
                    <a:pt x="89" y="299"/>
                    <a:pt x="89" y="284"/>
                  </a:cubicBezTo>
                  <a:cubicBezTo>
                    <a:pt x="89" y="198"/>
                    <a:pt x="59" y="110"/>
                    <a:pt x="31" y="24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7666802" y="3904833"/>
              <a:ext cx="1508" cy="13472"/>
            </a:xfrm>
            <a:custGeom>
              <a:avLst/>
              <a:gdLst/>
              <a:ahLst/>
              <a:cxnLst/>
              <a:rect l="l" t="t" r="r" b="b"/>
              <a:pathLst>
                <a:path w="31" h="277" extrusionOk="0">
                  <a:moveTo>
                    <a:pt x="16" y="0"/>
                  </a:moveTo>
                  <a:cubicBezTo>
                    <a:pt x="8" y="0"/>
                    <a:pt x="1" y="7"/>
                    <a:pt x="1" y="21"/>
                  </a:cubicBezTo>
                  <a:lnTo>
                    <a:pt x="1" y="254"/>
                  </a:lnTo>
                  <a:cubicBezTo>
                    <a:pt x="1" y="269"/>
                    <a:pt x="8" y="276"/>
                    <a:pt x="16" y="276"/>
                  </a:cubicBezTo>
                  <a:cubicBezTo>
                    <a:pt x="23" y="276"/>
                    <a:pt x="31" y="269"/>
                    <a:pt x="31" y="254"/>
                  </a:cubicBezTo>
                  <a:lnTo>
                    <a:pt x="31" y="21"/>
                  </a:ln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1"/>
            <p:cNvSpPr/>
            <p:nvPr/>
          </p:nvSpPr>
          <p:spPr>
            <a:xfrm>
              <a:off x="7672492" y="3896808"/>
              <a:ext cx="3891" cy="11575"/>
            </a:xfrm>
            <a:custGeom>
              <a:avLst/>
              <a:gdLst/>
              <a:ahLst/>
              <a:cxnLst/>
              <a:rect l="l" t="t" r="r" b="b"/>
              <a:pathLst>
                <a:path w="80" h="238" extrusionOk="0">
                  <a:moveTo>
                    <a:pt x="54" y="0"/>
                  </a:moveTo>
                  <a:cubicBezTo>
                    <a:pt x="47" y="0"/>
                    <a:pt x="38" y="4"/>
                    <a:pt x="30" y="12"/>
                  </a:cubicBezTo>
                  <a:cubicBezTo>
                    <a:pt x="0" y="70"/>
                    <a:pt x="0" y="158"/>
                    <a:pt x="0" y="216"/>
                  </a:cubicBezTo>
                  <a:cubicBezTo>
                    <a:pt x="0" y="230"/>
                    <a:pt x="8" y="237"/>
                    <a:pt x="15" y="237"/>
                  </a:cubicBezTo>
                  <a:cubicBezTo>
                    <a:pt x="23" y="237"/>
                    <a:pt x="30" y="230"/>
                    <a:pt x="30" y="216"/>
                  </a:cubicBezTo>
                  <a:cubicBezTo>
                    <a:pt x="58" y="186"/>
                    <a:pt x="58" y="158"/>
                    <a:pt x="58" y="128"/>
                  </a:cubicBezTo>
                  <a:lnTo>
                    <a:pt x="58" y="42"/>
                  </a:lnTo>
                  <a:cubicBezTo>
                    <a:pt x="80" y="21"/>
                    <a:pt x="71" y="0"/>
                    <a:pt x="5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1"/>
            <p:cNvSpPr/>
            <p:nvPr/>
          </p:nvSpPr>
          <p:spPr>
            <a:xfrm>
              <a:off x="7679593" y="3892091"/>
              <a:ext cx="2140" cy="10602"/>
            </a:xfrm>
            <a:custGeom>
              <a:avLst/>
              <a:gdLst/>
              <a:ahLst/>
              <a:cxnLst/>
              <a:rect l="l" t="t" r="r" b="b"/>
              <a:pathLst>
                <a:path w="44" h="218" extrusionOk="0">
                  <a:moveTo>
                    <a:pt x="26" y="0"/>
                  </a:moveTo>
                  <a:cubicBezTo>
                    <a:pt x="15" y="0"/>
                    <a:pt x="0" y="8"/>
                    <a:pt x="0" y="23"/>
                  </a:cubicBezTo>
                  <a:lnTo>
                    <a:pt x="0" y="197"/>
                  </a:lnTo>
                  <a:cubicBezTo>
                    <a:pt x="0" y="211"/>
                    <a:pt x="7" y="218"/>
                    <a:pt x="14" y="218"/>
                  </a:cubicBezTo>
                  <a:cubicBezTo>
                    <a:pt x="21" y="218"/>
                    <a:pt x="28" y="211"/>
                    <a:pt x="28" y="197"/>
                  </a:cubicBezTo>
                  <a:lnTo>
                    <a:pt x="28" y="23"/>
                  </a:lnTo>
                  <a:cubicBezTo>
                    <a:pt x="43" y="8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7683776" y="3889221"/>
              <a:ext cx="2869" cy="7830"/>
            </a:xfrm>
            <a:custGeom>
              <a:avLst/>
              <a:gdLst/>
              <a:ahLst/>
              <a:cxnLst/>
              <a:rect l="l" t="t" r="r" b="b"/>
              <a:pathLst>
                <a:path w="59" h="161" extrusionOk="0">
                  <a:moveTo>
                    <a:pt x="45" y="1"/>
                  </a:moveTo>
                  <a:cubicBezTo>
                    <a:pt x="38" y="1"/>
                    <a:pt x="31" y="9"/>
                    <a:pt x="31" y="24"/>
                  </a:cubicBezTo>
                  <a:cubicBezTo>
                    <a:pt x="31" y="52"/>
                    <a:pt x="0" y="110"/>
                    <a:pt x="0" y="140"/>
                  </a:cubicBezTo>
                  <a:cubicBezTo>
                    <a:pt x="0" y="154"/>
                    <a:pt x="8" y="161"/>
                    <a:pt x="16" y="161"/>
                  </a:cubicBezTo>
                  <a:cubicBezTo>
                    <a:pt x="23" y="161"/>
                    <a:pt x="31" y="154"/>
                    <a:pt x="31" y="140"/>
                  </a:cubicBezTo>
                  <a:cubicBezTo>
                    <a:pt x="31" y="110"/>
                    <a:pt x="59" y="52"/>
                    <a:pt x="59" y="24"/>
                  </a:cubicBezTo>
                  <a:cubicBezTo>
                    <a:pt x="59" y="9"/>
                    <a:pt x="52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1"/>
            <p:cNvSpPr/>
            <p:nvPr/>
          </p:nvSpPr>
          <p:spPr>
            <a:xfrm>
              <a:off x="7689418" y="3887519"/>
              <a:ext cx="2869" cy="7733"/>
            </a:xfrm>
            <a:custGeom>
              <a:avLst/>
              <a:gdLst/>
              <a:ahLst/>
              <a:cxnLst/>
              <a:rect l="l" t="t" r="r" b="b"/>
              <a:pathLst>
                <a:path w="59" h="159" extrusionOk="0">
                  <a:moveTo>
                    <a:pt x="31" y="1"/>
                  </a:moveTo>
                  <a:lnTo>
                    <a:pt x="31" y="28"/>
                  </a:lnTo>
                  <a:cubicBezTo>
                    <a:pt x="31" y="28"/>
                    <a:pt x="59" y="28"/>
                    <a:pt x="59" y="1"/>
                  </a:cubicBezTo>
                  <a:close/>
                  <a:moveTo>
                    <a:pt x="31" y="28"/>
                  </a:moveTo>
                  <a:lnTo>
                    <a:pt x="31" y="87"/>
                  </a:lnTo>
                  <a:cubicBezTo>
                    <a:pt x="31" y="87"/>
                    <a:pt x="1" y="117"/>
                    <a:pt x="1" y="145"/>
                  </a:cubicBezTo>
                  <a:cubicBezTo>
                    <a:pt x="1" y="145"/>
                    <a:pt x="14" y="158"/>
                    <a:pt x="23" y="158"/>
                  </a:cubicBezTo>
                  <a:cubicBezTo>
                    <a:pt x="28" y="158"/>
                    <a:pt x="31" y="155"/>
                    <a:pt x="31" y="145"/>
                  </a:cubicBezTo>
                  <a:cubicBezTo>
                    <a:pt x="59" y="117"/>
                    <a:pt x="59" y="87"/>
                    <a:pt x="59" y="59"/>
                  </a:cubicBezTo>
                  <a:lnTo>
                    <a:pt x="59" y="28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1"/>
            <p:cNvSpPr/>
            <p:nvPr/>
          </p:nvSpPr>
          <p:spPr>
            <a:xfrm>
              <a:off x="7695059" y="3882607"/>
              <a:ext cx="2869" cy="8803"/>
            </a:xfrm>
            <a:custGeom>
              <a:avLst/>
              <a:gdLst/>
              <a:ahLst/>
              <a:cxnLst/>
              <a:rect l="l" t="t" r="r" b="b"/>
              <a:pathLst>
                <a:path w="59" h="181" extrusionOk="0">
                  <a:moveTo>
                    <a:pt x="51" y="1"/>
                  </a:moveTo>
                  <a:cubicBezTo>
                    <a:pt x="47" y="1"/>
                    <a:pt x="40" y="4"/>
                    <a:pt x="31" y="13"/>
                  </a:cubicBezTo>
                  <a:cubicBezTo>
                    <a:pt x="1" y="71"/>
                    <a:pt x="1" y="102"/>
                    <a:pt x="1" y="160"/>
                  </a:cubicBezTo>
                  <a:cubicBezTo>
                    <a:pt x="1" y="174"/>
                    <a:pt x="8" y="181"/>
                    <a:pt x="16" y="181"/>
                  </a:cubicBezTo>
                  <a:cubicBezTo>
                    <a:pt x="24" y="181"/>
                    <a:pt x="31" y="174"/>
                    <a:pt x="31" y="160"/>
                  </a:cubicBezTo>
                  <a:cubicBezTo>
                    <a:pt x="54" y="135"/>
                    <a:pt x="58" y="91"/>
                    <a:pt x="59" y="44"/>
                  </a:cubicBezTo>
                  <a:lnTo>
                    <a:pt x="59" y="44"/>
                  </a:lnTo>
                  <a:cubicBezTo>
                    <a:pt x="59" y="44"/>
                    <a:pt x="59" y="43"/>
                    <a:pt x="59" y="43"/>
                  </a:cubicBezTo>
                  <a:cubicBezTo>
                    <a:pt x="59" y="42"/>
                    <a:pt x="59" y="41"/>
                    <a:pt x="59" y="40"/>
                  </a:cubicBezTo>
                  <a:lnTo>
                    <a:pt x="59" y="40"/>
                  </a:lnTo>
                  <a:cubicBezTo>
                    <a:pt x="59" y="31"/>
                    <a:pt x="59" y="22"/>
                    <a:pt x="59" y="13"/>
                  </a:cubicBezTo>
                  <a:cubicBezTo>
                    <a:pt x="59" y="13"/>
                    <a:pt x="59" y="1"/>
                    <a:pt x="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7699825" y="3880418"/>
              <a:ext cx="3794" cy="5690"/>
            </a:xfrm>
            <a:custGeom>
              <a:avLst/>
              <a:gdLst/>
              <a:ahLst/>
              <a:cxnLst/>
              <a:rect l="l" t="t" r="r" b="b"/>
              <a:pathLst>
                <a:path w="78" h="117" extrusionOk="0">
                  <a:moveTo>
                    <a:pt x="49" y="0"/>
                  </a:moveTo>
                  <a:cubicBezTo>
                    <a:pt x="49" y="0"/>
                    <a:pt x="19" y="0"/>
                    <a:pt x="19" y="30"/>
                  </a:cubicBezTo>
                  <a:cubicBezTo>
                    <a:pt x="1" y="30"/>
                    <a:pt x="7" y="43"/>
                    <a:pt x="22" y="43"/>
                  </a:cubicBezTo>
                  <a:cubicBezTo>
                    <a:pt x="29" y="43"/>
                    <a:pt x="39" y="40"/>
                    <a:pt x="49" y="30"/>
                  </a:cubicBezTo>
                  <a:lnTo>
                    <a:pt x="49" y="30"/>
                  </a:lnTo>
                  <a:cubicBezTo>
                    <a:pt x="49" y="30"/>
                    <a:pt x="49" y="58"/>
                    <a:pt x="19" y="88"/>
                  </a:cubicBezTo>
                  <a:cubicBezTo>
                    <a:pt x="19" y="116"/>
                    <a:pt x="49" y="116"/>
                    <a:pt x="77" y="116"/>
                  </a:cubicBezTo>
                  <a:lnTo>
                    <a:pt x="77" y="30"/>
                  </a:lnTo>
                  <a:cubicBezTo>
                    <a:pt x="77" y="0"/>
                    <a:pt x="77" y="0"/>
                    <a:pt x="4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7645694" y="3854982"/>
              <a:ext cx="36768" cy="29765"/>
            </a:xfrm>
            <a:custGeom>
              <a:avLst/>
              <a:gdLst/>
              <a:ahLst/>
              <a:cxnLst/>
              <a:rect l="l" t="t" r="r" b="b"/>
              <a:pathLst>
                <a:path w="756" h="612" extrusionOk="0">
                  <a:moveTo>
                    <a:pt x="725" y="0"/>
                  </a:moveTo>
                  <a:cubicBezTo>
                    <a:pt x="435" y="116"/>
                    <a:pt x="174" y="349"/>
                    <a:pt x="0" y="611"/>
                  </a:cubicBezTo>
                  <a:lnTo>
                    <a:pt x="28" y="611"/>
                  </a:lnTo>
                  <a:cubicBezTo>
                    <a:pt x="233" y="379"/>
                    <a:pt x="435" y="174"/>
                    <a:pt x="725" y="30"/>
                  </a:cubicBezTo>
                  <a:cubicBezTo>
                    <a:pt x="756" y="0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7632903" y="3900164"/>
              <a:ext cx="4329" cy="22664"/>
            </a:xfrm>
            <a:custGeom>
              <a:avLst/>
              <a:gdLst/>
              <a:ahLst/>
              <a:cxnLst/>
              <a:rect l="l" t="t" r="r" b="b"/>
              <a:pathLst>
                <a:path w="89" h="466" extrusionOk="0">
                  <a:moveTo>
                    <a:pt x="59" y="1"/>
                  </a:moveTo>
                  <a:cubicBezTo>
                    <a:pt x="0" y="147"/>
                    <a:pt x="0" y="291"/>
                    <a:pt x="0" y="466"/>
                  </a:cubicBezTo>
                  <a:cubicBezTo>
                    <a:pt x="0" y="466"/>
                    <a:pt x="31" y="466"/>
                    <a:pt x="31" y="438"/>
                  </a:cubicBezTo>
                  <a:cubicBezTo>
                    <a:pt x="31" y="291"/>
                    <a:pt x="31" y="147"/>
                    <a:pt x="8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7580669" y="3834167"/>
              <a:ext cx="1410" cy="12013"/>
            </a:xfrm>
            <a:custGeom>
              <a:avLst/>
              <a:gdLst/>
              <a:ahLst/>
              <a:cxnLst/>
              <a:rect l="l" t="t" r="r" b="b"/>
              <a:pathLst>
                <a:path w="29" h="247" extrusionOk="0">
                  <a:moveTo>
                    <a:pt x="14" y="0"/>
                  </a:moveTo>
                  <a:cubicBezTo>
                    <a:pt x="8" y="0"/>
                    <a:pt x="1" y="7"/>
                    <a:pt x="1" y="21"/>
                  </a:cubicBezTo>
                  <a:lnTo>
                    <a:pt x="1" y="226"/>
                  </a:lnTo>
                  <a:cubicBezTo>
                    <a:pt x="1" y="240"/>
                    <a:pt x="8" y="247"/>
                    <a:pt x="14" y="247"/>
                  </a:cubicBezTo>
                  <a:cubicBezTo>
                    <a:pt x="21" y="247"/>
                    <a:pt x="28" y="240"/>
                    <a:pt x="28" y="226"/>
                  </a:cubicBezTo>
                  <a:lnTo>
                    <a:pt x="28" y="21"/>
                  </a:ln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7583490" y="3829887"/>
              <a:ext cx="2869" cy="20962"/>
            </a:xfrm>
            <a:custGeom>
              <a:avLst/>
              <a:gdLst/>
              <a:ahLst/>
              <a:cxnLst/>
              <a:rect l="l" t="t" r="r" b="b"/>
              <a:pathLst>
                <a:path w="59" h="431" extrusionOk="0">
                  <a:moveTo>
                    <a:pt x="44" y="1"/>
                  </a:moveTo>
                  <a:cubicBezTo>
                    <a:pt x="36" y="1"/>
                    <a:pt x="29" y="8"/>
                    <a:pt x="29" y="23"/>
                  </a:cubicBezTo>
                  <a:cubicBezTo>
                    <a:pt x="29" y="140"/>
                    <a:pt x="1" y="284"/>
                    <a:pt x="1" y="430"/>
                  </a:cubicBezTo>
                  <a:lnTo>
                    <a:pt x="29" y="430"/>
                  </a:lnTo>
                  <a:cubicBezTo>
                    <a:pt x="59" y="284"/>
                    <a:pt x="59" y="140"/>
                    <a:pt x="59" y="23"/>
                  </a:cubicBezTo>
                  <a:cubicBezTo>
                    <a:pt x="59" y="8"/>
                    <a:pt x="51" y="1"/>
                    <a:pt x="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7586311" y="3826677"/>
              <a:ext cx="4231" cy="24172"/>
            </a:xfrm>
            <a:custGeom>
              <a:avLst/>
              <a:gdLst/>
              <a:ahLst/>
              <a:cxnLst/>
              <a:rect l="l" t="t" r="r" b="b"/>
              <a:pathLst>
                <a:path w="87" h="497" extrusionOk="0">
                  <a:moveTo>
                    <a:pt x="59" y="1"/>
                  </a:moveTo>
                  <a:cubicBezTo>
                    <a:pt x="59" y="117"/>
                    <a:pt x="29" y="233"/>
                    <a:pt x="29" y="350"/>
                  </a:cubicBezTo>
                  <a:cubicBezTo>
                    <a:pt x="29" y="408"/>
                    <a:pt x="1" y="466"/>
                    <a:pt x="59" y="496"/>
                  </a:cubicBezTo>
                  <a:cubicBezTo>
                    <a:pt x="59" y="496"/>
                    <a:pt x="87" y="466"/>
                    <a:pt x="59" y="466"/>
                  </a:cubicBezTo>
                  <a:cubicBezTo>
                    <a:pt x="29" y="438"/>
                    <a:pt x="59" y="264"/>
                    <a:pt x="87" y="233"/>
                  </a:cubicBezTo>
                  <a:lnTo>
                    <a:pt x="87" y="31"/>
                  </a:lnTo>
                  <a:cubicBezTo>
                    <a:pt x="87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7591953" y="3822835"/>
              <a:ext cx="4231" cy="26506"/>
            </a:xfrm>
            <a:custGeom>
              <a:avLst/>
              <a:gdLst/>
              <a:ahLst/>
              <a:cxnLst/>
              <a:rect l="l" t="t" r="r" b="b"/>
              <a:pathLst>
                <a:path w="87" h="545" extrusionOk="0">
                  <a:moveTo>
                    <a:pt x="73" y="1"/>
                  </a:moveTo>
                  <a:cubicBezTo>
                    <a:pt x="66" y="1"/>
                    <a:pt x="59" y="8"/>
                    <a:pt x="59" y="22"/>
                  </a:cubicBezTo>
                  <a:cubicBezTo>
                    <a:pt x="1" y="196"/>
                    <a:pt x="1" y="371"/>
                    <a:pt x="1" y="545"/>
                  </a:cubicBezTo>
                  <a:lnTo>
                    <a:pt x="59" y="545"/>
                  </a:lnTo>
                  <a:cubicBezTo>
                    <a:pt x="59" y="371"/>
                    <a:pt x="59" y="196"/>
                    <a:pt x="87" y="22"/>
                  </a:cubicBezTo>
                  <a:cubicBezTo>
                    <a:pt x="87" y="8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7599005" y="3819673"/>
              <a:ext cx="4329" cy="23685"/>
            </a:xfrm>
            <a:custGeom>
              <a:avLst/>
              <a:gdLst/>
              <a:ahLst/>
              <a:cxnLst/>
              <a:rect l="l" t="t" r="r" b="b"/>
              <a:pathLst>
                <a:path w="89" h="487" extrusionOk="0">
                  <a:moveTo>
                    <a:pt x="58" y="1"/>
                  </a:moveTo>
                  <a:cubicBezTo>
                    <a:pt x="30" y="145"/>
                    <a:pt x="0" y="319"/>
                    <a:pt x="0" y="466"/>
                  </a:cubicBezTo>
                  <a:cubicBezTo>
                    <a:pt x="0" y="480"/>
                    <a:pt x="8" y="487"/>
                    <a:pt x="15" y="487"/>
                  </a:cubicBezTo>
                  <a:cubicBezTo>
                    <a:pt x="23" y="487"/>
                    <a:pt x="30" y="480"/>
                    <a:pt x="30" y="466"/>
                  </a:cubicBezTo>
                  <a:cubicBezTo>
                    <a:pt x="58" y="319"/>
                    <a:pt x="88" y="175"/>
                    <a:pt x="8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7604646" y="3815393"/>
              <a:ext cx="4329" cy="29424"/>
            </a:xfrm>
            <a:custGeom>
              <a:avLst/>
              <a:gdLst/>
              <a:ahLst/>
              <a:cxnLst/>
              <a:rect l="l" t="t" r="r" b="b"/>
              <a:pathLst>
                <a:path w="89" h="605" extrusionOk="0">
                  <a:moveTo>
                    <a:pt x="58" y="1"/>
                  </a:moveTo>
                  <a:cubicBezTo>
                    <a:pt x="31" y="205"/>
                    <a:pt x="0" y="407"/>
                    <a:pt x="0" y="582"/>
                  </a:cubicBezTo>
                  <a:cubicBezTo>
                    <a:pt x="0" y="597"/>
                    <a:pt x="8" y="604"/>
                    <a:pt x="15" y="604"/>
                  </a:cubicBezTo>
                  <a:cubicBezTo>
                    <a:pt x="23" y="604"/>
                    <a:pt x="31" y="597"/>
                    <a:pt x="31" y="582"/>
                  </a:cubicBezTo>
                  <a:cubicBezTo>
                    <a:pt x="58" y="407"/>
                    <a:pt x="58" y="205"/>
                    <a:pt x="89" y="31"/>
                  </a:cubicBezTo>
                  <a:cubicBezTo>
                    <a:pt x="89" y="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7610288" y="3810092"/>
              <a:ext cx="5690" cy="28549"/>
            </a:xfrm>
            <a:custGeom>
              <a:avLst/>
              <a:gdLst/>
              <a:ahLst/>
              <a:cxnLst/>
              <a:rect l="l" t="t" r="r" b="b"/>
              <a:pathLst>
                <a:path w="117" h="587" extrusionOk="0">
                  <a:moveTo>
                    <a:pt x="99" y="1"/>
                  </a:moveTo>
                  <a:cubicBezTo>
                    <a:pt x="88" y="1"/>
                    <a:pt x="74" y="8"/>
                    <a:pt x="59" y="24"/>
                  </a:cubicBezTo>
                  <a:cubicBezTo>
                    <a:pt x="31" y="198"/>
                    <a:pt x="1" y="372"/>
                    <a:pt x="31" y="547"/>
                  </a:cubicBezTo>
                  <a:cubicBezTo>
                    <a:pt x="31" y="566"/>
                    <a:pt x="45" y="587"/>
                    <a:pt x="53" y="587"/>
                  </a:cubicBezTo>
                  <a:cubicBezTo>
                    <a:pt x="56" y="587"/>
                    <a:pt x="59" y="583"/>
                    <a:pt x="59" y="574"/>
                  </a:cubicBezTo>
                  <a:cubicBezTo>
                    <a:pt x="59" y="372"/>
                    <a:pt x="89" y="198"/>
                    <a:pt x="117" y="24"/>
                  </a:cubicBezTo>
                  <a:cubicBezTo>
                    <a:pt x="117" y="8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7617437" y="3807709"/>
              <a:ext cx="4183" cy="27187"/>
            </a:xfrm>
            <a:custGeom>
              <a:avLst/>
              <a:gdLst/>
              <a:ahLst/>
              <a:cxnLst/>
              <a:rect l="l" t="t" r="r" b="b"/>
              <a:pathLst>
                <a:path w="86" h="559" extrusionOk="0">
                  <a:moveTo>
                    <a:pt x="65" y="1"/>
                  </a:moveTo>
                  <a:cubicBezTo>
                    <a:pt x="61" y="1"/>
                    <a:pt x="58" y="4"/>
                    <a:pt x="58" y="14"/>
                  </a:cubicBezTo>
                  <a:cubicBezTo>
                    <a:pt x="0" y="189"/>
                    <a:pt x="0" y="363"/>
                    <a:pt x="0" y="537"/>
                  </a:cubicBezTo>
                  <a:cubicBezTo>
                    <a:pt x="0" y="551"/>
                    <a:pt x="7" y="558"/>
                    <a:pt x="14" y="558"/>
                  </a:cubicBezTo>
                  <a:cubicBezTo>
                    <a:pt x="21" y="558"/>
                    <a:pt x="28" y="551"/>
                    <a:pt x="28" y="537"/>
                  </a:cubicBezTo>
                  <a:cubicBezTo>
                    <a:pt x="58" y="363"/>
                    <a:pt x="86" y="189"/>
                    <a:pt x="86" y="14"/>
                  </a:cubicBezTo>
                  <a:cubicBezTo>
                    <a:pt x="86" y="1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1"/>
            <p:cNvSpPr/>
            <p:nvPr/>
          </p:nvSpPr>
          <p:spPr>
            <a:xfrm>
              <a:off x="7620258" y="3803478"/>
              <a:ext cx="7052" cy="30008"/>
            </a:xfrm>
            <a:custGeom>
              <a:avLst/>
              <a:gdLst/>
              <a:ahLst/>
              <a:cxnLst/>
              <a:rect l="l" t="t" r="r" b="b"/>
              <a:pathLst>
                <a:path w="145" h="617" extrusionOk="0">
                  <a:moveTo>
                    <a:pt x="115" y="1"/>
                  </a:moveTo>
                  <a:cubicBezTo>
                    <a:pt x="106" y="1"/>
                    <a:pt x="96" y="4"/>
                    <a:pt x="86" y="13"/>
                  </a:cubicBezTo>
                  <a:cubicBezTo>
                    <a:pt x="28" y="218"/>
                    <a:pt x="0" y="420"/>
                    <a:pt x="28" y="594"/>
                  </a:cubicBezTo>
                  <a:cubicBezTo>
                    <a:pt x="28" y="609"/>
                    <a:pt x="36" y="617"/>
                    <a:pt x="43" y="617"/>
                  </a:cubicBezTo>
                  <a:cubicBezTo>
                    <a:pt x="51" y="617"/>
                    <a:pt x="58" y="609"/>
                    <a:pt x="58" y="594"/>
                  </a:cubicBezTo>
                  <a:cubicBezTo>
                    <a:pt x="58" y="420"/>
                    <a:pt x="86" y="218"/>
                    <a:pt x="144" y="13"/>
                  </a:cubicBezTo>
                  <a:cubicBezTo>
                    <a:pt x="144" y="13"/>
                    <a:pt x="132" y="1"/>
                    <a:pt x="1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7625900" y="3802748"/>
              <a:ext cx="5690" cy="29327"/>
            </a:xfrm>
            <a:custGeom>
              <a:avLst/>
              <a:gdLst/>
              <a:ahLst/>
              <a:cxnLst/>
              <a:rect l="l" t="t" r="r" b="b"/>
              <a:pathLst>
                <a:path w="117" h="603" extrusionOk="0">
                  <a:moveTo>
                    <a:pt x="58" y="0"/>
                  </a:moveTo>
                  <a:cubicBezTo>
                    <a:pt x="0" y="202"/>
                    <a:pt x="0" y="377"/>
                    <a:pt x="0" y="581"/>
                  </a:cubicBezTo>
                  <a:cubicBezTo>
                    <a:pt x="0" y="595"/>
                    <a:pt x="7" y="602"/>
                    <a:pt x="14" y="602"/>
                  </a:cubicBezTo>
                  <a:cubicBezTo>
                    <a:pt x="21" y="602"/>
                    <a:pt x="28" y="595"/>
                    <a:pt x="28" y="581"/>
                  </a:cubicBezTo>
                  <a:cubicBezTo>
                    <a:pt x="58" y="407"/>
                    <a:pt x="58" y="202"/>
                    <a:pt x="86" y="28"/>
                  </a:cubicBezTo>
                  <a:cubicBezTo>
                    <a:pt x="117" y="0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7631542" y="3800268"/>
              <a:ext cx="5690" cy="26117"/>
            </a:xfrm>
            <a:custGeom>
              <a:avLst/>
              <a:gdLst/>
              <a:ahLst/>
              <a:cxnLst/>
              <a:rect l="l" t="t" r="r" b="b"/>
              <a:pathLst>
                <a:path w="117" h="537" extrusionOk="0">
                  <a:moveTo>
                    <a:pt x="102" y="0"/>
                  </a:moveTo>
                  <a:cubicBezTo>
                    <a:pt x="94" y="0"/>
                    <a:pt x="87" y="7"/>
                    <a:pt x="87" y="21"/>
                  </a:cubicBezTo>
                  <a:cubicBezTo>
                    <a:pt x="28" y="167"/>
                    <a:pt x="1" y="342"/>
                    <a:pt x="1" y="516"/>
                  </a:cubicBezTo>
                  <a:cubicBezTo>
                    <a:pt x="1" y="530"/>
                    <a:pt x="8" y="537"/>
                    <a:pt x="18" y="537"/>
                  </a:cubicBezTo>
                  <a:cubicBezTo>
                    <a:pt x="29" y="537"/>
                    <a:pt x="44" y="530"/>
                    <a:pt x="59" y="516"/>
                  </a:cubicBezTo>
                  <a:cubicBezTo>
                    <a:pt x="59" y="370"/>
                    <a:pt x="87" y="195"/>
                    <a:pt x="117" y="21"/>
                  </a:cubicBezTo>
                  <a:cubicBezTo>
                    <a:pt x="117" y="7"/>
                    <a:pt x="109" y="0"/>
                    <a:pt x="10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7635724" y="3794578"/>
              <a:ext cx="5690" cy="27625"/>
            </a:xfrm>
            <a:custGeom>
              <a:avLst/>
              <a:gdLst/>
              <a:ahLst/>
              <a:cxnLst/>
              <a:rect l="l" t="t" r="r" b="b"/>
              <a:pathLst>
                <a:path w="117" h="568" extrusionOk="0">
                  <a:moveTo>
                    <a:pt x="103" y="1"/>
                  </a:moveTo>
                  <a:cubicBezTo>
                    <a:pt x="96" y="1"/>
                    <a:pt x="89" y="8"/>
                    <a:pt x="89" y="22"/>
                  </a:cubicBezTo>
                  <a:lnTo>
                    <a:pt x="1" y="545"/>
                  </a:lnTo>
                  <a:cubicBezTo>
                    <a:pt x="1" y="560"/>
                    <a:pt x="15" y="567"/>
                    <a:pt x="30" y="567"/>
                  </a:cubicBezTo>
                  <a:cubicBezTo>
                    <a:pt x="44" y="567"/>
                    <a:pt x="59" y="560"/>
                    <a:pt x="59" y="545"/>
                  </a:cubicBezTo>
                  <a:cubicBezTo>
                    <a:pt x="89" y="370"/>
                    <a:pt x="117" y="196"/>
                    <a:pt x="117" y="22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7644187" y="3789374"/>
              <a:ext cx="4377" cy="28111"/>
            </a:xfrm>
            <a:custGeom>
              <a:avLst/>
              <a:gdLst/>
              <a:ahLst/>
              <a:cxnLst/>
              <a:rect l="l" t="t" r="r" b="b"/>
              <a:pathLst>
                <a:path w="90" h="578" extrusionOk="0">
                  <a:moveTo>
                    <a:pt x="67" y="0"/>
                  </a:moveTo>
                  <a:cubicBezTo>
                    <a:pt x="62" y="0"/>
                    <a:pt x="59" y="3"/>
                    <a:pt x="59" y="13"/>
                  </a:cubicBezTo>
                  <a:cubicBezTo>
                    <a:pt x="1" y="187"/>
                    <a:pt x="1" y="361"/>
                    <a:pt x="1" y="536"/>
                  </a:cubicBezTo>
                  <a:cubicBezTo>
                    <a:pt x="1" y="557"/>
                    <a:pt x="16" y="577"/>
                    <a:pt x="25" y="577"/>
                  </a:cubicBezTo>
                  <a:cubicBezTo>
                    <a:pt x="29" y="577"/>
                    <a:pt x="31" y="574"/>
                    <a:pt x="31" y="566"/>
                  </a:cubicBezTo>
                  <a:cubicBezTo>
                    <a:pt x="59" y="391"/>
                    <a:pt x="59" y="187"/>
                    <a:pt x="89" y="13"/>
                  </a:cubicBezTo>
                  <a:cubicBezTo>
                    <a:pt x="89" y="13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1"/>
            <p:cNvSpPr/>
            <p:nvPr/>
          </p:nvSpPr>
          <p:spPr>
            <a:xfrm>
              <a:off x="7647056" y="3788936"/>
              <a:ext cx="4329" cy="24804"/>
            </a:xfrm>
            <a:custGeom>
              <a:avLst/>
              <a:gdLst/>
              <a:ahLst/>
              <a:cxnLst/>
              <a:rect l="l" t="t" r="r" b="b"/>
              <a:pathLst>
                <a:path w="89" h="510" extrusionOk="0">
                  <a:moveTo>
                    <a:pt x="73" y="1"/>
                  </a:moveTo>
                  <a:cubicBezTo>
                    <a:pt x="66" y="1"/>
                    <a:pt x="58" y="8"/>
                    <a:pt x="58" y="22"/>
                  </a:cubicBezTo>
                  <a:cubicBezTo>
                    <a:pt x="30" y="196"/>
                    <a:pt x="0" y="342"/>
                    <a:pt x="0" y="486"/>
                  </a:cubicBezTo>
                  <a:cubicBezTo>
                    <a:pt x="0" y="502"/>
                    <a:pt x="8" y="509"/>
                    <a:pt x="19" y="509"/>
                  </a:cubicBezTo>
                  <a:cubicBezTo>
                    <a:pt x="30" y="509"/>
                    <a:pt x="44" y="502"/>
                    <a:pt x="58" y="486"/>
                  </a:cubicBezTo>
                  <a:cubicBezTo>
                    <a:pt x="58" y="342"/>
                    <a:pt x="88" y="196"/>
                    <a:pt x="88" y="22"/>
                  </a:cubicBezTo>
                  <a:cubicBezTo>
                    <a:pt x="88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1"/>
            <p:cNvSpPr/>
            <p:nvPr/>
          </p:nvSpPr>
          <p:spPr>
            <a:xfrm>
              <a:off x="7649877" y="3790346"/>
              <a:ext cx="5690" cy="23393"/>
            </a:xfrm>
            <a:custGeom>
              <a:avLst/>
              <a:gdLst/>
              <a:ahLst/>
              <a:cxnLst/>
              <a:rect l="l" t="t" r="r" b="b"/>
              <a:pathLst>
                <a:path w="117" h="481" extrusionOk="0">
                  <a:moveTo>
                    <a:pt x="87" y="0"/>
                  </a:moveTo>
                  <a:cubicBezTo>
                    <a:pt x="73" y="0"/>
                    <a:pt x="58" y="8"/>
                    <a:pt x="58" y="23"/>
                  </a:cubicBezTo>
                  <a:cubicBezTo>
                    <a:pt x="30" y="167"/>
                    <a:pt x="30" y="313"/>
                    <a:pt x="0" y="457"/>
                  </a:cubicBezTo>
                  <a:cubicBezTo>
                    <a:pt x="0" y="473"/>
                    <a:pt x="15" y="480"/>
                    <a:pt x="29" y="480"/>
                  </a:cubicBezTo>
                  <a:cubicBezTo>
                    <a:pt x="44" y="480"/>
                    <a:pt x="58" y="473"/>
                    <a:pt x="58" y="457"/>
                  </a:cubicBezTo>
                  <a:cubicBezTo>
                    <a:pt x="88" y="313"/>
                    <a:pt x="88" y="167"/>
                    <a:pt x="116" y="23"/>
                  </a:cubicBezTo>
                  <a:cubicBezTo>
                    <a:pt x="116" y="8"/>
                    <a:pt x="102" y="0"/>
                    <a:pt x="8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1"/>
            <p:cNvSpPr/>
            <p:nvPr/>
          </p:nvSpPr>
          <p:spPr>
            <a:xfrm>
              <a:off x="7655519" y="3794578"/>
              <a:ext cx="2869" cy="13861"/>
            </a:xfrm>
            <a:custGeom>
              <a:avLst/>
              <a:gdLst/>
              <a:ahLst/>
              <a:cxnLst/>
              <a:rect l="l" t="t" r="r" b="b"/>
              <a:pathLst>
                <a:path w="59" h="285" extrusionOk="0">
                  <a:moveTo>
                    <a:pt x="45" y="1"/>
                  </a:moveTo>
                  <a:cubicBezTo>
                    <a:pt x="38" y="1"/>
                    <a:pt x="31" y="8"/>
                    <a:pt x="31" y="22"/>
                  </a:cubicBezTo>
                  <a:cubicBezTo>
                    <a:pt x="31" y="110"/>
                    <a:pt x="0" y="196"/>
                    <a:pt x="0" y="284"/>
                  </a:cubicBezTo>
                  <a:lnTo>
                    <a:pt x="31" y="284"/>
                  </a:lnTo>
                  <a:cubicBezTo>
                    <a:pt x="58" y="196"/>
                    <a:pt x="58" y="110"/>
                    <a:pt x="58" y="22"/>
                  </a:cubicBezTo>
                  <a:cubicBezTo>
                    <a:pt x="58" y="8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1"/>
            <p:cNvSpPr/>
            <p:nvPr/>
          </p:nvSpPr>
          <p:spPr>
            <a:xfrm>
              <a:off x="7594822" y="3821862"/>
              <a:ext cx="2869" cy="25777"/>
            </a:xfrm>
            <a:custGeom>
              <a:avLst/>
              <a:gdLst/>
              <a:ahLst/>
              <a:cxnLst/>
              <a:rect l="l" t="t" r="r" b="b"/>
              <a:pathLst>
                <a:path w="59" h="530" extrusionOk="0">
                  <a:moveTo>
                    <a:pt x="36" y="1"/>
                  </a:moveTo>
                  <a:cubicBezTo>
                    <a:pt x="31" y="1"/>
                    <a:pt x="28" y="4"/>
                    <a:pt x="28" y="14"/>
                  </a:cubicBezTo>
                  <a:cubicBezTo>
                    <a:pt x="0" y="72"/>
                    <a:pt x="0" y="158"/>
                    <a:pt x="0" y="216"/>
                  </a:cubicBezTo>
                  <a:cubicBezTo>
                    <a:pt x="0" y="332"/>
                    <a:pt x="0" y="421"/>
                    <a:pt x="28" y="507"/>
                  </a:cubicBezTo>
                  <a:cubicBezTo>
                    <a:pt x="28" y="522"/>
                    <a:pt x="36" y="529"/>
                    <a:pt x="43" y="529"/>
                  </a:cubicBezTo>
                  <a:cubicBezTo>
                    <a:pt x="51" y="529"/>
                    <a:pt x="58" y="522"/>
                    <a:pt x="58" y="507"/>
                  </a:cubicBezTo>
                  <a:lnTo>
                    <a:pt x="58" y="305"/>
                  </a:lnTo>
                  <a:cubicBezTo>
                    <a:pt x="58" y="216"/>
                    <a:pt x="0" y="72"/>
                    <a:pt x="58" y="14"/>
                  </a:cubicBezTo>
                  <a:cubicBezTo>
                    <a:pt x="58" y="14"/>
                    <a:pt x="45" y="1"/>
                    <a:pt x="3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7565057" y="3843650"/>
              <a:ext cx="2869" cy="11040"/>
            </a:xfrm>
            <a:custGeom>
              <a:avLst/>
              <a:gdLst/>
              <a:ahLst/>
              <a:cxnLst/>
              <a:rect l="l" t="t" r="r" b="b"/>
              <a:pathLst>
                <a:path w="59" h="227" extrusionOk="0">
                  <a:moveTo>
                    <a:pt x="1" y="1"/>
                  </a:moveTo>
                  <a:cubicBezTo>
                    <a:pt x="1" y="89"/>
                    <a:pt x="1" y="147"/>
                    <a:pt x="31" y="205"/>
                  </a:cubicBezTo>
                  <a:cubicBezTo>
                    <a:pt x="31" y="219"/>
                    <a:pt x="38" y="226"/>
                    <a:pt x="45" y="226"/>
                  </a:cubicBezTo>
                  <a:cubicBezTo>
                    <a:pt x="52" y="226"/>
                    <a:pt x="59" y="219"/>
                    <a:pt x="59" y="205"/>
                  </a:cubicBezTo>
                  <a:cubicBezTo>
                    <a:pt x="31" y="147"/>
                    <a:pt x="31" y="89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1"/>
            <p:cNvSpPr/>
            <p:nvPr/>
          </p:nvSpPr>
          <p:spPr>
            <a:xfrm>
              <a:off x="7569386" y="3841219"/>
              <a:ext cx="2869" cy="16293"/>
            </a:xfrm>
            <a:custGeom>
              <a:avLst/>
              <a:gdLst/>
              <a:ahLst/>
              <a:cxnLst/>
              <a:rect l="l" t="t" r="r" b="b"/>
              <a:pathLst>
                <a:path w="59" h="335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lnTo>
                    <a:pt x="0" y="313"/>
                  </a:lnTo>
                  <a:cubicBezTo>
                    <a:pt x="0" y="327"/>
                    <a:pt x="15" y="334"/>
                    <a:pt x="29" y="334"/>
                  </a:cubicBezTo>
                  <a:cubicBezTo>
                    <a:pt x="44" y="334"/>
                    <a:pt x="58" y="327"/>
                    <a:pt x="58" y="313"/>
                  </a:cubicBezTo>
                  <a:cubicBezTo>
                    <a:pt x="28" y="197"/>
                    <a:pt x="28" y="109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>
              <a:off x="7573568" y="3839468"/>
              <a:ext cx="1508" cy="24658"/>
            </a:xfrm>
            <a:custGeom>
              <a:avLst/>
              <a:gdLst/>
              <a:ahLst/>
              <a:cxnLst/>
              <a:rect l="l" t="t" r="r" b="b"/>
              <a:pathLst>
                <a:path w="31" h="507" extrusionOk="0">
                  <a:moveTo>
                    <a:pt x="0" y="1"/>
                  </a:moveTo>
                  <a:lnTo>
                    <a:pt x="0" y="493"/>
                  </a:lnTo>
                  <a:cubicBezTo>
                    <a:pt x="0" y="503"/>
                    <a:pt x="3" y="507"/>
                    <a:pt x="8" y="507"/>
                  </a:cubicBezTo>
                  <a:cubicBezTo>
                    <a:pt x="17" y="507"/>
                    <a:pt x="30" y="493"/>
                    <a:pt x="30" y="493"/>
                  </a:cubicBezTo>
                  <a:lnTo>
                    <a:pt x="30" y="29"/>
                  </a:lnTo>
                  <a:cubicBezTo>
                    <a:pt x="3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>
              <a:off x="7579210" y="3845109"/>
              <a:ext cx="1508" cy="22664"/>
            </a:xfrm>
            <a:custGeom>
              <a:avLst/>
              <a:gdLst/>
              <a:ahLst/>
              <a:cxnLst/>
              <a:rect l="l" t="t" r="r" b="b"/>
              <a:pathLst>
                <a:path w="31" h="466" extrusionOk="0">
                  <a:moveTo>
                    <a:pt x="0" y="1"/>
                  </a:moveTo>
                  <a:lnTo>
                    <a:pt x="0" y="466"/>
                  </a:lnTo>
                  <a:lnTo>
                    <a:pt x="31" y="466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1"/>
            <p:cNvSpPr/>
            <p:nvPr/>
          </p:nvSpPr>
          <p:spPr>
            <a:xfrm>
              <a:off x="7583490" y="3851140"/>
              <a:ext cx="2140" cy="23296"/>
            </a:xfrm>
            <a:custGeom>
              <a:avLst/>
              <a:gdLst/>
              <a:ahLst/>
              <a:cxnLst/>
              <a:rect l="l" t="t" r="r" b="b"/>
              <a:pathLst>
                <a:path w="44" h="479" extrusionOk="0">
                  <a:moveTo>
                    <a:pt x="25" y="0"/>
                  </a:moveTo>
                  <a:cubicBezTo>
                    <a:pt x="22" y="0"/>
                    <a:pt x="15" y="7"/>
                    <a:pt x="1" y="21"/>
                  </a:cubicBezTo>
                  <a:lnTo>
                    <a:pt x="1" y="458"/>
                  </a:lnTo>
                  <a:cubicBezTo>
                    <a:pt x="1" y="472"/>
                    <a:pt x="15" y="479"/>
                    <a:pt x="26" y="479"/>
                  </a:cubicBezTo>
                  <a:cubicBezTo>
                    <a:pt x="37" y="479"/>
                    <a:pt x="44" y="472"/>
                    <a:pt x="29" y="458"/>
                  </a:cubicBezTo>
                  <a:lnTo>
                    <a:pt x="29" y="21"/>
                  </a:lnTo>
                  <a:cubicBezTo>
                    <a:pt x="29" y="7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7587673" y="3856441"/>
              <a:ext cx="2869" cy="26506"/>
            </a:xfrm>
            <a:custGeom>
              <a:avLst/>
              <a:gdLst/>
              <a:ahLst/>
              <a:cxnLst/>
              <a:rect l="l" t="t" r="r" b="b"/>
              <a:pathLst>
                <a:path w="59" h="545" extrusionOk="0">
                  <a:moveTo>
                    <a:pt x="31" y="0"/>
                  </a:moveTo>
                  <a:cubicBezTo>
                    <a:pt x="31" y="175"/>
                    <a:pt x="1" y="349"/>
                    <a:pt x="31" y="523"/>
                  </a:cubicBezTo>
                  <a:cubicBezTo>
                    <a:pt x="31" y="537"/>
                    <a:pt x="38" y="544"/>
                    <a:pt x="45" y="544"/>
                  </a:cubicBezTo>
                  <a:cubicBezTo>
                    <a:pt x="52" y="544"/>
                    <a:pt x="59" y="537"/>
                    <a:pt x="59" y="523"/>
                  </a:cubicBezTo>
                  <a:lnTo>
                    <a:pt x="59" y="28"/>
                  </a:lnTo>
                  <a:cubicBezTo>
                    <a:pt x="59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7591953" y="3866655"/>
              <a:ext cx="2918" cy="23393"/>
            </a:xfrm>
            <a:custGeom>
              <a:avLst/>
              <a:gdLst/>
              <a:ahLst/>
              <a:cxnLst/>
              <a:rect l="l" t="t" r="r" b="b"/>
              <a:pathLst>
                <a:path w="60" h="481" extrusionOk="0">
                  <a:moveTo>
                    <a:pt x="44" y="0"/>
                  </a:moveTo>
                  <a:cubicBezTo>
                    <a:pt x="36" y="0"/>
                    <a:pt x="29" y="8"/>
                    <a:pt x="29" y="23"/>
                  </a:cubicBezTo>
                  <a:cubicBezTo>
                    <a:pt x="1" y="167"/>
                    <a:pt x="1" y="313"/>
                    <a:pt x="1" y="457"/>
                  </a:cubicBezTo>
                  <a:cubicBezTo>
                    <a:pt x="1" y="473"/>
                    <a:pt x="16" y="480"/>
                    <a:pt x="30" y="480"/>
                  </a:cubicBezTo>
                  <a:cubicBezTo>
                    <a:pt x="45" y="480"/>
                    <a:pt x="59" y="473"/>
                    <a:pt x="59" y="457"/>
                  </a:cubicBezTo>
                  <a:lnTo>
                    <a:pt x="59" y="23"/>
                  </a:lnTo>
                  <a:cubicBezTo>
                    <a:pt x="59" y="8"/>
                    <a:pt x="52" y="0"/>
                    <a:pt x="4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7596184" y="3876576"/>
              <a:ext cx="2869" cy="24755"/>
            </a:xfrm>
            <a:custGeom>
              <a:avLst/>
              <a:gdLst/>
              <a:ahLst/>
              <a:cxnLst/>
              <a:rect l="l" t="t" r="r" b="b"/>
              <a:pathLst>
                <a:path w="59" h="509" extrusionOk="0">
                  <a:moveTo>
                    <a:pt x="44" y="0"/>
                  </a:moveTo>
                  <a:cubicBezTo>
                    <a:pt x="37" y="0"/>
                    <a:pt x="30" y="7"/>
                    <a:pt x="30" y="21"/>
                  </a:cubicBezTo>
                  <a:cubicBezTo>
                    <a:pt x="0" y="167"/>
                    <a:pt x="0" y="342"/>
                    <a:pt x="30" y="486"/>
                  </a:cubicBezTo>
                  <a:cubicBezTo>
                    <a:pt x="30" y="501"/>
                    <a:pt x="37" y="509"/>
                    <a:pt x="44" y="509"/>
                  </a:cubicBezTo>
                  <a:cubicBezTo>
                    <a:pt x="51" y="509"/>
                    <a:pt x="58" y="501"/>
                    <a:pt x="58" y="486"/>
                  </a:cubicBezTo>
                  <a:lnTo>
                    <a:pt x="58" y="21"/>
                  </a:lnTo>
                  <a:cubicBezTo>
                    <a:pt x="58" y="7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7601826" y="3883580"/>
              <a:ext cx="1508" cy="21983"/>
            </a:xfrm>
            <a:custGeom>
              <a:avLst/>
              <a:gdLst/>
              <a:ahLst/>
              <a:cxnLst/>
              <a:rect l="l" t="t" r="r" b="b"/>
              <a:pathLst>
                <a:path w="31" h="452" extrusionOk="0">
                  <a:moveTo>
                    <a:pt x="15" y="1"/>
                  </a:moveTo>
                  <a:cubicBezTo>
                    <a:pt x="8" y="1"/>
                    <a:pt x="0" y="8"/>
                    <a:pt x="0" y="23"/>
                  </a:cubicBezTo>
                  <a:lnTo>
                    <a:pt x="0" y="430"/>
                  </a:lnTo>
                  <a:cubicBezTo>
                    <a:pt x="0" y="444"/>
                    <a:pt x="8" y="451"/>
                    <a:pt x="15" y="451"/>
                  </a:cubicBezTo>
                  <a:cubicBezTo>
                    <a:pt x="23" y="451"/>
                    <a:pt x="30" y="444"/>
                    <a:pt x="30" y="430"/>
                  </a:cubicBezTo>
                  <a:lnTo>
                    <a:pt x="30" y="23"/>
                  </a:lnTo>
                  <a:cubicBezTo>
                    <a:pt x="30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7606105" y="3891702"/>
              <a:ext cx="2869" cy="22323"/>
            </a:xfrm>
            <a:custGeom>
              <a:avLst/>
              <a:gdLst/>
              <a:ahLst/>
              <a:cxnLst/>
              <a:rect l="l" t="t" r="r" b="b"/>
              <a:pathLst>
                <a:path w="59" h="459" extrusionOk="0">
                  <a:moveTo>
                    <a:pt x="1" y="1"/>
                  </a:moveTo>
                  <a:lnTo>
                    <a:pt x="1" y="438"/>
                  </a:lnTo>
                  <a:cubicBezTo>
                    <a:pt x="1" y="451"/>
                    <a:pt x="8" y="458"/>
                    <a:pt x="15" y="458"/>
                  </a:cubicBezTo>
                  <a:cubicBezTo>
                    <a:pt x="21" y="458"/>
                    <a:pt x="28" y="451"/>
                    <a:pt x="28" y="438"/>
                  </a:cubicBezTo>
                  <a:cubicBezTo>
                    <a:pt x="28" y="291"/>
                    <a:pt x="59" y="147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7608926" y="3896760"/>
              <a:ext cx="2869" cy="24366"/>
            </a:xfrm>
            <a:custGeom>
              <a:avLst/>
              <a:gdLst/>
              <a:ahLst/>
              <a:cxnLst/>
              <a:rect l="l" t="t" r="r" b="b"/>
              <a:pathLst>
                <a:path w="59" h="501" extrusionOk="0">
                  <a:moveTo>
                    <a:pt x="8" y="0"/>
                  </a:moveTo>
                  <a:cubicBezTo>
                    <a:pt x="4" y="0"/>
                    <a:pt x="1" y="3"/>
                    <a:pt x="1" y="13"/>
                  </a:cubicBezTo>
                  <a:lnTo>
                    <a:pt x="1" y="478"/>
                  </a:lnTo>
                  <a:cubicBezTo>
                    <a:pt x="1" y="493"/>
                    <a:pt x="8" y="500"/>
                    <a:pt x="15" y="500"/>
                  </a:cubicBezTo>
                  <a:cubicBezTo>
                    <a:pt x="22" y="500"/>
                    <a:pt x="29" y="493"/>
                    <a:pt x="29" y="478"/>
                  </a:cubicBezTo>
                  <a:cubicBezTo>
                    <a:pt x="59" y="334"/>
                    <a:pt x="29" y="187"/>
                    <a:pt x="29" y="13"/>
                  </a:cubicBezTo>
                  <a:cubicBezTo>
                    <a:pt x="29" y="13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7613109" y="3908043"/>
              <a:ext cx="2869" cy="21545"/>
            </a:xfrm>
            <a:custGeom>
              <a:avLst/>
              <a:gdLst/>
              <a:ahLst/>
              <a:cxnLst/>
              <a:rect l="l" t="t" r="r" b="b"/>
              <a:pathLst>
                <a:path w="59" h="443" extrusionOk="0">
                  <a:moveTo>
                    <a:pt x="9" y="1"/>
                  </a:moveTo>
                  <a:cubicBezTo>
                    <a:pt x="4" y="1"/>
                    <a:pt x="1" y="4"/>
                    <a:pt x="1" y="13"/>
                  </a:cubicBezTo>
                  <a:cubicBezTo>
                    <a:pt x="1" y="160"/>
                    <a:pt x="1" y="304"/>
                    <a:pt x="31" y="420"/>
                  </a:cubicBezTo>
                  <a:cubicBezTo>
                    <a:pt x="31" y="435"/>
                    <a:pt x="38" y="443"/>
                    <a:pt x="45" y="443"/>
                  </a:cubicBezTo>
                  <a:cubicBezTo>
                    <a:pt x="52" y="443"/>
                    <a:pt x="59" y="435"/>
                    <a:pt x="59" y="420"/>
                  </a:cubicBezTo>
                  <a:cubicBezTo>
                    <a:pt x="59" y="276"/>
                    <a:pt x="31" y="160"/>
                    <a:pt x="31" y="13"/>
                  </a:cubicBezTo>
                  <a:cubicBezTo>
                    <a:pt x="31" y="13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7615930" y="3916117"/>
              <a:ext cx="2869" cy="21934"/>
            </a:xfrm>
            <a:custGeom>
              <a:avLst/>
              <a:gdLst/>
              <a:ahLst/>
              <a:cxnLst/>
              <a:rect l="l" t="t" r="r" b="b"/>
              <a:pathLst>
                <a:path w="59" h="451" extrusionOk="0">
                  <a:moveTo>
                    <a:pt x="16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1" y="168"/>
                    <a:pt x="31" y="284"/>
                    <a:pt x="31" y="428"/>
                  </a:cubicBezTo>
                  <a:cubicBezTo>
                    <a:pt x="31" y="443"/>
                    <a:pt x="38" y="451"/>
                    <a:pt x="45" y="451"/>
                  </a:cubicBezTo>
                  <a:cubicBezTo>
                    <a:pt x="52" y="451"/>
                    <a:pt x="59" y="443"/>
                    <a:pt x="59" y="428"/>
                  </a:cubicBezTo>
                  <a:cubicBezTo>
                    <a:pt x="59" y="284"/>
                    <a:pt x="59" y="168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7620258" y="3927838"/>
              <a:ext cx="2869" cy="14445"/>
            </a:xfrm>
            <a:custGeom>
              <a:avLst/>
              <a:gdLst/>
              <a:ahLst/>
              <a:cxnLst/>
              <a:rect l="l" t="t" r="r" b="b"/>
              <a:pathLst>
                <a:path w="59" h="297" extrusionOk="0">
                  <a:moveTo>
                    <a:pt x="21" y="1"/>
                  </a:moveTo>
                  <a:cubicBezTo>
                    <a:pt x="13" y="1"/>
                    <a:pt x="0" y="13"/>
                    <a:pt x="0" y="13"/>
                  </a:cubicBezTo>
                  <a:cubicBezTo>
                    <a:pt x="28" y="101"/>
                    <a:pt x="28" y="187"/>
                    <a:pt x="28" y="276"/>
                  </a:cubicBezTo>
                  <a:cubicBezTo>
                    <a:pt x="28" y="290"/>
                    <a:pt x="36" y="297"/>
                    <a:pt x="43" y="297"/>
                  </a:cubicBezTo>
                  <a:cubicBezTo>
                    <a:pt x="51" y="297"/>
                    <a:pt x="58" y="290"/>
                    <a:pt x="58" y="276"/>
                  </a:cubicBezTo>
                  <a:cubicBezTo>
                    <a:pt x="58" y="187"/>
                    <a:pt x="58" y="101"/>
                    <a:pt x="28" y="13"/>
                  </a:cubicBezTo>
                  <a:cubicBezTo>
                    <a:pt x="28" y="4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7623079" y="3938732"/>
              <a:ext cx="2869" cy="13472"/>
            </a:xfrm>
            <a:custGeom>
              <a:avLst/>
              <a:gdLst/>
              <a:ahLst/>
              <a:cxnLst/>
              <a:rect l="l" t="t" r="r" b="b"/>
              <a:pathLst>
                <a:path w="59" h="277" extrusionOk="0">
                  <a:moveTo>
                    <a:pt x="29" y="1"/>
                  </a:moveTo>
                  <a:cubicBezTo>
                    <a:pt x="15" y="1"/>
                    <a:pt x="0" y="7"/>
                    <a:pt x="0" y="21"/>
                  </a:cubicBezTo>
                  <a:cubicBezTo>
                    <a:pt x="0" y="80"/>
                    <a:pt x="0" y="168"/>
                    <a:pt x="28" y="254"/>
                  </a:cubicBezTo>
                  <a:cubicBezTo>
                    <a:pt x="28" y="269"/>
                    <a:pt x="36" y="277"/>
                    <a:pt x="43" y="277"/>
                  </a:cubicBezTo>
                  <a:cubicBezTo>
                    <a:pt x="51" y="277"/>
                    <a:pt x="58" y="269"/>
                    <a:pt x="58" y="254"/>
                  </a:cubicBezTo>
                  <a:cubicBezTo>
                    <a:pt x="58" y="168"/>
                    <a:pt x="28" y="80"/>
                    <a:pt x="58" y="21"/>
                  </a:cubicBezTo>
                  <a:cubicBezTo>
                    <a:pt x="58" y="7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7627262" y="3951426"/>
              <a:ext cx="1508" cy="6809"/>
            </a:xfrm>
            <a:custGeom>
              <a:avLst/>
              <a:gdLst/>
              <a:ahLst/>
              <a:cxnLst/>
              <a:rect l="l" t="t" r="r" b="b"/>
              <a:pathLst>
                <a:path w="31" h="140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0" y="51"/>
                    <a:pt x="0" y="109"/>
                    <a:pt x="30" y="139"/>
                  </a:cubicBezTo>
                  <a:lnTo>
                    <a:pt x="30" y="23"/>
                  </a:lnTo>
                  <a:cubicBezTo>
                    <a:pt x="30" y="8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7630083" y="3954246"/>
              <a:ext cx="2869" cy="10651"/>
            </a:xfrm>
            <a:custGeom>
              <a:avLst/>
              <a:gdLst/>
              <a:ahLst/>
              <a:cxnLst/>
              <a:rect l="l" t="t" r="r" b="b"/>
              <a:pathLst>
                <a:path w="59" h="219" extrusionOk="0">
                  <a:moveTo>
                    <a:pt x="45" y="1"/>
                  </a:moveTo>
                  <a:cubicBezTo>
                    <a:pt x="38" y="1"/>
                    <a:pt x="31" y="8"/>
                    <a:pt x="31" y="23"/>
                  </a:cubicBezTo>
                  <a:cubicBezTo>
                    <a:pt x="31" y="81"/>
                    <a:pt x="0" y="139"/>
                    <a:pt x="31" y="198"/>
                  </a:cubicBezTo>
                  <a:cubicBezTo>
                    <a:pt x="31" y="211"/>
                    <a:pt x="38" y="218"/>
                    <a:pt x="45" y="218"/>
                  </a:cubicBezTo>
                  <a:cubicBezTo>
                    <a:pt x="51" y="218"/>
                    <a:pt x="58" y="211"/>
                    <a:pt x="58" y="198"/>
                  </a:cubicBezTo>
                  <a:lnTo>
                    <a:pt x="58" y="23"/>
                  </a:lnTo>
                  <a:cubicBezTo>
                    <a:pt x="58" y="8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7632903" y="3964168"/>
              <a:ext cx="2869" cy="9532"/>
            </a:xfrm>
            <a:custGeom>
              <a:avLst/>
              <a:gdLst/>
              <a:ahLst/>
              <a:cxnLst/>
              <a:rect l="l" t="t" r="r" b="b"/>
              <a:pathLst>
                <a:path w="59" h="196" extrusionOk="0">
                  <a:moveTo>
                    <a:pt x="45" y="1"/>
                  </a:moveTo>
                  <a:cubicBezTo>
                    <a:pt x="38" y="1"/>
                    <a:pt x="31" y="7"/>
                    <a:pt x="31" y="21"/>
                  </a:cubicBezTo>
                  <a:cubicBezTo>
                    <a:pt x="31" y="80"/>
                    <a:pt x="0" y="138"/>
                    <a:pt x="31" y="196"/>
                  </a:cubicBezTo>
                  <a:lnTo>
                    <a:pt x="59" y="196"/>
                  </a:lnTo>
                  <a:cubicBezTo>
                    <a:pt x="59" y="138"/>
                    <a:pt x="31" y="80"/>
                    <a:pt x="59" y="21"/>
                  </a:cubicBezTo>
                  <a:cubicBezTo>
                    <a:pt x="59" y="7"/>
                    <a:pt x="52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7635724" y="3971220"/>
              <a:ext cx="1508" cy="6809"/>
            </a:xfrm>
            <a:custGeom>
              <a:avLst/>
              <a:gdLst/>
              <a:ahLst/>
              <a:cxnLst/>
              <a:rect l="l" t="t" r="r" b="b"/>
              <a:pathLst>
                <a:path w="31" h="140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lnTo>
                    <a:pt x="1" y="139"/>
                  </a:lnTo>
                  <a:lnTo>
                    <a:pt x="31" y="139"/>
                  </a:lnTo>
                  <a:lnTo>
                    <a:pt x="31" y="23"/>
                  </a:ln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6755378" y="4258750"/>
              <a:ext cx="133989" cy="119107"/>
            </a:xfrm>
            <a:custGeom>
              <a:avLst/>
              <a:gdLst/>
              <a:ahLst/>
              <a:cxnLst/>
              <a:rect l="l" t="t" r="r" b="b"/>
              <a:pathLst>
                <a:path w="2755" h="2449" extrusionOk="0">
                  <a:moveTo>
                    <a:pt x="2719" y="0"/>
                  </a:moveTo>
                  <a:cubicBezTo>
                    <a:pt x="2714" y="0"/>
                    <a:pt x="2708" y="3"/>
                    <a:pt x="2702" y="8"/>
                  </a:cubicBezTo>
                  <a:cubicBezTo>
                    <a:pt x="2209" y="357"/>
                    <a:pt x="1714" y="736"/>
                    <a:pt x="1279" y="1170"/>
                  </a:cubicBezTo>
                  <a:cubicBezTo>
                    <a:pt x="842" y="1549"/>
                    <a:pt x="408" y="1984"/>
                    <a:pt x="29" y="2421"/>
                  </a:cubicBezTo>
                  <a:cubicBezTo>
                    <a:pt x="1" y="2449"/>
                    <a:pt x="29" y="2449"/>
                    <a:pt x="29" y="2449"/>
                  </a:cubicBezTo>
                  <a:cubicBezTo>
                    <a:pt x="466" y="2014"/>
                    <a:pt x="873" y="1577"/>
                    <a:pt x="1307" y="1170"/>
                  </a:cubicBezTo>
                  <a:cubicBezTo>
                    <a:pt x="1772" y="763"/>
                    <a:pt x="2237" y="387"/>
                    <a:pt x="2732" y="38"/>
                  </a:cubicBezTo>
                  <a:cubicBezTo>
                    <a:pt x="2755" y="38"/>
                    <a:pt x="2741" y="0"/>
                    <a:pt x="271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6929152" y="4147522"/>
              <a:ext cx="161128" cy="91872"/>
            </a:xfrm>
            <a:custGeom>
              <a:avLst/>
              <a:gdLst/>
              <a:ahLst/>
              <a:cxnLst/>
              <a:rect l="l" t="t" r="r" b="b"/>
              <a:pathLst>
                <a:path w="3313" h="1889" extrusionOk="0">
                  <a:moveTo>
                    <a:pt x="3255" y="1"/>
                  </a:moveTo>
                  <a:cubicBezTo>
                    <a:pt x="2123" y="552"/>
                    <a:pt x="1047" y="1163"/>
                    <a:pt x="1" y="1860"/>
                  </a:cubicBezTo>
                  <a:lnTo>
                    <a:pt x="1" y="1888"/>
                  </a:lnTo>
                  <a:cubicBezTo>
                    <a:pt x="1077" y="1191"/>
                    <a:pt x="2151" y="582"/>
                    <a:pt x="3285" y="29"/>
                  </a:cubicBezTo>
                  <a:cubicBezTo>
                    <a:pt x="3313" y="29"/>
                    <a:pt x="3285" y="1"/>
                    <a:pt x="325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7114355" y="4073451"/>
              <a:ext cx="93282" cy="55687"/>
            </a:xfrm>
            <a:custGeom>
              <a:avLst/>
              <a:gdLst/>
              <a:ahLst/>
              <a:cxnLst/>
              <a:rect l="l" t="t" r="r" b="b"/>
              <a:pathLst>
                <a:path w="1918" h="1145" extrusionOk="0">
                  <a:moveTo>
                    <a:pt x="1907" y="0"/>
                  </a:moveTo>
                  <a:cubicBezTo>
                    <a:pt x="1903" y="0"/>
                    <a:pt x="1896" y="4"/>
                    <a:pt x="1888" y="13"/>
                  </a:cubicBezTo>
                  <a:cubicBezTo>
                    <a:pt x="1248" y="389"/>
                    <a:pt x="609" y="738"/>
                    <a:pt x="0" y="1145"/>
                  </a:cubicBezTo>
                  <a:cubicBezTo>
                    <a:pt x="639" y="768"/>
                    <a:pt x="1279" y="389"/>
                    <a:pt x="1918" y="41"/>
                  </a:cubicBezTo>
                  <a:cubicBezTo>
                    <a:pt x="1918" y="21"/>
                    <a:pt x="1918" y="0"/>
                    <a:pt x="190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7233025" y="3918208"/>
              <a:ext cx="238846" cy="141771"/>
            </a:xfrm>
            <a:custGeom>
              <a:avLst/>
              <a:gdLst/>
              <a:ahLst/>
              <a:cxnLst/>
              <a:rect l="l" t="t" r="r" b="b"/>
              <a:pathLst>
                <a:path w="4911" h="2915" extrusionOk="0">
                  <a:moveTo>
                    <a:pt x="4896" y="0"/>
                  </a:moveTo>
                  <a:cubicBezTo>
                    <a:pt x="4893" y="0"/>
                    <a:pt x="4888" y="3"/>
                    <a:pt x="4882" y="9"/>
                  </a:cubicBezTo>
                  <a:cubicBezTo>
                    <a:pt x="3255" y="939"/>
                    <a:pt x="1628" y="1896"/>
                    <a:pt x="29" y="2884"/>
                  </a:cubicBezTo>
                  <a:cubicBezTo>
                    <a:pt x="1" y="2884"/>
                    <a:pt x="1" y="2914"/>
                    <a:pt x="29" y="2914"/>
                  </a:cubicBezTo>
                  <a:cubicBezTo>
                    <a:pt x="1656" y="1954"/>
                    <a:pt x="3283" y="1025"/>
                    <a:pt x="4910" y="37"/>
                  </a:cubicBezTo>
                  <a:cubicBezTo>
                    <a:pt x="4910" y="37"/>
                    <a:pt x="4910" y="0"/>
                    <a:pt x="489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7491569" y="3873366"/>
              <a:ext cx="62253" cy="38178"/>
            </a:xfrm>
            <a:custGeom>
              <a:avLst/>
              <a:gdLst/>
              <a:ahLst/>
              <a:cxnLst/>
              <a:rect l="l" t="t" r="r" b="b"/>
              <a:pathLst>
                <a:path w="1280" h="785" extrusionOk="0">
                  <a:moveTo>
                    <a:pt x="1251" y="1"/>
                  </a:moveTo>
                  <a:cubicBezTo>
                    <a:pt x="814" y="261"/>
                    <a:pt x="408" y="524"/>
                    <a:pt x="1" y="756"/>
                  </a:cubicBezTo>
                  <a:lnTo>
                    <a:pt x="1" y="784"/>
                  </a:lnTo>
                  <a:cubicBezTo>
                    <a:pt x="438" y="552"/>
                    <a:pt x="845" y="292"/>
                    <a:pt x="1251" y="59"/>
                  </a:cubicBezTo>
                  <a:cubicBezTo>
                    <a:pt x="1279" y="29"/>
                    <a:pt x="1251" y="1"/>
                    <a:pt x="12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7494390" y="3896614"/>
              <a:ext cx="65074" cy="39005"/>
            </a:xfrm>
            <a:custGeom>
              <a:avLst/>
              <a:gdLst/>
              <a:ahLst/>
              <a:cxnLst/>
              <a:rect l="l" t="t" r="r" b="b"/>
              <a:pathLst>
                <a:path w="1338" h="802" extrusionOk="0">
                  <a:moveTo>
                    <a:pt x="1183" y="1"/>
                  </a:moveTo>
                  <a:cubicBezTo>
                    <a:pt x="1114" y="1"/>
                    <a:pt x="1022" y="74"/>
                    <a:pt x="961" y="74"/>
                  </a:cubicBezTo>
                  <a:cubicBezTo>
                    <a:pt x="961" y="104"/>
                    <a:pt x="961" y="104"/>
                    <a:pt x="989" y="104"/>
                  </a:cubicBezTo>
                  <a:cubicBezTo>
                    <a:pt x="1019" y="74"/>
                    <a:pt x="1135" y="16"/>
                    <a:pt x="1163" y="16"/>
                  </a:cubicBezTo>
                  <a:cubicBezTo>
                    <a:pt x="1338" y="104"/>
                    <a:pt x="1077" y="220"/>
                    <a:pt x="1047" y="248"/>
                  </a:cubicBezTo>
                  <a:lnTo>
                    <a:pt x="698" y="423"/>
                  </a:lnTo>
                  <a:cubicBezTo>
                    <a:pt x="496" y="539"/>
                    <a:pt x="264" y="655"/>
                    <a:pt x="1" y="771"/>
                  </a:cubicBezTo>
                  <a:cubicBezTo>
                    <a:pt x="1" y="801"/>
                    <a:pt x="1" y="801"/>
                    <a:pt x="31" y="801"/>
                  </a:cubicBezTo>
                  <a:cubicBezTo>
                    <a:pt x="408" y="627"/>
                    <a:pt x="787" y="423"/>
                    <a:pt x="1163" y="190"/>
                  </a:cubicBezTo>
                  <a:cubicBezTo>
                    <a:pt x="1193" y="162"/>
                    <a:pt x="1279" y="104"/>
                    <a:pt x="1252" y="46"/>
                  </a:cubicBezTo>
                  <a:cubicBezTo>
                    <a:pt x="1235" y="13"/>
                    <a:pt x="1211" y="1"/>
                    <a:pt x="118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7563695" y="3860624"/>
              <a:ext cx="62253" cy="106073"/>
            </a:xfrm>
            <a:custGeom>
              <a:avLst/>
              <a:gdLst/>
              <a:ahLst/>
              <a:cxnLst/>
              <a:rect l="l" t="t" r="r" b="b"/>
              <a:pathLst>
                <a:path w="1280" h="2181" extrusionOk="0">
                  <a:moveTo>
                    <a:pt x="87" y="0"/>
                  </a:moveTo>
                  <a:cubicBezTo>
                    <a:pt x="1" y="31"/>
                    <a:pt x="59" y="175"/>
                    <a:pt x="87" y="205"/>
                  </a:cubicBezTo>
                  <a:cubicBezTo>
                    <a:pt x="203" y="581"/>
                    <a:pt x="377" y="930"/>
                    <a:pt x="552" y="1251"/>
                  </a:cubicBezTo>
                  <a:cubicBezTo>
                    <a:pt x="582" y="1251"/>
                    <a:pt x="610" y="1251"/>
                    <a:pt x="582" y="1221"/>
                  </a:cubicBezTo>
                  <a:cubicBezTo>
                    <a:pt x="436" y="988"/>
                    <a:pt x="319" y="728"/>
                    <a:pt x="203" y="465"/>
                  </a:cubicBezTo>
                  <a:cubicBezTo>
                    <a:pt x="175" y="407"/>
                    <a:pt x="145" y="321"/>
                    <a:pt x="117" y="263"/>
                  </a:cubicBezTo>
                  <a:cubicBezTo>
                    <a:pt x="117" y="233"/>
                    <a:pt x="87" y="175"/>
                    <a:pt x="87" y="147"/>
                  </a:cubicBezTo>
                  <a:cubicBezTo>
                    <a:pt x="117" y="147"/>
                    <a:pt x="145" y="117"/>
                    <a:pt x="145" y="117"/>
                  </a:cubicBezTo>
                  <a:cubicBezTo>
                    <a:pt x="175" y="117"/>
                    <a:pt x="175" y="147"/>
                    <a:pt x="175" y="147"/>
                  </a:cubicBezTo>
                  <a:cubicBezTo>
                    <a:pt x="233" y="205"/>
                    <a:pt x="261" y="321"/>
                    <a:pt x="291" y="379"/>
                  </a:cubicBezTo>
                  <a:cubicBezTo>
                    <a:pt x="319" y="465"/>
                    <a:pt x="350" y="523"/>
                    <a:pt x="377" y="581"/>
                  </a:cubicBezTo>
                  <a:cubicBezTo>
                    <a:pt x="524" y="844"/>
                    <a:pt x="668" y="1104"/>
                    <a:pt x="842" y="1367"/>
                  </a:cubicBezTo>
                  <a:cubicBezTo>
                    <a:pt x="989" y="1627"/>
                    <a:pt x="1163" y="1890"/>
                    <a:pt x="1249" y="2181"/>
                  </a:cubicBezTo>
                  <a:lnTo>
                    <a:pt x="1279" y="2181"/>
                  </a:lnTo>
                  <a:cubicBezTo>
                    <a:pt x="1249" y="1832"/>
                    <a:pt x="959" y="1511"/>
                    <a:pt x="814" y="1221"/>
                  </a:cubicBezTo>
                  <a:cubicBezTo>
                    <a:pt x="610" y="872"/>
                    <a:pt x="408" y="523"/>
                    <a:pt x="233" y="175"/>
                  </a:cubicBezTo>
                  <a:cubicBezTo>
                    <a:pt x="203" y="147"/>
                    <a:pt x="145" y="0"/>
                    <a:pt x="8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7630083" y="3989264"/>
              <a:ext cx="11332" cy="27479"/>
            </a:xfrm>
            <a:custGeom>
              <a:avLst/>
              <a:gdLst/>
              <a:ahLst/>
              <a:cxnLst/>
              <a:rect l="l" t="t" r="r" b="b"/>
              <a:pathLst>
                <a:path w="233" h="565" extrusionOk="0">
                  <a:moveTo>
                    <a:pt x="58" y="1"/>
                  </a:moveTo>
                  <a:cubicBezTo>
                    <a:pt x="31" y="1"/>
                    <a:pt x="0" y="1"/>
                    <a:pt x="31" y="28"/>
                  </a:cubicBezTo>
                  <a:cubicBezTo>
                    <a:pt x="58" y="203"/>
                    <a:pt x="147" y="377"/>
                    <a:pt x="205" y="551"/>
                  </a:cubicBezTo>
                  <a:cubicBezTo>
                    <a:pt x="214" y="562"/>
                    <a:pt x="220" y="565"/>
                    <a:pt x="225" y="565"/>
                  </a:cubicBezTo>
                  <a:cubicBezTo>
                    <a:pt x="233" y="565"/>
                    <a:pt x="233" y="551"/>
                    <a:pt x="233" y="551"/>
                  </a:cubicBezTo>
                  <a:cubicBezTo>
                    <a:pt x="175" y="377"/>
                    <a:pt x="89" y="203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7525517" y="4035856"/>
              <a:ext cx="103252" cy="55201"/>
            </a:xfrm>
            <a:custGeom>
              <a:avLst/>
              <a:gdLst/>
              <a:ahLst/>
              <a:cxnLst/>
              <a:rect l="l" t="t" r="r" b="b"/>
              <a:pathLst>
                <a:path w="2123" h="1135" extrusionOk="0">
                  <a:moveTo>
                    <a:pt x="2092" y="0"/>
                  </a:moveTo>
                  <a:cubicBezTo>
                    <a:pt x="1948" y="0"/>
                    <a:pt x="1802" y="58"/>
                    <a:pt x="1658" y="116"/>
                  </a:cubicBezTo>
                  <a:cubicBezTo>
                    <a:pt x="1658" y="116"/>
                    <a:pt x="1658" y="147"/>
                    <a:pt x="1685" y="147"/>
                  </a:cubicBezTo>
                  <a:cubicBezTo>
                    <a:pt x="1791" y="94"/>
                    <a:pt x="1921" y="41"/>
                    <a:pt x="2052" y="32"/>
                  </a:cubicBezTo>
                  <a:lnTo>
                    <a:pt x="2052" y="32"/>
                  </a:lnTo>
                  <a:cubicBezTo>
                    <a:pt x="1770" y="251"/>
                    <a:pt x="1437" y="444"/>
                    <a:pt x="1104" y="581"/>
                  </a:cubicBezTo>
                  <a:cubicBezTo>
                    <a:pt x="756" y="786"/>
                    <a:pt x="379" y="960"/>
                    <a:pt x="0" y="1135"/>
                  </a:cubicBezTo>
                  <a:lnTo>
                    <a:pt x="30" y="1135"/>
                  </a:lnTo>
                  <a:lnTo>
                    <a:pt x="1162" y="612"/>
                  </a:lnTo>
                  <a:cubicBezTo>
                    <a:pt x="1511" y="437"/>
                    <a:pt x="1832" y="263"/>
                    <a:pt x="2122" y="30"/>
                  </a:cubicBezTo>
                  <a:cubicBezTo>
                    <a:pt x="2122" y="0"/>
                    <a:pt x="2122" y="0"/>
                    <a:pt x="209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7012610" y="4182783"/>
              <a:ext cx="97465" cy="55249"/>
            </a:xfrm>
            <a:custGeom>
              <a:avLst/>
              <a:gdLst/>
              <a:ahLst/>
              <a:cxnLst/>
              <a:rect l="l" t="t" r="r" b="b"/>
              <a:pathLst>
                <a:path w="2004" h="1136" extrusionOk="0">
                  <a:moveTo>
                    <a:pt x="1976" y="1"/>
                  </a:moveTo>
                  <a:cubicBezTo>
                    <a:pt x="1771" y="117"/>
                    <a:pt x="1539" y="233"/>
                    <a:pt x="1337" y="350"/>
                  </a:cubicBezTo>
                  <a:cubicBezTo>
                    <a:pt x="1190" y="438"/>
                    <a:pt x="1016" y="496"/>
                    <a:pt x="900" y="640"/>
                  </a:cubicBezTo>
                  <a:cubicBezTo>
                    <a:pt x="842" y="698"/>
                    <a:pt x="814" y="756"/>
                    <a:pt x="814" y="845"/>
                  </a:cubicBezTo>
                  <a:cubicBezTo>
                    <a:pt x="783" y="873"/>
                    <a:pt x="783" y="989"/>
                    <a:pt x="725" y="1019"/>
                  </a:cubicBezTo>
                  <a:cubicBezTo>
                    <a:pt x="667" y="1019"/>
                    <a:pt x="609" y="1047"/>
                    <a:pt x="551" y="1047"/>
                  </a:cubicBezTo>
                  <a:cubicBezTo>
                    <a:pt x="523" y="1047"/>
                    <a:pt x="493" y="1047"/>
                    <a:pt x="465" y="1019"/>
                  </a:cubicBezTo>
                  <a:cubicBezTo>
                    <a:pt x="425" y="1006"/>
                    <a:pt x="387" y="1000"/>
                    <a:pt x="350" y="1000"/>
                  </a:cubicBezTo>
                  <a:cubicBezTo>
                    <a:pt x="224" y="1000"/>
                    <a:pt x="111" y="1067"/>
                    <a:pt x="0" y="1135"/>
                  </a:cubicBezTo>
                  <a:cubicBezTo>
                    <a:pt x="100" y="1085"/>
                    <a:pt x="200" y="1013"/>
                    <a:pt x="318" y="1013"/>
                  </a:cubicBezTo>
                  <a:cubicBezTo>
                    <a:pt x="337" y="1013"/>
                    <a:pt x="356" y="1015"/>
                    <a:pt x="377" y="1019"/>
                  </a:cubicBezTo>
                  <a:cubicBezTo>
                    <a:pt x="465" y="1019"/>
                    <a:pt x="551" y="1105"/>
                    <a:pt x="639" y="1105"/>
                  </a:cubicBezTo>
                  <a:cubicBezTo>
                    <a:pt x="783" y="1105"/>
                    <a:pt x="814" y="931"/>
                    <a:pt x="842" y="815"/>
                  </a:cubicBezTo>
                  <a:cubicBezTo>
                    <a:pt x="900" y="582"/>
                    <a:pt x="1162" y="466"/>
                    <a:pt x="1365" y="380"/>
                  </a:cubicBezTo>
                  <a:lnTo>
                    <a:pt x="1976" y="31"/>
                  </a:lnTo>
                  <a:cubicBezTo>
                    <a:pt x="2004" y="31"/>
                    <a:pt x="2004" y="1"/>
                    <a:pt x="197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6912178" y="4293038"/>
              <a:ext cx="60891" cy="45814"/>
            </a:xfrm>
            <a:custGeom>
              <a:avLst/>
              <a:gdLst/>
              <a:ahLst/>
              <a:cxnLst/>
              <a:rect l="l" t="t" r="r" b="b"/>
              <a:pathLst>
                <a:path w="1252" h="942" extrusionOk="0">
                  <a:moveTo>
                    <a:pt x="1221" y="0"/>
                  </a:moveTo>
                  <a:cubicBezTo>
                    <a:pt x="1019" y="89"/>
                    <a:pt x="814" y="205"/>
                    <a:pt x="640" y="321"/>
                  </a:cubicBezTo>
                  <a:cubicBezTo>
                    <a:pt x="524" y="379"/>
                    <a:pt x="438" y="465"/>
                    <a:pt x="524" y="612"/>
                  </a:cubicBezTo>
                  <a:cubicBezTo>
                    <a:pt x="554" y="640"/>
                    <a:pt x="582" y="698"/>
                    <a:pt x="612" y="756"/>
                  </a:cubicBezTo>
                  <a:cubicBezTo>
                    <a:pt x="594" y="861"/>
                    <a:pt x="556" y="913"/>
                    <a:pt x="496" y="913"/>
                  </a:cubicBezTo>
                  <a:cubicBezTo>
                    <a:pt x="457" y="913"/>
                    <a:pt x="408" y="890"/>
                    <a:pt x="350" y="844"/>
                  </a:cubicBezTo>
                  <a:cubicBezTo>
                    <a:pt x="322" y="814"/>
                    <a:pt x="322" y="756"/>
                    <a:pt x="322" y="698"/>
                  </a:cubicBezTo>
                  <a:cubicBezTo>
                    <a:pt x="322" y="640"/>
                    <a:pt x="322" y="612"/>
                    <a:pt x="264" y="581"/>
                  </a:cubicBezTo>
                  <a:cubicBezTo>
                    <a:pt x="235" y="560"/>
                    <a:pt x="208" y="551"/>
                    <a:pt x="182" y="551"/>
                  </a:cubicBezTo>
                  <a:cubicBezTo>
                    <a:pt x="105" y="551"/>
                    <a:pt x="45" y="633"/>
                    <a:pt x="1" y="698"/>
                  </a:cubicBezTo>
                  <a:lnTo>
                    <a:pt x="31" y="698"/>
                  </a:lnTo>
                  <a:cubicBezTo>
                    <a:pt x="65" y="647"/>
                    <a:pt x="119" y="567"/>
                    <a:pt x="175" y="567"/>
                  </a:cubicBezTo>
                  <a:cubicBezTo>
                    <a:pt x="215" y="567"/>
                    <a:pt x="256" y="607"/>
                    <a:pt x="291" y="728"/>
                  </a:cubicBezTo>
                  <a:lnTo>
                    <a:pt x="291" y="814"/>
                  </a:lnTo>
                  <a:cubicBezTo>
                    <a:pt x="322" y="844"/>
                    <a:pt x="350" y="902"/>
                    <a:pt x="408" y="930"/>
                  </a:cubicBezTo>
                  <a:cubicBezTo>
                    <a:pt x="430" y="938"/>
                    <a:pt x="452" y="942"/>
                    <a:pt x="473" y="942"/>
                  </a:cubicBezTo>
                  <a:cubicBezTo>
                    <a:pt x="536" y="942"/>
                    <a:pt x="590" y="908"/>
                    <a:pt x="612" y="844"/>
                  </a:cubicBezTo>
                  <a:cubicBezTo>
                    <a:pt x="698" y="640"/>
                    <a:pt x="380" y="581"/>
                    <a:pt x="612" y="349"/>
                  </a:cubicBezTo>
                  <a:cubicBezTo>
                    <a:pt x="698" y="291"/>
                    <a:pt x="845" y="205"/>
                    <a:pt x="931" y="175"/>
                  </a:cubicBezTo>
                  <a:cubicBezTo>
                    <a:pt x="1019" y="117"/>
                    <a:pt x="1135" y="58"/>
                    <a:pt x="1221" y="31"/>
                  </a:cubicBezTo>
                  <a:cubicBezTo>
                    <a:pt x="1251" y="0"/>
                    <a:pt x="1221" y="0"/>
                    <a:pt x="12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6833048" y="4326937"/>
              <a:ext cx="42458" cy="24123"/>
            </a:xfrm>
            <a:custGeom>
              <a:avLst/>
              <a:gdLst/>
              <a:ahLst/>
              <a:cxnLst/>
              <a:rect l="l" t="t" r="r" b="b"/>
              <a:pathLst>
                <a:path w="873" h="496" extrusionOk="0">
                  <a:moveTo>
                    <a:pt x="845" y="1"/>
                  </a:moveTo>
                  <a:cubicBezTo>
                    <a:pt x="554" y="175"/>
                    <a:pt x="291" y="321"/>
                    <a:pt x="1" y="496"/>
                  </a:cubicBezTo>
                  <a:cubicBezTo>
                    <a:pt x="291" y="321"/>
                    <a:pt x="582" y="175"/>
                    <a:pt x="845" y="31"/>
                  </a:cubicBezTo>
                  <a:cubicBezTo>
                    <a:pt x="872" y="31"/>
                    <a:pt x="845" y="1"/>
                    <a:pt x="8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7165227" y="4175147"/>
              <a:ext cx="179269" cy="82679"/>
            </a:xfrm>
            <a:custGeom>
              <a:avLst/>
              <a:gdLst/>
              <a:ahLst/>
              <a:cxnLst/>
              <a:rect l="l" t="t" r="r" b="b"/>
              <a:pathLst>
                <a:path w="3686" h="1700" extrusionOk="0">
                  <a:moveTo>
                    <a:pt x="3680" y="0"/>
                  </a:moveTo>
                  <a:cubicBezTo>
                    <a:pt x="3677" y="0"/>
                    <a:pt x="3670" y="4"/>
                    <a:pt x="3661" y="14"/>
                  </a:cubicBezTo>
                  <a:cubicBezTo>
                    <a:pt x="3680" y="14"/>
                    <a:pt x="3686" y="0"/>
                    <a:pt x="3680" y="0"/>
                  </a:cubicBezTo>
                  <a:close/>
                  <a:moveTo>
                    <a:pt x="3661" y="14"/>
                  </a:moveTo>
                  <a:lnTo>
                    <a:pt x="3661" y="14"/>
                  </a:lnTo>
                  <a:cubicBezTo>
                    <a:pt x="3371" y="130"/>
                    <a:pt x="3108" y="274"/>
                    <a:pt x="2848" y="449"/>
                  </a:cubicBezTo>
                  <a:cubicBezTo>
                    <a:pt x="2527" y="653"/>
                    <a:pt x="2294" y="886"/>
                    <a:pt x="1946" y="1002"/>
                  </a:cubicBezTo>
                  <a:cubicBezTo>
                    <a:pt x="1627" y="1088"/>
                    <a:pt x="1306" y="1146"/>
                    <a:pt x="1016" y="1262"/>
                  </a:cubicBezTo>
                  <a:cubicBezTo>
                    <a:pt x="667" y="1409"/>
                    <a:pt x="319" y="1553"/>
                    <a:pt x="0" y="1699"/>
                  </a:cubicBezTo>
                  <a:cubicBezTo>
                    <a:pt x="319" y="1583"/>
                    <a:pt x="667" y="1436"/>
                    <a:pt x="1016" y="1292"/>
                  </a:cubicBezTo>
                  <a:lnTo>
                    <a:pt x="1539" y="1118"/>
                  </a:lnTo>
                  <a:cubicBezTo>
                    <a:pt x="1713" y="1060"/>
                    <a:pt x="1860" y="1030"/>
                    <a:pt x="2034" y="1002"/>
                  </a:cubicBezTo>
                  <a:cubicBezTo>
                    <a:pt x="2325" y="913"/>
                    <a:pt x="2527" y="711"/>
                    <a:pt x="2759" y="537"/>
                  </a:cubicBezTo>
                  <a:cubicBezTo>
                    <a:pt x="3050" y="332"/>
                    <a:pt x="3340" y="158"/>
                    <a:pt x="3661" y="1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7382821" y="4126269"/>
              <a:ext cx="45279" cy="22664"/>
            </a:xfrm>
            <a:custGeom>
              <a:avLst/>
              <a:gdLst/>
              <a:ahLst/>
              <a:cxnLst/>
              <a:rect l="l" t="t" r="r" b="b"/>
              <a:pathLst>
                <a:path w="931" h="466" extrusionOk="0">
                  <a:moveTo>
                    <a:pt x="900" y="1"/>
                  </a:moveTo>
                  <a:cubicBezTo>
                    <a:pt x="582" y="117"/>
                    <a:pt x="291" y="263"/>
                    <a:pt x="1" y="438"/>
                  </a:cubicBezTo>
                  <a:cubicBezTo>
                    <a:pt x="1" y="466"/>
                    <a:pt x="1" y="466"/>
                    <a:pt x="29" y="466"/>
                  </a:cubicBezTo>
                  <a:cubicBezTo>
                    <a:pt x="291" y="291"/>
                    <a:pt x="610" y="147"/>
                    <a:pt x="900" y="31"/>
                  </a:cubicBezTo>
                  <a:cubicBezTo>
                    <a:pt x="931" y="31"/>
                    <a:pt x="931" y="1"/>
                    <a:pt x="90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7061975" y="4276065"/>
              <a:ext cx="65074" cy="22664"/>
            </a:xfrm>
            <a:custGeom>
              <a:avLst/>
              <a:gdLst/>
              <a:ahLst/>
              <a:cxnLst/>
              <a:rect l="l" t="t" r="r" b="b"/>
              <a:pathLst>
                <a:path w="1338" h="466" extrusionOk="0">
                  <a:moveTo>
                    <a:pt x="1310" y="1"/>
                  </a:moveTo>
                  <a:cubicBezTo>
                    <a:pt x="845" y="89"/>
                    <a:pt x="408" y="263"/>
                    <a:pt x="1" y="466"/>
                  </a:cubicBezTo>
                  <a:cubicBezTo>
                    <a:pt x="408" y="263"/>
                    <a:pt x="845" y="117"/>
                    <a:pt x="1310" y="31"/>
                  </a:cubicBezTo>
                  <a:cubicBezTo>
                    <a:pt x="1337" y="31"/>
                    <a:pt x="1310" y="1"/>
                    <a:pt x="131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7722003" y="3757810"/>
              <a:ext cx="46592" cy="41242"/>
            </a:xfrm>
            <a:custGeom>
              <a:avLst/>
              <a:gdLst/>
              <a:ahLst/>
              <a:cxnLst/>
              <a:rect l="l" t="t" r="r" b="b"/>
              <a:pathLst>
                <a:path w="958" h="848" extrusionOk="0">
                  <a:moveTo>
                    <a:pt x="537" y="1"/>
                  </a:moveTo>
                  <a:cubicBezTo>
                    <a:pt x="435" y="1"/>
                    <a:pt x="334" y="37"/>
                    <a:pt x="260" y="111"/>
                  </a:cubicBezTo>
                  <a:cubicBezTo>
                    <a:pt x="213" y="133"/>
                    <a:pt x="243" y="176"/>
                    <a:pt x="272" y="176"/>
                  </a:cubicBezTo>
                  <a:cubicBezTo>
                    <a:pt x="279" y="176"/>
                    <a:pt x="285" y="174"/>
                    <a:pt x="291" y="169"/>
                  </a:cubicBezTo>
                  <a:cubicBezTo>
                    <a:pt x="359" y="107"/>
                    <a:pt x="434" y="81"/>
                    <a:pt x="505" y="81"/>
                  </a:cubicBezTo>
                  <a:cubicBezTo>
                    <a:pt x="739" y="81"/>
                    <a:pt x="940" y="360"/>
                    <a:pt x="783" y="603"/>
                  </a:cubicBezTo>
                  <a:cubicBezTo>
                    <a:pt x="716" y="694"/>
                    <a:pt x="559" y="768"/>
                    <a:pt x="411" y="768"/>
                  </a:cubicBezTo>
                  <a:cubicBezTo>
                    <a:pt x="369" y="768"/>
                    <a:pt x="329" y="763"/>
                    <a:pt x="291" y="750"/>
                  </a:cubicBezTo>
                  <a:cubicBezTo>
                    <a:pt x="86" y="692"/>
                    <a:pt x="86" y="401"/>
                    <a:pt x="174" y="227"/>
                  </a:cubicBezTo>
                  <a:cubicBezTo>
                    <a:pt x="174" y="212"/>
                    <a:pt x="167" y="204"/>
                    <a:pt x="159" y="204"/>
                  </a:cubicBezTo>
                  <a:cubicBezTo>
                    <a:pt x="152" y="204"/>
                    <a:pt x="144" y="212"/>
                    <a:pt x="144" y="227"/>
                  </a:cubicBezTo>
                  <a:cubicBezTo>
                    <a:pt x="28" y="401"/>
                    <a:pt x="0" y="692"/>
                    <a:pt x="233" y="808"/>
                  </a:cubicBezTo>
                  <a:cubicBezTo>
                    <a:pt x="286" y="834"/>
                    <a:pt x="353" y="847"/>
                    <a:pt x="424" y="847"/>
                  </a:cubicBezTo>
                  <a:cubicBezTo>
                    <a:pt x="584" y="847"/>
                    <a:pt x="761" y="782"/>
                    <a:pt x="842" y="662"/>
                  </a:cubicBezTo>
                  <a:cubicBezTo>
                    <a:pt x="958" y="517"/>
                    <a:pt x="958" y="255"/>
                    <a:pt x="814" y="111"/>
                  </a:cubicBezTo>
                  <a:cubicBezTo>
                    <a:pt x="740" y="37"/>
                    <a:pt x="639" y="1"/>
                    <a:pt x="53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7898549" y="3657573"/>
              <a:ext cx="43917" cy="42896"/>
            </a:xfrm>
            <a:custGeom>
              <a:avLst/>
              <a:gdLst/>
              <a:ahLst/>
              <a:cxnLst/>
              <a:rect l="l" t="t" r="r" b="b"/>
              <a:pathLst>
                <a:path w="903" h="882" extrusionOk="0">
                  <a:moveTo>
                    <a:pt x="463" y="1"/>
                  </a:moveTo>
                  <a:cubicBezTo>
                    <a:pt x="406" y="1"/>
                    <a:pt x="347" y="24"/>
                    <a:pt x="292" y="80"/>
                  </a:cubicBezTo>
                  <a:cubicBezTo>
                    <a:pt x="264" y="80"/>
                    <a:pt x="292" y="108"/>
                    <a:pt x="292" y="108"/>
                  </a:cubicBezTo>
                  <a:cubicBezTo>
                    <a:pt x="333" y="83"/>
                    <a:pt x="374" y="73"/>
                    <a:pt x="414" y="73"/>
                  </a:cubicBezTo>
                  <a:cubicBezTo>
                    <a:pt x="515" y="73"/>
                    <a:pt x="607" y="140"/>
                    <a:pt x="670" y="224"/>
                  </a:cubicBezTo>
                  <a:cubicBezTo>
                    <a:pt x="729" y="312"/>
                    <a:pt x="787" y="398"/>
                    <a:pt x="756" y="514"/>
                  </a:cubicBezTo>
                  <a:cubicBezTo>
                    <a:pt x="729" y="572"/>
                    <a:pt x="698" y="661"/>
                    <a:pt x="640" y="689"/>
                  </a:cubicBezTo>
                  <a:cubicBezTo>
                    <a:pt x="582" y="747"/>
                    <a:pt x="509" y="776"/>
                    <a:pt x="437" y="776"/>
                  </a:cubicBezTo>
                  <a:cubicBezTo>
                    <a:pt x="364" y="776"/>
                    <a:pt x="292" y="747"/>
                    <a:pt x="233" y="689"/>
                  </a:cubicBezTo>
                  <a:cubicBezTo>
                    <a:pt x="89" y="545"/>
                    <a:pt x="117" y="370"/>
                    <a:pt x="206" y="196"/>
                  </a:cubicBezTo>
                  <a:cubicBezTo>
                    <a:pt x="206" y="175"/>
                    <a:pt x="178" y="141"/>
                    <a:pt x="151" y="141"/>
                  </a:cubicBezTo>
                  <a:cubicBezTo>
                    <a:pt x="139" y="141"/>
                    <a:pt x="127" y="148"/>
                    <a:pt x="117" y="166"/>
                  </a:cubicBezTo>
                  <a:cubicBezTo>
                    <a:pt x="1" y="340"/>
                    <a:pt x="1" y="603"/>
                    <a:pt x="147" y="747"/>
                  </a:cubicBezTo>
                  <a:cubicBezTo>
                    <a:pt x="223" y="838"/>
                    <a:pt x="331" y="882"/>
                    <a:pt x="437" y="882"/>
                  </a:cubicBezTo>
                  <a:cubicBezTo>
                    <a:pt x="534" y="882"/>
                    <a:pt x="630" y="846"/>
                    <a:pt x="698" y="777"/>
                  </a:cubicBezTo>
                  <a:cubicBezTo>
                    <a:pt x="845" y="603"/>
                    <a:pt x="903" y="398"/>
                    <a:pt x="756" y="224"/>
                  </a:cubicBezTo>
                  <a:cubicBezTo>
                    <a:pt x="698" y="105"/>
                    <a:pt x="585" y="1"/>
                    <a:pt x="46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8076651" y="3551792"/>
              <a:ext cx="53742" cy="43528"/>
            </a:xfrm>
            <a:custGeom>
              <a:avLst/>
              <a:gdLst/>
              <a:ahLst/>
              <a:cxnLst/>
              <a:rect l="l" t="t" r="r" b="b"/>
              <a:pathLst>
                <a:path w="1105" h="895" extrusionOk="0">
                  <a:moveTo>
                    <a:pt x="327" y="149"/>
                  </a:moveTo>
                  <a:cubicBezTo>
                    <a:pt x="324" y="149"/>
                    <a:pt x="321" y="153"/>
                    <a:pt x="321" y="163"/>
                  </a:cubicBezTo>
                  <a:cubicBezTo>
                    <a:pt x="339" y="163"/>
                    <a:pt x="333" y="149"/>
                    <a:pt x="327" y="149"/>
                  </a:cubicBezTo>
                  <a:close/>
                  <a:moveTo>
                    <a:pt x="597" y="1"/>
                  </a:moveTo>
                  <a:cubicBezTo>
                    <a:pt x="534" y="1"/>
                    <a:pt x="469" y="15"/>
                    <a:pt x="407" y="46"/>
                  </a:cubicBezTo>
                  <a:cubicBezTo>
                    <a:pt x="357" y="46"/>
                    <a:pt x="393" y="110"/>
                    <a:pt x="423" y="110"/>
                  </a:cubicBezTo>
                  <a:cubicBezTo>
                    <a:pt x="428" y="110"/>
                    <a:pt x="433" y="108"/>
                    <a:pt x="437" y="105"/>
                  </a:cubicBezTo>
                  <a:cubicBezTo>
                    <a:pt x="488" y="90"/>
                    <a:pt x="538" y="83"/>
                    <a:pt x="587" y="83"/>
                  </a:cubicBezTo>
                  <a:cubicBezTo>
                    <a:pt x="734" y="83"/>
                    <a:pt x="865" y="148"/>
                    <a:pt x="930" y="279"/>
                  </a:cubicBezTo>
                  <a:cubicBezTo>
                    <a:pt x="1018" y="481"/>
                    <a:pt x="844" y="655"/>
                    <a:pt x="669" y="744"/>
                  </a:cubicBezTo>
                  <a:cubicBezTo>
                    <a:pt x="600" y="790"/>
                    <a:pt x="526" y="813"/>
                    <a:pt x="454" y="813"/>
                  </a:cubicBezTo>
                  <a:cubicBezTo>
                    <a:pt x="346" y="813"/>
                    <a:pt x="244" y="760"/>
                    <a:pt x="174" y="655"/>
                  </a:cubicBezTo>
                  <a:cubicBezTo>
                    <a:pt x="58" y="481"/>
                    <a:pt x="146" y="279"/>
                    <a:pt x="321" y="163"/>
                  </a:cubicBezTo>
                  <a:lnTo>
                    <a:pt x="321" y="163"/>
                  </a:lnTo>
                  <a:cubicBezTo>
                    <a:pt x="116" y="221"/>
                    <a:pt x="0" y="481"/>
                    <a:pt x="88" y="655"/>
                  </a:cubicBezTo>
                  <a:cubicBezTo>
                    <a:pt x="163" y="823"/>
                    <a:pt x="308" y="895"/>
                    <a:pt x="455" y="895"/>
                  </a:cubicBezTo>
                  <a:cubicBezTo>
                    <a:pt x="539" y="895"/>
                    <a:pt x="624" y="872"/>
                    <a:pt x="697" y="830"/>
                  </a:cubicBezTo>
                  <a:cubicBezTo>
                    <a:pt x="930" y="714"/>
                    <a:pt x="1104" y="511"/>
                    <a:pt x="1018" y="279"/>
                  </a:cubicBezTo>
                  <a:cubicBezTo>
                    <a:pt x="933" y="109"/>
                    <a:pt x="769" y="1"/>
                    <a:pt x="59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7692238" y="3758490"/>
              <a:ext cx="193421" cy="93671"/>
            </a:xfrm>
            <a:custGeom>
              <a:avLst/>
              <a:gdLst/>
              <a:ahLst/>
              <a:cxnLst/>
              <a:rect l="l" t="t" r="r" b="b"/>
              <a:pathLst>
                <a:path w="3977" h="1926" extrusionOk="0">
                  <a:moveTo>
                    <a:pt x="3941" y="1"/>
                  </a:moveTo>
                  <a:cubicBezTo>
                    <a:pt x="3935" y="1"/>
                    <a:pt x="3930" y="3"/>
                    <a:pt x="3925" y="8"/>
                  </a:cubicBezTo>
                  <a:cubicBezTo>
                    <a:pt x="3255" y="357"/>
                    <a:pt x="2588" y="620"/>
                    <a:pt x="1891" y="880"/>
                  </a:cubicBezTo>
                  <a:cubicBezTo>
                    <a:pt x="1251" y="1143"/>
                    <a:pt x="554" y="1433"/>
                    <a:pt x="1" y="1898"/>
                  </a:cubicBezTo>
                  <a:cubicBezTo>
                    <a:pt x="1" y="1898"/>
                    <a:pt x="1" y="1926"/>
                    <a:pt x="31" y="1926"/>
                  </a:cubicBezTo>
                  <a:cubicBezTo>
                    <a:pt x="322" y="1694"/>
                    <a:pt x="640" y="1519"/>
                    <a:pt x="961" y="1345"/>
                  </a:cubicBezTo>
                  <a:cubicBezTo>
                    <a:pt x="1279" y="1201"/>
                    <a:pt x="1628" y="1054"/>
                    <a:pt x="1949" y="910"/>
                  </a:cubicBezTo>
                  <a:cubicBezTo>
                    <a:pt x="2616" y="648"/>
                    <a:pt x="3313" y="415"/>
                    <a:pt x="3952" y="39"/>
                  </a:cubicBezTo>
                  <a:cubicBezTo>
                    <a:pt x="3977" y="39"/>
                    <a:pt x="3962" y="1"/>
                    <a:pt x="394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7926855" y="3648624"/>
              <a:ext cx="130050" cy="84868"/>
            </a:xfrm>
            <a:custGeom>
              <a:avLst/>
              <a:gdLst/>
              <a:ahLst/>
              <a:cxnLst/>
              <a:rect l="l" t="t" r="r" b="b"/>
              <a:pathLst>
                <a:path w="2674" h="1745" extrusionOk="0">
                  <a:moveTo>
                    <a:pt x="2645" y="1"/>
                  </a:moveTo>
                  <a:cubicBezTo>
                    <a:pt x="2413" y="89"/>
                    <a:pt x="2239" y="233"/>
                    <a:pt x="2064" y="408"/>
                  </a:cubicBezTo>
                  <a:cubicBezTo>
                    <a:pt x="1890" y="582"/>
                    <a:pt x="1657" y="756"/>
                    <a:pt x="1453" y="903"/>
                  </a:cubicBezTo>
                  <a:cubicBezTo>
                    <a:pt x="988" y="1221"/>
                    <a:pt x="495" y="1484"/>
                    <a:pt x="0" y="1744"/>
                  </a:cubicBezTo>
                  <a:cubicBezTo>
                    <a:pt x="465" y="1512"/>
                    <a:pt x="960" y="1279"/>
                    <a:pt x="1395" y="989"/>
                  </a:cubicBezTo>
                  <a:cubicBezTo>
                    <a:pt x="1599" y="845"/>
                    <a:pt x="1832" y="670"/>
                    <a:pt x="2006" y="496"/>
                  </a:cubicBezTo>
                  <a:cubicBezTo>
                    <a:pt x="2208" y="322"/>
                    <a:pt x="2413" y="147"/>
                    <a:pt x="2645" y="31"/>
                  </a:cubicBezTo>
                  <a:cubicBezTo>
                    <a:pt x="2673" y="31"/>
                    <a:pt x="2645" y="1"/>
                    <a:pt x="26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8068626" y="3630337"/>
              <a:ext cx="13715" cy="9143"/>
            </a:xfrm>
            <a:custGeom>
              <a:avLst/>
              <a:gdLst/>
              <a:ahLst/>
              <a:cxnLst/>
              <a:rect l="l" t="t" r="r" b="b"/>
              <a:pathLst>
                <a:path w="282" h="188" extrusionOk="0">
                  <a:moveTo>
                    <a:pt x="253" y="0"/>
                  </a:moveTo>
                  <a:cubicBezTo>
                    <a:pt x="165" y="59"/>
                    <a:pt x="79" y="86"/>
                    <a:pt x="21" y="175"/>
                  </a:cubicBezTo>
                  <a:cubicBezTo>
                    <a:pt x="107" y="117"/>
                    <a:pt x="165" y="86"/>
                    <a:pt x="253" y="28"/>
                  </a:cubicBezTo>
                  <a:cubicBezTo>
                    <a:pt x="281" y="28"/>
                    <a:pt x="253" y="0"/>
                    <a:pt x="253" y="0"/>
                  </a:cubicBezTo>
                  <a:close/>
                  <a:moveTo>
                    <a:pt x="21" y="175"/>
                  </a:moveTo>
                  <a:cubicBezTo>
                    <a:pt x="1" y="175"/>
                    <a:pt x="7" y="187"/>
                    <a:pt x="14" y="187"/>
                  </a:cubicBezTo>
                  <a:cubicBezTo>
                    <a:pt x="18" y="187"/>
                    <a:pt x="21" y="184"/>
                    <a:pt x="21" y="175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8104908" y="3621583"/>
              <a:ext cx="96103" cy="24269"/>
            </a:xfrm>
            <a:custGeom>
              <a:avLst/>
              <a:gdLst/>
              <a:ahLst/>
              <a:cxnLst/>
              <a:rect l="l" t="t" r="r" b="b"/>
              <a:pathLst>
                <a:path w="1976" h="499" extrusionOk="0">
                  <a:moveTo>
                    <a:pt x="138" y="0"/>
                  </a:moveTo>
                  <a:cubicBezTo>
                    <a:pt x="93" y="0"/>
                    <a:pt x="47" y="2"/>
                    <a:pt x="0" y="6"/>
                  </a:cubicBezTo>
                  <a:cubicBezTo>
                    <a:pt x="437" y="6"/>
                    <a:pt x="814" y="180"/>
                    <a:pt x="1193" y="325"/>
                  </a:cubicBezTo>
                  <a:cubicBezTo>
                    <a:pt x="1309" y="413"/>
                    <a:pt x="1483" y="499"/>
                    <a:pt x="1627" y="499"/>
                  </a:cubicBezTo>
                  <a:cubicBezTo>
                    <a:pt x="1774" y="471"/>
                    <a:pt x="1890" y="383"/>
                    <a:pt x="1976" y="297"/>
                  </a:cubicBezTo>
                  <a:cubicBezTo>
                    <a:pt x="1976" y="297"/>
                    <a:pt x="1976" y="266"/>
                    <a:pt x="1948" y="266"/>
                  </a:cubicBezTo>
                  <a:cubicBezTo>
                    <a:pt x="1842" y="373"/>
                    <a:pt x="1721" y="447"/>
                    <a:pt x="1585" y="447"/>
                  </a:cubicBezTo>
                  <a:cubicBezTo>
                    <a:pt x="1534" y="447"/>
                    <a:pt x="1481" y="436"/>
                    <a:pt x="1425" y="413"/>
                  </a:cubicBezTo>
                  <a:cubicBezTo>
                    <a:pt x="1251" y="325"/>
                    <a:pt x="1104" y="266"/>
                    <a:pt x="930" y="180"/>
                  </a:cubicBezTo>
                  <a:cubicBezTo>
                    <a:pt x="678" y="80"/>
                    <a:pt x="427" y="0"/>
                    <a:pt x="13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8213754" y="3496007"/>
              <a:ext cx="17022" cy="91142"/>
            </a:xfrm>
            <a:custGeom>
              <a:avLst/>
              <a:gdLst/>
              <a:ahLst/>
              <a:cxnLst/>
              <a:rect l="l" t="t" r="r" b="b"/>
              <a:pathLst>
                <a:path w="350" h="1874" extrusionOk="0">
                  <a:moveTo>
                    <a:pt x="29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75" y="264"/>
                    <a:pt x="261" y="554"/>
                    <a:pt x="291" y="873"/>
                  </a:cubicBezTo>
                  <a:cubicBezTo>
                    <a:pt x="291" y="1193"/>
                    <a:pt x="291" y="1542"/>
                    <a:pt x="203" y="1861"/>
                  </a:cubicBezTo>
                  <a:cubicBezTo>
                    <a:pt x="184" y="1861"/>
                    <a:pt x="190" y="1874"/>
                    <a:pt x="206" y="1874"/>
                  </a:cubicBezTo>
                  <a:cubicBezTo>
                    <a:pt x="213" y="1874"/>
                    <a:pt x="223" y="1871"/>
                    <a:pt x="233" y="1861"/>
                  </a:cubicBezTo>
                  <a:cubicBezTo>
                    <a:pt x="319" y="1570"/>
                    <a:pt x="349" y="1193"/>
                    <a:pt x="319" y="873"/>
                  </a:cubicBezTo>
                  <a:cubicBezTo>
                    <a:pt x="291" y="554"/>
                    <a:pt x="233" y="233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7696567" y="3846471"/>
              <a:ext cx="4231" cy="16682"/>
            </a:xfrm>
            <a:custGeom>
              <a:avLst/>
              <a:gdLst/>
              <a:ahLst/>
              <a:cxnLst/>
              <a:rect l="l" t="t" r="r" b="b"/>
              <a:pathLst>
                <a:path w="87" h="343" extrusionOk="0">
                  <a:moveTo>
                    <a:pt x="58" y="1"/>
                  </a:moveTo>
                  <a:cubicBezTo>
                    <a:pt x="28" y="117"/>
                    <a:pt x="0" y="205"/>
                    <a:pt x="0" y="322"/>
                  </a:cubicBezTo>
                  <a:cubicBezTo>
                    <a:pt x="0" y="335"/>
                    <a:pt x="7" y="342"/>
                    <a:pt x="14" y="342"/>
                  </a:cubicBezTo>
                  <a:cubicBezTo>
                    <a:pt x="21" y="342"/>
                    <a:pt x="28" y="335"/>
                    <a:pt x="28" y="322"/>
                  </a:cubicBezTo>
                  <a:cubicBezTo>
                    <a:pt x="28" y="233"/>
                    <a:pt x="58" y="117"/>
                    <a:pt x="8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7700750" y="3842629"/>
              <a:ext cx="4329" cy="28986"/>
            </a:xfrm>
            <a:custGeom>
              <a:avLst/>
              <a:gdLst/>
              <a:ahLst/>
              <a:cxnLst/>
              <a:rect l="l" t="t" r="r" b="b"/>
              <a:pathLst>
                <a:path w="89" h="596" extrusionOk="0">
                  <a:moveTo>
                    <a:pt x="85" y="1"/>
                  </a:moveTo>
                  <a:cubicBezTo>
                    <a:pt x="81" y="1"/>
                    <a:pt x="73" y="8"/>
                    <a:pt x="58" y="22"/>
                  </a:cubicBezTo>
                  <a:cubicBezTo>
                    <a:pt x="30" y="196"/>
                    <a:pt x="0" y="401"/>
                    <a:pt x="0" y="575"/>
                  </a:cubicBezTo>
                  <a:cubicBezTo>
                    <a:pt x="0" y="589"/>
                    <a:pt x="8" y="596"/>
                    <a:pt x="15" y="596"/>
                  </a:cubicBezTo>
                  <a:cubicBezTo>
                    <a:pt x="23" y="596"/>
                    <a:pt x="30" y="589"/>
                    <a:pt x="30" y="575"/>
                  </a:cubicBezTo>
                  <a:cubicBezTo>
                    <a:pt x="58" y="401"/>
                    <a:pt x="88" y="196"/>
                    <a:pt x="88" y="22"/>
                  </a:cubicBezTo>
                  <a:cubicBezTo>
                    <a:pt x="88" y="8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7706391" y="3839808"/>
              <a:ext cx="5690" cy="36476"/>
            </a:xfrm>
            <a:custGeom>
              <a:avLst/>
              <a:gdLst/>
              <a:ahLst/>
              <a:cxnLst/>
              <a:rect l="l" t="t" r="r" b="b"/>
              <a:pathLst>
                <a:path w="117" h="750" extrusionOk="0">
                  <a:moveTo>
                    <a:pt x="103" y="1"/>
                  </a:moveTo>
                  <a:cubicBezTo>
                    <a:pt x="96" y="1"/>
                    <a:pt x="89" y="8"/>
                    <a:pt x="89" y="22"/>
                  </a:cubicBezTo>
                  <a:cubicBezTo>
                    <a:pt x="31" y="254"/>
                    <a:pt x="0" y="486"/>
                    <a:pt x="0" y="749"/>
                  </a:cubicBezTo>
                  <a:lnTo>
                    <a:pt x="31" y="749"/>
                  </a:lnTo>
                  <a:cubicBezTo>
                    <a:pt x="58" y="486"/>
                    <a:pt x="58" y="254"/>
                    <a:pt x="117" y="22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7710671" y="3836015"/>
              <a:ext cx="8560" cy="44112"/>
            </a:xfrm>
            <a:custGeom>
              <a:avLst/>
              <a:gdLst/>
              <a:ahLst/>
              <a:cxnLst/>
              <a:rect l="l" t="t" r="r" b="b"/>
              <a:pathLst>
                <a:path w="176" h="907" extrusionOk="0">
                  <a:moveTo>
                    <a:pt x="153" y="0"/>
                  </a:moveTo>
                  <a:cubicBezTo>
                    <a:pt x="148" y="0"/>
                    <a:pt x="145" y="3"/>
                    <a:pt x="145" y="14"/>
                  </a:cubicBezTo>
                  <a:cubicBezTo>
                    <a:pt x="87" y="304"/>
                    <a:pt x="29" y="595"/>
                    <a:pt x="1" y="885"/>
                  </a:cubicBezTo>
                  <a:cubicBezTo>
                    <a:pt x="1" y="899"/>
                    <a:pt x="8" y="906"/>
                    <a:pt x="15" y="906"/>
                  </a:cubicBezTo>
                  <a:cubicBezTo>
                    <a:pt x="22" y="906"/>
                    <a:pt x="29" y="899"/>
                    <a:pt x="29" y="885"/>
                  </a:cubicBezTo>
                  <a:cubicBezTo>
                    <a:pt x="87" y="595"/>
                    <a:pt x="117" y="304"/>
                    <a:pt x="175" y="14"/>
                  </a:cubicBezTo>
                  <a:cubicBezTo>
                    <a:pt x="175" y="14"/>
                    <a:pt x="162" y="0"/>
                    <a:pt x="15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7719182" y="3831005"/>
              <a:ext cx="8511" cy="43431"/>
            </a:xfrm>
            <a:custGeom>
              <a:avLst/>
              <a:gdLst/>
              <a:ahLst/>
              <a:cxnLst/>
              <a:rect l="l" t="t" r="r" b="b"/>
              <a:pathLst>
                <a:path w="175" h="893" extrusionOk="0">
                  <a:moveTo>
                    <a:pt x="144" y="0"/>
                  </a:moveTo>
                  <a:cubicBezTo>
                    <a:pt x="86" y="291"/>
                    <a:pt x="28" y="581"/>
                    <a:pt x="0" y="872"/>
                  </a:cubicBezTo>
                  <a:cubicBezTo>
                    <a:pt x="0" y="886"/>
                    <a:pt x="7" y="893"/>
                    <a:pt x="14" y="893"/>
                  </a:cubicBezTo>
                  <a:cubicBezTo>
                    <a:pt x="21" y="893"/>
                    <a:pt x="28" y="886"/>
                    <a:pt x="28" y="872"/>
                  </a:cubicBezTo>
                  <a:cubicBezTo>
                    <a:pt x="58" y="581"/>
                    <a:pt x="116" y="291"/>
                    <a:pt x="174" y="28"/>
                  </a:cubicBezTo>
                  <a:cubicBezTo>
                    <a:pt x="174" y="0"/>
                    <a:pt x="144" y="0"/>
                    <a:pt x="14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7729007" y="3823856"/>
              <a:ext cx="7149" cy="46398"/>
            </a:xfrm>
            <a:custGeom>
              <a:avLst/>
              <a:gdLst/>
              <a:ahLst/>
              <a:cxnLst/>
              <a:rect l="l" t="t" r="r" b="b"/>
              <a:pathLst>
                <a:path w="147" h="954" extrusionOk="0">
                  <a:moveTo>
                    <a:pt x="116" y="1"/>
                  </a:moveTo>
                  <a:cubicBezTo>
                    <a:pt x="58" y="322"/>
                    <a:pt x="0" y="612"/>
                    <a:pt x="0" y="931"/>
                  </a:cubicBezTo>
                  <a:cubicBezTo>
                    <a:pt x="0" y="946"/>
                    <a:pt x="8" y="953"/>
                    <a:pt x="15" y="953"/>
                  </a:cubicBezTo>
                  <a:cubicBezTo>
                    <a:pt x="23" y="953"/>
                    <a:pt x="30" y="946"/>
                    <a:pt x="30" y="931"/>
                  </a:cubicBezTo>
                  <a:cubicBezTo>
                    <a:pt x="58" y="640"/>
                    <a:pt x="116" y="322"/>
                    <a:pt x="147" y="31"/>
                  </a:cubicBezTo>
                  <a:cubicBezTo>
                    <a:pt x="147" y="1"/>
                    <a:pt x="147" y="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7737469" y="3822494"/>
              <a:ext cx="7198" cy="47760"/>
            </a:xfrm>
            <a:custGeom>
              <a:avLst/>
              <a:gdLst/>
              <a:ahLst/>
              <a:cxnLst/>
              <a:rect l="l" t="t" r="r" b="b"/>
              <a:pathLst>
                <a:path w="148" h="982" extrusionOk="0">
                  <a:moveTo>
                    <a:pt x="117" y="1"/>
                  </a:moveTo>
                  <a:cubicBezTo>
                    <a:pt x="59" y="319"/>
                    <a:pt x="1" y="640"/>
                    <a:pt x="1" y="959"/>
                  </a:cubicBezTo>
                  <a:cubicBezTo>
                    <a:pt x="1" y="974"/>
                    <a:pt x="15" y="981"/>
                    <a:pt x="30" y="981"/>
                  </a:cubicBezTo>
                  <a:cubicBezTo>
                    <a:pt x="44" y="981"/>
                    <a:pt x="59" y="974"/>
                    <a:pt x="59" y="959"/>
                  </a:cubicBezTo>
                  <a:cubicBezTo>
                    <a:pt x="59" y="640"/>
                    <a:pt x="117" y="350"/>
                    <a:pt x="147" y="29"/>
                  </a:cubicBezTo>
                  <a:cubicBezTo>
                    <a:pt x="147" y="1"/>
                    <a:pt x="117" y="1"/>
                    <a:pt x="11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7748801" y="3818214"/>
              <a:ext cx="5690" cy="44501"/>
            </a:xfrm>
            <a:custGeom>
              <a:avLst/>
              <a:gdLst/>
              <a:ahLst/>
              <a:cxnLst/>
              <a:rect l="l" t="t" r="r" b="b"/>
              <a:pathLst>
                <a:path w="117" h="915" extrusionOk="0">
                  <a:moveTo>
                    <a:pt x="116" y="1"/>
                  </a:moveTo>
                  <a:cubicBezTo>
                    <a:pt x="0" y="291"/>
                    <a:pt x="0" y="612"/>
                    <a:pt x="0" y="903"/>
                  </a:cubicBezTo>
                  <a:cubicBezTo>
                    <a:pt x="0" y="911"/>
                    <a:pt x="5" y="914"/>
                    <a:pt x="12" y="914"/>
                  </a:cubicBezTo>
                  <a:cubicBezTo>
                    <a:pt x="29" y="914"/>
                    <a:pt x="58" y="894"/>
                    <a:pt x="58" y="872"/>
                  </a:cubicBezTo>
                  <a:cubicBezTo>
                    <a:pt x="58" y="582"/>
                    <a:pt x="88" y="29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7757264" y="3808730"/>
              <a:ext cx="9970" cy="51456"/>
            </a:xfrm>
            <a:custGeom>
              <a:avLst/>
              <a:gdLst/>
              <a:ahLst/>
              <a:cxnLst/>
              <a:rect l="l" t="t" r="r" b="b"/>
              <a:pathLst>
                <a:path w="205" h="1058" extrusionOk="0">
                  <a:moveTo>
                    <a:pt x="186" y="0"/>
                  </a:moveTo>
                  <a:cubicBezTo>
                    <a:pt x="175" y="0"/>
                    <a:pt x="161" y="7"/>
                    <a:pt x="147" y="21"/>
                  </a:cubicBezTo>
                  <a:cubicBezTo>
                    <a:pt x="58" y="342"/>
                    <a:pt x="0" y="691"/>
                    <a:pt x="0" y="1009"/>
                  </a:cubicBezTo>
                  <a:cubicBezTo>
                    <a:pt x="0" y="1044"/>
                    <a:pt x="21" y="1058"/>
                    <a:pt x="37" y="1058"/>
                  </a:cubicBezTo>
                  <a:cubicBezTo>
                    <a:pt x="49" y="1058"/>
                    <a:pt x="58" y="1051"/>
                    <a:pt x="58" y="1039"/>
                  </a:cubicBezTo>
                  <a:cubicBezTo>
                    <a:pt x="89" y="691"/>
                    <a:pt x="117" y="342"/>
                    <a:pt x="205" y="21"/>
                  </a:cubicBezTo>
                  <a:cubicBezTo>
                    <a:pt x="205" y="7"/>
                    <a:pt x="197" y="0"/>
                    <a:pt x="1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7768547" y="3811551"/>
              <a:ext cx="8560" cy="44550"/>
            </a:xfrm>
            <a:custGeom>
              <a:avLst/>
              <a:gdLst/>
              <a:ahLst/>
              <a:cxnLst/>
              <a:rect l="l" t="t" r="r" b="b"/>
              <a:pathLst>
                <a:path w="176" h="916" extrusionOk="0">
                  <a:moveTo>
                    <a:pt x="161" y="1"/>
                  </a:moveTo>
                  <a:cubicBezTo>
                    <a:pt x="154" y="1"/>
                    <a:pt x="147" y="7"/>
                    <a:pt x="147" y="21"/>
                  </a:cubicBezTo>
                  <a:cubicBezTo>
                    <a:pt x="59" y="284"/>
                    <a:pt x="1" y="603"/>
                    <a:pt x="1" y="893"/>
                  </a:cubicBezTo>
                  <a:cubicBezTo>
                    <a:pt x="1" y="908"/>
                    <a:pt x="15" y="916"/>
                    <a:pt x="30" y="916"/>
                  </a:cubicBezTo>
                  <a:cubicBezTo>
                    <a:pt x="44" y="916"/>
                    <a:pt x="59" y="908"/>
                    <a:pt x="59" y="893"/>
                  </a:cubicBezTo>
                  <a:cubicBezTo>
                    <a:pt x="89" y="603"/>
                    <a:pt x="117" y="312"/>
                    <a:pt x="175" y="21"/>
                  </a:cubicBezTo>
                  <a:cubicBezTo>
                    <a:pt x="175" y="7"/>
                    <a:pt x="168" y="1"/>
                    <a:pt x="16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7778517" y="3802748"/>
              <a:ext cx="5690" cy="42410"/>
            </a:xfrm>
            <a:custGeom>
              <a:avLst/>
              <a:gdLst/>
              <a:ahLst/>
              <a:cxnLst/>
              <a:rect l="l" t="t" r="r" b="b"/>
              <a:pathLst>
                <a:path w="117" h="872" extrusionOk="0">
                  <a:moveTo>
                    <a:pt x="86" y="0"/>
                  </a:moveTo>
                  <a:cubicBezTo>
                    <a:pt x="28" y="291"/>
                    <a:pt x="0" y="581"/>
                    <a:pt x="0" y="872"/>
                  </a:cubicBezTo>
                  <a:lnTo>
                    <a:pt x="58" y="872"/>
                  </a:lnTo>
                  <a:lnTo>
                    <a:pt x="58" y="377"/>
                  </a:lnTo>
                  <a:cubicBezTo>
                    <a:pt x="86" y="261"/>
                    <a:pt x="117" y="116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7786980" y="3800706"/>
              <a:ext cx="8122" cy="42653"/>
            </a:xfrm>
            <a:custGeom>
              <a:avLst/>
              <a:gdLst/>
              <a:ahLst/>
              <a:cxnLst/>
              <a:rect l="l" t="t" r="r" b="b"/>
              <a:pathLst>
                <a:path w="167" h="877" extrusionOk="0">
                  <a:moveTo>
                    <a:pt x="140" y="0"/>
                  </a:moveTo>
                  <a:cubicBezTo>
                    <a:pt x="133" y="0"/>
                    <a:pt x="125" y="4"/>
                    <a:pt x="117" y="12"/>
                  </a:cubicBezTo>
                  <a:cubicBezTo>
                    <a:pt x="29" y="275"/>
                    <a:pt x="1" y="565"/>
                    <a:pt x="1" y="856"/>
                  </a:cubicBezTo>
                  <a:cubicBezTo>
                    <a:pt x="1" y="870"/>
                    <a:pt x="15" y="877"/>
                    <a:pt x="30" y="877"/>
                  </a:cubicBezTo>
                  <a:cubicBezTo>
                    <a:pt x="44" y="877"/>
                    <a:pt x="59" y="870"/>
                    <a:pt x="59" y="856"/>
                  </a:cubicBezTo>
                  <a:cubicBezTo>
                    <a:pt x="59" y="565"/>
                    <a:pt x="59" y="303"/>
                    <a:pt x="145" y="42"/>
                  </a:cubicBezTo>
                  <a:cubicBezTo>
                    <a:pt x="166" y="21"/>
                    <a:pt x="157" y="0"/>
                    <a:pt x="14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7799674" y="3797058"/>
              <a:ext cx="7149" cy="39248"/>
            </a:xfrm>
            <a:custGeom>
              <a:avLst/>
              <a:gdLst/>
              <a:ahLst/>
              <a:cxnLst/>
              <a:rect l="l" t="t" r="r" b="b"/>
              <a:pathLst>
                <a:path w="147" h="807" extrusionOk="0">
                  <a:moveTo>
                    <a:pt x="116" y="1"/>
                  </a:moveTo>
                  <a:cubicBezTo>
                    <a:pt x="58" y="87"/>
                    <a:pt x="58" y="233"/>
                    <a:pt x="58" y="319"/>
                  </a:cubicBezTo>
                  <a:cubicBezTo>
                    <a:pt x="30" y="466"/>
                    <a:pt x="30" y="640"/>
                    <a:pt x="0" y="784"/>
                  </a:cubicBezTo>
                  <a:cubicBezTo>
                    <a:pt x="0" y="799"/>
                    <a:pt x="15" y="807"/>
                    <a:pt x="29" y="807"/>
                  </a:cubicBezTo>
                  <a:cubicBezTo>
                    <a:pt x="44" y="807"/>
                    <a:pt x="58" y="799"/>
                    <a:pt x="58" y="784"/>
                  </a:cubicBezTo>
                  <a:cubicBezTo>
                    <a:pt x="58" y="668"/>
                    <a:pt x="88" y="524"/>
                    <a:pt x="88" y="408"/>
                  </a:cubicBezTo>
                  <a:cubicBezTo>
                    <a:pt x="88" y="292"/>
                    <a:pt x="88" y="117"/>
                    <a:pt x="146" y="29"/>
                  </a:cubicBezTo>
                  <a:cubicBezTo>
                    <a:pt x="146" y="1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7812416" y="3791757"/>
              <a:ext cx="5690" cy="44452"/>
            </a:xfrm>
            <a:custGeom>
              <a:avLst/>
              <a:gdLst/>
              <a:ahLst/>
              <a:cxnLst/>
              <a:rect l="l" t="t" r="r" b="b"/>
              <a:pathLst>
                <a:path w="117" h="914" extrusionOk="0">
                  <a:moveTo>
                    <a:pt x="102" y="1"/>
                  </a:moveTo>
                  <a:cubicBezTo>
                    <a:pt x="94" y="1"/>
                    <a:pt x="87" y="8"/>
                    <a:pt x="87" y="22"/>
                  </a:cubicBezTo>
                  <a:cubicBezTo>
                    <a:pt x="1" y="284"/>
                    <a:pt x="1" y="575"/>
                    <a:pt x="1" y="865"/>
                  </a:cubicBezTo>
                  <a:cubicBezTo>
                    <a:pt x="1" y="899"/>
                    <a:pt x="10" y="913"/>
                    <a:pt x="18" y="913"/>
                  </a:cubicBezTo>
                  <a:cubicBezTo>
                    <a:pt x="24" y="913"/>
                    <a:pt x="29" y="906"/>
                    <a:pt x="29" y="893"/>
                  </a:cubicBezTo>
                  <a:cubicBezTo>
                    <a:pt x="29" y="603"/>
                    <a:pt x="59" y="312"/>
                    <a:pt x="117" y="22"/>
                  </a:cubicBezTo>
                  <a:cubicBezTo>
                    <a:pt x="117" y="8"/>
                    <a:pt x="109" y="1"/>
                    <a:pt x="10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7823748" y="3786115"/>
              <a:ext cx="5690" cy="44452"/>
            </a:xfrm>
            <a:custGeom>
              <a:avLst/>
              <a:gdLst/>
              <a:ahLst/>
              <a:cxnLst/>
              <a:rect l="l" t="t" r="r" b="b"/>
              <a:pathLst>
                <a:path w="117" h="914" extrusionOk="0">
                  <a:moveTo>
                    <a:pt x="101" y="1"/>
                  </a:moveTo>
                  <a:cubicBezTo>
                    <a:pt x="94" y="1"/>
                    <a:pt x="86" y="7"/>
                    <a:pt x="86" y="21"/>
                  </a:cubicBezTo>
                  <a:cubicBezTo>
                    <a:pt x="58" y="168"/>
                    <a:pt x="58" y="312"/>
                    <a:pt x="28" y="458"/>
                  </a:cubicBezTo>
                  <a:cubicBezTo>
                    <a:pt x="0" y="603"/>
                    <a:pt x="0" y="749"/>
                    <a:pt x="0" y="893"/>
                  </a:cubicBezTo>
                  <a:cubicBezTo>
                    <a:pt x="0" y="906"/>
                    <a:pt x="10" y="913"/>
                    <a:pt x="22" y="913"/>
                  </a:cubicBezTo>
                  <a:cubicBezTo>
                    <a:pt x="39" y="913"/>
                    <a:pt x="58" y="899"/>
                    <a:pt x="58" y="865"/>
                  </a:cubicBezTo>
                  <a:cubicBezTo>
                    <a:pt x="28" y="719"/>
                    <a:pt x="58" y="575"/>
                    <a:pt x="86" y="400"/>
                  </a:cubicBezTo>
                  <a:cubicBezTo>
                    <a:pt x="116" y="284"/>
                    <a:pt x="116" y="138"/>
                    <a:pt x="116" y="21"/>
                  </a:cubicBezTo>
                  <a:cubicBezTo>
                    <a:pt x="116" y="7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7836393" y="3780473"/>
              <a:ext cx="4329" cy="40270"/>
            </a:xfrm>
            <a:custGeom>
              <a:avLst/>
              <a:gdLst/>
              <a:ahLst/>
              <a:cxnLst/>
              <a:rect l="l" t="t" r="r" b="b"/>
              <a:pathLst>
                <a:path w="89" h="828" extrusionOk="0">
                  <a:moveTo>
                    <a:pt x="74" y="0"/>
                  </a:moveTo>
                  <a:cubicBezTo>
                    <a:pt x="66" y="0"/>
                    <a:pt x="59" y="7"/>
                    <a:pt x="59" y="21"/>
                  </a:cubicBezTo>
                  <a:cubicBezTo>
                    <a:pt x="31" y="284"/>
                    <a:pt x="1" y="544"/>
                    <a:pt x="31" y="807"/>
                  </a:cubicBezTo>
                  <a:cubicBezTo>
                    <a:pt x="31" y="821"/>
                    <a:pt x="38" y="828"/>
                    <a:pt x="45" y="828"/>
                  </a:cubicBezTo>
                  <a:cubicBezTo>
                    <a:pt x="52" y="828"/>
                    <a:pt x="59" y="821"/>
                    <a:pt x="59" y="807"/>
                  </a:cubicBezTo>
                  <a:cubicBezTo>
                    <a:pt x="89" y="544"/>
                    <a:pt x="89" y="284"/>
                    <a:pt x="89" y="21"/>
                  </a:cubicBezTo>
                  <a:cubicBezTo>
                    <a:pt x="89" y="7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7850546" y="3773373"/>
              <a:ext cx="5690" cy="40367"/>
            </a:xfrm>
            <a:custGeom>
              <a:avLst/>
              <a:gdLst/>
              <a:ahLst/>
              <a:cxnLst/>
              <a:rect l="l" t="t" r="r" b="b"/>
              <a:pathLst>
                <a:path w="117" h="830" extrusionOk="0">
                  <a:moveTo>
                    <a:pt x="102" y="0"/>
                  </a:moveTo>
                  <a:cubicBezTo>
                    <a:pt x="95" y="0"/>
                    <a:pt x="88" y="8"/>
                    <a:pt x="88" y="23"/>
                  </a:cubicBezTo>
                  <a:cubicBezTo>
                    <a:pt x="30" y="256"/>
                    <a:pt x="0" y="546"/>
                    <a:pt x="0" y="806"/>
                  </a:cubicBezTo>
                  <a:cubicBezTo>
                    <a:pt x="0" y="822"/>
                    <a:pt x="15" y="829"/>
                    <a:pt x="29" y="829"/>
                  </a:cubicBezTo>
                  <a:cubicBezTo>
                    <a:pt x="44" y="829"/>
                    <a:pt x="58" y="822"/>
                    <a:pt x="58" y="806"/>
                  </a:cubicBezTo>
                  <a:cubicBezTo>
                    <a:pt x="58" y="546"/>
                    <a:pt x="88" y="283"/>
                    <a:pt x="116" y="23"/>
                  </a:cubicBezTo>
                  <a:cubicBezTo>
                    <a:pt x="116" y="8"/>
                    <a:pt x="109" y="0"/>
                    <a:pt x="10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7863288" y="3767731"/>
              <a:ext cx="7052" cy="41242"/>
            </a:xfrm>
            <a:custGeom>
              <a:avLst/>
              <a:gdLst/>
              <a:ahLst/>
              <a:cxnLst/>
              <a:rect l="l" t="t" r="r" b="b"/>
              <a:pathLst>
                <a:path w="145" h="848" extrusionOk="0">
                  <a:moveTo>
                    <a:pt x="131" y="0"/>
                  </a:moveTo>
                  <a:cubicBezTo>
                    <a:pt x="124" y="0"/>
                    <a:pt x="117" y="8"/>
                    <a:pt x="117" y="23"/>
                  </a:cubicBezTo>
                  <a:lnTo>
                    <a:pt x="29" y="458"/>
                  </a:lnTo>
                  <a:cubicBezTo>
                    <a:pt x="29" y="574"/>
                    <a:pt x="1" y="690"/>
                    <a:pt x="1" y="836"/>
                  </a:cubicBezTo>
                  <a:cubicBezTo>
                    <a:pt x="9" y="845"/>
                    <a:pt x="17" y="848"/>
                    <a:pt x="25" y="848"/>
                  </a:cubicBezTo>
                  <a:cubicBezTo>
                    <a:pt x="44" y="848"/>
                    <a:pt x="59" y="828"/>
                    <a:pt x="59" y="806"/>
                  </a:cubicBezTo>
                  <a:cubicBezTo>
                    <a:pt x="59" y="546"/>
                    <a:pt x="117" y="283"/>
                    <a:pt x="145" y="23"/>
                  </a:cubicBezTo>
                  <a:cubicBezTo>
                    <a:pt x="145" y="8"/>
                    <a:pt x="138" y="0"/>
                    <a:pt x="1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7873113" y="3763159"/>
              <a:ext cx="4377" cy="36428"/>
            </a:xfrm>
            <a:custGeom>
              <a:avLst/>
              <a:gdLst/>
              <a:ahLst/>
              <a:cxnLst/>
              <a:rect l="l" t="t" r="r" b="b"/>
              <a:pathLst>
                <a:path w="90" h="749" extrusionOk="0">
                  <a:moveTo>
                    <a:pt x="89" y="1"/>
                  </a:moveTo>
                  <a:cubicBezTo>
                    <a:pt x="31" y="233"/>
                    <a:pt x="1" y="493"/>
                    <a:pt x="31" y="726"/>
                  </a:cubicBezTo>
                  <a:cubicBezTo>
                    <a:pt x="31" y="741"/>
                    <a:pt x="46" y="749"/>
                    <a:pt x="60" y="749"/>
                  </a:cubicBezTo>
                  <a:cubicBezTo>
                    <a:pt x="75" y="749"/>
                    <a:pt x="89" y="741"/>
                    <a:pt x="89" y="726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7884445" y="3762041"/>
              <a:ext cx="5690" cy="38908"/>
            </a:xfrm>
            <a:custGeom>
              <a:avLst/>
              <a:gdLst/>
              <a:ahLst/>
              <a:cxnLst/>
              <a:rect l="l" t="t" r="r" b="b"/>
              <a:pathLst>
                <a:path w="117" h="800" extrusionOk="0">
                  <a:moveTo>
                    <a:pt x="88" y="1"/>
                  </a:moveTo>
                  <a:cubicBezTo>
                    <a:pt x="73" y="1"/>
                    <a:pt x="59" y="9"/>
                    <a:pt x="59" y="24"/>
                  </a:cubicBezTo>
                  <a:cubicBezTo>
                    <a:pt x="59" y="140"/>
                    <a:pt x="31" y="284"/>
                    <a:pt x="31" y="430"/>
                  </a:cubicBezTo>
                  <a:cubicBezTo>
                    <a:pt x="31" y="547"/>
                    <a:pt x="0" y="663"/>
                    <a:pt x="31" y="779"/>
                  </a:cubicBezTo>
                  <a:cubicBezTo>
                    <a:pt x="31" y="793"/>
                    <a:pt x="45" y="800"/>
                    <a:pt x="60" y="800"/>
                  </a:cubicBezTo>
                  <a:cubicBezTo>
                    <a:pt x="74" y="800"/>
                    <a:pt x="89" y="793"/>
                    <a:pt x="89" y="779"/>
                  </a:cubicBezTo>
                  <a:cubicBezTo>
                    <a:pt x="59" y="516"/>
                    <a:pt x="117" y="284"/>
                    <a:pt x="117" y="24"/>
                  </a:cubicBezTo>
                  <a:cubicBezTo>
                    <a:pt x="117" y="9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7897236" y="3757518"/>
              <a:ext cx="4231" cy="33947"/>
            </a:xfrm>
            <a:custGeom>
              <a:avLst/>
              <a:gdLst/>
              <a:ahLst/>
              <a:cxnLst/>
              <a:rect l="l" t="t" r="r" b="b"/>
              <a:pathLst>
                <a:path w="87" h="698" extrusionOk="0">
                  <a:moveTo>
                    <a:pt x="58" y="0"/>
                  </a:moveTo>
                  <a:cubicBezTo>
                    <a:pt x="58" y="233"/>
                    <a:pt x="28" y="465"/>
                    <a:pt x="0" y="698"/>
                  </a:cubicBezTo>
                  <a:lnTo>
                    <a:pt x="58" y="698"/>
                  </a:lnTo>
                  <a:cubicBezTo>
                    <a:pt x="58" y="465"/>
                    <a:pt x="86" y="233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7914161" y="3750757"/>
              <a:ext cx="2869" cy="38470"/>
            </a:xfrm>
            <a:custGeom>
              <a:avLst/>
              <a:gdLst/>
              <a:ahLst/>
              <a:cxnLst/>
              <a:rect l="l" t="t" r="r" b="b"/>
              <a:pathLst>
                <a:path w="59" h="791" extrusionOk="0">
                  <a:moveTo>
                    <a:pt x="15" y="1"/>
                  </a:moveTo>
                  <a:cubicBezTo>
                    <a:pt x="8" y="1"/>
                    <a:pt x="1" y="8"/>
                    <a:pt x="1" y="23"/>
                  </a:cubicBezTo>
                  <a:cubicBezTo>
                    <a:pt x="1" y="256"/>
                    <a:pt x="1" y="516"/>
                    <a:pt x="29" y="779"/>
                  </a:cubicBezTo>
                  <a:cubicBezTo>
                    <a:pt x="29" y="787"/>
                    <a:pt x="31" y="790"/>
                    <a:pt x="35" y="790"/>
                  </a:cubicBezTo>
                  <a:cubicBezTo>
                    <a:pt x="44" y="790"/>
                    <a:pt x="59" y="770"/>
                    <a:pt x="59" y="748"/>
                  </a:cubicBezTo>
                  <a:cubicBezTo>
                    <a:pt x="29" y="516"/>
                    <a:pt x="29" y="256"/>
                    <a:pt x="29" y="23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7922672" y="3740885"/>
              <a:ext cx="3550" cy="40318"/>
            </a:xfrm>
            <a:custGeom>
              <a:avLst/>
              <a:gdLst/>
              <a:ahLst/>
              <a:cxnLst/>
              <a:rect l="l" t="t" r="r" b="b"/>
              <a:pathLst>
                <a:path w="73" h="829" extrusionOk="0">
                  <a:moveTo>
                    <a:pt x="69" y="1"/>
                  </a:moveTo>
                  <a:lnTo>
                    <a:pt x="69" y="1"/>
                  </a:lnTo>
                  <a:cubicBezTo>
                    <a:pt x="65" y="1"/>
                    <a:pt x="58" y="8"/>
                    <a:pt x="58" y="22"/>
                  </a:cubicBezTo>
                  <a:cubicBezTo>
                    <a:pt x="72" y="8"/>
                    <a:pt x="72" y="1"/>
                    <a:pt x="69" y="1"/>
                  </a:cubicBezTo>
                  <a:close/>
                  <a:moveTo>
                    <a:pt x="58" y="22"/>
                  </a:moveTo>
                  <a:cubicBezTo>
                    <a:pt x="0" y="284"/>
                    <a:pt x="0" y="545"/>
                    <a:pt x="0" y="807"/>
                  </a:cubicBezTo>
                  <a:cubicBezTo>
                    <a:pt x="0" y="821"/>
                    <a:pt x="7" y="828"/>
                    <a:pt x="14" y="828"/>
                  </a:cubicBezTo>
                  <a:cubicBezTo>
                    <a:pt x="21" y="828"/>
                    <a:pt x="28" y="821"/>
                    <a:pt x="28" y="807"/>
                  </a:cubicBezTo>
                  <a:cubicBezTo>
                    <a:pt x="58" y="545"/>
                    <a:pt x="58" y="284"/>
                    <a:pt x="58" y="22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7933955" y="3732082"/>
              <a:ext cx="5690" cy="46301"/>
            </a:xfrm>
            <a:custGeom>
              <a:avLst/>
              <a:gdLst/>
              <a:ahLst/>
              <a:cxnLst/>
              <a:rect l="l" t="t" r="r" b="b"/>
              <a:pathLst>
                <a:path w="117" h="952" extrusionOk="0">
                  <a:moveTo>
                    <a:pt x="87" y="0"/>
                  </a:moveTo>
                  <a:cubicBezTo>
                    <a:pt x="28" y="117"/>
                    <a:pt x="59" y="291"/>
                    <a:pt x="59" y="435"/>
                  </a:cubicBezTo>
                  <a:cubicBezTo>
                    <a:pt x="28" y="582"/>
                    <a:pt x="28" y="756"/>
                    <a:pt x="1" y="930"/>
                  </a:cubicBezTo>
                  <a:cubicBezTo>
                    <a:pt x="1" y="944"/>
                    <a:pt x="15" y="951"/>
                    <a:pt x="30" y="951"/>
                  </a:cubicBezTo>
                  <a:cubicBezTo>
                    <a:pt x="44" y="951"/>
                    <a:pt x="59" y="944"/>
                    <a:pt x="59" y="930"/>
                  </a:cubicBezTo>
                  <a:cubicBezTo>
                    <a:pt x="59" y="784"/>
                    <a:pt x="59" y="640"/>
                    <a:pt x="87" y="493"/>
                  </a:cubicBezTo>
                  <a:cubicBezTo>
                    <a:pt x="87" y="349"/>
                    <a:pt x="59" y="145"/>
                    <a:pt x="117" y="28"/>
                  </a:cubicBezTo>
                  <a:cubicBezTo>
                    <a:pt x="117" y="0"/>
                    <a:pt x="117" y="0"/>
                    <a:pt x="8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7946601" y="3723960"/>
              <a:ext cx="7198" cy="48732"/>
            </a:xfrm>
            <a:custGeom>
              <a:avLst/>
              <a:gdLst/>
              <a:ahLst/>
              <a:cxnLst/>
              <a:rect l="l" t="t" r="r" b="b"/>
              <a:pathLst>
                <a:path w="148" h="1002" extrusionOk="0">
                  <a:moveTo>
                    <a:pt x="132" y="0"/>
                  </a:moveTo>
                  <a:cubicBezTo>
                    <a:pt x="125" y="0"/>
                    <a:pt x="117" y="7"/>
                    <a:pt x="117" y="21"/>
                  </a:cubicBezTo>
                  <a:cubicBezTo>
                    <a:pt x="31" y="312"/>
                    <a:pt x="1" y="660"/>
                    <a:pt x="31" y="981"/>
                  </a:cubicBezTo>
                  <a:cubicBezTo>
                    <a:pt x="31" y="995"/>
                    <a:pt x="38" y="1002"/>
                    <a:pt x="45" y="1002"/>
                  </a:cubicBezTo>
                  <a:cubicBezTo>
                    <a:pt x="52" y="1002"/>
                    <a:pt x="59" y="995"/>
                    <a:pt x="59" y="981"/>
                  </a:cubicBezTo>
                  <a:cubicBezTo>
                    <a:pt x="59" y="660"/>
                    <a:pt x="89" y="342"/>
                    <a:pt x="147" y="21"/>
                  </a:cubicBezTo>
                  <a:cubicBezTo>
                    <a:pt x="147" y="7"/>
                    <a:pt x="140" y="0"/>
                    <a:pt x="13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7962213" y="3715448"/>
              <a:ext cx="5690" cy="50240"/>
            </a:xfrm>
            <a:custGeom>
              <a:avLst/>
              <a:gdLst/>
              <a:ahLst/>
              <a:cxnLst/>
              <a:rect l="l" t="t" r="r" b="b"/>
              <a:pathLst>
                <a:path w="117" h="1033" extrusionOk="0">
                  <a:moveTo>
                    <a:pt x="102" y="1"/>
                  </a:moveTo>
                  <a:cubicBezTo>
                    <a:pt x="94" y="1"/>
                    <a:pt x="87" y="8"/>
                    <a:pt x="87" y="22"/>
                  </a:cubicBezTo>
                  <a:cubicBezTo>
                    <a:pt x="29" y="342"/>
                    <a:pt x="1" y="661"/>
                    <a:pt x="1" y="1010"/>
                  </a:cubicBezTo>
                  <a:cubicBezTo>
                    <a:pt x="1" y="1025"/>
                    <a:pt x="8" y="1032"/>
                    <a:pt x="18" y="1032"/>
                  </a:cubicBezTo>
                  <a:cubicBezTo>
                    <a:pt x="29" y="1032"/>
                    <a:pt x="44" y="1025"/>
                    <a:pt x="59" y="1010"/>
                  </a:cubicBezTo>
                  <a:cubicBezTo>
                    <a:pt x="59" y="691"/>
                    <a:pt x="87" y="342"/>
                    <a:pt x="117" y="22"/>
                  </a:cubicBezTo>
                  <a:cubicBezTo>
                    <a:pt x="117" y="8"/>
                    <a:pt x="109" y="1"/>
                    <a:pt x="10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7974858" y="3708348"/>
              <a:ext cx="5739" cy="48830"/>
            </a:xfrm>
            <a:custGeom>
              <a:avLst/>
              <a:gdLst/>
              <a:ahLst/>
              <a:cxnLst/>
              <a:rect l="l" t="t" r="r" b="b"/>
              <a:pathLst>
                <a:path w="118" h="1004" extrusionOk="0">
                  <a:moveTo>
                    <a:pt x="103" y="1"/>
                  </a:moveTo>
                  <a:cubicBezTo>
                    <a:pt x="96" y="1"/>
                    <a:pt x="89" y="8"/>
                    <a:pt x="89" y="24"/>
                  </a:cubicBezTo>
                  <a:cubicBezTo>
                    <a:pt x="31" y="314"/>
                    <a:pt x="1" y="663"/>
                    <a:pt x="31" y="981"/>
                  </a:cubicBezTo>
                  <a:cubicBezTo>
                    <a:pt x="31" y="996"/>
                    <a:pt x="38" y="1004"/>
                    <a:pt x="45" y="1004"/>
                  </a:cubicBezTo>
                  <a:cubicBezTo>
                    <a:pt x="52" y="1004"/>
                    <a:pt x="59" y="996"/>
                    <a:pt x="59" y="981"/>
                  </a:cubicBezTo>
                  <a:cubicBezTo>
                    <a:pt x="59" y="663"/>
                    <a:pt x="89" y="342"/>
                    <a:pt x="117" y="24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7989011" y="3698523"/>
              <a:ext cx="5690" cy="53012"/>
            </a:xfrm>
            <a:custGeom>
              <a:avLst/>
              <a:gdLst/>
              <a:ahLst/>
              <a:cxnLst/>
              <a:rect l="l" t="t" r="r" b="b"/>
              <a:pathLst>
                <a:path w="117" h="1090" extrusionOk="0">
                  <a:moveTo>
                    <a:pt x="103" y="0"/>
                  </a:moveTo>
                  <a:cubicBezTo>
                    <a:pt x="96" y="0"/>
                    <a:pt x="89" y="7"/>
                    <a:pt x="89" y="21"/>
                  </a:cubicBezTo>
                  <a:cubicBezTo>
                    <a:pt x="31" y="342"/>
                    <a:pt x="1" y="718"/>
                    <a:pt x="31" y="1067"/>
                  </a:cubicBezTo>
                  <a:cubicBezTo>
                    <a:pt x="31" y="1082"/>
                    <a:pt x="38" y="1090"/>
                    <a:pt x="45" y="1090"/>
                  </a:cubicBezTo>
                  <a:cubicBezTo>
                    <a:pt x="52" y="1090"/>
                    <a:pt x="59" y="1082"/>
                    <a:pt x="59" y="1067"/>
                  </a:cubicBezTo>
                  <a:cubicBezTo>
                    <a:pt x="59" y="718"/>
                    <a:pt x="89" y="370"/>
                    <a:pt x="117" y="21"/>
                  </a:cubicBezTo>
                  <a:cubicBezTo>
                    <a:pt x="117" y="7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003163" y="3690012"/>
              <a:ext cx="4329" cy="57243"/>
            </a:xfrm>
            <a:custGeom>
              <a:avLst/>
              <a:gdLst/>
              <a:ahLst/>
              <a:cxnLst/>
              <a:rect l="l" t="t" r="r" b="b"/>
              <a:pathLst>
                <a:path w="89" h="1177" extrusionOk="0">
                  <a:moveTo>
                    <a:pt x="73" y="1"/>
                  </a:moveTo>
                  <a:cubicBezTo>
                    <a:pt x="66" y="1"/>
                    <a:pt x="58" y="8"/>
                    <a:pt x="58" y="22"/>
                  </a:cubicBezTo>
                  <a:cubicBezTo>
                    <a:pt x="0" y="401"/>
                    <a:pt x="0" y="777"/>
                    <a:pt x="30" y="1156"/>
                  </a:cubicBezTo>
                  <a:cubicBezTo>
                    <a:pt x="30" y="1170"/>
                    <a:pt x="45" y="1177"/>
                    <a:pt x="59" y="1177"/>
                  </a:cubicBezTo>
                  <a:cubicBezTo>
                    <a:pt x="74" y="1177"/>
                    <a:pt x="88" y="1170"/>
                    <a:pt x="88" y="1156"/>
                  </a:cubicBezTo>
                  <a:cubicBezTo>
                    <a:pt x="58" y="777"/>
                    <a:pt x="88" y="401"/>
                    <a:pt x="88" y="22"/>
                  </a:cubicBezTo>
                  <a:cubicBezTo>
                    <a:pt x="88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018727" y="3676929"/>
              <a:ext cx="7052" cy="53401"/>
            </a:xfrm>
            <a:custGeom>
              <a:avLst/>
              <a:gdLst/>
              <a:ahLst/>
              <a:cxnLst/>
              <a:rect l="l" t="t" r="r" b="b"/>
              <a:pathLst>
                <a:path w="145" h="1098" extrusionOk="0">
                  <a:moveTo>
                    <a:pt x="87" y="0"/>
                  </a:moveTo>
                  <a:cubicBezTo>
                    <a:pt x="87" y="379"/>
                    <a:pt x="59" y="728"/>
                    <a:pt x="1" y="1076"/>
                  </a:cubicBezTo>
                  <a:cubicBezTo>
                    <a:pt x="1" y="1090"/>
                    <a:pt x="15" y="1097"/>
                    <a:pt x="30" y="1097"/>
                  </a:cubicBezTo>
                  <a:cubicBezTo>
                    <a:pt x="44" y="1097"/>
                    <a:pt x="59" y="1090"/>
                    <a:pt x="59" y="1076"/>
                  </a:cubicBezTo>
                  <a:cubicBezTo>
                    <a:pt x="145" y="728"/>
                    <a:pt x="145" y="349"/>
                    <a:pt x="11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034241" y="3664576"/>
              <a:ext cx="7149" cy="61086"/>
            </a:xfrm>
            <a:custGeom>
              <a:avLst/>
              <a:gdLst/>
              <a:ahLst/>
              <a:cxnLst/>
              <a:rect l="l" t="t" r="r" b="b"/>
              <a:pathLst>
                <a:path w="147" h="1256" extrusionOk="0">
                  <a:moveTo>
                    <a:pt x="15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0" y="226"/>
                    <a:pt x="31" y="428"/>
                    <a:pt x="31" y="633"/>
                  </a:cubicBezTo>
                  <a:cubicBezTo>
                    <a:pt x="31" y="749"/>
                    <a:pt x="58" y="865"/>
                    <a:pt x="58" y="951"/>
                  </a:cubicBezTo>
                  <a:cubicBezTo>
                    <a:pt x="58" y="1040"/>
                    <a:pt x="58" y="1156"/>
                    <a:pt x="89" y="1242"/>
                  </a:cubicBezTo>
                  <a:cubicBezTo>
                    <a:pt x="89" y="1242"/>
                    <a:pt x="89" y="1255"/>
                    <a:pt x="97" y="1255"/>
                  </a:cubicBezTo>
                  <a:cubicBezTo>
                    <a:pt x="101" y="1255"/>
                    <a:pt x="107" y="1252"/>
                    <a:pt x="117" y="1242"/>
                  </a:cubicBezTo>
                  <a:lnTo>
                    <a:pt x="147" y="1242"/>
                  </a:lnTo>
                  <a:lnTo>
                    <a:pt x="147" y="1214"/>
                  </a:lnTo>
                  <a:cubicBezTo>
                    <a:pt x="147" y="1199"/>
                    <a:pt x="132" y="1191"/>
                    <a:pt x="118" y="1191"/>
                  </a:cubicBezTo>
                  <a:cubicBezTo>
                    <a:pt x="110" y="1191"/>
                    <a:pt x="101" y="1194"/>
                    <a:pt x="96" y="1199"/>
                  </a:cubicBezTo>
                  <a:lnTo>
                    <a:pt x="96" y="1199"/>
                  </a:lnTo>
                  <a:cubicBezTo>
                    <a:pt x="117" y="1150"/>
                    <a:pt x="117" y="1118"/>
                    <a:pt x="117" y="1040"/>
                  </a:cubicBezTo>
                  <a:cubicBezTo>
                    <a:pt x="117" y="1010"/>
                    <a:pt x="117" y="951"/>
                    <a:pt x="89" y="893"/>
                  </a:cubicBezTo>
                  <a:lnTo>
                    <a:pt x="89" y="603"/>
                  </a:lnTo>
                  <a:cubicBezTo>
                    <a:pt x="58" y="401"/>
                    <a:pt x="58" y="226"/>
                    <a:pt x="31" y="22"/>
                  </a:cubicBezTo>
                  <a:cubicBezTo>
                    <a:pt x="31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8049853" y="3653293"/>
              <a:ext cx="4231" cy="57584"/>
            </a:xfrm>
            <a:custGeom>
              <a:avLst/>
              <a:gdLst/>
              <a:ahLst/>
              <a:cxnLst/>
              <a:rect l="l" t="t" r="r" b="b"/>
              <a:pathLst>
                <a:path w="87" h="1184" extrusionOk="0">
                  <a:moveTo>
                    <a:pt x="72" y="0"/>
                  </a:moveTo>
                  <a:cubicBezTo>
                    <a:pt x="65" y="0"/>
                    <a:pt x="58" y="7"/>
                    <a:pt x="58" y="21"/>
                  </a:cubicBezTo>
                  <a:cubicBezTo>
                    <a:pt x="28" y="400"/>
                    <a:pt x="0" y="777"/>
                    <a:pt x="28" y="1183"/>
                  </a:cubicBezTo>
                  <a:lnTo>
                    <a:pt x="86" y="1183"/>
                  </a:lnTo>
                  <a:cubicBezTo>
                    <a:pt x="58" y="777"/>
                    <a:pt x="58" y="400"/>
                    <a:pt x="86" y="21"/>
                  </a:cubicBezTo>
                  <a:cubicBezTo>
                    <a:pt x="86" y="7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062498" y="3647651"/>
              <a:ext cx="5690" cy="60405"/>
            </a:xfrm>
            <a:custGeom>
              <a:avLst/>
              <a:gdLst/>
              <a:ahLst/>
              <a:cxnLst/>
              <a:rect l="l" t="t" r="r" b="b"/>
              <a:pathLst>
                <a:path w="117" h="1242" extrusionOk="0">
                  <a:moveTo>
                    <a:pt x="74" y="0"/>
                  </a:moveTo>
                  <a:cubicBezTo>
                    <a:pt x="66" y="0"/>
                    <a:pt x="59" y="7"/>
                    <a:pt x="59" y="21"/>
                  </a:cubicBezTo>
                  <a:cubicBezTo>
                    <a:pt x="0" y="253"/>
                    <a:pt x="59" y="486"/>
                    <a:pt x="59" y="718"/>
                  </a:cubicBezTo>
                  <a:lnTo>
                    <a:pt x="59" y="1097"/>
                  </a:lnTo>
                  <a:cubicBezTo>
                    <a:pt x="59" y="1125"/>
                    <a:pt x="31" y="1183"/>
                    <a:pt x="59" y="1241"/>
                  </a:cubicBezTo>
                  <a:lnTo>
                    <a:pt x="89" y="1241"/>
                  </a:lnTo>
                  <a:lnTo>
                    <a:pt x="117" y="1213"/>
                  </a:lnTo>
                  <a:cubicBezTo>
                    <a:pt x="117" y="1196"/>
                    <a:pt x="107" y="1189"/>
                    <a:pt x="100" y="1185"/>
                  </a:cubicBezTo>
                  <a:lnTo>
                    <a:pt x="100" y="1185"/>
                  </a:lnTo>
                  <a:cubicBezTo>
                    <a:pt x="102" y="1176"/>
                    <a:pt x="99" y="1166"/>
                    <a:pt x="89" y="1155"/>
                  </a:cubicBezTo>
                  <a:cubicBezTo>
                    <a:pt x="89" y="1125"/>
                    <a:pt x="117" y="1125"/>
                    <a:pt x="117" y="1097"/>
                  </a:cubicBezTo>
                  <a:lnTo>
                    <a:pt x="117" y="923"/>
                  </a:lnTo>
                  <a:lnTo>
                    <a:pt x="117" y="632"/>
                  </a:lnTo>
                  <a:cubicBezTo>
                    <a:pt x="89" y="428"/>
                    <a:pt x="59" y="226"/>
                    <a:pt x="89" y="21"/>
                  </a:cubicBezTo>
                  <a:cubicBezTo>
                    <a:pt x="89" y="7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078110" y="3636319"/>
              <a:ext cx="5690" cy="50240"/>
            </a:xfrm>
            <a:custGeom>
              <a:avLst/>
              <a:gdLst/>
              <a:ahLst/>
              <a:cxnLst/>
              <a:rect l="l" t="t" r="r" b="b"/>
              <a:pathLst>
                <a:path w="117" h="1033" extrusionOk="0">
                  <a:moveTo>
                    <a:pt x="101" y="1"/>
                  </a:moveTo>
                  <a:cubicBezTo>
                    <a:pt x="94" y="1"/>
                    <a:pt x="86" y="8"/>
                    <a:pt x="86" y="22"/>
                  </a:cubicBezTo>
                  <a:cubicBezTo>
                    <a:pt x="28" y="342"/>
                    <a:pt x="0" y="691"/>
                    <a:pt x="28" y="1009"/>
                  </a:cubicBezTo>
                  <a:cubicBezTo>
                    <a:pt x="28" y="1025"/>
                    <a:pt x="43" y="1032"/>
                    <a:pt x="57" y="1032"/>
                  </a:cubicBezTo>
                  <a:cubicBezTo>
                    <a:pt x="72" y="1032"/>
                    <a:pt x="86" y="1025"/>
                    <a:pt x="86" y="1009"/>
                  </a:cubicBezTo>
                  <a:cubicBezTo>
                    <a:pt x="86" y="691"/>
                    <a:pt x="86" y="370"/>
                    <a:pt x="116" y="22"/>
                  </a:cubicBezTo>
                  <a:cubicBezTo>
                    <a:pt x="116" y="8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095035" y="3629218"/>
              <a:ext cx="5739" cy="47419"/>
            </a:xfrm>
            <a:custGeom>
              <a:avLst/>
              <a:gdLst/>
              <a:ahLst/>
              <a:cxnLst/>
              <a:rect l="l" t="t" r="r" b="b"/>
              <a:pathLst>
                <a:path w="118" h="975" extrusionOk="0">
                  <a:moveTo>
                    <a:pt x="102" y="1"/>
                  </a:moveTo>
                  <a:cubicBezTo>
                    <a:pt x="94" y="1"/>
                    <a:pt x="87" y="8"/>
                    <a:pt x="87" y="23"/>
                  </a:cubicBezTo>
                  <a:cubicBezTo>
                    <a:pt x="59" y="198"/>
                    <a:pt x="59" y="342"/>
                    <a:pt x="29" y="516"/>
                  </a:cubicBezTo>
                  <a:cubicBezTo>
                    <a:pt x="1" y="663"/>
                    <a:pt x="1" y="807"/>
                    <a:pt x="29" y="953"/>
                  </a:cubicBezTo>
                  <a:cubicBezTo>
                    <a:pt x="29" y="967"/>
                    <a:pt x="43" y="974"/>
                    <a:pt x="58" y="974"/>
                  </a:cubicBezTo>
                  <a:cubicBezTo>
                    <a:pt x="72" y="974"/>
                    <a:pt x="87" y="967"/>
                    <a:pt x="87" y="953"/>
                  </a:cubicBezTo>
                  <a:cubicBezTo>
                    <a:pt x="1" y="663"/>
                    <a:pt x="117" y="342"/>
                    <a:pt x="117" y="23"/>
                  </a:cubicBezTo>
                  <a:cubicBezTo>
                    <a:pt x="117" y="8"/>
                    <a:pt x="110" y="1"/>
                    <a:pt x="10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8106367" y="3626057"/>
              <a:ext cx="11332" cy="44890"/>
            </a:xfrm>
            <a:custGeom>
              <a:avLst/>
              <a:gdLst/>
              <a:ahLst/>
              <a:cxnLst/>
              <a:rect l="l" t="t" r="r" b="b"/>
              <a:pathLst>
                <a:path w="233" h="923" extrusionOk="0">
                  <a:moveTo>
                    <a:pt x="175" y="0"/>
                  </a:moveTo>
                  <a:cubicBezTo>
                    <a:pt x="144" y="321"/>
                    <a:pt x="0" y="611"/>
                    <a:pt x="58" y="902"/>
                  </a:cubicBezTo>
                  <a:cubicBezTo>
                    <a:pt x="58" y="916"/>
                    <a:pt x="65" y="923"/>
                    <a:pt x="72" y="923"/>
                  </a:cubicBezTo>
                  <a:cubicBezTo>
                    <a:pt x="79" y="923"/>
                    <a:pt x="86" y="916"/>
                    <a:pt x="86" y="902"/>
                  </a:cubicBezTo>
                  <a:cubicBezTo>
                    <a:pt x="58" y="581"/>
                    <a:pt x="203" y="321"/>
                    <a:pt x="233" y="30"/>
                  </a:cubicBezTo>
                  <a:cubicBezTo>
                    <a:pt x="233" y="0"/>
                    <a:pt x="175" y="0"/>
                    <a:pt x="17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8119013" y="3622604"/>
              <a:ext cx="8560" cy="51164"/>
            </a:xfrm>
            <a:custGeom>
              <a:avLst/>
              <a:gdLst/>
              <a:ahLst/>
              <a:cxnLst/>
              <a:rect l="l" t="t" r="r" b="b"/>
              <a:pathLst>
                <a:path w="176" h="1052" extrusionOk="0">
                  <a:moveTo>
                    <a:pt x="154" y="1"/>
                  </a:moveTo>
                  <a:cubicBezTo>
                    <a:pt x="150" y="1"/>
                    <a:pt x="147" y="4"/>
                    <a:pt x="147" y="13"/>
                  </a:cubicBezTo>
                  <a:cubicBezTo>
                    <a:pt x="89" y="362"/>
                    <a:pt x="59" y="682"/>
                    <a:pt x="1" y="1031"/>
                  </a:cubicBezTo>
                  <a:cubicBezTo>
                    <a:pt x="1" y="1045"/>
                    <a:pt x="15" y="1052"/>
                    <a:pt x="30" y="1052"/>
                  </a:cubicBezTo>
                  <a:cubicBezTo>
                    <a:pt x="44" y="1052"/>
                    <a:pt x="59" y="1045"/>
                    <a:pt x="59" y="1031"/>
                  </a:cubicBezTo>
                  <a:cubicBezTo>
                    <a:pt x="89" y="682"/>
                    <a:pt x="147" y="362"/>
                    <a:pt x="175" y="13"/>
                  </a:cubicBezTo>
                  <a:cubicBezTo>
                    <a:pt x="175" y="13"/>
                    <a:pt x="163" y="1"/>
                    <a:pt x="15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8135986" y="3629218"/>
              <a:ext cx="8511" cy="43188"/>
            </a:xfrm>
            <a:custGeom>
              <a:avLst/>
              <a:gdLst/>
              <a:ahLst/>
              <a:cxnLst/>
              <a:rect l="l" t="t" r="r" b="b"/>
              <a:pathLst>
                <a:path w="175" h="888" extrusionOk="0">
                  <a:moveTo>
                    <a:pt x="157" y="1"/>
                  </a:moveTo>
                  <a:cubicBezTo>
                    <a:pt x="146" y="1"/>
                    <a:pt x="132" y="8"/>
                    <a:pt x="117" y="23"/>
                  </a:cubicBezTo>
                  <a:cubicBezTo>
                    <a:pt x="58" y="284"/>
                    <a:pt x="31" y="574"/>
                    <a:pt x="0" y="865"/>
                  </a:cubicBezTo>
                  <a:cubicBezTo>
                    <a:pt x="0" y="880"/>
                    <a:pt x="8" y="888"/>
                    <a:pt x="15" y="888"/>
                  </a:cubicBezTo>
                  <a:cubicBezTo>
                    <a:pt x="23" y="888"/>
                    <a:pt x="31" y="880"/>
                    <a:pt x="31" y="865"/>
                  </a:cubicBezTo>
                  <a:cubicBezTo>
                    <a:pt x="58" y="605"/>
                    <a:pt x="117" y="314"/>
                    <a:pt x="175" y="23"/>
                  </a:cubicBezTo>
                  <a:cubicBezTo>
                    <a:pt x="175" y="8"/>
                    <a:pt x="168" y="1"/>
                    <a:pt x="15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8151598" y="3634520"/>
              <a:ext cx="5690" cy="36428"/>
            </a:xfrm>
            <a:custGeom>
              <a:avLst/>
              <a:gdLst/>
              <a:ahLst/>
              <a:cxnLst/>
              <a:rect l="l" t="t" r="r" b="b"/>
              <a:pathLst>
                <a:path w="117" h="749" extrusionOk="0">
                  <a:moveTo>
                    <a:pt x="86" y="0"/>
                  </a:moveTo>
                  <a:cubicBezTo>
                    <a:pt x="0" y="233"/>
                    <a:pt x="0" y="496"/>
                    <a:pt x="0" y="728"/>
                  </a:cubicBezTo>
                  <a:cubicBezTo>
                    <a:pt x="0" y="742"/>
                    <a:pt x="7" y="749"/>
                    <a:pt x="14" y="749"/>
                  </a:cubicBezTo>
                  <a:cubicBezTo>
                    <a:pt x="21" y="749"/>
                    <a:pt x="28" y="742"/>
                    <a:pt x="28" y="728"/>
                  </a:cubicBezTo>
                  <a:lnTo>
                    <a:pt x="116" y="31"/>
                  </a:lnTo>
                  <a:cubicBezTo>
                    <a:pt x="11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8162881" y="3641037"/>
              <a:ext cx="6663" cy="28549"/>
            </a:xfrm>
            <a:custGeom>
              <a:avLst/>
              <a:gdLst/>
              <a:ahLst/>
              <a:cxnLst/>
              <a:rect l="l" t="t" r="r" b="b"/>
              <a:pathLst>
                <a:path w="137" h="587" extrusionOk="0">
                  <a:moveTo>
                    <a:pt x="98" y="0"/>
                  </a:moveTo>
                  <a:cubicBezTo>
                    <a:pt x="92" y="0"/>
                    <a:pt x="87" y="4"/>
                    <a:pt x="87" y="13"/>
                  </a:cubicBezTo>
                  <a:cubicBezTo>
                    <a:pt x="28" y="187"/>
                    <a:pt x="1" y="389"/>
                    <a:pt x="1" y="564"/>
                  </a:cubicBezTo>
                  <a:cubicBezTo>
                    <a:pt x="1" y="579"/>
                    <a:pt x="15" y="586"/>
                    <a:pt x="30" y="586"/>
                  </a:cubicBezTo>
                  <a:cubicBezTo>
                    <a:pt x="44" y="586"/>
                    <a:pt x="59" y="579"/>
                    <a:pt x="59" y="564"/>
                  </a:cubicBezTo>
                  <a:cubicBezTo>
                    <a:pt x="59" y="389"/>
                    <a:pt x="87" y="215"/>
                    <a:pt x="117" y="41"/>
                  </a:cubicBezTo>
                  <a:cubicBezTo>
                    <a:pt x="136" y="21"/>
                    <a:pt x="113" y="0"/>
                    <a:pt x="9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8174213" y="3646192"/>
              <a:ext cx="5690" cy="25728"/>
            </a:xfrm>
            <a:custGeom>
              <a:avLst/>
              <a:gdLst/>
              <a:ahLst/>
              <a:cxnLst/>
              <a:rect l="l" t="t" r="r" b="b"/>
              <a:pathLst>
                <a:path w="117" h="529" extrusionOk="0">
                  <a:moveTo>
                    <a:pt x="101" y="0"/>
                  </a:moveTo>
                  <a:cubicBezTo>
                    <a:pt x="94" y="0"/>
                    <a:pt x="86" y="8"/>
                    <a:pt x="86" y="23"/>
                  </a:cubicBezTo>
                  <a:cubicBezTo>
                    <a:pt x="28" y="167"/>
                    <a:pt x="0" y="342"/>
                    <a:pt x="0" y="488"/>
                  </a:cubicBezTo>
                  <a:cubicBezTo>
                    <a:pt x="0" y="508"/>
                    <a:pt x="14" y="528"/>
                    <a:pt x="22" y="528"/>
                  </a:cubicBezTo>
                  <a:cubicBezTo>
                    <a:pt x="26" y="528"/>
                    <a:pt x="28" y="525"/>
                    <a:pt x="28" y="516"/>
                  </a:cubicBezTo>
                  <a:cubicBezTo>
                    <a:pt x="58" y="342"/>
                    <a:pt x="86" y="167"/>
                    <a:pt x="116" y="23"/>
                  </a:cubicBezTo>
                  <a:cubicBezTo>
                    <a:pt x="116" y="8"/>
                    <a:pt x="109" y="0"/>
                    <a:pt x="10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8184038" y="3643809"/>
              <a:ext cx="5690" cy="28597"/>
            </a:xfrm>
            <a:custGeom>
              <a:avLst/>
              <a:gdLst/>
              <a:ahLst/>
              <a:cxnLst/>
              <a:rect l="l" t="t" r="r" b="b"/>
              <a:pathLst>
                <a:path w="117" h="588" extrusionOk="0">
                  <a:moveTo>
                    <a:pt x="96" y="1"/>
                  </a:moveTo>
                  <a:cubicBezTo>
                    <a:pt x="92" y="1"/>
                    <a:pt x="89" y="4"/>
                    <a:pt x="89" y="14"/>
                  </a:cubicBezTo>
                  <a:cubicBezTo>
                    <a:pt x="30" y="188"/>
                    <a:pt x="0" y="391"/>
                    <a:pt x="30" y="565"/>
                  </a:cubicBezTo>
                  <a:cubicBezTo>
                    <a:pt x="30" y="580"/>
                    <a:pt x="37" y="588"/>
                    <a:pt x="44" y="588"/>
                  </a:cubicBezTo>
                  <a:cubicBezTo>
                    <a:pt x="51" y="588"/>
                    <a:pt x="58" y="580"/>
                    <a:pt x="58" y="565"/>
                  </a:cubicBezTo>
                  <a:cubicBezTo>
                    <a:pt x="58" y="391"/>
                    <a:pt x="89" y="216"/>
                    <a:pt x="116" y="14"/>
                  </a:cubicBezTo>
                  <a:cubicBezTo>
                    <a:pt x="116" y="14"/>
                    <a:pt x="104" y="1"/>
                    <a:pt x="9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8195321" y="3637730"/>
              <a:ext cx="4377" cy="29035"/>
            </a:xfrm>
            <a:custGeom>
              <a:avLst/>
              <a:gdLst/>
              <a:ahLst/>
              <a:cxnLst/>
              <a:rect l="l" t="t" r="r" b="b"/>
              <a:pathLst>
                <a:path w="90" h="597" extrusionOk="0">
                  <a:moveTo>
                    <a:pt x="74" y="0"/>
                  </a:moveTo>
                  <a:cubicBezTo>
                    <a:pt x="66" y="0"/>
                    <a:pt x="59" y="8"/>
                    <a:pt x="59" y="23"/>
                  </a:cubicBezTo>
                  <a:cubicBezTo>
                    <a:pt x="31" y="197"/>
                    <a:pt x="1" y="399"/>
                    <a:pt x="1" y="574"/>
                  </a:cubicBezTo>
                  <a:cubicBezTo>
                    <a:pt x="1" y="589"/>
                    <a:pt x="15" y="596"/>
                    <a:pt x="30" y="596"/>
                  </a:cubicBezTo>
                  <a:cubicBezTo>
                    <a:pt x="44" y="596"/>
                    <a:pt x="59" y="589"/>
                    <a:pt x="59" y="574"/>
                  </a:cubicBezTo>
                  <a:cubicBezTo>
                    <a:pt x="59" y="399"/>
                    <a:pt x="89" y="197"/>
                    <a:pt x="89" y="23"/>
                  </a:cubicBezTo>
                  <a:cubicBezTo>
                    <a:pt x="89" y="8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8206653" y="3626835"/>
              <a:ext cx="8511" cy="27527"/>
            </a:xfrm>
            <a:custGeom>
              <a:avLst/>
              <a:gdLst/>
              <a:ahLst/>
              <a:cxnLst/>
              <a:rect l="l" t="t" r="r" b="b"/>
              <a:pathLst>
                <a:path w="175" h="566" extrusionOk="0">
                  <a:moveTo>
                    <a:pt x="23" y="1"/>
                  </a:moveTo>
                  <a:cubicBezTo>
                    <a:pt x="14" y="1"/>
                    <a:pt x="0" y="14"/>
                    <a:pt x="0" y="14"/>
                  </a:cubicBezTo>
                  <a:cubicBezTo>
                    <a:pt x="30" y="189"/>
                    <a:pt x="58" y="391"/>
                    <a:pt x="116" y="565"/>
                  </a:cubicBezTo>
                  <a:lnTo>
                    <a:pt x="175" y="565"/>
                  </a:lnTo>
                  <a:lnTo>
                    <a:pt x="175" y="537"/>
                  </a:lnTo>
                  <a:cubicBezTo>
                    <a:pt x="116" y="537"/>
                    <a:pt x="58" y="72"/>
                    <a:pt x="30" y="14"/>
                  </a:cubicBezTo>
                  <a:cubicBezTo>
                    <a:pt x="30" y="4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8215116" y="3614725"/>
              <a:ext cx="6420" cy="26603"/>
            </a:xfrm>
            <a:custGeom>
              <a:avLst/>
              <a:gdLst/>
              <a:ahLst/>
              <a:cxnLst/>
              <a:rect l="l" t="t" r="r" b="b"/>
              <a:pathLst>
                <a:path w="132" h="547" extrusionOk="0">
                  <a:moveTo>
                    <a:pt x="59" y="1"/>
                  </a:moveTo>
                  <a:cubicBezTo>
                    <a:pt x="31" y="1"/>
                    <a:pt x="1" y="1"/>
                    <a:pt x="1" y="31"/>
                  </a:cubicBezTo>
                  <a:cubicBezTo>
                    <a:pt x="31" y="175"/>
                    <a:pt x="59" y="349"/>
                    <a:pt x="89" y="524"/>
                  </a:cubicBezTo>
                  <a:cubicBezTo>
                    <a:pt x="89" y="539"/>
                    <a:pt x="103" y="546"/>
                    <a:pt x="114" y="546"/>
                  </a:cubicBezTo>
                  <a:cubicBezTo>
                    <a:pt x="125" y="546"/>
                    <a:pt x="132" y="539"/>
                    <a:pt x="117" y="524"/>
                  </a:cubicBezTo>
                  <a:cubicBezTo>
                    <a:pt x="117" y="349"/>
                    <a:pt x="89" y="175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8220757" y="3603442"/>
              <a:ext cx="7198" cy="23734"/>
            </a:xfrm>
            <a:custGeom>
              <a:avLst/>
              <a:gdLst/>
              <a:ahLst/>
              <a:cxnLst/>
              <a:rect l="l" t="t" r="r" b="b"/>
              <a:pathLst>
                <a:path w="148" h="488" extrusionOk="0">
                  <a:moveTo>
                    <a:pt x="1" y="0"/>
                  </a:moveTo>
                  <a:cubicBezTo>
                    <a:pt x="31" y="175"/>
                    <a:pt x="59" y="321"/>
                    <a:pt x="117" y="465"/>
                  </a:cubicBezTo>
                  <a:cubicBezTo>
                    <a:pt x="117" y="480"/>
                    <a:pt x="125" y="488"/>
                    <a:pt x="132" y="488"/>
                  </a:cubicBezTo>
                  <a:cubicBezTo>
                    <a:pt x="140" y="488"/>
                    <a:pt x="147" y="480"/>
                    <a:pt x="147" y="465"/>
                  </a:cubicBezTo>
                  <a:cubicBezTo>
                    <a:pt x="117" y="321"/>
                    <a:pt x="59" y="147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8223578" y="3590748"/>
              <a:ext cx="10700" cy="23685"/>
            </a:xfrm>
            <a:custGeom>
              <a:avLst/>
              <a:gdLst/>
              <a:ahLst/>
              <a:cxnLst/>
              <a:rect l="l" t="t" r="r" b="b"/>
              <a:pathLst>
                <a:path w="220" h="487" extrusionOk="0">
                  <a:moveTo>
                    <a:pt x="59" y="1"/>
                  </a:moveTo>
                  <a:cubicBezTo>
                    <a:pt x="31" y="1"/>
                    <a:pt x="1" y="1"/>
                    <a:pt x="31" y="29"/>
                  </a:cubicBezTo>
                  <a:cubicBezTo>
                    <a:pt x="59" y="175"/>
                    <a:pt x="117" y="350"/>
                    <a:pt x="175" y="466"/>
                  </a:cubicBezTo>
                  <a:cubicBezTo>
                    <a:pt x="175" y="480"/>
                    <a:pt x="190" y="487"/>
                    <a:pt x="201" y="487"/>
                  </a:cubicBezTo>
                  <a:cubicBezTo>
                    <a:pt x="212" y="487"/>
                    <a:pt x="219" y="480"/>
                    <a:pt x="205" y="466"/>
                  </a:cubicBezTo>
                  <a:cubicBezTo>
                    <a:pt x="175" y="319"/>
                    <a:pt x="117" y="145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8229269" y="3577374"/>
              <a:ext cx="9970" cy="27187"/>
            </a:xfrm>
            <a:custGeom>
              <a:avLst/>
              <a:gdLst/>
              <a:ahLst/>
              <a:cxnLst/>
              <a:rect l="l" t="t" r="r" b="b"/>
              <a:pathLst>
                <a:path w="205" h="559" extrusionOk="0">
                  <a:moveTo>
                    <a:pt x="22" y="1"/>
                  </a:moveTo>
                  <a:cubicBezTo>
                    <a:pt x="13" y="1"/>
                    <a:pt x="0" y="13"/>
                    <a:pt x="0" y="13"/>
                  </a:cubicBezTo>
                  <a:cubicBezTo>
                    <a:pt x="30" y="218"/>
                    <a:pt x="88" y="392"/>
                    <a:pt x="147" y="536"/>
                  </a:cubicBezTo>
                  <a:cubicBezTo>
                    <a:pt x="160" y="551"/>
                    <a:pt x="175" y="559"/>
                    <a:pt x="186" y="559"/>
                  </a:cubicBezTo>
                  <a:cubicBezTo>
                    <a:pt x="197" y="559"/>
                    <a:pt x="205" y="551"/>
                    <a:pt x="205" y="536"/>
                  </a:cubicBezTo>
                  <a:lnTo>
                    <a:pt x="30" y="13"/>
                  </a:lnTo>
                  <a:cubicBezTo>
                    <a:pt x="30" y="4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8230728" y="3562832"/>
              <a:ext cx="13715" cy="29959"/>
            </a:xfrm>
            <a:custGeom>
              <a:avLst/>
              <a:gdLst/>
              <a:ahLst/>
              <a:cxnLst/>
              <a:rect l="l" t="t" r="r" b="b"/>
              <a:pathLst>
                <a:path w="282" h="616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28" y="138"/>
                    <a:pt x="86" y="254"/>
                    <a:pt x="117" y="370"/>
                  </a:cubicBezTo>
                  <a:cubicBezTo>
                    <a:pt x="144" y="459"/>
                    <a:pt x="175" y="545"/>
                    <a:pt x="233" y="603"/>
                  </a:cubicBezTo>
                  <a:cubicBezTo>
                    <a:pt x="241" y="612"/>
                    <a:pt x="249" y="615"/>
                    <a:pt x="256" y="615"/>
                  </a:cubicBezTo>
                  <a:cubicBezTo>
                    <a:pt x="273" y="615"/>
                    <a:pt x="282" y="595"/>
                    <a:pt x="261" y="575"/>
                  </a:cubicBezTo>
                  <a:cubicBezTo>
                    <a:pt x="144" y="428"/>
                    <a:pt x="86" y="196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8232089" y="3549749"/>
              <a:ext cx="14153" cy="27479"/>
            </a:xfrm>
            <a:custGeom>
              <a:avLst/>
              <a:gdLst/>
              <a:ahLst/>
              <a:cxnLst/>
              <a:rect l="l" t="t" r="r" b="b"/>
              <a:pathLst>
                <a:path w="291" h="565" extrusionOk="0">
                  <a:moveTo>
                    <a:pt x="30" y="0"/>
                  </a:moveTo>
                  <a:cubicBezTo>
                    <a:pt x="30" y="0"/>
                    <a:pt x="0" y="0"/>
                    <a:pt x="0" y="30"/>
                  </a:cubicBezTo>
                  <a:cubicBezTo>
                    <a:pt x="89" y="205"/>
                    <a:pt x="147" y="379"/>
                    <a:pt x="233" y="553"/>
                  </a:cubicBezTo>
                  <a:cubicBezTo>
                    <a:pt x="241" y="561"/>
                    <a:pt x="250" y="565"/>
                    <a:pt x="258" y="565"/>
                  </a:cubicBezTo>
                  <a:cubicBezTo>
                    <a:pt x="277" y="565"/>
                    <a:pt x="291" y="545"/>
                    <a:pt x="291" y="52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8227907" y="3532192"/>
              <a:ext cx="16974" cy="29521"/>
            </a:xfrm>
            <a:custGeom>
              <a:avLst/>
              <a:gdLst/>
              <a:ahLst/>
              <a:cxnLst/>
              <a:rect l="l" t="t" r="r" b="b"/>
              <a:pathLst>
                <a:path w="349" h="607" extrusionOk="0">
                  <a:moveTo>
                    <a:pt x="21" y="0"/>
                  </a:moveTo>
                  <a:cubicBezTo>
                    <a:pt x="13" y="0"/>
                    <a:pt x="0" y="12"/>
                    <a:pt x="0" y="12"/>
                  </a:cubicBezTo>
                  <a:cubicBezTo>
                    <a:pt x="116" y="217"/>
                    <a:pt x="202" y="391"/>
                    <a:pt x="319" y="594"/>
                  </a:cubicBezTo>
                  <a:cubicBezTo>
                    <a:pt x="319" y="602"/>
                    <a:pt x="321" y="606"/>
                    <a:pt x="325" y="606"/>
                  </a:cubicBezTo>
                  <a:cubicBezTo>
                    <a:pt x="334" y="606"/>
                    <a:pt x="349" y="585"/>
                    <a:pt x="349" y="566"/>
                  </a:cubicBezTo>
                  <a:cubicBezTo>
                    <a:pt x="291" y="361"/>
                    <a:pt x="175" y="159"/>
                    <a:pt x="28" y="12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8227907" y="3520130"/>
              <a:ext cx="18335" cy="28841"/>
            </a:xfrm>
            <a:custGeom>
              <a:avLst/>
              <a:gdLst/>
              <a:ahLst/>
              <a:cxnLst/>
              <a:rect l="l" t="t" r="r" b="b"/>
              <a:pathLst>
                <a:path w="377" h="593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28" y="116"/>
                    <a:pt x="86" y="202"/>
                    <a:pt x="144" y="291"/>
                  </a:cubicBezTo>
                  <a:cubicBezTo>
                    <a:pt x="202" y="377"/>
                    <a:pt x="261" y="465"/>
                    <a:pt x="319" y="581"/>
                  </a:cubicBezTo>
                  <a:cubicBezTo>
                    <a:pt x="327" y="589"/>
                    <a:pt x="336" y="593"/>
                    <a:pt x="344" y="593"/>
                  </a:cubicBezTo>
                  <a:cubicBezTo>
                    <a:pt x="363" y="593"/>
                    <a:pt x="377" y="572"/>
                    <a:pt x="377" y="551"/>
                  </a:cubicBezTo>
                  <a:cubicBezTo>
                    <a:pt x="319" y="465"/>
                    <a:pt x="261" y="377"/>
                    <a:pt x="202" y="319"/>
                  </a:cubicBezTo>
                  <a:cubicBezTo>
                    <a:pt x="144" y="202"/>
                    <a:pt x="58" y="116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8222703" y="3510987"/>
              <a:ext cx="20719" cy="22421"/>
            </a:xfrm>
            <a:custGeom>
              <a:avLst/>
              <a:gdLst/>
              <a:ahLst/>
              <a:cxnLst/>
              <a:rect l="l" t="t" r="r" b="b"/>
              <a:pathLst>
                <a:path w="426" h="461" extrusionOk="0">
                  <a:moveTo>
                    <a:pt x="13" y="0"/>
                  </a:moveTo>
                  <a:lnTo>
                    <a:pt x="13" y="0"/>
                  </a:lnTo>
                  <a:cubicBezTo>
                    <a:pt x="6" y="0"/>
                    <a:pt x="0" y="14"/>
                    <a:pt x="19" y="14"/>
                  </a:cubicBezTo>
                  <a:cubicBezTo>
                    <a:pt x="19" y="4"/>
                    <a:pt x="16" y="0"/>
                    <a:pt x="13" y="0"/>
                  </a:cubicBezTo>
                  <a:close/>
                  <a:moveTo>
                    <a:pt x="19" y="14"/>
                  </a:moveTo>
                  <a:cubicBezTo>
                    <a:pt x="165" y="158"/>
                    <a:pt x="282" y="304"/>
                    <a:pt x="398" y="448"/>
                  </a:cubicBezTo>
                  <a:cubicBezTo>
                    <a:pt x="398" y="457"/>
                    <a:pt x="400" y="461"/>
                    <a:pt x="404" y="461"/>
                  </a:cubicBezTo>
                  <a:cubicBezTo>
                    <a:pt x="412" y="461"/>
                    <a:pt x="426" y="440"/>
                    <a:pt x="426" y="421"/>
                  </a:cubicBezTo>
                  <a:cubicBezTo>
                    <a:pt x="309" y="274"/>
                    <a:pt x="193" y="130"/>
                    <a:pt x="19" y="1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8192500" y="3583647"/>
              <a:ext cx="15660" cy="32585"/>
            </a:xfrm>
            <a:custGeom>
              <a:avLst/>
              <a:gdLst/>
              <a:ahLst/>
              <a:cxnLst/>
              <a:rect l="l" t="t" r="r" b="b"/>
              <a:pathLst>
                <a:path w="322" h="670" extrusionOk="0">
                  <a:moveTo>
                    <a:pt x="291" y="0"/>
                  </a:moveTo>
                  <a:cubicBezTo>
                    <a:pt x="205" y="233"/>
                    <a:pt x="117" y="465"/>
                    <a:pt x="1" y="670"/>
                  </a:cubicBezTo>
                  <a:cubicBezTo>
                    <a:pt x="147" y="465"/>
                    <a:pt x="263" y="263"/>
                    <a:pt x="321" y="31"/>
                  </a:cubicBezTo>
                  <a:cubicBezTo>
                    <a:pt x="321" y="0"/>
                    <a:pt x="291" y="0"/>
                    <a:pt x="29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8186859" y="3493186"/>
              <a:ext cx="25485" cy="33655"/>
            </a:xfrm>
            <a:custGeom>
              <a:avLst/>
              <a:gdLst/>
              <a:ahLst/>
              <a:cxnLst/>
              <a:rect l="l" t="t" r="r" b="b"/>
              <a:pathLst>
                <a:path w="524" h="692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117" y="117"/>
                    <a:pt x="233" y="147"/>
                    <a:pt x="321" y="264"/>
                  </a:cubicBezTo>
                  <a:cubicBezTo>
                    <a:pt x="437" y="380"/>
                    <a:pt x="465" y="524"/>
                    <a:pt x="495" y="670"/>
                  </a:cubicBezTo>
                  <a:cubicBezTo>
                    <a:pt x="495" y="684"/>
                    <a:pt x="502" y="691"/>
                    <a:pt x="509" y="691"/>
                  </a:cubicBezTo>
                  <a:cubicBezTo>
                    <a:pt x="516" y="691"/>
                    <a:pt x="523" y="684"/>
                    <a:pt x="523" y="670"/>
                  </a:cubicBezTo>
                  <a:cubicBezTo>
                    <a:pt x="523" y="408"/>
                    <a:pt x="291" y="5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8209474" y="3544059"/>
              <a:ext cx="5690" cy="21934"/>
            </a:xfrm>
            <a:custGeom>
              <a:avLst/>
              <a:gdLst/>
              <a:ahLst/>
              <a:cxnLst/>
              <a:rect l="l" t="t" r="r" b="b"/>
              <a:pathLst>
                <a:path w="117" h="451" extrusionOk="0">
                  <a:moveTo>
                    <a:pt x="89" y="1"/>
                  </a:moveTo>
                  <a:cubicBezTo>
                    <a:pt x="89" y="119"/>
                    <a:pt x="69" y="236"/>
                    <a:pt x="30" y="354"/>
                  </a:cubicBezTo>
                  <a:lnTo>
                    <a:pt x="30" y="354"/>
                  </a:lnTo>
                  <a:lnTo>
                    <a:pt x="30" y="117"/>
                  </a:lnTo>
                  <a:cubicBezTo>
                    <a:pt x="30" y="103"/>
                    <a:pt x="23" y="96"/>
                    <a:pt x="15" y="96"/>
                  </a:cubicBezTo>
                  <a:cubicBezTo>
                    <a:pt x="8" y="96"/>
                    <a:pt x="0" y="103"/>
                    <a:pt x="0" y="117"/>
                  </a:cubicBezTo>
                  <a:lnTo>
                    <a:pt x="0" y="438"/>
                  </a:lnTo>
                  <a:cubicBezTo>
                    <a:pt x="0" y="438"/>
                    <a:pt x="14" y="450"/>
                    <a:pt x="23" y="450"/>
                  </a:cubicBezTo>
                  <a:cubicBezTo>
                    <a:pt x="27" y="450"/>
                    <a:pt x="30" y="447"/>
                    <a:pt x="30" y="438"/>
                  </a:cubicBezTo>
                  <a:cubicBezTo>
                    <a:pt x="89" y="291"/>
                    <a:pt x="117" y="147"/>
                    <a:pt x="8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8131804" y="3603782"/>
              <a:ext cx="26847" cy="15855"/>
            </a:xfrm>
            <a:custGeom>
              <a:avLst/>
              <a:gdLst/>
              <a:ahLst/>
              <a:cxnLst/>
              <a:rect l="l" t="t" r="r" b="b"/>
              <a:pathLst>
                <a:path w="552" h="326" extrusionOk="0">
                  <a:moveTo>
                    <a:pt x="363" y="1"/>
                  </a:moveTo>
                  <a:cubicBezTo>
                    <a:pt x="356" y="1"/>
                    <a:pt x="349" y="8"/>
                    <a:pt x="349" y="23"/>
                  </a:cubicBezTo>
                  <a:cubicBezTo>
                    <a:pt x="349" y="51"/>
                    <a:pt x="349" y="82"/>
                    <a:pt x="377" y="109"/>
                  </a:cubicBezTo>
                  <a:cubicBezTo>
                    <a:pt x="407" y="140"/>
                    <a:pt x="435" y="140"/>
                    <a:pt x="435" y="168"/>
                  </a:cubicBezTo>
                  <a:cubicBezTo>
                    <a:pt x="465" y="168"/>
                    <a:pt x="493" y="198"/>
                    <a:pt x="493" y="226"/>
                  </a:cubicBezTo>
                  <a:cubicBezTo>
                    <a:pt x="515" y="268"/>
                    <a:pt x="505" y="296"/>
                    <a:pt x="487" y="296"/>
                  </a:cubicBezTo>
                  <a:cubicBezTo>
                    <a:pt x="480" y="296"/>
                    <a:pt x="473" y="292"/>
                    <a:pt x="465" y="284"/>
                  </a:cubicBezTo>
                  <a:cubicBezTo>
                    <a:pt x="407" y="284"/>
                    <a:pt x="377" y="256"/>
                    <a:pt x="349" y="256"/>
                  </a:cubicBezTo>
                  <a:cubicBezTo>
                    <a:pt x="319" y="226"/>
                    <a:pt x="261" y="198"/>
                    <a:pt x="233" y="198"/>
                  </a:cubicBezTo>
                  <a:cubicBezTo>
                    <a:pt x="144" y="168"/>
                    <a:pt x="86" y="168"/>
                    <a:pt x="0" y="168"/>
                  </a:cubicBezTo>
                  <a:lnTo>
                    <a:pt x="0" y="198"/>
                  </a:lnTo>
                  <a:cubicBezTo>
                    <a:pt x="144" y="198"/>
                    <a:pt x="261" y="226"/>
                    <a:pt x="377" y="284"/>
                  </a:cubicBezTo>
                  <a:cubicBezTo>
                    <a:pt x="398" y="305"/>
                    <a:pt x="434" y="325"/>
                    <a:pt x="473" y="325"/>
                  </a:cubicBezTo>
                  <a:cubicBezTo>
                    <a:pt x="490" y="325"/>
                    <a:pt x="506" y="322"/>
                    <a:pt x="523" y="314"/>
                  </a:cubicBezTo>
                  <a:cubicBezTo>
                    <a:pt x="551" y="314"/>
                    <a:pt x="551" y="284"/>
                    <a:pt x="551" y="256"/>
                  </a:cubicBezTo>
                  <a:cubicBezTo>
                    <a:pt x="551" y="140"/>
                    <a:pt x="349" y="140"/>
                    <a:pt x="377" y="23"/>
                  </a:cubicBezTo>
                  <a:cubicBezTo>
                    <a:pt x="377" y="8"/>
                    <a:pt x="370" y="1"/>
                    <a:pt x="36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7672979" y="3775221"/>
              <a:ext cx="30640" cy="19697"/>
            </a:xfrm>
            <a:custGeom>
              <a:avLst/>
              <a:gdLst/>
              <a:ahLst/>
              <a:cxnLst/>
              <a:rect l="l" t="t" r="r" b="b"/>
              <a:pathLst>
                <a:path w="630" h="405" extrusionOk="0">
                  <a:moveTo>
                    <a:pt x="621" y="1"/>
                  </a:moveTo>
                  <a:cubicBezTo>
                    <a:pt x="617" y="1"/>
                    <a:pt x="611" y="4"/>
                    <a:pt x="601" y="13"/>
                  </a:cubicBezTo>
                  <a:cubicBezTo>
                    <a:pt x="427" y="159"/>
                    <a:pt x="222" y="276"/>
                    <a:pt x="20" y="392"/>
                  </a:cubicBezTo>
                  <a:cubicBezTo>
                    <a:pt x="253" y="304"/>
                    <a:pt x="427" y="187"/>
                    <a:pt x="629" y="13"/>
                  </a:cubicBezTo>
                  <a:cubicBezTo>
                    <a:pt x="629" y="13"/>
                    <a:pt x="629" y="1"/>
                    <a:pt x="621" y="1"/>
                  </a:cubicBezTo>
                  <a:close/>
                  <a:moveTo>
                    <a:pt x="20" y="392"/>
                  </a:moveTo>
                  <a:cubicBezTo>
                    <a:pt x="0" y="392"/>
                    <a:pt x="7" y="404"/>
                    <a:pt x="14" y="404"/>
                  </a:cubicBezTo>
                  <a:cubicBezTo>
                    <a:pt x="17" y="404"/>
                    <a:pt x="20" y="401"/>
                    <a:pt x="20" y="392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7761544" y="3673476"/>
              <a:ext cx="111617" cy="67116"/>
            </a:xfrm>
            <a:custGeom>
              <a:avLst/>
              <a:gdLst/>
              <a:ahLst/>
              <a:cxnLst/>
              <a:rect l="l" t="t" r="r" b="b"/>
              <a:pathLst>
                <a:path w="2295" h="1380" extrusionOk="0">
                  <a:moveTo>
                    <a:pt x="2287" y="1"/>
                  </a:moveTo>
                  <a:cubicBezTo>
                    <a:pt x="2283" y="1"/>
                    <a:pt x="2276" y="4"/>
                    <a:pt x="2267" y="13"/>
                  </a:cubicBezTo>
                  <a:cubicBezTo>
                    <a:pt x="2063" y="159"/>
                    <a:pt x="1830" y="304"/>
                    <a:pt x="1598" y="450"/>
                  </a:cubicBezTo>
                  <a:cubicBezTo>
                    <a:pt x="1454" y="536"/>
                    <a:pt x="1279" y="624"/>
                    <a:pt x="1191" y="768"/>
                  </a:cubicBezTo>
                  <a:cubicBezTo>
                    <a:pt x="1133" y="857"/>
                    <a:pt x="1133" y="943"/>
                    <a:pt x="1017" y="973"/>
                  </a:cubicBezTo>
                  <a:cubicBezTo>
                    <a:pt x="989" y="973"/>
                    <a:pt x="930" y="973"/>
                    <a:pt x="900" y="1001"/>
                  </a:cubicBezTo>
                  <a:cubicBezTo>
                    <a:pt x="784" y="1001"/>
                    <a:pt x="698" y="1031"/>
                    <a:pt x="610" y="1059"/>
                  </a:cubicBezTo>
                  <a:cubicBezTo>
                    <a:pt x="407" y="1117"/>
                    <a:pt x="203" y="1233"/>
                    <a:pt x="1" y="1350"/>
                  </a:cubicBezTo>
                  <a:lnTo>
                    <a:pt x="1" y="1380"/>
                  </a:lnTo>
                  <a:cubicBezTo>
                    <a:pt x="203" y="1264"/>
                    <a:pt x="435" y="1147"/>
                    <a:pt x="668" y="1059"/>
                  </a:cubicBezTo>
                  <a:cubicBezTo>
                    <a:pt x="814" y="1031"/>
                    <a:pt x="1017" y="1059"/>
                    <a:pt x="1133" y="943"/>
                  </a:cubicBezTo>
                  <a:cubicBezTo>
                    <a:pt x="1163" y="915"/>
                    <a:pt x="1163" y="885"/>
                    <a:pt x="1191" y="827"/>
                  </a:cubicBezTo>
                  <a:cubicBezTo>
                    <a:pt x="1221" y="768"/>
                    <a:pt x="1249" y="710"/>
                    <a:pt x="1307" y="682"/>
                  </a:cubicBezTo>
                  <a:cubicBezTo>
                    <a:pt x="1395" y="594"/>
                    <a:pt x="1512" y="536"/>
                    <a:pt x="1628" y="450"/>
                  </a:cubicBezTo>
                  <a:cubicBezTo>
                    <a:pt x="1860" y="304"/>
                    <a:pt x="2063" y="159"/>
                    <a:pt x="2295" y="13"/>
                  </a:cubicBezTo>
                  <a:cubicBezTo>
                    <a:pt x="2295" y="13"/>
                    <a:pt x="2295" y="1"/>
                    <a:pt x="228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7931135" y="3557628"/>
              <a:ext cx="142598" cy="84041"/>
            </a:xfrm>
            <a:custGeom>
              <a:avLst/>
              <a:gdLst/>
              <a:ahLst/>
              <a:cxnLst/>
              <a:rect l="l" t="t" r="r" b="b"/>
              <a:pathLst>
                <a:path w="2932" h="1728" extrusionOk="0">
                  <a:moveTo>
                    <a:pt x="2923" y="1"/>
                  </a:moveTo>
                  <a:cubicBezTo>
                    <a:pt x="2920" y="1"/>
                    <a:pt x="2914" y="4"/>
                    <a:pt x="2906" y="12"/>
                  </a:cubicBezTo>
                  <a:cubicBezTo>
                    <a:pt x="2643" y="101"/>
                    <a:pt x="2411" y="217"/>
                    <a:pt x="2209" y="391"/>
                  </a:cubicBezTo>
                  <a:cubicBezTo>
                    <a:pt x="1976" y="566"/>
                    <a:pt x="1802" y="798"/>
                    <a:pt x="1511" y="856"/>
                  </a:cubicBezTo>
                  <a:cubicBezTo>
                    <a:pt x="1221" y="914"/>
                    <a:pt x="1016" y="1089"/>
                    <a:pt x="784" y="1233"/>
                  </a:cubicBezTo>
                  <a:cubicBezTo>
                    <a:pt x="493" y="1379"/>
                    <a:pt x="233" y="1554"/>
                    <a:pt x="0" y="1728"/>
                  </a:cubicBezTo>
                  <a:cubicBezTo>
                    <a:pt x="261" y="1581"/>
                    <a:pt x="523" y="1407"/>
                    <a:pt x="814" y="1233"/>
                  </a:cubicBezTo>
                  <a:cubicBezTo>
                    <a:pt x="930" y="1147"/>
                    <a:pt x="1074" y="1089"/>
                    <a:pt x="1191" y="1000"/>
                  </a:cubicBezTo>
                  <a:cubicBezTo>
                    <a:pt x="1337" y="942"/>
                    <a:pt x="1481" y="914"/>
                    <a:pt x="1597" y="884"/>
                  </a:cubicBezTo>
                  <a:cubicBezTo>
                    <a:pt x="1830" y="798"/>
                    <a:pt x="1976" y="624"/>
                    <a:pt x="2151" y="477"/>
                  </a:cubicBezTo>
                  <a:cubicBezTo>
                    <a:pt x="2383" y="303"/>
                    <a:pt x="2643" y="159"/>
                    <a:pt x="2906" y="43"/>
                  </a:cubicBezTo>
                  <a:cubicBezTo>
                    <a:pt x="2926" y="21"/>
                    <a:pt x="2932" y="1"/>
                    <a:pt x="292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8110550" y="3511619"/>
              <a:ext cx="42458" cy="23296"/>
            </a:xfrm>
            <a:custGeom>
              <a:avLst/>
              <a:gdLst/>
              <a:ahLst/>
              <a:cxnLst/>
              <a:rect l="l" t="t" r="r" b="b"/>
              <a:pathLst>
                <a:path w="873" h="479" extrusionOk="0">
                  <a:moveTo>
                    <a:pt x="844" y="1"/>
                  </a:moveTo>
                  <a:cubicBezTo>
                    <a:pt x="554" y="145"/>
                    <a:pt x="263" y="291"/>
                    <a:pt x="0" y="466"/>
                  </a:cubicBezTo>
                  <a:cubicBezTo>
                    <a:pt x="0" y="466"/>
                    <a:pt x="0" y="478"/>
                    <a:pt x="9" y="478"/>
                  </a:cubicBezTo>
                  <a:cubicBezTo>
                    <a:pt x="14" y="478"/>
                    <a:pt x="21" y="475"/>
                    <a:pt x="31" y="466"/>
                  </a:cubicBezTo>
                  <a:cubicBezTo>
                    <a:pt x="291" y="319"/>
                    <a:pt x="554" y="175"/>
                    <a:pt x="844" y="29"/>
                  </a:cubicBezTo>
                  <a:cubicBezTo>
                    <a:pt x="872" y="29"/>
                    <a:pt x="844" y="1"/>
                    <a:pt x="8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7665440" y="3776194"/>
              <a:ext cx="2869" cy="14931"/>
            </a:xfrm>
            <a:custGeom>
              <a:avLst/>
              <a:gdLst/>
              <a:ahLst/>
              <a:cxnLst/>
              <a:rect l="l" t="t" r="r" b="b"/>
              <a:pathLst>
                <a:path w="59" h="307" extrusionOk="0">
                  <a:moveTo>
                    <a:pt x="44" y="1"/>
                  </a:moveTo>
                  <a:cubicBezTo>
                    <a:pt x="36" y="1"/>
                    <a:pt x="29" y="8"/>
                    <a:pt x="29" y="23"/>
                  </a:cubicBezTo>
                  <a:cubicBezTo>
                    <a:pt x="1" y="109"/>
                    <a:pt x="1" y="198"/>
                    <a:pt x="1" y="284"/>
                  </a:cubicBezTo>
                  <a:cubicBezTo>
                    <a:pt x="1" y="299"/>
                    <a:pt x="8" y="306"/>
                    <a:pt x="15" y="306"/>
                  </a:cubicBezTo>
                  <a:cubicBezTo>
                    <a:pt x="22" y="306"/>
                    <a:pt x="29" y="299"/>
                    <a:pt x="29" y="284"/>
                  </a:cubicBezTo>
                  <a:cubicBezTo>
                    <a:pt x="29" y="198"/>
                    <a:pt x="29" y="109"/>
                    <a:pt x="59" y="23"/>
                  </a:cubicBezTo>
                  <a:cubicBezTo>
                    <a:pt x="59" y="8"/>
                    <a:pt x="51" y="1"/>
                    <a:pt x="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7672492" y="3767342"/>
              <a:ext cx="4329" cy="16244"/>
            </a:xfrm>
            <a:custGeom>
              <a:avLst/>
              <a:gdLst/>
              <a:ahLst/>
              <a:cxnLst/>
              <a:rect l="l" t="t" r="r" b="b"/>
              <a:pathLst>
                <a:path w="89" h="334" extrusionOk="0">
                  <a:moveTo>
                    <a:pt x="58" y="1"/>
                  </a:moveTo>
                  <a:cubicBezTo>
                    <a:pt x="30" y="117"/>
                    <a:pt x="0" y="205"/>
                    <a:pt x="0" y="321"/>
                  </a:cubicBezTo>
                  <a:cubicBezTo>
                    <a:pt x="20" y="321"/>
                    <a:pt x="39" y="334"/>
                    <a:pt x="50" y="334"/>
                  </a:cubicBezTo>
                  <a:cubicBezTo>
                    <a:pt x="55" y="334"/>
                    <a:pt x="58" y="331"/>
                    <a:pt x="58" y="321"/>
                  </a:cubicBezTo>
                  <a:cubicBezTo>
                    <a:pt x="58" y="205"/>
                    <a:pt x="58" y="117"/>
                    <a:pt x="88" y="31"/>
                  </a:cubicBezTo>
                  <a:cubicBezTo>
                    <a:pt x="88" y="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7680955" y="3761700"/>
              <a:ext cx="5690" cy="16682"/>
            </a:xfrm>
            <a:custGeom>
              <a:avLst/>
              <a:gdLst/>
              <a:ahLst/>
              <a:cxnLst/>
              <a:rect l="l" t="t" r="r" b="b"/>
              <a:pathLst>
                <a:path w="117" h="343" extrusionOk="0">
                  <a:moveTo>
                    <a:pt x="89" y="0"/>
                  </a:moveTo>
                  <a:cubicBezTo>
                    <a:pt x="31" y="117"/>
                    <a:pt x="0" y="205"/>
                    <a:pt x="0" y="321"/>
                  </a:cubicBezTo>
                  <a:cubicBezTo>
                    <a:pt x="0" y="335"/>
                    <a:pt x="8" y="342"/>
                    <a:pt x="15" y="342"/>
                  </a:cubicBezTo>
                  <a:cubicBezTo>
                    <a:pt x="23" y="342"/>
                    <a:pt x="31" y="335"/>
                    <a:pt x="31" y="321"/>
                  </a:cubicBezTo>
                  <a:cubicBezTo>
                    <a:pt x="58" y="233"/>
                    <a:pt x="89" y="117"/>
                    <a:pt x="117" y="31"/>
                  </a:cubicBezTo>
                  <a:cubicBezTo>
                    <a:pt x="117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7690877" y="3755037"/>
              <a:ext cx="4961" cy="13812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98" y="0"/>
                  </a:moveTo>
                  <a:cubicBezTo>
                    <a:pt x="94" y="0"/>
                    <a:pt x="87" y="7"/>
                    <a:pt x="87" y="21"/>
                  </a:cubicBezTo>
                  <a:cubicBezTo>
                    <a:pt x="102" y="7"/>
                    <a:pt x="102" y="0"/>
                    <a:pt x="98" y="0"/>
                  </a:cubicBezTo>
                  <a:close/>
                  <a:moveTo>
                    <a:pt x="87" y="21"/>
                  </a:moveTo>
                  <a:lnTo>
                    <a:pt x="87" y="21"/>
                  </a:lnTo>
                  <a:cubicBezTo>
                    <a:pt x="29" y="79"/>
                    <a:pt x="1" y="196"/>
                    <a:pt x="1" y="254"/>
                  </a:cubicBezTo>
                  <a:cubicBezTo>
                    <a:pt x="1" y="284"/>
                    <a:pt x="29" y="284"/>
                    <a:pt x="29" y="284"/>
                  </a:cubicBezTo>
                  <a:cubicBezTo>
                    <a:pt x="59" y="196"/>
                    <a:pt x="87" y="110"/>
                    <a:pt x="87" y="2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7700750" y="3747937"/>
              <a:ext cx="4329" cy="13472"/>
            </a:xfrm>
            <a:custGeom>
              <a:avLst/>
              <a:gdLst/>
              <a:ahLst/>
              <a:cxnLst/>
              <a:rect l="l" t="t" r="r" b="b"/>
              <a:pathLst>
                <a:path w="89" h="277" extrusionOk="0">
                  <a:moveTo>
                    <a:pt x="73" y="0"/>
                  </a:moveTo>
                  <a:cubicBezTo>
                    <a:pt x="66" y="0"/>
                    <a:pt x="58" y="8"/>
                    <a:pt x="58" y="23"/>
                  </a:cubicBezTo>
                  <a:cubicBezTo>
                    <a:pt x="30" y="81"/>
                    <a:pt x="30" y="167"/>
                    <a:pt x="0" y="256"/>
                  </a:cubicBezTo>
                  <a:cubicBezTo>
                    <a:pt x="0" y="269"/>
                    <a:pt x="8" y="276"/>
                    <a:pt x="15" y="276"/>
                  </a:cubicBezTo>
                  <a:cubicBezTo>
                    <a:pt x="23" y="276"/>
                    <a:pt x="30" y="269"/>
                    <a:pt x="30" y="256"/>
                  </a:cubicBezTo>
                  <a:cubicBezTo>
                    <a:pt x="58" y="167"/>
                    <a:pt x="58" y="109"/>
                    <a:pt x="88" y="23"/>
                  </a:cubicBezTo>
                  <a:cubicBezTo>
                    <a:pt x="88" y="8"/>
                    <a:pt x="81" y="0"/>
                    <a:pt x="7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7709212" y="3744143"/>
              <a:ext cx="5690" cy="13034"/>
            </a:xfrm>
            <a:custGeom>
              <a:avLst/>
              <a:gdLst/>
              <a:ahLst/>
              <a:cxnLst/>
              <a:rect l="l" t="t" r="r" b="b"/>
              <a:pathLst>
                <a:path w="117" h="268" extrusionOk="0">
                  <a:moveTo>
                    <a:pt x="96" y="0"/>
                  </a:moveTo>
                  <a:cubicBezTo>
                    <a:pt x="92" y="0"/>
                    <a:pt x="89" y="3"/>
                    <a:pt x="89" y="13"/>
                  </a:cubicBezTo>
                  <a:cubicBezTo>
                    <a:pt x="31" y="71"/>
                    <a:pt x="0" y="159"/>
                    <a:pt x="0" y="245"/>
                  </a:cubicBezTo>
                  <a:cubicBezTo>
                    <a:pt x="0" y="260"/>
                    <a:pt x="8" y="268"/>
                    <a:pt x="16" y="268"/>
                  </a:cubicBezTo>
                  <a:cubicBezTo>
                    <a:pt x="23" y="268"/>
                    <a:pt x="31" y="260"/>
                    <a:pt x="31" y="245"/>
                  </a:cubicBezTo>
                  <a:cubicBezTo>
                    <a:pt x="59" y="187"/>
                    <a:pt x="89" y="101"/>
                    <a:pt x="117" y="13"/>
                  </a:cubicBezTo>
                  <a:cubicBezTo>
                    <a:pt x="117" y="13"/>
                    <a:pt x="104" y="0"/>
                    <a:pt x="9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7720495" y="3737723"/>
              <a:ext cx="5739" cy="11964"/>
            </a:xfrm>
            <a:custGeom>
              <a:avLst/>
              <a:gdLst/>
              <a:ahLst/>
              <a:cxnLst/>
              <a:rect l="l" t="t" r="r" b="b"/>
              <a:pathLst>
                <a:path w="118" h="246" extrusionOk="0">
                  <a:moveTo>
                    <a:pt x="89" y="1"/>
                  </a:moveTo>
                  <a:cubicBezTo>
                    <a:pt x="59" y="59"/>
                    <a:pt x="31" y="145"/>
                    <a:pt x="1" y="233"/>
                  </a:cubicBezTo>
                  <a:cubicBezTo>
                    <a:pt x="1" y="233"/>
                    <a:pt x="14" y="245"/>
                    <a:pt x="32" y="245"/>
                  </a:cubicBezTo>
                  <a:cubicBezTo>
                    <a:pt x="40" y="245"/>
                    <a:pt x="50" y="242"/>
                    <a:pt x="59" y="233"/>
                  </a:cubicBezTo>
                  <a:cubicBezTo>
                    <a:pt x="59" y="175"/>
                    <a:pt x="89" y="87"/>
                    <a:pt x="11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7733287" y="3729261"/>
              <a:ext cx="7052" cy="13812"/>
            </a:xfrm>
            <a:custGeom>
              <a:avLst/>
              <a:gdLst/>
              <a:ahLst/>
              <a:cxnLst/>
              <a:rect l="l" t="t" r="r" b="b"/>
              <a:pathLst>
                <a:path w="145" h="284" extrusionOk="0">
                  <a:moveTo>
                    <a:pt x="117" y="0"/>
                  </a:moveTo>
                  <a:cubicBezTo>
                    <a:pt x="59" y="86"/>
                    <a:pt x="1" y="175"/>
                    <a:pt x="1" y="261"/>
                  </a:cubicBezTo>
                  <a:cubicBezTo>
                    <a:pt x="1" y="276"/>
                    <a:pt x="8" y="283"/>
                    <a:pt x="18" y="283"/>
                  </a:cubicBezTo>
                  <a:cubicBezTo>
                    <a:pt x="29" y="283"/>
                    <a:pt x="44" y="276"/>
                    <a:pt x="59" y="261"/>
                  </a:cubicBezTo>
                  <a:cubicBezTo>
                    <a:pt x="59" y="175"/>
                    <a:pt x="87" y="86"/>
                    <a:pt x="117" y="28"/>
                  </a:cubicBezTo>
                  <a:cubicBezTo>
                    <a:pt x="145" y="0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7743111" y="3722111"/>
              <a:ext cx="8560" cy="14201"/>
            </a:xfrm>
            <a:custGeom>
              <a:avLst/>
              <a:gdLst/>
              <a:ahLst/>
              <a:cxnLst/>
              <a:rect l="l" t="t" r="r" b="b"/>
              <a:pathLst>
                <a:path w="176" h="292" extrusionOk="0">
                  <a:moveTo>
                    <a:pt x="117" y="1"/>
                  </a:moveTo>
                  <a:cubicBezTo>
                    <a:pt x="59" y="89"/>
                    <a:pt x="31" y="175"/>
                    <a:pt x="1" y="264"/>
                  </a:cubicBezTo>
                  <a:cubicBezTo>
                    <a:pt x="1" y="291"/>
                    <a:pt x="31" y="291"/>
                    <a:pt x="59" y="291"/>
                  </a:cubicBezTo>
                  <a:lnTo>
                    <a:pt x="134" y="70"/>
                  </a:lnTo>
                  <a:lnTo>
                    <a:pt x="134" y="70"/>
                  </a:lnTo>
                  <a:cubicBezTo>
                    <a:pt x="138" y="68"/>
                    <a:pt x="142" y="64"/>
                    <a:pt x="147" y="59"/>
                  </a:cubicBezTo>
                  <a:lnTo>
                    <a:pt x="147" y="31"/>
                  </a:lnTo>
                  <a:cubicBezTo>
                    <a:pt x="175" y="31"/>
                    <a:pt x="147" y="1"/>
                    <a:pt x="11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754443" y="3717929"/>
              <a:ext cx="8511" cy="13326"/>
            </a:xfrm>
            <a:custGeom>
              <a:avLst/>
              <a:gdLst/>
              <a:ahLst/>
              <a:cxnLst/>
              <a:rect l="l" t="t" r="r" b="b"/>
              <a:pathLst>
                <a:path w="175" h="274" extrusionOk="0">
                  <a:moveTo>
                    <a:pt x="116" y="1"/>
                  </a:moveTo>
                  <a:cubicBezTo>
                    <a:pt x="89" y="87"/>
                    <a:pt x="58" y="175"/>
                    <a:pt x="0" y="233"/>
                  </a:cubicBezTo>
                  <a:cubicBezTo>
                    <a:pt x="0" y="253"/>
                    <a:pt x="15" y="274"/>
                    <a:pt x="34" y="274"/>
                  </a:cubicBezTo>
                  <a:cubicBezTo>
                    <a:pt x="42" y="274"/>
                    <a:pt x="50" y="270"/>
                    <a:pt x="58" y="261"/>
                  </a:cubicBezTo>
                  <a:cubicBezTo>
                    <a:pt x="89" y="175"/>
                    <a:pt x="147" y="117"/>
                    <a:pt x="175" y="29"/>
                  </a:cubicBezTo>
                  <a:cubicBezTo>
                    <a:pt x="175" y="1"/>
                    <a:pt x="147" y="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7764364" y="3710244"/>
              <a:ext cx="8560" cy="13034"/>
            </a:xfrm>
            <a:custGeom>
              <a:avLst/>
              <a:gdLst/>
              <a:ahLst/>
              <a:cxnLst/>
              <a:rect l="l" t="t" r="r" b="b"/>
              <a:pathLst>
                <a:path w="176" h="268" extrusionOk="0">
                  <a:moveTo>
                    <a:pt x="151" y="1"/>
                  </a:moveTo>
                  <a:cubicBezTo>
                    <a:pt x="147" y="1"/>
                    <a:pt x="145" y="4"/>
                    <a:pt x="145" y="12"/>
                  </a:cubicBezTo>
                  <a:cubicBezTo>
                    <a:pt x="87" y="71"/>
                    <a:pt x="29" y="159"/>
                    <a:pt x="1" y="245"/>
                  </a:cubicBezTo>
                  <a:cubicBezTo>
                    <a:pt x="1" y="260"/>
                    <a:pt x="8" y="268"/>
                    <a:pt x="19" y="268"/>
                  </a:cubicBezTo>
                  <a:cubicBezTo>
                    <a:pt x="29" y="268"/>
                    <a:pt x="44" y="260"/>
                    <a:pt x="59" y="245"/>
                  </a:cubicBezTo>
                  <a:cubicBezTo>
                    <a:pt x="87" y="187"/>
                    <a:pt x="117" y="101"/>
                    <a:pt x="175" y="43"/>
                  </a:cubicBezTo>
                  <a:cubicBezTo>
                    <a:pt x="175" y="21"/>
                    <a:pt x="160" y="1"/>
                    <a:pt x="1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7777058" y="3701004"/>
              <a:ext cx="8511" cy="19454"/>
            </a:xfrm>
            <a:custGeom>
              <a:avLst/>
              <a:gdLst/>
              <a:ahLst/>
              <a:cxnLst/>
              <a:rect l="l" t="t" r="r" b="b"/>
              <a:pathLst>
                <a:path w="175" h="400" extrusionOk="0">
                  <a:moveTo>
                    <a:pt x="116" y="0"/>
                  </a:moveTo>
                  <a:cubicBezTo>
                    <a:pt x="58" y="116"/>
                    <a:pt x="0" y="233"/>
                    <a:pt x="0" y="377"/>
                  </a:cubicBezTo>
                  <a:cubicBezTo>
                    <a:pt x="0" y="392"/>
                    <a:pt x="8" y="399"/>
                    <a:pt x="15" y="399"/>
                  </a:cubicBezTo>
                  <a:cubicBezTo>
                    <a:pt x="23" y="399"/>
                    <a:pt x="30" y="392"/>
                    <a:pt x="30" y="377"/>
                  </a:cubicBezTo>
                  <a:cubicBezTo>
                    <a:pt x="58" y="261"/>
                    <a:pt x="88" y="144"/>
                    <a:pt x="147" y="28"/>
                  </a:cubicBezTo>
                  <a:cubicBezTo>
                    <a:pt x="174" y="0"/>
                    <a:pt x="147" y="0"/>
                    <a:pt x="11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7789801" y="3695654"/>
              <a:ext cx="7830" cy="17265"/>
            </a:xfrm>
            <a:custGeom>
              <a:avLst/>
              <a:gdLst/>
              <a:ahLst/>
              <a:cxnLst/>
              <a:rect l="l" t="t" r="r" b="b"/>
              <a:pathLst>
                <a:path w="161" h="355" extrusionOk="0">
                  <a:moveTo>
                    <a:pt x="153" y="1"/>
                  </a:moveTo>
                  <a:cubicBezTo>
                    <a:pt x="146" y="1"/>
                    <a:pt x="131" y="8"/>
                    <a:pt x="117" y="22"/>
                  </a:cubicBezTo>
                  <a:cubicBezTo>
                    <a:pt x="87" y="110"/>
                    <a:pt x="29" y="226"/>
                    <a:pt x="1" y="312"/>
                  </a:cubicBezTo>
                  <a:cubicBezTo>
                    <a:pt x="1" y="334"/>
                    <a:pt x="15" y="354"/>
                    <a:pt x="34" y="354"/>
                  </a:cubicBezTo>
                  <a:cubicBezTo>
                    <a:pt x="42" y="354"/>
                    <a:pt x="50" y="351"/>
                    <a:pt x="59" y="343"/>
                  </a:cubicBezTo>
                  <a:cubicBezTo>
                    <a:pt x="87" y="226"/>
                    <a:pt x="117" y="138"/>
                    <a:pt x="145" y="22"/>
                  </a:cubicBezTo>
                  <a:cubicBezTo>
                    <a:pt x="160" y="8"/>
                    <a:pt x="160" y="1"/>
                    <a:pt x="15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7805315" y="3687629"/>
              <a:ext cx="5253" cy="13034"/>
            </a:xfrm>
            <a:custGeom>
              <a:avLst/>
              <a:gdLst/>
              <a:ahLst/>
              <a:cxnLst/>
              <a:rect l="l" t="t" r="r" b="b"/>
              <a:pathLst>
                <a:path w="108" h="268" extrusionOk="0">
                  <a:moveTo>
                    <a:pt x="86" y="0"/>
                  </a:moveTo>
                  <a:cubicBezTo>
                    <a:pt x="78" y="0"/>
                    <a:pt x="68" y="3"/>
                    <a:pt x="58" y="13"/>
                  </a:cubicBezTo>
                  <a:cubicBezTo>
                    <a:pt x="30" y="71"/>
                    <a:pt x="0" y="159"/>
                    <a:pt x="0" y="245"/>
                  </a:cubicBezTo>
                  <a:cubicBezTo>
                    <a:pt x="0" y="260"/>
                    <a:pt x="8" y="268"/>
                    <a:pt x="15" y="268"/>
                  </a:cubicBezTo>
                  <a:cubicBezTo>
                    <a:pt x="23" y="268"/>
                    <a:pt x="30" y="260"/>
                    <a:pt x="30" y="245"/>
                  </a:cubicBezTo>
                  <a:cubicBezTo>
                    <a:pt x="30" y="187"/>
                    <a:pt x="58" y="101"/>
                    <a:pt x="89" y="13"/>
                  </a:cubicBezTo>
                  <a:cubicBezTo>
                    <a:pt x="107" y="13"/>
                    <a:pt x="101" y="0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7816599" y="3677708"/>
              <a:ext cx="8073" cy="14007"/>
            </a:xfrm>
            <a:custGeom>
              <a:avLst/>
              <a:gdLst/>
              <a:ahLst/>
              <a:cxnLst/>
              <a:rect l="l" t="t" r="r" b="b"/>
              <a:pathLst>
                <a:path w="166" h="288" extrusionOk="0">
                  <a:moveTo>
                    <a:pt x="144" y="1"/>
                  </a:moveTo>
                  <a:cubicBezTo>
                    <a:pt x="137" y="1"/>
                    <a:pt x="127" y="4"/>
                    <a:pt x="117" y="14"/>
                  </a:cubicBezTo>
                  <a:cubicBezTo>
                    <a:pt x="59" y="72"/>
                    <a:pt x="31" y="158"/>
                    <a:pt x="1" y="247"/>
                  </a:cubicBezTo>
                  <a:cubicBezTo>
                    <a:pt x="1" y="266"/>
                    <a:pt x="30" y="287"/>
                    <a:pt x="47" y="287"/>
                  </a:cubicBezTo>
                  <a:cubicBezTo>
                    <a:pt x="54" y="287"/>
                    <a:pt x="59" y="284"/>
                    <a:pt x="59" y="275"/>
                  </a:cubicBezTo>
                  <a:cubicBezTo>
                    <a:pt x="59" y="189"/>
                    <a:pt x="117" y="100"/>
                    <a:pt x="147" y="14"/>
                  </a:cubicBezTo>
                  <a:cubicBezTo>
                    <a:pt x="166" y="14"/>
                    <a:pt x="160" y="1"/>
                    <a:pt x="1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7826569" y="3672747"/>
              <a:ext cx="5690" cy="14153"/>
            </a:xfrm>
            <a:custGeom>
              <a:avLst/>
              <a:gdLst/>
              <a:ahLst/>
              <a:cxnLst/>
              <a:rect l="l" t="t" r="r" b="b"/>
              <a:pathLst>
                <a:path w="117" h="291" extrusionOk="0">
                  <a:moveTo>
                    <a:pt x="58" y="0"/>
                  </a:moveTo>
                  <a:cubicBezTo>
                    <a:pt x="28" y="86"/>
                    <a:pt x="0" y="174"/>
                    <a:pt x="0" y="291"/>
                  </a:cubicBezTo>
                  <a:cubicBezTo>
                    <a:pt x="0" y="291"/>
                    <a:pt x="58" y="291"/>
                    <a:pt x="58" y="260"/>
                  </a:cubicBezTo>
                  <a:cubicBezTo>
                    <a:pt x="28" y="174"/>
                    <a:pt x="58" y="86"/>
                    <a:pt x="86" y="28"/>
                  </a:cubicBezTo>
                  <a:cubicBezTo>
                    <a:pt x="117" y="0"/>
                    <a:pt x="86" y="0"/>
                    <a:pt x="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7836393" y="3668418"/>
              <a:ext cx="4329" cy="13423"/>
            </a:xfrm>
            <a:custGeom>
              <a:avLst/>
              <a:gdLst/>
              <a:ahLst/>
              <a:cxnLst/>
              <a:rect l="l" t="t" r="r" b="b"/>
              <a:pathLst>
                <a:path w="89" h="276" extrusionOk="0">
                  <a:moveTo>
                    <a:pt x="59" y="1"/>
                  </a:moveTo>
                  <a:cubicBezTo>
                    <a:pt x="31" y="89"/>
                    <a:pt x="1" y="175"/>
                    <a:pt x="1" y="263"/>
                  </a:cubicBezTo>
                  <a:cubicBezTo>
                    <a:pt x="1" y="263"/>
                    <a:pt x="14" y="276"/>
                    <a:pt x="23" y="276"/>
                  </a:cubicBezTo>
                  <a:cubicBezTo>
                    <a:pt x="27" y="276"/>
                    <a:pt x="31" y="273"/>
                    <a:pt x="31" y="263"/>
                  </a:cubicBezTo>
                  <a:cubicBezTo>
                    <a:pt x="31" y="175"/>
                    <a:pt x="59" y="89"/>
                    <a:pt x="89" y="31"/>
                  </a:cubicBezTo>
                  <a:cubicBezTo>
                    <a:pt x="89" y="1"/>
                    <a:pt x="89" y="1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7845585" y="3663166"/>
              <a:ext cx="3648" cy="10602"/>
            </a:xfrm>
            <a:custGeom>
              <a:avLst/>
              <a:gdLst/>
              <a:ahLst/>
              <a:cxnLst/>
              <a:rect l="l" t="t" r="r" b="b"/>
              <a:pathLst>
                <a:path w="75" h="218" extrusionOk="0">
                  <a:moveTo>
                    <a:pt x="70" y="0"/>
                  </a:moveTo>
                  <a:cubicBezTo>
                    <a:pt x="67" y="0"/>
                    <a:pt x="59" y="8"/>
                    <a:pt x="44" y="23"/>
                  </a:cubicBezTo>
                  <a:cubicBezTo>
                    <a:pt x="16" y="51"/>
                    <a:pt x="16" y="139"/>
                    <a:pt x="16" y="197"/>
                  </a:cubicBezTo>
                  <a:cubicBezTo>
                    <a:pt x="1" y="211"/>
                    <a:pt x="8" y="218"/>
                    <a:pt x="19" y="218"/>
                  </a:cubicBezTo>
                  <a:cubicBezTo>
                    <a:pt x="29" y="218"/>
                    <a:pt x="44" y="211"/>
                    <a:pt x="44" y="197"/>
                  </a:cubicBezTo>
                  <a:cubicBezTo>
                    <a:pt x="44" y="139"/>
                    <a:pt x="74" y="81"/>
                    <a:pt x="74" y="23"/>
                  </a:cubicBezTo>
                  <a:cubicBezTo>
                    <a:pt x="74" y="8"/>
                    <a:pt x="74" y="0"/>
                    <a:pt x="7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7853756" y="3657135"/>
              <a:ext cx="6760" cy="13375"/>
            </a:xfrm>
            <a:custGeom>
              <a:avLst/>
              <a:gdLst/>
              <a:ahLst/>
              <a:cxnLst/>
              <a:rect l="l" t="t" r="r" b="b"/>
              <a:pathLst>
                <a:path w="139" h="275" extrusionOk="0">
                  <a:moveTo>
                    <a:pt x="108" y="0"/>
                  </a:moveTo>
                  <a:cubicBezTo>
                    <a:pt x="50" y="89"/>
                    <a:pt x="22" y="147"/>
                    <a:pt x="22" y="233"/>
                  </a:cubicBezTo>
                  <a:cubicBezTo>
                    <a:pt x="1" y="254"/>
                    <a:pt x="24" y="274"/>
                    <a:pt x="39" y="274"/>
                  </a:cubicBezTo>
                  <a:cubicBezTo>
                    <a:pt x="45" y="274"/>
                    <a:pt x="50" y="271"/>
                    <a:pt x="50" y="263"/>
                  </a:cubicBezTo>
                  <a:cubicBezTo>
                    <a:pt x="81" y="175"/>
                    <a:pt x="108" y="117"/>
                    <a:pt x="139" y="31"/>
                  </a:cubicBezTo>
                  <a:cubicBezTo>
                    <a:pt x="139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7867471" y="3649499"/>
              <a:ext cx="5301" cy="15806"/>
            </a:xfrm>
            <a:custGeom>
              <a:avLst/>
              <a:gdLst/>
              <a:ahLst/>
              <a:cxnLst/>
              <a:rect l="l" t="t" r="r" b="b"/>
              <a:pathLst>
                <a:path w="109" h="325" extrusionOk="0">
                  <a:moveTo>
                    <a:pt x="84" y="1"/>
                  </a:moveTo>
                  <a:cubicBezTo>
                    <a:pt x="76" y="1"/>
                    <a:pt x="68" y="4"/>
                    <a:pt x="59" y="13"/>
                  </a:cubicBezTo>
                  <a:cubicBezTo>
                    <a:pt x="31" y="99"/>
                    <a:pt x="1" y="215"/>
                    <a:pt x="1" y="304"/>
                  </a:cubicBezTo>
                  <a:cubicBezTo>
                    <a:pt x="1" y="318"/>
                    <a:pt x="8" y="325"/>
                    <a:pt x="16" y="325"/>
                  </a:cubicBezTo>
                  <a:cubicBezTo>
                    <a:pt x="23" y="325"/>
                    <a:pt x="31" y="318"/>
                    <a:pt x="31" y="304"/>
                  </a:cubicBezTo>
                  <a:cubicBezTo>
                    <a:pt x="59" y="215"/>
                    <a:pt x="59" y="129"/>
                    <a:pt x="89" y="41"/>
                  </a:cubicBezTo>
                  <a:cubicBezTo>
                    <a:pt x="109" y="21"/>
                    <a:pt x="101" y="1"/>
                    <a:pt x="8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7876420" y="3641620"/>
              <a:ext cx="6712" cy="16147"/>
            </a:xfrm>
            <a:custGeom>
              <a:avLst/>
              <a:gdLst/>
              <a:ahLst/>
              <a:cxnLst/>
              <a:rect l="l" t="t" r="r" b="b"/>
              <a:pathLst>
                <a:path w="138" h="332" extrusionOk="0">
                  <a:moveTo>
                    <a:pt x="107" y="1"/>
                  </a:moveTo>
                  <a:cubicBezTo>
                    <a:pt x="49" y="87"/>
                    <a:pt x="21" y="203"/>
                    <a:pt x="21" y="291"/>
                  </a:cubicBezTo>
                  <a:cubicBezTo>
                    <a:pt x="0" y="311"/>
                    <a:pt x="23" y="332"/>
                    <a:pt x="38" y="332"/>
                  </a:cubicBezTo>
                  <a:cubicBezTo>
                    <a:pt x="44" y="332"/>
                    <a:pt x="49" y="328"/>
                    <a:pt x="49" y="319"/>
                  </a:cubicBezTo>
                  <a:cubicBezTo>
                    <a:pt x="79" y="203"/>
                    <a:pt x="107" y="117"/>
                    <a:pt x="138" y="29"/>
                  </a:cubicBezTo>
                  <a:cubicBezTo>
                    <a:pt x="138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7887266" y="3634860"/>
              <a:ext cx="6420" cy="17752"/>
            </a:xfrm>
            <a:custGeom>
              <a:avLst/>
              <a:gdLst/>
              <a:ahLst/>
              <a:cxnLst/>
              <a:rect l="l" t="t" r="r" b="b"/>
              <a:pathLst>
                <a:path w="132" h="365" extrusionOk="0">
                  <a:moveTo>
                    <a:pt x="125" y="1"/>
                  </a:moveTo>
                  <a:cubicBezTo>
                    <a:pt x="117" y="1"/>
                    <a:pt x="103" y="9"/>
                    <a:pt x="89" y="24"/>
                  </a:cubicBezTo>
                  <a:cubicBezTo>
                    <a:pt x="59" y="110"/>
                    <a:pt x="1" y="226"/>
                    <a:pt x="1" y="342"/>
                  </a:cubicBezTo>
                  <a:cubicBezTo>
                    <a:pt x="1" y="357"/>
                    <a:pt x="8" y="365"/>
                    <a:pt x="16" y="365"/>
                  </a:cubicBezTo>
                  <a:cubicBezTo>
                    <a:pt x="23" y="365"/>
                    <a:pt x="31" y="357"/>
                    <a:pt x="31" y="342"/>
                  </a:cubicBezTo>
                  <a:cubicBezTo>
                    <a:pt x="59" y="256"/>
                    <a:pt x="89" y="140"/>
                    <a:pt x="117" y="24"/>
                  </a:cubicBezTo>
                  <a:cubicBezTo>
                    <a:pt x="132" y="9"/>
                    <a:pt x="132" y="1"/>
                    <a:pt x="12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7895728" y="3631699"/>
              <a:ext cx="4377" cy="13812"/>
            </a:xfrm>
            <a:custGeom>
              <a:avLst/>
              <a:gdLst/>
              <a:ahLst/>
              <a:cxnLst/>
              <a:rect l="l" t="t" r="r" b="b"/>
              <a:pathLst>
                <a:path w="90" h="284" extrusionOk="0">
                  <a:moveTo>
                    <a:pt x="59" y="0"/>
                  </a:moveTo>
                  <a:cubicBezTo>
                    <a:pt x="31" y="89"/>
                    <a:pt x="1" y="175"/>
                    <a:pt x="1" y="263"/>
                  </a:cubicBezTo>
                  <a:cubicBezTo>
                    <a:pt x="1" y="277"/>
                    <a:pt x="8" y="284"/>
                    <a:pt x="16" y="284"/>
                  </a:cubicBezTo>
                  <a:cubicBezTo>
                    <a:pt x="24" y="284"/>
                    <a:pt x="31" y="277"/>
                    <a:pt x="31" y="263"/>
                  </a:cubicBezTo>
                  <a:cubicBezTo>
                    <a:pt x="59" y="175"/>
                    <a:pt x="59" y="117"/>
                    <a:pt x="89" y="31"/>
                  </a:cubicBezTo>
                  <a:cubicBezTo>
                    <a:pt x="89" y="0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7904677" y="3627516"/>
              <a:ext cx="6712" cy="16147"/>
            </a:xfrm>
            <a:custGeom>
              <a:avLst/>
              <a:gdLst/>
              <a:ahLst/>
              <a:cxnLst/>
              <a:rect l="l" t="t" r="r" b="b"/>
              <a:pathLst>
                <a:path w="138" h="332" extrusionOk="0">
                  <a:moveTo>
                    <a:pt x="80" y="0"/>
                  </a:moveTo>
                  <a:lnTo>
                    <a:pt x="80" y="28"/>
                  </a:lnTo>
                  <a:cubicBezTo>
                    <a:pt x="80" y="28"/>
                    <a:pt x="107" y="28"/>
                    <a:pt x="107" y="0"/>
                  </a:cubicBezTo>
                  <a:close/>
                  <a:moveTo>
                    <a:pt x="107" y="0"/>
                  </a:moveTo>
                  <a:lnTo>
                    <a:pt x="107" y="28"/>
                  </a:lnTo>
                  <a:lnTo>
                    <a:pt x="80" y="28"/>
                  </a:lnTo>
                  <a:lnTo>
                    <a:pt x="80" y="86"/>
                  </a:lnTo>
                  <a:cubicBezTo>
                    <a:pt x="49" y="117"/>
                    <a:pt x="49" y="117"/>
                    <a:pt x="49" y="144"/>
                  </a:cubicBezTo>
                  <a:cubicBezTo>
                    <a:pt x="21" y="203"/>
                    <a:pt x="21" y="261"/>
                    <a:pt x="21" y="291"/>
                  </a:cubicBezTo>
                  <a:cubicBezTo>
                    <a:pt x="0" y="311"/>
                    <a:pt x="23" y="331"/>
                    <a:pt x="38" y="331"/>
                  </a:cubicBezTo>
                  <a:cubicBezTo>
                    <a:pt x="44" y="331"/>
                    <a:pt x="49" y="328"/>
                    <a:pt x="49" y="319"/>
                  </a:cubicBezTo>
                  <a:cubicBezTo>
                    <a:pt x="80" y="261"/>
                    <a:pt x="80" y="175"/>
                    <a:pt x="107" y="117"/>
                  </a:cubicBezTo>
                  <a:cubicBezTo>
                    <a:pt x="107" y="86"/>
                    <a:pt x="138" y="28"/>
                    <a:pt x="10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7916982" y="3622604"/>
              <a:ext cx="5204" cy="11624"/>
            </a:xfrm>
            <a:custGeom>
              <a:avLst/>
              <a:gdLst/>
              <a:ahLst/>
              <a:cxnLst/>
              <a:rect l="l" t="t" r="r" b="b"/>
              <a:pathLst>
                <a:path w="107" h="239" extrusionOk="0">
                  <a:moveTo>
                    <a:pt x="85" y="1"/>
                  </a:moveTo>
                  <a:cubicBezTo>
                    <a:pt x="78" y="1"/>
                    <a:pt x="68" y="4"/>
                    <a:pt x="59" y="13"/>
                  </a:cubicBezTo>
                  <a:cubicBezTo>
                    <a:pt x="29" y="71"/>
                    <a:pt x="1" y="159"/>
                    <a:pt x="1" y="218"/>
                  </a:cubicBezTo>
                  <a:cubicBezTo>
                    <a:pt x="1" y="231"/>
                    <a:pt x="8" y="238"/>
                    <a:pt x="15" y="238"/>
                  </a:cubicBezTo>
                  <a:cubicBezTo>
                    <a:pt x="22" y="238"/>
                    <a:pt x="29" y="231"/>
                    <a:pt x="29" y="218"/>
                  </a:cubicBezTo>
                  <a:cubicBezTo>
                    <a:pt x="59" y="159"/>
                    <a:pt x="87" y="101"/>
                    <a:pt x="87" y="13"/>
                  </a:cubicBezTo>
                  <a:cubicBezTo>
                    <a:pt x="107" y="13"/>
                    <a:pt x="100" y="1"/>
                    <a:pt x="8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7926855" y="3613704"/>
              <a:ext cx="4329" cy="11040"/>
            </a:xfrm>
            <a:custGeom>
              <a:avLst/>
              <a:gdLst/>
              <a:ahLst/>
              <a:cxnLst/>
              <a:rect l="l" t="t" r="r" b="b"/>
              <a:pathLst>
                <a:path w="89" h="227" extrusionOk="0">
                  <a:moveTo>
                    <a:pt x="70" y="1"/>
                  </a:moveTo>
                  <a:cubicBezTo>
                    <a:pt x="59" y="1"/>
                    <a:pt x="44" y="8"/>
                    <a:pt x="30" y="22"/>
                  </a:cubicBezTo>
                  <a:cubicBezTo>
                    <a:pt x="30" y="80"/>
                    <a:pt x="0" y="138"/>
                    <a:pt x="0" y="196"/>
                  </a:cubicBezTo>
                  <a:cubicBezTo>
                    <a:pt x="0" y="226"/>
                    <a:pt x="30" y="226"/>
                    <a:pt x="30" y="226"/>
                  </a:cubicBezTo>
                  <a:cubicBezTo>
                    <a:pt x="58" y="138"/>
                    <a:pt x="58" y="80"/>
                    <a:pt x="88" y="22"/>
                  </a:cubicBezTo>
                  <a:cubicBezTo>
                    <a:pt x="88" y="8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7936776" y="3607090"/>
              <a:ext cx="5690" cy="13326"/>
            </a:xfrm>
            <a:custGeom>
              <a:avLst/>
              <a:gdLst/>
              <a:ahLst/>
              <a:cxnLst/>
              <a:rect l="l" t="t" r="r" b="b"/>
              <a:pathLst>
                <a:path w="117" h="274" extrusionOk="0">
                  <a:moveTo>
                    <a:pt x="86" y="0"/>
                  </a:moveTo>
                  <a:cubicBezTo>
                    <a:pt x="78" y="0"/>
                    <a:pt x="68" y="3"/>
                    <a:pt x="59" y="14"/>
                  </a:cubicBezTo>
                  <a:cubicBezTo>
                    <a:pt x="59" y="100"/>
                    <a:pt x="29" y="188"/>
                    <a:pt x="1" y="246"/>
                  </a:cubicBezTo>
                  <a:cubicBezTo>
                    <a:pt x="1" y="274"/>
                    <a:pt x="29" y="274"/>
                    <a:pt x="59" y="274"/>
                  </a:cubicBezTo>
                  <a:cubicBezTo>
                    <a:pt x="87" y="188"/>
                    <a:pt x="87" y="100"/>
                    <a:pt x="117" y="14"/>
                  </a:cubicBezTo>
                  <a:cubicBezTo>
                    <a:pt x="117" y="14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7949421" y="3600962"/>
              <a:ext cx="4377" cy="12110"/>
            </a:xfrm>
            <a:custGeom>
              <a:avLst/>
              <a:gdLst/>
              <a:ahLst/>
              <a:cxnLst/>
              <a:rect l="l" t="t" r="r" b="b"/>
              <a:pathLst>
                <a:path w="90" h="249" extrusionOk="0">
                  <a:moveTo>
                    <a:pt x="74" y="1"/>
                  </a:moveTo>
                  <a:cubicBezTo>
                    <a:pt x="67" y="1"/>
                    <a:pt x="59" y="8"/>
                    <a:pt x="59" y="23"/>
                  </a:cubicBezTo>
                  <a:cubicBezTo>
                    <a:pt x="1" y="81"/>
                    <a:pt x="1" y="167"/>
                    <a:pt x="1" y="226"/>
                  </a:cubicBezTo>
                  <a:cubicBezTo>
                    <a:pt x="1" y="241"/>
                    <a:pt x="16" y="248"/>
                    <a:pt x="30" y="248"/>
                  </a:cubicBezTo>
                  <a:cubicBezTo>
                    <a:pt x="45" y="248"/>
                    <a:pt x="59" y="241"/>
                    <a:pt x="59" y="226"/>
                  </a:cubicBezTo>
                  <a:lnTo>
                    <a:pt x="59" y="140"/>
                  </a:lnTo>
                  <a:cubicBezTo>
                    <a:pt x="59" y="81"/>
                    <a:pt x="89" y="51"/>
                    <a:pt x="89" y="23"/>
                  </a:cubicBezTo>
                  <a:cubicBezTo>
                    <a:pt x="89" y="8"/>
                    <a:pt x="82" y="1"/>
                    <a:pt x="7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7960753" y="3595758"/>
              <a:ext cx="5253" cy="11624"/>
            </a:xfrm>
            <a:custGeom>
              <a:avLst/>
              <a:gdLst/>
              <a:ahLst/>
              <a:cxnLst/>
              <a:rect l="l" t="t" r="r" b="b"/>
              <a:pathLst>
                <a:path w="108" h="239" extrusionOk="0">
                  <a:moveTo>
                    <a:pt x="86" y="1"/>
                  </a:moveTo>
                  <a:cubicBezTo>
                    <a:pt x="78" y="1"/>
                    <a:pt x="69" y="4"/>
                    <a:pt x="59" y="14"/>
                  </a:cubicBezTo>
                  <a:cubicBezTo>
                    <a:pt x="31" y="72"/>
                    <a:pt x="0" y="130"/>
                    <a:pt x="0" y="216"/>
                  </a:cubicBezTo>
                  <a:cubicBezTo>
                    <a:pt x="0" y="231"/>
                    <a:pt x="8" y="239"/>
                    <a:pt x="16" y="239"/>
                  </a:cubicBezTo>
                  <a:cubicBezTo>
                    <a:pt x="23" y="239"/>
                    <a:pt x="31" y="231"/>
                    <a:pt x="31" y="216"/>
                  </a:cubicBezTo>
                  <a:cubicBezTo>
                    <a:pt x="59" y="158"/>
                    <a:pt x="89" y="100"/>
                    <a:pt x="89" y="14"/>
                  </a:cubicBezTo>
                  <a:cubicBezTo>
                    <a:pt x="107" y="14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7974858" y="3585933"/>
              <a:ext cx="4377" cy="14396"/>
            </a:xfrm>
            <a:custGeom>
              <a:avLst/>
              <a:gdLst/>
              <a:ahLst/>
              <a:cxnLst/>
              <a:rect l="l" t="t" r="r" b="b"/>
              <a:pathLst>
                <a:path w="90" h="296" extrusionOk="0">
                  <a:moveTo>
                    <a:pt x="55" y="0"/>
                  </a:moveTo>
                  <a:cubicBezTo>
                    <a:pt x="48" y="0"/>
                    <a:pt x="39" y="3"/>
                    <a:pt x="31" y="12"/>
                  </a:cubicBezTo>
                  <a:cubicBezTo>
                    <a:pt x="1" y="100"/>
                    <a:pt x="1" y="186"/>
                    <a:pt x="1" y="274"/>
                  </a:cubicBezTo>
                  <a:cubicBezTo>
                    <a:pt x="1" y="288"/>
                    <a:pt x="9" y="295"/>
                    <a:pt x="16" y="295"/>
                  </a:cubicBezTo>
                  <a:cubicBezTo>
                    <a:pt x="24" y="295"/>
                    <a:pt x="31" y="288"/>
                    <a:pt x="31" y="274"/>
                  </a:cubicBezTo>
                  <a:cubicBezTo>
                    <a:pt x="59" y="186"/>
                    <a:pt x="59" y="100"/>
                    <a:pt x="89" y="42"/>
                  </a:cubicBezTo>
                  <a:cubicBezTo>
                    <a:pt x="89" y="20"/>
                    <a:pt x="74" y="0"/>
                    <a:pt x="5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7987649" y="3576644"/>
              <a:ext cx="5690" cy="15174"/>
            </a:xfrm>
            <a:custGeom>
              <a:avLst/>
              <a:gdLst/>
              <a:ahLst/>
              <a:cxnLst/>
              <a:rect l="l" t="t" r="r" b="b"/>
              <a:pathLst>
                <a:path w="117" h="312" extrusionOk="0">
                  <a:moveTo>
                    <a:pt x="87" y="0"/>
                  </a:moveTo>
                  <a:cubicBezTo>
                    <a:pt x="59" y="0"/>
                    <a:pt x="59" y="58"/>
                    <a:pt x="29" y="86"/>
                  </a:cubicBezTo>
                  <a:cubicBezTo>
                    <a:pt x="29" y="175"/>
                    <a:pt x="1" y="233"/>
                    <a:pt x="1" y="291"/>
                  </a:cubicBezTo>
                  <a:cubicBezTo>
                    <a:pt x="1" y="305"/>
                    <a:pt x="8" y="312"/>
                    <a:pt x="18" y="312"/>
                  </a:cubicBezTo>
                  <a:cubicBezTo>
                    <a:pt x="29" y="312"/>
                    <a:pt x="44" y="305"/>
                    <a:pt x="59" y="291"/>
                  </a:cubicBezTo>
                  <a:lnTo>
                    <a:pt x="59" y="144"/>
                  </a:lnTo>
                  <a:cubicBezTo>
                    <a:pt x="83" y="120"/>
                    <a:pt x="86" y="73"/>
                    <a:pt x="106" y="41"/>
                  </a:cubicBezTo>
                  <a:lnTo>
                    <a:pt x="106" y="41"/>
                  </a:lnTo>
                  <a:cubicBezTo>
                    <a:pt x="107" y="42"/>
                    <a:pt x="107" y="42"/>
                    <a:pt x="108" y="42"/>
                  </a:cubicBezTo>
                  <a:cubicBezTo>
                    <a:pt x="117" y="42"/>
                    <a:pt x="117" y="28"/>
                    <a:pt x="117" y="28"/>
                  </a:cubicBezTo>
                  <a:lnTo>
                    <a:pt x="117" y="28"/>
                  </a:lnTo>
                  <a:cubicBezTo>
                    <a:pt x="117" y="28"/>
                    <a:pt x="117" y="28"/>
                    <a:pt x="117" y="28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8000343" y="3566139"/>
              <a:ext cx="5690" cy="17217"/>
            </a:xfrm>
            <a:custGeom>
              <a:avLst/>
              <a:gdLst/>
              <a:ahLst/>
              <a:cxnLst/>
              <a:rect l="l" t="t" r="r" b="b"/>
              <a:pathLst>
                <a:path w="117" h="354" extrusionOk="0">
                  <a:moveTo>
                    <a:pt x="83" y="0"/>
                  </a:moveTo>
                  <a:cubicBezTo>
                    <a:pt x="75" y="0"/>
                    <a:pt x="67" y="4"/>
                    <a:pt x="58" y="12"/>
                  </a:cubicBezTo>
                  <a:cubicBezTo>
                    <a:pt x="30" y="100"/>
                    <a:pt x="0" y="216"/>
                    <a:pt x="30" y="333"/>
                  </a:cubicBezTo>
                  <a:cubicBezTo>
                    <a:pt x="30" y="346"/>
                    <a:pt x="37" y="353"/>
                    <a:pt x="44" y="353"/>
                  </a:cubicBezTo>
                  <a:cubicBezTo>
                    <a:pt x="51" y="353"/>
                    <a:pt x="58" y="346"/>
                    <a:pt x="58" y="333"/>
                  </a:cubicBezTo>
                  <a:cubicBezTo>
                    <a:pt x="58" y="216"/>
                    <a:pt x="58" y="128"/>
                    <a:pt x="116" y="42"/>
                  </a:cubicBezTo>
                  <a:cubicBezTo>
                    <a:pt x="116" y="21"/>
                    <a:pt x="102" y="0"/>
                    <a:pt x="8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8010264" y="3561908"/>
              <a:ext cx="5690" cy="15806"/>
            </a:xfrm>
            <a:custGeom>
              <a:avLst/>
              <a:gdLst/>
              <a:ahLst/>
              <a:cxnLst/>
              <a:rect l="l" t="t" r="r" b="b"/>
              <a:pathLst>
                <a:path w="117" h="325" extrusionOk="0">
                  <a:moveTo>
                    <a:pt x="83" y="0"/>
                  </a:moveTo>
                  <a:cubicBezTo>
                    <a:pt x="75" y="0"/>
                    <a:pt x="67" y="4"/>
                    <a:pt x="59" y="13"/>
                  </a:cubicBezTo>
                  <a:cubicBezTo>
                    <a:pt x="28" y="99"/>
                    <a:pt x="1" y="187"/>
                    <a:pt x="1" y="303"/>
                  </a:cubicBezTo>
                  <a:cubicBezTo>
                    <a:pt x="1" y="317"/>
                    <a:pt x="15" y="324"/>
                    <a:pt x="30" y="324"/>
                  </a:cubicBezTo>
                  <a:cubicBezTo>
                    <a:pt x="44" y="324"/>
                    <a:pt x="59" y="317"/>
                    <a:pt x="59" y="303"/>
                  </a:cubicBezTo>
                  <a:cubicBezTo>
                    <a:pt x="59" y="215"/>
                    <a:pt x="87" y="129"/>
                    <a:pt x="117" y="41"/>
                  </a:cubicBezTo>
                  <a:cubicBezTo>
                    <a:pt x="117" y="21"/>
                    <a:pt x="102" y="0"/>
                    <a:pt x="8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8022909" y="3554515"/>
              <a:ext cx="5739" cy="17509"/>
            </a:xfrm>
            <a:custGeom>
              <a:avLst/>
              <a:gdLst/>
              <a:ahLst/>
              <a:cxnLst/>
              <a:rect l="l" t="t" r="r" b="b"/>
              <a:pathLst>
                <a:path w="118" h="360" extrusionOk="0">
                  <a:moveTo>
                    <a:pt x="80" y="0"/>
                  </a:moveTo>
                  <a:cubicBezTo>
                    <a:pt x="69" y="0"/>
                    <a:pt x="59" y="7"/>
                    <a:pt x="59" y="18"/>
                  </a:cubicBezTo>
                  <a:cubicBezTo>
                    <a:pt x="31" y="107"/>
                    <a:pt x="1" y="223"/>
                    <a:pt x="1" y="339"/>
                  </a:cubicBezTo>
                  <a:cubicBezTo>
                    <a:pt x="1" y="353"/>
                    <a:pt x="8" y="360"/>
                    <a:pt x="16" y="360"/>
                  </a:cubicBezTo>
                  <a:cubicBezTo>
                    <a:pt x="24" y="360"/>
                    <a:pt x="31" y="353"/>
                    <a:pt x="31" y="339"/>
                  </a:cubicBezTo>
                  <a:cubicBezTo>
                    <a:pt x="59" y="223"/>
                    <a:pt x="89" y="135"/>
                    <a:pt x="117" y="49"/>
                  </a:cubicBezTo>
                  <a:cubicBezTo>
                    <a:pt x="117" y="14"/>
                    <a:pt x="97" y="0"/>
                    <a:pt x="8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8037062" y="3547268"/>
              <a:ext cx="5690" cy="17752"/>
            </a:xfrm>
            <a:custGeom>
              <a:avLst/>
              <a:gdLst/>
              <a:ahLst/>
              <a:cxnLst/>
              <a:rect l="l" t="t" r="r" b="b"/>
              <a:pathLst>
                <a:path w="117" h="365" extrusionOk="0">
                  <a:moveTo>
                    <a:pt x="103" y="1"/>
                  </a:moveTo>
                  <a:cubicBezTo>
                    <a:pt x="96" y="1"/>
                    <a:pt x="89" y="8"/>
                    <a:pt x="89" y="23"/>
                  </a:cubicBezTo>
                  <a:cubicBezTo>
                    <a:pt x="31" y="109"/>
                    <a:pt x="0" y="225"/>
                    <a:pt x="0" y="342"/>
                  </a:cubicBezTo>
                  <a:cubicBezTo>
                    <a:pt x="0" y="357"/>
                    <a:pt x="8" y="364"/>
                    <a:pt x="16" y="364"/>
                  </a:cubicBezTo>
                  <a:cubicBezTo>
                    <a:pt x="23" y="364"/>
                    <a:pt x="31" y="357"/>
                    <a:pt x="31" y="342"/>
                  </a:cubicBezTo>
                  <a:cubicBezTo>
                    <a:pt x="59" y="225"/>
                    <a:pt x="89" y="139"/>
                    <a:pt x="117" y="23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8048346" y="3536812"/>
              <a:ext cx="6566" cy="16876"/>
            </a:xfrm>
            <a:custGeom>
              <a:avLst/>
              <a:gdLst/>
              <a:ahLst/>
              <a:cxnLst/>
              <a:rect l="l" t="t" r="r" b="b"/>
              <a:pathLst>
                <a:path w="135" h="347" extrusionOk="0">
                  <a:moveTo>
                    <a:pt x="109" y="0"/>
                  </a:moveTo>
                  <a:cubicBezTo>
                    <a:pt x="99" y="0"/>
                    <a:pt x="89" y="9"/>
                    <a:pt x="89" y="34"/>
                  </a:cubicBezTo>
                  <a:cubicBezTo>
                    <a:pt x="59" y="122"/>
                    <a:pt x="1" y="208"/>
                    <a:pt x="1" y="324"/>
                  </a:cubicBezTo>
                  <a:cubicBezTo>
                    <a:pt x="1" y="339"/>
                    <a:pt x="8" y="347"/>
                    <a:pt x="19" y="347"/>
                  </a:cubicBezTo>
                  <a:cubicBezTo>
                    <a:pt x="31" y="347"/>
                    <a:pt x="45" y="339"/>
                    <a:pt x="59" y="324"/>
                  </a:cubicBezTo>
                  <a:cubicBezTo>
                    <a:pt x="89" y="238"/>
                    <a:pt x="89" y="122"/>
                    <a:pt x="117" y="34"/>
                  </a:cubicBezTo>
                  <a:cubicBezTo>
                    <a:pt x="135" y="17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8063957" y="3526550"/>
              <a:ext cx="6663" cy="18676"/>
            </a:xfrm>
            <a:custGeom>
              <a:avLst/>
              <a:gdLst/>
              <a:ahLst/>
              <a:cxnLst/>
              <a:rect l="l" t="t" r="r" b="b"/>
              <a:pathLst>
                <a:path w="137" h="384" extrusionOk="0">
                  <a:moveTo>
                    <a:pt x="98" y="1"/>
                  </a:moveTo>
                  <a:cubicBezTo>
                    <a:pt x="92" y="1"/>
                    <a:pt x="87" y="4"/>
                    <a:pt x="87" y="12"/>
                  </a:cubicBezTo>
                  <a:cubicBezTo>
                    <a:pt x="29" y="128"/>
                    <a:pt x="1" y="245"/>
                    <a:pt x="1" y="361"/>
                  </a:cubicBezTo>
                  <a:cubicBezTo>
                    <a:pt x="1" y="376"/>
                    <a:pt x="15" y="384"/>
                    <a:pt x="30" y="384"/>
                  </a:cubicBezTo>
                  <a:cubicBezTo>
                    <a:pt x="44" y="384"/>
                    <a:pt x="59" y="376"/>
                    <a:pt x="59" y="361"/>
                  </a:cubicBezTo>
                  <a:cubicBezTo>
                    <a:pt x="59" y="245"/>
                    <a:pt x="87" y="159"/>
                    <a:pt x="117" y="42"/>
                  </a:cubicBezTo>
                  <a:cubicBezTo>
                    <a:pt x="137" y="21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8079472" y="3522319"/>
              <a:ext cx="4329" cy="10165"/>
            </a:xfrm>
            <a:custGeom>
              <a:avLst/>
              <a:gdLst/>
              <a:ahLst/>
              <a:cxnLst/>
              <a:rect l="l" t="t" r="r" b="b"/>
              <a:pathLst>
                <a:path w="89" h="209" extrusionOk="0">
                  <a:moveTo>
                    <a:pt x="65" y="1"/>
                  </a:moveTo>
                  <a:cubicBezTo>
                    <a:pt x="61" y="1"/>
                    <a:pt x="58" y="4"/>
                    <a:pt x="58" y="13"/>
                  </a:cubicBezTo>
                  <a:cubicBezTo>
                    <a:pt x="30" y="71"/>
                    <a:pt x="0" y="129"/>
                    <a:pt x="0" y="188"/>
                  </a:cubicBezTo>
                  <a:cubicBezTo>
                    <a:pt x="0" y="201"/>
                    <a:pt x="8" y="208"/>
                    <a:pt x="15" y="208"/>
                  </a:cubicBezTo>
                  <a:cubicBezTo>
                    <a:pt x="23" y="208"/>
                    <a:pt x="30" y="201"/>
                    <a:pt x="30" y="188"/>
                  </a:cubicBezTo>
                  <a:cubicBezTo>
                    <a:pt x="58" y="129"/>
                    <a:pt x="88" y="71"/>
                    <a:pt x="88" y="41"/>
                  </a:cubicBezTo>
                  <a:cubicBezTo>
                    <a:pt x="88" y="21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1"/>
            <p:cNvSpPr/>
            <p:nvPr/>
          </p:nvSpPr>
          <p:spPr>
            <a:xfrm>
              <a:off x="8089394" y="3513370"/>
              <a:ext cx="7052" cy="14882"/>
            </a:xfrm>
            <a:custGeom>
              <a:avLst/>
              <a:gdLst/>
              <a:ahLst/>
              <a:cxnLst/>
              <a:rect l="l" t="t" r="r" b="b"/>
              <a:pathLst>
                <a:path w="145" h="306" extrusionOk="0">
                  <a:moveTo>
                    <a:pt x="131" y="0"/>
                  </a:moveTo>
                  <a:cubicBezTo>
                    <a:pt x="124" y="0"/>
                    <a:pt x="117" y="8"/>
                    <a:pt x="117" y="23"/>
                  </a:cubicBezTo>
                  <a:cubicBezTo>
                    <a:pt x="59" y="109"/>
                    <a:pt x="29" y="197"/>
                    <a:pt x="1" y="283"/>
                  </a:cubicBezTo>
                  <a:cubicBezTo>
                    <a:pt x="1" y="298"/>
                    <a:pt x="15" y="306"/>
                    <a:pt x="30" y="306"/>
                  </a:cubicBezTo>
                  <a:cubicBezTo>
                    <a:pt x="44" y="306"/>
                    <a:pt x="59" y="298"/>
                    <a:pt x="59" y="283"/>
                  </a:cubicBezTo>
                  <a:lnTo>
                    <a:pt x="145" y="23"/>
                  </a:lnTo>
                  <a:cubicBezTo>
                    <a:pt x="145" y="8"/>
                    <a:pt x="138" y="0"/>
                    <a:pt x="1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1"/>
            <p:cNvSpPr/>
            <p:nvPr/>
          </p:nvSpPr>
          <p:spPr>
            <a:xfrm>
              <a:off x="8109188" y="3507339"/>
              <a:ext cx="2869" cy="9630"/>
            </a:xfrm>
            <a:custGeom>
              <a:avLst/>
              <a:gdLst/>
              <a:ahLst/>
              <a:cxnLst/>
              <a:rect l="l" t="t" r="r" b="b"/>
              <a:pathLst>
                <a:path w="59" h="198" extrusionOk="0">
                  <a:moveTo>
                    <a:pt x="28" y="0"/>
                  </a:moveTo>
                  <a:cubicBezTo>
                    <a:pt x="0" y="59"/>
                    <a:pt x="0" y="117"/>
                    <a:pt x="0" y="175"/>
                  </a:cubicBezTo>
                  <a:cubicBezTo>
                    <a:pt x="0" y="190"/>
                    <a:pt x="7" y="197"/>
                    <a:pt x="14" y="197"/>
                  </a:cubicBezTo>
                  <a:cubicBezTo>
                    <a:pt x="21" y="197"/>
                    <a:pt x="28" y="190"/>
                    <a:pt x="28" y="175"/>
                  </a:cubicBezTo>
                  <a:cubicBezTo>
                    <a:pt x="28" y="117"/>
                    <a:pt x="59" y="59"/>
                    <a:pt x="5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1"/>
            <p:cNvSpPr/>
            <p:nvPr/>
          </p:nvSpPr>
          <p:spPr>
            <a:xfrm>
              <a:off x="8123341" y="3495472"/>
              <a:ext cx="8073" cy="11575"/>
            </a:xfrm>
            <a:custGeom>
              <a:avLst/>
              <a:gdLst/>
              <a:ahLst/>
              <a:cxnLst/>
              <a:rect l="l" t="t" r="r" b="b"/>
              <a:pathLst>
                <a:path w="166" h="238" extrusionOk="0">
                  <a:moveTo>
                    <a:pt x="127" y="0"/>
                  </a:moveTo>
                  <a:cubicBezTo>
                    <a:pt x="121" y="0"/>
                    <a:pt x="116" y="4"/>
                    <a:pt x="116" y="12"/>
                  </a:cubicBezTo>
                  <a:cubicBezTo>
                    <a:pt x="58" y="70"/>
                    <a:pt x="28" y="128"/>
                    <a:pt x="0" y="217"/>
                  </a:cubicBezTo>
                  <a:cubicBezTo>
                    <a:pt x="0" y="230"/>
                    <a:pt x="15" y="237"/>
                    <a:pt x="29" y="237"/>
                  </a:cubicBezTo>
                  <a:cubicBezTo>
                    <a:pt x="44" y="237"/>
                    <a:pt x="58" y="230"/>
                    <a:pt x="58" y="217"/>
                  </a:cubicBezTo>
                  <a:cubicBezTo>
                    <a:pt x="58" y="158"/>
                    <a:pt x="86" y="100"/>
                    <a:pt x="144" y="42"/>
                  </a:cubicBezTo>
                  <a:cubicBezTo>
                    <a:pt x="166" y="21"/>
                    <a:pt x="143" y="0"/>
                    <a:pt x="12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1"/>
            <p:cNvSpPr/>
            <p:nvPr/>
          </p:nvSpPr>
          <p:spPr>
            <a:xfrm>
              <a:off x="8135986" y="3490365"/>
              <a:ext cx="5690" cy="12451"/>
            </a:xfrm>
            <a:custGeom>
              <a:avLst/>
              <a:gdLst/>
              <a:ahLst/>
              <a:cxnLst/>
              <a:rect l="l" t="t" r="r" b="b"/>
              <a:pathLst>
                <a:path w="117" h="256" extrusionOk="0">
                  <a:moveTo>
                    <a:pt x="58" y="1"/>
                  </a:moveTo>
                  <a:cubicBezTo>
                    <a:pt x="58" y="89"/>
                    <a:pt x="31" y="147"/>
                    <a:pt x="0" y="233"/>
                  </a:cubicBezTo>
                  <a:cubicBezTo>
                    <a:pt x="0" y="248"/>
                    <a:pt x="15" y="256"/>
                    <a:pt x="29" y="256"/>
                  </a:cubicBezTo>
                  <a:cubicBezTo>
                    <a:pt x="44" y="256"/>
                    <a:pt x="58" y="248"/>
                    <a:pt x="58" y="233"/>
                  </a:cubicBezTo>
                  <a:cubicBezTo>
                    <a:pt x="89" y="175"/>
                    <a:pt x="89" y="89"/>
                    <a:pt x="117" y="31"/>
                  </a:cubicBezTo>
                  <a:cubicBezTo>
                    <a:pt x="117" y="1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1"/>
            <p:cNvSpPr/>
            <p:nvPr/>
          </p:nvSpPr>
          <p:spPr>
            <a:xfrm>
              <a:off x="8152960" y="3483362"/>
              <a:ext cx="5690" cy="10554"/>
            </a:xfrm>
            <a:custGeom>
              <a:avLst/>
              <a:gdLst/>
              <a:ahLst/>
              <a:cxnLst/>
              <a:rect l="l" t="t" r="r" b="b"/>
              <a:pathLst>
                <a:path w="117" h="217" extrusionOk="0">
                  <a:moveTo>
                    <a:pt x="58" y="1"/>
                  </a:moveTo>
                  <a:cubicBezTo>
                    <a:pt x="30" y="59"/>
                    <a:pt x="0" y="117"/>
                    <a:pt x="0" y="203"/>
                  </a:cubicBezTo>
                  <a:cubicBezTo>
                    <a:pt x="0" y="203"/>
                    <a:pt x="13" y="216"/>
                    <a:pt x="22" y="216"/>
                  </a:cubicBezTo>
                  <a:cubicBezTo>
                    <a:pt x="27" y="216"/>
                    <a:pt x="30" y="213"/>
                    <a:pt x="30" y="203"/>
                  </a:cubicBezTo>
                  <a:cubicBezTo>
                    <a:pt x="58" y="145"/>
                    <a:pt x="58" y="87"/>
                    <a:pt x="88" y="29"/>
                  </a:cubicBezTo>
                  <a:cubicBezTo>
                    <a:pt x="116" y="1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8165702" y="3479909"/>
              <a:ext cx="3842" cy="5496"/>
            </a:xfrm>
            <a:custGeom>
              <a:avLst/>
              <a:gdLst/>
              <a:ahLst/>
              <a:cxnLst/>
              <a:rect l="l" t="t" r="r" b="b"/>
              <a:pathLst>
                <a:path w="79" h="113" extrusionOk="0">
                  <a:moveTo>
                    <a:pt x="40" y="1"/>
                  </a:moveTo>
                  <a:cubicBezTo>
                    <a:pt x="34" y="1"/>
                    <a:pt x="29" y="5"/>
                    <a:pt x="29" y="14"/>
                  </a:cubicBezTo>
                  <a:cubicBezTo>
                    <a:pt x="29" y="41"/>
                    <a:pt x="29" y="72"/>
                    <a:pt x="1" y="72"/>
                  </a:cubicBezTo>
                  <a:cubicBezTo>
                    <a:pt x="1" y="91"/>
                    <a:pt x="15" y="112"/>
                    <a:pt x="33" y="112"/>
                  </a:cubicBezTo>
                  <a:cubicBezTo>
                    <a:pt x="41" y="112"/>
                    <a:pt x="50" y="108"/>
                    <a:pt x="59" y="100"/>
                  </a:cubicBezTo>
                  <a:lnTo>
                    <a:pt x="59" y="41"/>
                  </a:lnTo>
                  <a:cubicBezTo>
                    <a:pt x="78" y="22"/>
                    <a:pt x="55" y="1"/>
                    <a:pt x="4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1"/>
            <p:cNvSpPr/>
            <p:nvPr/>
          </p:nvSpPr>
          <p:spPr>
            <a:xfrm>
              <a:off x="7771368" y="3772984"/>
              <a:ext cx="2918" cy="12840"/>
            </a:xfrm>
            <a:custGeom>
              <a:avLst/>
              <a:gdLst/>
              <a:ahLst/>
              <a:cxnLst/>
              <a:rect l="l" t="t" r="r" b="b"/>
              <a:pathLst>
                <a:path w="60" h="264" extrusionOk="0">
                  <a:moveTo>
                    <a:pt x="31" y="1"/>
                  </a:moveTo>
                  <a:cubicBezTo>
                    <a:pt x="31" y="89"/>
                    <a:pt x="31" y="175"/>
                    <a:pt x="1" y="264"/>
                  </a:cubicBezTo>
                  <a:cubicBezTo>
                    <a:pt x="31" y="175"/>
                    <a:pt x="59" y="8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1"/>
            <p:cNvSpPr/>
            <p:nvPr/>
          </p:nvSpPr>
          <p:spPr>
            <a:xfrm>
              <a:off x="7753081" y="3753238"/>
              <a:ext cx="9873" cy="5690"/>
            </a:xfrm>
            <a:custGeom>
              <a:avLst/>
              <a:gdLst/>
              <a:ahLst/>
              <a:cxnLst/>
              <a:rect l="l" t="t" r="r" b="b"/>
              <a:pathLst>
                <a:path w="203" h="117" extrusionOk="0">
                  <a:moveTo>
                    <a:pt x="0" y="0"/>
                  </a:moveTo>
                  <a:lnTo>
                    <a:pt x="0" y="30"/>
                  </a:lnTo>
                  <a:lnTo>
                    <a:pt x="175" y="116"/>
                  </a:lnTo>
                  <a:cubicBezTo>
                    <a:pt x="203" y="116"/>
                    <a:pt x="203" y="88"/>
                    <a:pt x="203" y="88"/>
                  </a:cubicBezTo>
                  <a:cubicBezTo>
                    <a:pt x="144" y="58"/>
                    <a:pt x="86" y="30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7719182" y="3780473"/>
              <a:ext cx="18335" cy="25144"/>
            </a:xfrm>
            <a:custGeom>
              <a:avLst/>
              <a:gdLst/>
              <a:ahLst/>
              <a:cxnLst/>
              <a:rect l="l" t="t" r="r" b="b"/>
              <a:pathLst>
                <a:path w="377" h="517" extrusionOk="0">
                  <a:moveTo>
                    <a:pt x="43" y="0"/>
                  </a:moveTo>
                  <a:cubicBezTo>
                    <a:pt x="35" y="0"/>
                    <a:pt x="28" y="7"/>
                    <a:pt x="28" y="21"/>
                  </a:cubicBezTo>
                  <a:cubicBezTo>
                    <a:pt x="0" y="226"/>
                    <a:pt x="116" y="516"/>
                    <a:pt x="377" y="516"/>
                  </a:cubicBezTo>
                  <a:lnTo>
                    <a:pt x="377" y="486"/>
                  </a:lnTo>
                  <a:cubicBezTo>
                    <a:pt x="116" y="486"/>
                    <a:pt x="28" y="226"/>
                    <a:pt x="58" y="21"/>
                  </a:cubicBezTo>
                  <a:cubicBezTo>
                    <a:pt x="58" y="7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7897236" y="3654314"/>
              <a:ext cx="16974" cy="16244"/>
            </a:xfrm>
            <a:custGeom>
              <a:avLst/>
              <a:gdLst/>
              <a:ahLst/>
              <a:cxnLst/>
              <a:rect l="l" t="t" r="r" b="b"/>
              <a:pathLst>
                <a:path w="349" h="334" extrusionOk="0">
                  <a:moveTo>
                    <a:pt x="319" y="0"/>
                  </a:moveTo>
                  <a:cubicBezTo>
                    <a:pt x="174" y="58"/>
                    <a:pt x="58" y="175"/>
                    <a:pt x="0" y="321"/>
                  </a:cubicBezTo>
                  <a:cubicBezTo>
                    <a:pt x="0" y="321"/>
                    <a:pt x="12" y="333"/>
                    <a:pt x="21" y="333"/>
                  </a:cubicBezTo>
                  <a:cubicBezTo>
                    <a:pt x="25" y="333"/>
                    <a:pt x="28" y="330"/>
                    <a:pt x="28" y="321"/>
                  </a:cubicBezTo>
                  <a:cubicBezTo>
                    <a:pt x="86" y="175"/>
                    <a:pt x="174" y="89"/>
                    <a:pt x="319" y="30"/>
                  </a:cubicBezTo>
                  <a:cubicBezTo>
                    <a:pt x="349" y="30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7936825" y="3662825"/>
              <a:ext cx="9824" cy="24074"/>
            </a:xfrm>
            <a:custGeom>
              <a:avLst/>
              <a:gdLst/>
              <a:ahLst/>
              <a:cxnLst/>
              <a:rect l="l" t="t" r="r" b="b"/>
              <a:pathLst>
                <a:path w="202" h="495" extrusionOk="0">
                  <a:moveTo>
                    <a:pt x="0" y="0"/>
                  </a:moveTo>
                  <a:lnTo>
                    <a:pt x="0" y="0"/>
                  </a:lnTo>
                  <a:cubicBezTo>
                    <a:pt x="116" y="146"/>
                    <a:pt x="174" y="290"/>
                    <a:pt x="116" y="464"/>
                  </a:cubicBezTo>
                  <a:lnTo>
                    <a:pt x="116" y="495"/>
                  </a:lnTo>
                  <a:cubicBezTo>
                    <a:pt x="202" y="321"/>
                    <a:pt x="116" y="147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7864650" y="3709466"/>
              <a:ext cx="53742" cy="31126"/>
            </a:xfrm>
            <a:custGeom>
              <a:avLst/>
              <a:gdLst/>
              <a:ahLst/>
              <a:cxnLst/>
              <a:rect l="l" t="t" r="r" b="b"/>
              <a:pathLst>
                <a:path w="1105" h="640" extrusionOk="0">
                  <a:moveTo>
                    <a:pt x="1077" y="1"/>
                  </a:moveTo>
                  <a:cubicBezTo>
                    <a:pt x="989" y="28"/>
                    <a:pt x="903" y="87"/>
                    <a:pt x="844" y="145"/>
                  </a:cubicBezTo>
                  <a:cubicBezTo>
                    <a:pt x="728" y="203"/>
                    <a:pt x="640" y="349"/>
                    <a:pt x="524" y="377"/>
                  </a:cubicBezTo>
                  <a:cubicBezTo>
                    <a:pt x="438" y="407"/>
                    <a:pt x="349" y="407"/>
                    <a:pt x="263" y="465"/>
                  </a:cubicBezTo>
                  <a:cubicBezTo>
                    <a:pt x="175" y="493"/>
                    <a:pt x="89" y="551"/>
                    <a:pt x="1" y="610"/>
                  </a:cubicBezTo>
                  <a:cubicBezTo>
                    <a:pt x="1" y="640"/>
                    <a:pt x="1" y="640"/>
                    <a:pt x="31" y="640"/>
                  </a:cubicBezTo>
                  <a:cubicBezTo>
                    <a:pt x="117" y="551"/>
                    <a:pt x="233" y="493"/>
                    <a:pt x="321" y="465"/>
                  </a:cubicBezTo>
                  <a:cubicBezTo>
                    <a:pt x="407" y="407"/>
                    <a:pt x="524" y="407"/>
                    <a:pt x="612" y="377"/>
                  </a:cubicBezTo>
                  <a:cubicBezTo>
                    <a:pt x="670" y="349"/>
                    <a:pt x="728" y="261"/>
                    <a:pt x="786" y="203"/>
                  </a:cubicBezTo>
                  <a:cubicBezTo>
                    <a:pt x="872" y="145"/>
                    <a:pt x="961" y="87"/>
                    <a:pt x="1077" y="28"/>
                  </a:cubicBezTo>
                  <a:cubicBezTo>
                    <a:pt x="1105" y="28"/>
                    <a:pt x="1077" y="1"/>
                    <a:pt x="107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8022909" y="3624695"/>
              <a:ext cx="31175" cy="19794"/>
            </a:xfrm>
            <a:custGeom>
              <a:avLst/>
              <a:gdLst/>
              <a:ahLst/>
              <a:cxnLst/>
              <a:rect l="l" t="t" r="r" b="b"/>
              <a:pathLst>
                <a:path w="641" h="407" extrusionOk="0">
                  <a:moveTo>
                    <a:pt x="1" y="407"/>
                  </a:moveTo>
                  <a:cubicBezTo>
                    <a:pt x="233" y="291"/>
                    <a:pt x="438" y="144"/>
                    <a:pt x="640" y="0"/>
                  </a:cubicBezTo>
                  <a:lnTo>
                    <a:pt x="640" y="0"/>
                  </a:lnTo>
                  <a:cubicBezTo>
                    <a:pt x="438" y="144"/>
                    <a:pt x="233" y="291"/>
                    <a:pt x="1" y="407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8120472" y="3556850"/>
              <a:ext cx="14201" cy="31126"/>
            </a:xfrm>
            <a:custGeom>
              <a:avLst/>
              <a:gdLst/>
              <a:ahLst/>
              <a:cxnLst/>
              <a:rect l="l" t="t" r="r" b="b"/>
              <a:pathLst>
                <a:path w="292" h="640" extrusionOk="0">
                  <a:moveTo>
                    <a:pt x="175" y="1"/>
                  </a:moveTo>
                  <a:lnTo>
                    <a:pt x="175" y="1"/>
                  </a:lnTo>
                  <a:cubicBezTo>
                    <a:pt x="203" y="117"/>
                    <a:pt x="233" y="203"/>
                    <a:pt x="233" y="319"/>
                  </a:cubicBezTo>
                  <a:cubicBezTo>
                    <a:pt x="203" y="465"/>
                    <a:pt x="117" y="551"/>
                    <a:pt x="29" y="610"/>
                  </a:cubicBezTo>
                  <a:cubicBezTo>
                    <a:pt x="1" y="640"/>
                    <a:pt x="29" y="640"/>
                    <a:pt x="29" y="640"/>
                  </a:cubicBezTo>
                  <a:cubicBezTo>
                    <a:pt x="261" y="465"/>
                    <a:pt x="291" y="261"/>
                    <a:pt x="17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8164730" y="3541238"/>
              <a:ext cx="15174" cy="16682"/>
            </a:xfrm>
            <a:custGeom>
              <a:avLst/>
              <a:gdLst/>
              <a:ahLst/>
              <a:cxnLst/>
              <a:rect l="l" t="t" r="r" b="b"/>
              <a:pathLst>
                <a:path w="312" h="343" extrusionOk="0">
                  <a:moveTo>
                    <a:pt x="14" y="192"/>
                  </a:moveTo>
                  <a:cubicBezTo>
                    <a:pt x="7" y="192"/>
                    <a:pt x="1" y="205"/>
                    <a:pt x="21" y="205"/>
                  </a:cubicBezTo>
                  <a:cubicBezTo>
                    <a:pt x="21" y="195"/>
                    <a:pt x="17" y="192"/>
                    <a:pt x="14" y="192"/>
                  </a:cubicBezTo>
                  <a:close/>
                  <a:moveTo>
                    <a:pt x="311" y="1"/>
                  </a:moveTo>
                  <a:lnTo>
                    <a:pt x="311" y="1"/>
                  </a:lnTo>
                  <a:cubicBezTo>
                    <a:pt x="253" y="31"/>
                    <a:pt x="195" y="89"/>
                    <a:pt x="195" y="147"/>
                  </a:cubicBezTo>
                  <a:cubicBezTo>
                    <a:pt x="195" y="172"/>
                    <a:pt x="243" y="295"/>
                    <a:pt x="165" y="295"/>
                  </a:cubicBezTo>
                  <a:cubicBezTo>
                    <a:pt x="157" y="295"/>
                    <a:pt x="148" y="294"/>
                    <a:pt x="137" y="291"/>
                  </a:cubicBezTo>
                  <a:lnTo>
                    <a:pt x="107" y="263"/>
                  </a:lnTo>
                  <a:cubicBezTo>
                    <a:pt x="79" y="233"/>
                    <a:pt x="49" y="205"/>
                    <a:pt x="21" y="205"/>
                  </a:cubicBezTo>
                  <a:cubicBezTo>
                    <a:pt x="49" y="233"/>
                    <a:pt x="79" y="291"/>
                    <a:pt x="137" y="322"/>
                  </a:cubicBezTo>
                  <a:cubicBezTo>
                    <a:pt x="151" y="335"/>
                    <a:pt x="165" y="342"/>
                    <a:pt x="180" y="342"/>
                  </a:cubicBezTo>
                  <a:cubicBezTo>
                    <a:pt x="194" y="342"/>
                    <a:pt x="209" y="335"/>
                    <a:pt x="223" y="322"/>
                  </a:cubicBezTo>
                  <a:lnTo>
                    <a:pt x="223" y="233"/>
                  </a:lnTo>
                  <a:cubicBezTo>
                    <a:pt x="223" y="147"/>
                    <a:pt x="223" y="59"/>
                    <a:pt x="31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7449208" y="4028853"/>
              <a:ext cx="103252" cy="57924"/>
            </a:xfrm>
            <a:custGeom>
              <a:avLst/>
              <a:gdLst/>
              <a:ahLst/>
              <a:cxnLst/>
              <a:rect l="l" t="t" r="r" b="b"/>
              <a:pathLst>
                <a:path w="2123" h="1191" extrusionOk="0">
                  <a:moveTo>
                    <a:pt x="2092" y="0"/>
                  </a:moveTo>
                  <a:cubicBezTo>
                    <a:pt x="1395" y="377"/>
                    <a:pt x="698" y="783"/>
                    <a:pt x="0" y="1190"/>
                  </a:cubicBezTo>
                  <a:cubicBezTo>
                    <a:pt x="698" y="814"/>
                    <a:pt x="1395" y="435"/>
                    <a:pt x="2122" y="28"/>
                  </a:cubicBezTo>
                  <a:cubicBezTo>
                    <a:pt x="2122" y="28"/>
                    <a:pt x="2122" y="0"/>
                    <a:pt x="209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21"/>
          <p:cNvGrpSpPr/>
          <p:nvPr/>
        </p:nvGrpSpPr>
        <p:grpSpPr>
          <a:xfrm rot="3013727">
            <a:off x="489646" y="2045333"/>
            <a:ext cx="1965594" cy="1719295"/>
            <a:chOff x="4991816" y="3576498"/>
            <a:chExt cx="1334009" cy="1166851"/>
          </a:xfrm>
        </p:grpSpPr>
        <p:sp>
          <p:nvSpPr>
            <p:cNvPr id="1074" name="Google Shape;1074;p21"/>
            <p:cNvSpPr/>
            <p:nvPr/>
          </p:nvSpPr>
          <p:spPr>
            <a:xfrm>
              <a:off x="4991816" y="3576498"/>
              <a:ext cx="1334009" cy="1166851"/>
            </a:xfrm>
            <a:custGeom>
              <a:avLst/>
              <a:gdLst/>
              <a:ahLst/>
              <a:cxnLst/>
              <a:rect l="l" t="t" r="r" b="b"/>
              <a:pathLst>
                <a:path w="27429" h="23992" extrusionOk="0">
                  <a:moveTo>
                    <a:pt x="4876" y="145"/>
                  </a:moveTo>
                  <a:cubicBezTo>
                    <a:pt x="5354" y="145"/>
                    <a:pt x="5848" y="455"/>
                    <a:pt x="6218" y="701"/>
                  </a:cubicBezTo>
                  <a:cubicBezTo>
                    <a:pt x="6711" y="1049"/>
                    <a:pt x="7148" y="1484"/>
                    <a:pt x="7613" y="1891"/>
                  </a:cubicBezTo>
                  <a:cubicBezTo>
                    <a:pt x="8078" y="2328"/>
                    <a:pt x="8543" y="2735"/>
                    <a:pt x="9007" y="3169"/>
                  </a:cubicBezTo>
                  <a:cubicBezTo>
                    <a:pt x="9500" y="3606"/>
                    <a:pt x="9965" y="4071"/>
                    <a:pt x="10460" y="4478"/>
                  </a:cubicBezTo>
                  <a:cubicBezTo>
                    <a:pt x="10939" y="4873"/>
                    <a:pt x="11446" y="5213"/>
                    <a:pt x="11609" y="5844"/>
                  </a:cubicBezTo>
                  <a:lnTo>
                    <a:pt x="11609" y="5844"/>
                  </a:lnTo>
                  <a:cubicBezTo>
                    <a:pt x="11592" y="5853"/>
                    <a:pt x="11583" y="5872"/>
                    <a:pt x="11592" y="5900"/>
                  </a:cubicBezTo>
                  <a:cubicBezTo>
                    <a:pt x="11739" y="6888"/>
                    <a:pt x="11158" y="7848"/>
                    <a:pt x="11564" y="8778"/>
                  </a:cubicBezTo>
                  <a:cubicBezTo>
                    <a:pt x="11941" y="9650"/>
                    <a:pt x="12785" y="10347"/>
                    <a:pt x="13482" y="10986"/>
                  </a:cubicBezTo>
                  <a:cubicBezTo>
                    <a:pt x="14440" y="11858"/>
                    <a:pt x="15486" y="12672"/>
                    <a:pt x="16532" y="13455"/>
                  </a:cubicBezTo>
                  <a:cubicBezTo>
                    <a:pt x="17578" y="14268"/>
                    <a:pt x="18596" y="15112"/>
                    <a:pt x="19612" y="15926"/>
                  </a:cubicBezTo>
                  <a:cubicBezTo>
                    <a:pt x="21646" y="17581"/>
                    <a:pt x="23621" y="19266"/>
                    <a:pt x="25655" y="20923"/>
                  </a:cubicBezTo>
                  <a:cubicBezTo>
                    <a:pt x="26092" y="21272"/>
                    <a:pt x="26673" y="21707"/>
                    <a:pt x="26848" y="22260"/>
                  </a:cubicBezTo>
                  <a:cubicBezTo>
                    <a:pt x="27022" y="22841"/>
                    <a:pt x="26759" y="23450"/>
                    <a:pt x="26236" y="23713"/>
                  </a:cubicBezTo>
                  <a:cubicBezTo>
                    <a:pt x="26055" y="23807"/>
                    <a:pt x="25877" y="23848"/>
                    <a:pt x="25703" y="23848"/>
                  </a:cubicBezTo>
                  <a:cubicBezTo>
                    <a:pt x="25292" y="23848"/>
                    <a:pt x="24908" y="23620"/>
                    <a:pt x="24581" y="23334"/>
                  </a:cubicBezTo>
                  <a:cubicBezTo>
                    <a:pt x="24086" y="22899"/>
                    <a:pt x="23621" y="22462"/>
                    <a:pt x="23129" y="22055"/>
                  </a:cubicBezTo>
                  <a:cubicBezTo>
                    <a:pt x="21181" y="20284"/>
                    <a:pt x="19235" y="18511"/>
                    <a:pt x="17345" y="16709"/>
                  </a:cubicBezTo>
                  <a:cubicBezTo>
                    <a:pt x="16388" y="15779"/>
                    <a:pt x="15458" y="14880"/>
                    <a:pt x="14470" y="13978"/>
                  </a:cubicBezTo>
                  <a:cubicBezTo>
                    <a:pt x="13540" y="13136"/>
                    <a:pt x="12580" y="12293"/>
                    <a:pt x="11564" y="11567"/>
                  </a:cubicBezTo>
                  <a:cubicBezTo>
                    <a:pt x="10913" y="11099"/>
                    <a:pt x="10124" y="10678"/>
                    <a:pt x="9299" y="10678"/>
                  </a:cubicBezTo>
                  <a:cubicBezTo>
                    <a:pt x="9202" y="10678"/>
                    <a:pt x="9105" y="10684"/>
                    <a:pt x="9007" y="10696"/>
                  </a:cubicBezTo>
                  <a:cubicBezTo>
                    <a:pt x="8484" y="10782"/>
                    <a:pt x="7989" y="11044"/>
                    <a:pt x="7466" y="11072"/>
                  </a:cubicBezTo>
                  <a:cubicBezTo>
                    <a:pt x="7441" y="11074"/>
                    <a:pt x="7417" y="11074"/>
                    <a:pt x="7392" y="11074"/>
                  </a:cubicBezTo>
                  <a:cubicBezTo>
                    <a:pt x="6812" y="11074"/>
                    <a:pt x="6284" y="10741"/>
                    <a:pt x="5811" y="10433"/>
                  </a:cubicBezTo>
                  <a:cubicBezTo>
                    <a:pt x="4735" y="9708"/>
                    <a:pt x="3805" y="8836"/>
                    <a:pt x="2848" y="7992"/>
                  </a:cubicBezTo>
                  <a:cubicBezTo>
                    <a:pt x="2352" y="7586"/>
                    <a:pt x="1860" y="7151"/>
                    <a:pt x="1395" y="6714"/>
                  </a:cubicBezTo>
                  <a:cubicBezTo>
                    <a:pt x="988" y="6307"/>
                    <a:pt x="551" y="5900"/>
                    <a:pt x="493" y="5291"/>
                  </a:cubicBezTo>
                  <a:cubicBezTo>
                    <a:pt x="435" y="4680"/>
                    <a:pt x="814" y="4157"/>
                    <a:pt x="1162" y="3722"/>
                  </a:cubicBezTo>
                  <a:cubicBezTo>
                    <a:pt x="1597" y="3199"/>
                    <a:pt x="2004" y="2676"/>
                    <a:pt x="2469" y="2181"/>
                  </a:cubicBezTo>
                  <a:cubicBezTo>
                    <a:pt x="2817" y="1775"/>
                    <a:pt x="3196" y="1398"/>
                    <a:pt x="3573" y="991"/>
                  </a:cubicBezTo>
                  <a:cubicBezTo>
                    <a:pt x="3863" y="670"/>
                    <a:pt x="4184" y="294"/>
                    <a:pt x="4619" y="178"/>
                  </a:cubicBezTo>
                  <a:cubicBezTo>
                    <a:pt x="4703" y="155"/>
                    <a:pt x="4789" y="145"/>
                    <a:pt x="4876" y="145"/>
                  </a:cubicBezTo>
                  <a:close/>
                  <a:moveTo>
                    <a:pt x="4835" y="0"/>
                  </a:moveTo>
                  <a:cubicBezTo>
                    <a:pt x="4490" y="0"/>
                    <a:pt x="4193" y="193"/>
                    <a:pt x="3921" y="410"/>
                  </a:cubicBezTo>
                  <a:cubicBezTo>
                    <a:pt x="3573" y="729"/>
                    <a:pt x="3254" y="1107"/>
                    <a:pt x="2934" y="1456"/>
                  </a:cubicBezTo>
                  <a:cubicBezTo>
                    <a:pt x="2441" y="1949"/>
                    <a:pt x="2004" y="2472"/>
                    <a:pt x="1569" y="2995"/>
                  </a:cubicBezTo>
                  <a:cubicBezTo>
                    <a:pt x="930" y="3781"/>
                    <a:pt x="0" y="4710"/>
                    <a:pt x="465" y="5784"/>
                  </a:cubicBezTo>
                  <a:cubicBezTo>
                    <a:pt x="697" y="6279"/>
                    <a:pt x="1104" y="6628"/>
                    <a:pt x="1481" y="7005"/>
                  </a:cubicBezTo>
                  <a:cubicBezTo>
                    <a:pt x="1976" y="7469"/>
                    <a:pt x="2499" y="7906"/>
                    <a:pt x="3022" y="8341"/>
                  </a:cubicBezTo>
                  <a:cubicBezTo>
                    <a:pt x="4010" y="9185"/>
                    <a:pt x="4998" y="10084"/>
                    <a:pt x="6102" y="10782"/>
                  </a:cubicBezTo>
                  <a:cubicBezTo>
                    <a:pt x="6510" y="11028"/>
                    <a:pt x="6970" y="11221"/>
                    <a:pt x="7458" y="11221"/>
                  </a:cubicBezTo>
                  <a:cubicBezTo>
                    <a:pt x="7490" y="11221"/>
                    <a:pt x="7522" y="11220"/>
                    <a:pt x="7555" y="11219"/>
                  </a:cubicBezTo>
                  <a:cubicBezTo>
                    <a:pt x="8136" y="11161"/>
                    <a:pt x="8659" y="10840"/>
                    <a:pt x="9210" y="10812"/>
                  </a:cubicBezTo>
                  <a:cubicBezTo>
                    <a:pt x="9231" y="10811"/>
                    <a:pt x="9253" y="10811"/>
                    <a:pt x="9275" y="10811"/>
                  </a:cubicBezTo>
                  <a:cubicBezTo>
                    <a:pt x="10410" y="10811"/>
                    <a:pt x="11406" y="11580"/>
                    <a:pt x="12231" y="12265"/>
                  </a:cubicBezTo>
                  <a:cubicBezTo>
                    <a:pt x="13336" y="13136"/>
                    <a:pt x="14382" y="14066"/>
                    <a:pt x="15400" y="15024"/>
                  </a:cubicBezTo>
                  <a:cubicBezTo>
                    <a:pt x="17434" y="16942"/>
                    <a:pt x="19437" y="18889"/>
                    <a:pt x="21501" y="20749"/>
                  </a:cubicBezTo>
                  <a:cubicBezTo>
                    <a:pt x="22024" y="21242"/>
                    <a:pt x="22547" y="21707"/>
                    <a:pt x="23070" y="22172"/>
                  </a:cubicBezTo>
                  <a:cubicBezTo>
                    <a:pt x="23593" y="22636"/>
                    <a:pt x="24058" y="23101"/>
                    <a:pt x="24581" y="23508"/>
                  </a:cubicBezTo>
                  <a:cubicBezTo>
                    <a:pt x="24903" y="23782"/>
                    <a:pt x="25269" y="23992"/>
                    <a:pt x="25676" y="23992"/>
                  </a:cubicBezTo>
                  <a:cubicBezTo>
                    <a:pt x="25746" y="23992"/>
                    <a:pt x="25816" y="23986"/>
                    <a:pt x="25888" y="23973"/>
                  </a:cubicBezTo>
                  <a:cubicBezTo>
                    <a:pt x="26325" y="23915"/>
                    <a:pt x="26732" y="23624"/>
                    <a:pt x="26906" y="23248"/>
                  </a:cubicBezTo>
                  <a:cubicBezTo>
                    <a:pt x="27429" y="22202"/>
                    <a:pt x="26441" y="21358"/>
                    <a:pt x="25713" y="20777"/>
                  </a:cubicBezTo>
                  <a:cubicBezTo>
                    <a:pt x="24667" y="19935"/>
                    <a:pt x="23652" y="19064"/>
                    <a:pt x="22633" y="18220"/>
                  </a:cubicBezTo>
                  <a:cubicBezTo>
                    <a:pt x="20455" y="16419"/>
                    <a:pt x="18247" y="14617"/>
                    <a:pt x="16009" y="12904"/>
                  </a:cubicBezTo>
                  <a:cubicBezTo>
                    <a:pt x="14935" y="12060"/>
                    <a:pt x="13831" y="11189"/>
                    <a:pt x="12871" y="10231"/>
                  </a:cubicBezTo>
                  <a:cubicBezTo>
                    <a:pt x="12494" y="9852"/>
                    <a:pt x="12115" y="9475"/>
                    <a:pt x="11855" y="9038"/>
                  </a:cubicBezTo>
                  <a:cubicBezTo>
                    <a:pt x="11534" y="8515"/>
                    <a:pt x="11506" y="8023"/>
                    <a:pt x="11622" y="7411"/>
                  </a:cubicBezTo>
                  <a:cubicBezTo>
                    <a:pt x="11708" y="6919"/>
                    <a:pt x="11797" y="6423"/>
                    <a:pt x="11708" y="5900"/>
                  </a:cubicBezTo>
                  <a:cubicBezTo>
                    <a:pt x="11708" y="5871"/>
                    <a:pt x="11692" y="5852"/>
                    <a:pt x="11671" y="5842"/>
                  </a:cubicBezTo>
                  <a:lnTo>
                    <a:pt x="11671" y="5842"/>
                  </a:lnTo>
                  <a:cubicBezTo>
                    <a:pt x="11569" y="5294"/>
                    <a:pt x="11228" y="4931"/>
                    <a:pt x="10779" y="4594"/>
                  </a:cubicBezTo>
                  <a:cubicBezTo>
                    <a:pt x="10256" y="4187"/>
                    <a:pt x="9791" y="3692"/>
                    <a:pt x="9298" y="3227"/>
                  </a:cubicBezTo>
                  <a:cubicBezTo>
                    <a:pt x="8775" y="2762"/>
                    <a:pt x="8280" y="2328"/>
                    <a:pt x="7787" y="1863"/>
                  </a:cubicBezTo>
                  <a:cubicBezTo>
                    <a:pt x="7292" y="1426"/>
                    <a:pt x="6827" y="961"/>
                    <a:pt x="6304" y="612"/>
                  </a:cubicBezTo>
                  <a:cubicBezTo>
                    <a:pt x="5897" y="322"/>
                    <a:pt x="5404" y="31"/>
                    <a:pt x="4909" y="3"/>
                  </a:cubicBezTo>
                  <a:cubicBezTo>
                    <a:pt x="4884" y="1"/>
                    <a:pt x="4860" y="0"/>
                    <a:pt x="483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1"/>
            <p:cNvSpPr/>
            <p:nvPr/>
          </p:nvSpPr>
          <p:spPr>
            <a:xfrm>
              <a:off x="5219234" y="3639529"/>
              <a:ext cx="258738" cy="220657"/>
            </a:xfrm>
            <a:custGeom>
              <a:avLst/>
              <a:gdLst/>
              <a:ahLst/>
              <a:cxnLst/>
              <a:rect l="l" t="t" r="r" b="b"/>
              <a:pathLst>
                <a:path w="5320" h="4537" extrusionOk="0">
                  <a:moveTo>
                    <a:pt x="366" y="126"/>
                  </a:moveTo>
                  <a:cubicBezTo>
                    <a:pt x="379" y="126"/>
                    <a:pt x="393" y="127"/>
                    <a:pt x="408" y="130"/>
                  </a:cubicBezTo>
                  <a:cubicBezTo>
                    <a:pt x="524" y="130"/>
                    <a:pt x="670" y="276"/>
                    <a:pt x="756" y="362"/>
                  </a:cubicBezTo>
                  <a:cubicBezTo>
                    <a:pt x="1426" y="943"/>
                    <a:pt x="2123" y="1555"/>
                    <a:pt x="2821" y="2136"/>
                  </a:cubicBezTo>
                  <a:cubicBezTo>
                    <a:pt x="3488" y="2717"/>
                    <a:pt x="4243" y="3298"/>
                    <a:pt x="4913" y="3879"/>
                  </a:cubicBezTo>
                  <a:cubicBezTo>
                    <a:pt x="4971" y="3937"/>
                    <a:pt x="5029" y="3995"/>
                    <a:pt x="5087" y="4081"/>
                  </a:cubicBezTo>
                  <a:cubicBezTo>
                    <a:pt x="5115" y="4112"/>
                    <a:pt x="5115" y="4140"/>
                    <a:pt x="5145" y="4170"/>
                  </a:cubicBezTo>
                  <a:cubicBezTo>
                    <a:pt x="5145" y="4277"/>
                    <a:pt x="5046" y="4434"/>
                    <a:pt x="4940" y="4434"/>
                  </a:cubicBezTo>
                  <a:cubicBezTo>
                    <a:pt x="4931" y="4434"/>
                    <a:pt x="4922" y="4432"/>
                    <a:pt x="4913" y="4430"/>
                  </a:cubicBezTo>
                  <a:cubicBezTo>
                    <a:pt x="4738" y="4430"/>
                    <a:pt x="4564" y="4198"/>
                    <a:pt x="4448" y="4081"/>
                  </a:cubicBezTo>
                  <a:cubicBezTo>
                    <a:pt x="4069" y="3705"/>
                    <a:pt x="3634" y="3384"/>
                    <a:pt x="3227" y="3066"/>
                  </a:cubicBezTo>
                  <a:cubicBezTo>
                    <a:pt x="3227" y="3066"/>
                    <a:pt x="3227" y="3065"/>
                    <a:pt x="3227" y="3065"/>
                  </a:cubicBezTo>
                  <a:lnTo>
                    <a:pt x="3227" y="3065"/>
                  </a:lnTo>
                  <a:cubicBezTo>
                    <a:pt x="2922" y="2764"/>
                    <a:pt x="2595" y="2467"/>
                    <a:pt x="2267" y="2194"/>
                  </a:cubicBezTo>
                  <a:cubicBezTo>
                    <a:pt x="1891" y="1873"/>
                    <a:pt x="1542" y="1555"/>
                    <a:pt x="1163" y="1234"/>
                  </a:cubicBezTo>
                  <a:cubicBezTo>
                    <a:pt x="903" y="1002"/>
                    <a:pt x="612" y="799"/>
                    <a:pt x="380" y="537"/>
                  </a:cubicBezTo>
                  <a:cubicBezTo>
                    <a:pt x="322" y="479"/>
                    <a:pt x="291" y="420"/>
                    <a:pt x="233" y="362"/>
                  </a:cubicBezTo>
                  <a:cubicBezTo>
                    <a:pt x="181" y="233"/>
                    <a:pt x="247" y="126"/>
                    <a:pt x="366" y="126"/>
                  </a:cubicBezTo>
                  <a:close/>
                  <a:moveTo>
                    <a:pt x="327" y="1"/>
                  </a:moveTo>
                  <a:cubicBezTo>
                    <a:pt x="283" y="1"/>
                    <a:pt x="242" y="13"/>
                    <a:pt x="205" y="44"/>
                  </a:cubicBezTo>
                  <a:cubicBezTo>
                    <a:pt x="1" y="188"/>
                    <a:pt x="205" y="451"/>
                    <a:pt x="322" y="567"/>
                  </a:cubicBezTo>
                  <a:cubicBezTo>
                    <a:pt x="698" y="1002"/>
                    <a:pt x="1163" y="1350"/>
                    <a:pt x="1600" y="1729"/>
                  </a:cubicBezTo>
                  <a:cubicBezTo>
                    <a:pt x="2114" y="2163"/>
                    <a:pt x="2630" y="2647"/>
                    <a:pt x="3168" y="3063"/>
                  </a:cubicBezTo>
                  <a:lnTo>
                    <a:pt x="3168" y="3063"/>
                  </a:lnTo>
                  <a:cubicBezTo>
                    <a:pt x="3142" y="3075"/>
                    <a:pt x="3133" y="3105"/>
                    <a:pt x="3169" y="3124"/>
                  </a:cubicBezTo>
                  <a:cubicBezTo>
                    <a:pt x="3662" y="3500"/>
                    <a:pt x="4127" y="3907"/>
                    <a:pt x="4564" y="4344"/>
                  </a:cubicBezTo>
                  <a:cubicBezTo>
                    <a:pt x="4673" y="4434"/>
                    <a:pt x="4827" y="4536"/>
                    <a:pt x="4971" y="4536"/>
                  </a:cubicBezTo>
                  <a:cubicBezTo>
                    <a:pt x="5056" y="4536"/>
                    <a:pt x="5138" y="4500"/>
                    <a:pt x="5203" y="4402"/>
                  </a:cubicBezTo>
                  <a:cubicBezTo>
                    <a:pt x="5319" y="4198"/>
                    <a:pt x="5145" y="3965"/>
                    <a:pt x="4999" y="3821"/>
                  </a:cubicBezTo>
                  <a:cubicBezTo>
                    <a:pt x="4534" y="3414"/>
                    <a:pt x="4041" y="3035"/>
                    <a:pt x="3576" y="2659"/>
                  </a:cubicBezTo>
                  <a:cubicBezTo>
                    <a:pt x="2646" y="1873"/>
                    <a:pt x="1716" y="1060"/>
                    <a:pt x="787" y="276"/>
                  </a:cubicBezTo>
                  <a:cubicBezTo>
                    <a:pt x="695" y="184"/>
                    <a:pt x="493" y="1"/>
                    <a:pt x="32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167049" y="3693514"/>
              <a:ext cx="296771" cy="249887"/>
            </a:xfrm>
            <a:custGeom>
              <a:avLst/>
              <a:gdLst/>
              <a:ahLst/>
              <a:cxnLst/>
              <a:rect l="l" t="t" r="r" b="b"/>
              <a:pathLst>
                <a:path w="6102" h="5138" extrusionOk="0">
                  <a:moveTo>
                    <a:pt x="376" y="98"/>
                  </a:moveTo>
                  <a:cubicBezTo>
                    <a:pt x="406" y="98"/>
                    <a:pt x="441" y="111"/>
                    <a:pt x="493" y="124"/>
                  </a:cubicBezTo>
                  <a:cubicBezTo>
                    <a:pt x="783" y="270"/>
                    <a:pt x="1074" y="561"/>
                    <a:pt x="1306" y="763"/>
                  </a:cubicBezTo>
                  <a:cubicBezTo>
                    <a:pt x="1771" y="1170"/>
                    <a:pt x="2208" y="1577"/>
                    <a:pt x="2673" y="1956"/>
                  </a:cubicBezTo>
                  <a:cubicBezTo>
                    <a:pt x="3138" y="2362"/>
                    <a:pt x="3603" y="2797"/>
                    <a:pt x="4096" y="3176"/>
                  </a:cubicBezTo>
                  <a:cubicBezTo>
                    <a:pt x="4096" y="3176"/>
                    <a:pt x="4096" y="3176"/>
                    <a:pt x="4097" y="3175"/>
                  </a:cubicBezTo>
                  <a:lnTo>
                    <a:pt x="4097" y="3175"/>
                  </a:lnTo>
                  <a:cubicBezTo>
                    <a:pt x="4445" y="3520"/>
                    <a:pt x="4797" y="3842"/>
                    <a:pt x="5172" y="4164"/>
                  </a:cubicBezTo>
                  <a:cubicBezTo>
                    <a:pt x="5346" y="4308"/>
                    <a:pt x="5521" y="4424"/>
                    <a:pt x="5665" y="4571"/>
                  </a:cubicBezTo>
                  <a:cubicBezTo>
                    <a:pt x="5753" y="4629"/>
                    <a:pt x="5811" y="4715"/>
                    <a:pt x="5839" y="4803"/>
                  </a:cubicBezTo>
                  <a:cubicBezTo>
                    <a:pt x="5869" y="4861"/>
                    <a:pt x="5781" y="5036"/>
                    <a:pt x="5695" y="5063"/>
                  </a:cubicBezTo>
                  <a:cubicBezTo>
                    <a:pt x="5637" y="5063"/>
                    <a:pt x="5549" y="5005"/>
                    <a:pt x="5490" y="4977"/>
                  </a:cubicBezTo>
                  <a:cubicBezTo>
                    <a:pt x="5316" y="4919"/>
                    <a:pt x="5200" y="4745"/>
                    <a:pt x="5056" y="4629"/>
                  </a:cubicBezTo>
                  <a:cubicBezTo>
                    <a:pt x="4851" y="4454"/>
                    <a:pt x="4619" y="4250"/>
                    <a:pt x="4417" y="4048"/>
                  </a:cubicBezTo>
                  <a:cubicBezTo>
                    <a:pt x="4010" y="3699"/>
                    <a:pt x="3631" y="3320"/>
                    <a:pt x="3224" y="2971"/>
                  </a:cubicBezTo>
                  <a:cubicBezTo>
                    <a:pt x="2383" y="2216"/>
                    <a:pt x="1569" y="1491"/>
                    <a:pt x="725" y="793"/>
                  </a:cubicBezTo>
                  <a:cubicBezTo>
                    <a:pt x="609" y="705"/>
                    <a:pt x="523" y="619"/>
                    <a:pt x="435" y="531"/>
                  </a:cubicBezTo>
                  <a:cubicBezTo>
                    <a:pt x="377" y="473"/>
                    <a:pt x="291" y="415"/>
                    <a:pt x="260" y="329"/>
                  </a:cubicBezTo>
                  <a:cubicBezTo>
                    <a:pt x="232" y="240"/>
                    <a:pt x="202" y="298"/>
                    <a:pt x="260" y="182"/>
                  </a:cubicBezTo>
                  <a:cubicBezTo>
                    <a:pt x="309" y="118"/>
                    <a:pt x="339" y="98"/>
                    <a:pt x="376" y="98"/>
                  </a:cubicBezTo>
                  <a:close/>
                  <a:moveTo>
                    <a:pt x="331" y="0"/>
                  </a:moveTo>
                  <a:cubicBezTo>
                    <a:pt x="307" y="0"/>
                    <a:pt x="284" y="3"/>
                    <a:pt x="260" y="8"/>
                  </a:cubicBezTo>
                  <a:cubicBezTo>
                    <a:pt x="0" y="96"/>
                    <a:pt x="174" y="387"/>
                    <a:pt x="291" y="503"/>
                  </a:cubicBezTo>
                  <a:cubicBezTo>
                    <a:pt x="667" y="938"/>
                    <a:pt x="1132" y="1258"/>
                    <a:pt x="1539" y="1635"/>
                  </a:cubicBezTo>
                  <a:cubicBezTo>
                    <a:pt x="2092" y="2100"/>
                    <a:pt x="2615" y="2565"/>
                    <a:pt x="3138" y="3060"/>
                  </a:cubicBezTo>
                  <a:cubicBezTo>
                    <a:pt x="3689" y="3525"/>
                    <a:pt x="4212" y="4017"/>
                    <a:pt x="4735" y="4482"/>
                  </a:cubicBezTo>
                  <a:cubicBezTo>
                    <a:pt x="4946" y="4668"/>
                    <a:pt x="5299" y="5137"/>
                    <a:pt x="5646" y="5137"/>
                  </a:cubicBezTo>
                  <a:cubicBezTo>
                    <a:pt x="5682" y="5137"/>
                    <a:pt x="5718" y="5132"/>
                    <a:pt x="5753" y="5122"/>
                  </a:cubicBezTo>
                  <a:cubicBezTo>
                    <a:pt x="6102" y="5036"/>
                    <a:pt x="5897" y="4657"/>
                    <a:pt x="5723" y="4482"/>
                  </a:cubicBezTo>
                  <a:cubicBezTo>
                    <a:pt x="5490" y="4280"/>
                    <a:pt x="5200" y="4076"/>
                    <a:pt x="4967" y="3873"/>
                  </a:cubicBezTo>
                  <a:cubicBezTo>
                    <a:pt x="4649" y="3583"/>
                    <a:pt x="4358" y="3320"/>
                    <a:pt x="4068" y="3030"/>
                  </a:cubicBezTo>
                  <a:cubicBezTo>
                    <a:pt x="4061" y="3016"/>
                    <a:pt x="4052" y="3010"/>
                    <a:pt x="4043" y="3010"/>
                  </a:cubicBezTo>
                  <a:cubicBezTo>
                    <a:pt x="4025" y="3010"/>
                    <a:pt x="4008" y="3032"/>
                    <a:pt x="4003" y="3054"/>
                  </a:cubicBezTo>
                  <a:lnTo>
                    <a:pt x="4003" y="3054"/>
                  </a:lnTo>
                  <a:cubicBezTo>
                    <a:pt x="3534" y="2595"/>
                    <a:pt x="3017" y="2159"/>
                    <a:pt x="2527" y="1723"/>
                  </a:cubicBezTo>
                  <a:cubicBezTo>
                    <a:pt x="2034" y="1286"/>
                    <a:pt x="1511" y="821"/>
                    <a:pt x="988" y="387"/>
                  </a:cubicBezTo>
                  <a:cubicBezTo>
                    <a:pt x="829" y="253"/>
                    <a:pt x="574" y="0"/>
                    <a:pt x="3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5065255" y="3816804"/>
              <a:ext cx="258641" cy="221192"/>
            </a:xfrm>
            <a:custGeom>
              <a:avLst/>
              <a:gdLst/>
              <a:ahLst/>
              <a:cxnLst/>
              <a:rect l="l" t="t" r="r" b="b"/>
              <a:pathLst>
                <a:path w="5318" h="4548" extrusionOk="0">
                  <a:moveTo>
                    <a:pt x="346" y="115"/>
                  </a:moveTo>
                  <a:cubicBezTo>
                    <a:pt x="356" y="115"/>
                    <a:pt x="366" y="116"/>
                    <a:pt x="378" y="118"/>
                  </a:cubicBezTo>
                  <a:cubicBezTo>
                    <a:pt x="640" y="146"/>
                    <a:pt x="989" y="525"/>
                    <a:pt x="1163" y="669"/>
                  </a:cubicBezTo>
                  <a:cubicBezTo>
                    <a:pt x="1570" y="1018"/>
                    <a:pt x="1977" y="1366"/>
                    <a:pt x="2353" y="1745"/>
                  </a:cubicBezTo>
                  <a:cubicBezTo>
                    <a:pt x="2731" y="2068"/>
                    <a:pt x="3108" y="2392"/>
                    <a:pt x="3509" y="2691"/>
                  </a:cubicBezTo>
                  <a:lnTo>
                    <a:pt x="3509" y="2691"/>
                  </a:lnTo>
                  <a:cubicBezTo>
                    <a:pt x="3510" y="2696"/>
                    <a:pt x="3512" y="2700"/>
                    <a:pt x="3516" y="2703"/>
                  </a:cubicBezTo>
                  <a:cubicBezTo>
                    <a:pt x="3864" y="3024"/>
                    <a:pt x="4185" y="3342"/>
                    <a:pt x="4534" y="3633"/>
                  </a:cubicBezTo>
                  <a:lnTo>
                    <a:pt x="4968" y="3981"/>
                  </a:lnTo>
                  <a:cubicBezTo>
                    <a:pt x="5026" y="4039"/>
                    <a:pt x="5085" y="4097"/>
                    <a:pt x="5115" y="4186"/>
                  </a:cubicBezTo>
                  <a:cubicBezTo>
                    <a:pt x="5143" y="4272"/>
                    <a:pt x="5057" y="4418"/>
                    <a:pt x="4940" y="4446"/>
                  </a:cubicBezTo>
                  <a:cubicBezTo>
                    <a:pt x="4935" y="4452"/>
                    <a:pt x="4925" y="4455"/>
                    <a:pt x="4914" y="4455"/>
                  </a:cubicBezTo>
                  <a:cubicBezTo>
                    <a:pt x="4868" y="4455"/>
                    <a:pt x="4789" y="4412"/>
                    <a:pt x="4766" y="4388"/>
                  </a:cubicBezTo>
                  <a:cubicBezTo>
                    <a:pt x="4620" y="4330"/>
                    <a:pt x="4534" y="4214"/>
                    <a:pt x="4417" y="4128"/>
                  </a:cubicBezTo>
                  <a:cubicBezTo>
                    <a:pt x="4243" y="3953"/>
                    <a:pt x="4039" y="3779"/>
                    <a:pt x="3864" y="3605"/>
                  </a:cubicBezTo>
                  <a:cubicBezTo>
                    <a:pt x="3516" y="3314"/>
                    <a:pt x="3167" y="2993"/>
                    <a:pt x="2848" y="2675"/>
                  </a:cubicBezTo>
                  <a:cubicBezTo>
                    <a:pt x="2151" y="2036"/>
                    <a:pt x="1424" y="1424"/>
                    <a:pt x="698" y="815"/>
                  </a:cubicBezTo>
                  <a:cubicBezTo>
                    <a:pt x="610" y="727"/>
                    <a:pt x="494" y="641"/>
                    <a:pt x="408" y="553"/>
                  </a:cubicBezTo>
                  <a:cubicBezTo>
                    <a:pt x="350" y="495"/>
                    <a:pt x="292" y="436"/>
                    <a:pt x="261" y="378"/>
                  </a:cubicBezTo>
                  <a:cubicBezTo>
                    <a:pt x="182" y="271"/>
                    <a:pt x="225" y="115"/>
                    <a:pt x="346" y="115"/>
                  </a:cubicBezTo>
                  <a:close/>
                  <a:moveTo>
                    <a:pt x="317" y="1"/>
                  </a:moveTo>
                  <a:cubicBezTo>
                    <a:pt x="277" y="1"/>
                    <a:pt x="239" y="9"/>
                    <a:pt x="203" y="30"/>
                  </a:cubicBezTo>
                  <a:cubicBezTo>
                    <a:pt x="1" y="146"/>
                    <a:pt x="145" y="409"/>
                    <a:pt x="261" y="525"/>
                  </a:cubicBezTo>
                  <a:cubicBezTo>
                    <a:pt x="582" y="873"/>
                    <a:pt x="989" y="1192"/>
                    <a:pt x="1365" y="1513"/>
                  </a:cubicBezTo>
                  <a:cubicBezTo>
                    <a:pt x="1861" y="1947"/>
                    <a:pt x="2325" y="2354"/>
                    <a:pt x="2818" y="2791"/>
                  </a:cubicBezTo>
                  <a:cubicBezTo>
                    <a:pt x="3283" y="3226"/>
                    <a:pt x="3748" y="3663"/>
                    <a:pt x="4243" y="4097"/>
                  </a:cubicBezTo>
                  <a:cubicBezTo>
                    <a:pt x="4400" y="4229"/>
                    <a:pt x="4651" y="4547"/>
                    <a:pt x="4911" y="4547"/>
                  </a:cubicBezTo>
                  <a:cubicBezTo>
                    <a:pt x="4940" y="4547"/>
                    <a:pt x="4969" y="4543"/>
                    <a:pt x="4999" y="4534"/>
                  </a:cubicBezTo>
                  <a:cubicBezTo>
                    <a:pt x="5317" y="4446"/>
                    <a:pt x="5231" y="4128"/>
                    <a:pt x="5057" y="3953"/>
                  </a:cubicBezTo>
                  <a:cubicBezTo>
                    <a:pt x="4852" y="3749"/>
                    <a:pt x="4620" y="3605"/>
                    <a:pt x="4387" y="3400"/>
                  </a:cubicBezTo>
                  <a:cubicBezTo>
                    <a:pt x="4127" y="3168"/>
                    <a:pt x="3864" y="2907"/>
                    <a:pt x="3574" y="2645"/>
                  </a:cubicBezTo>
                  <a:cubicBezTo>
                    <a:pt x="3567" y="2631"/>
                    <a:pt x="3559" y="2625"/>
                    <a:pt x="3550" y="2625"/>
                  </a:cubicBezTo>
                  <a:cubicBezTo>
                    <a:pt x="3534" y="2625"/>
                    <a:pt x="3518" y="2644"/>
                    <a:pt x="3512" y="2664"/>
                  </a:cubicBezTo>
                  <a:lnTo>
                    <a:pt x="3512" y="2664"/>
                  </a:lnTo>
                  <a:cubicBezTo>
                    <a:pt x="3098" y="2235"/>
                    <a:pt x="2640" y="1833"/>
                    <a:pt x="2179" y="1455"/>
                  </a:cubicBezTo>
                  <a:cubicBezTo>
                    <a:pt x="1744" y="1076"/>
                    <a:pt x="1307" y="669"/>
                    <a:pt x="842" y="292"/>
                  </a:cubicBezTo>
                  <a:cubicBezTo>
                    <a:pt x="723" y="196"/>
                    <a:pt x="505" y="1"/>
                    <a:pt x="31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5109027" y="3759074"/>
              <a:ext cx="296819" cy="250373"/>
            </a:xfrm>
            <a:custGeom>
              <a:avLst/>
              <a:gdLst/>
              <a:ahLst/>
              <a:cxnLst/>
              <a:rect l="l" t="t" r="r" b="b"/>
              <a:pathLst>
                <a:path w="6103" h="5148" extrusionOk="0">
                  <a:moveTo>
                    <a:pt x="379" y="85"/>
                  </a:moveTo>
                  <a:cubicBezTo>
                    <a:pt x="524" y="85"/>
                    <a:pt x="698" y="287"/>
                    <a:pt x="814" y="345"/>
                  </a:cubicBezTo>
                  <a:cubicBezTo>
                    <a:pt x="1600" y="1042"/>
                    <a:pt x="2355" y="1740"/>
                    <a:pt x="3169" y="2409"/>
                  </a:cubicBezTo>
                  <a:cubicBezTo>
                    <a:pt x="3952" y="3106"/>
                    <a:pt x="4796" y="3746"/>
                    <a:pt x="5579" y="4443"/>
                  </a:cubicBezTo>
                  <a:cubicBezTo>
                    <a:pt x="5668" y="4501"/>
                    <a:pt x="5754" y="4587"/>
                    <a:pt x="5784" y="4645"/>
                  </a:cubicBezTo>
                  <a:cubicBezTo>
                    <a:pt x="5842" y="4703"/>
                    <a:pt x="5870" y="4734"/>
                    <a:pt x="5870" y="4792"/>
                  </a:cubicBezTo>
                  <a:cubicBezTo>
                    <a:pt x="5895" y="4914"/>
                    <a:pt x="5795" y="5037"/>
                    <a:pt x="5657" y="5037"/>
                  </a:cubicBezTo>
                  <a:cubicBezTo>
                    <a:pt x="5632" y="5037"/>
                    <a:pt x="5606" y="5033"/>
                    <a:pt x="5579" y="5024"/>
                  </a:cubicBezTo>
                  <a:cubicBezTo>
                    <a:pt x="5405" y="4936"/>
                    <a:pt x="5231" y="4734"/>
                    <a:pt x="5087" y="4617"/>
                  </a:cubicBezTo>
                  <a:cubicBezTo>
                    <a:pt x="4677" y="4207"/>
                    <a:pt x="4242" y="3875"/>
                    <a:pt x="3806" y="3525"/>
                  </a:cubicBezTo>
                  <a:lnTo>
                    <a:pt x="3806" y="3525"/>
                  </a:lnTo>
                  <a:cubicBezTo>
                    <a:pt x="3807" y="3521"/>
                    <a:pt x="3808" y="3518"/>
                    <a:pt x="3808" y="3513"/>
                  </a:cubicBezTo>
                  <a:cubicBezTo>
                    <a:pt x="3401" y="3134"/>
                    <a:pt x="2994" y="2786"/>
                    <a:pt x="2588" y="2437"/>
                  </a:cubicBezTo>
                  <a:cubicBezTo>
                    <a:pt x="2181" y="2088"/>
                    <a:pt x="1774" y="1740"/>
                    <a:pt x="1395" y="1391"/>
                  </a:cubicBezTo>
                  <a:cubicBezTo>
                    <a:pt x="1077" y="1131"/>
                    <a:pt x="756" y="868"/>
                    <a:pt x="465" y="577"/>
                  </a:cubicBezTo>
                  <a:cubicBezTo>
                    <a:pt x="407" y="519"/>
                    <a:pt x="349" y="461"/>
                    <a:pt x="321" y="375"/>
                  </a:cubicBezTo>
                  <a:cubicBezTo>
                    <a:pt x="291" y="345"/>
                    <a:pt x="233" y="287"/>
                    <a:pt x="233" y="259"/>
                  </a:cubicBezTo>
                  <a:cubicBezTo>
                    <a:pt x="263" y="201"/>
                    <a:pt x="321" y="85"/>
                    <a:pt x="379" y="85"/>
                  </a:cubicBezTo>
                  <a:close/>
                  <a:moveTo>
                    <a:pt x="353" y="0"/>
                  </a:moveTo>
                  <a:cubicBezTo>
                    <a:pt x="300" y="0"/>
                    <a:pt x="250" y="16"/>
                    <a:pt x="205" y="54"/>
                  </a:cubicBezTo>
                  <a:cubicBezTo>
                    <a:pt x="1" y="229"/>
                    <a:pt x="321" y="550"/>
                    <a:pt x="465" y="694"/>
                  </a:cubicBezTo>
                  <a:cubicBezTo>
                    <a:pt x="902" y="1131"/>
                    <a:pt x="1425" y="1537"/>
                    <a:pt x="1918" y="1972"/>
                  </a:cubicBezTo>
                  <a:cubicBezTo>
                    <a:pt x="2493" y="2464"/>
                    <a:pt x="3065" y="2982"/>
                    <a:pt x="3663" y="3451"/>
                  </a:cubicBezTo>
                  <a:lnTo>
                    <a:pt x="3663" y="3451"/>
                  </a:lnTo>
                  <a:cubicBezTo>
                    <a:pt x="3635" y="3463"/>
                    <a:pt x="3624" y="3494"/>
                    <a:pt x="3662" y="3513"/>
                  </a:cubicBezTo>
                  <a:cubicBezTo>
                    <a:pt x="4185" y="3948"/>
                    <a:pt x="4708" y="4385"/>
                    <a:pt x="5231" y="4850"/>
                  </a:cubicBezTo>
                  <a:cubicBezTo>
                    <a:pt x="5332" y="4971"/>
                    <a:pt x="5531" y="5148"/>
                    <a:pt x="5711" y="5148"/>
                  </a:cubicBezTo>
                  <a:cubicBezTo>
                    <a:pt x="5790" y="5148"/>
                    <a:pt x="5866" y="5113"/>
                    <a:pt x="5928" y="5024"/>
                  </a:cubicBezTo>
                  <a:cubicBezTo>
                    <a:pt x="6102" y="4761"/>
                    <a:pt x="5784" y="4471"/>
                    <a:pt x="5610" y="4327"/>
                  </a:cubicBezTo>
                  <a:cubicBezTo>
                    <a:pt x="5087" y="3862"/>
                    <a:pt x="4505" y="3425"/>
                    <a:pt x="3952" y="2960"/>
                  </a:cubicBezTo>
                  <a:cubicBezTo>
                    <a:pt x="2936" y="2088"/>
                    <a:pt x="1890" y="1159"/>
                    <a:pt x="872" y="287"/>
                  </a:cubicBezTo>
                  <a:cubicBezTo>
                    <a:pt x="760" y="196"/>
                    <a:pt x="541" y="0"/>
                    <a:pt x="35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5209410" y="4016062"/>
              <a:ext cx="11381" cy="32780"/>
            </a:xfrm>
            <a:custGeom>
              <a:avLst/>
              <a:gdLst/>
              <a:ahLst/>
              <a:cxnLst/>
              <a:rect l="l" t="t" r="r" b="b"/>
              <a:pathLst>
                <a:path w="234" h="674" extrusionOk="0">
                  <a:moveTo>
                    <a:pt x="29" y="0"/>
                  </a:moveTo>
                  <a:cubicBezTo>
                    <a:pt x="29" y="0"/>
                    <a:pt x="1" y="0"/>
                    <a:pt x="1" y="31"/>
                  </a:cubicBezTo>
                  <a:cubicBezTo>
                    <a:pt x="29" y="233"/>
                    <a:pt x="87" y="437"/>
                    <a:pt x="175" y="640"/>
                  </a:cubicBezTo>
                  <a:cubicBezTo>
                    <a:pt x="175" y="664"/>
                    <a:pt x="186" y="674"/>
                    <a:pt x="198" y="674"/>
                  </a:cubicBezTo>
                  <a:cubicBezTo>
                    <a:pt x="214" y="674"/>
                    <a:pt x="233" y="657"/>
                    <a:pt x="233" y="640"/>
                  </a:cubicBezTo>
                  <a:cubicBezTo>
                    <a:pt x="145" y="437"/>
                    <a:pt x="87" y="233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5220742" y="4010760"/>
              <a:ext cx="10700" cy="45182"/>
            </a:xfrm>
            <a:custGeom>
              <a:avLst/>
              <a:gdLst/>
              <a:ahLst/>
              <a:cxnLst/>
              <a:rect l="l" t="t" r="r" b="b"/>
              <a:pathLst>
                <a:path w="220" h="929" extrusionOk="0">
                  <a:moveTo>
                    <a:pt x="14" y="1"/>
                  </a:moveTo>
                  <a:cubicBezTo>
                    <a:pt x="7" y="1"/>
                    <a:pt x="0" y="8"/>
                    <a:pt x="0" y="23"/>
                  </a:cubicBezTo>
                  <a:cubicBezTo>
                    <a:pt x="0" y="314"/>
                    <a:pt x="58" y="632"/>
                    <a:pt x="144" y="895"/>
                  </a:cubicBezTo>
                  <a:cubicBezTo>
                    <a:pt x="157" y="919"/>
                    <a:pt x="174" y="928"/>
                    <a:pt x="188" y="928"/>
                  </a:cubicBezTo>
                  <a:cubicBezTo>
                    <a:pt x="208" y="928"/>
                    <a:pt x="220" y="911"/>
                    <a:pt x="202" y="895"/>
                  </a:cubicBezTo>
                  <a:lnTo>
                    <a:pt x="28" y="23"/>
                  </a:ln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229205" y="4003757"/>
              <a:ext cx="11332" cy="64198"/>
            </a:xfrm>
            <a:custGeom>
              <a:avLst/>
              <a:gdLst/>
              <a:ahLst/>
              <a:cxnLst/>
              <a:rect l="l" t="t" r="r" b="b"/>
              <a:pathLst>
                <a:path w="233" h="1320" extrusionOk="0">
                  <a:moveTo>
                    <a:pt x="18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59" y="428"/>
                    <a:pt x="117" y="865"/>
                    <a:pt x="175" y="1299"/>
                  </a:cubicBezTo>
                  <a:cubicBezTo>
                    <a:pt x="175" y="1312"/>
                    <a:pt x="185" y="1319"/>
                    <a:pt x="197" y="1319"/>
                  </a:cubicBezTo>
                  <a:cubicBezTo>
                    <a:pt x="213" y="1319"/>
                    <a:pt x="233" y="1305"/>
                    <a:pt x="233" y="1272"/>
                  </a:cubicBezTo>
                  <a:cubicBezTo>
                    <a:pt x="175" y="865"/>
                    <a:pt x="117" y="428"/>
                    <a:pt x="59" y="21"/>
                  </a:cubicBezTo>
                  <a:cubicBezTo>
                    <a:pt x="43" y="7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5237667" y="3995246"/>
              <a:ext cx="12742" cy="75676"/>
            </a:xfrm>
            <a:custGeom>
              <a:avLst/>
              <a:gdLst/>
              <a:ahLst/>
              <a:cxnLst/>
              <a:rect l="l" t="t" r="r" b="b"/>
              <a:pathLst>
                <a:path w="262" h="1556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29" y="517"/>
                    <a:pt x="87" y="1040"/>
                    <a:pt x="203" y="1533"/>
                  </a:cubicBezTo>
                  <a:cubicBezTo>
                    <a:pt x="203" y="1548"/>
                    <a:pt x="218" y="1555"/>
                    <a:pt x="232" y="1555"/>
                  </a:cubicBezTo>
                  <a:cubicBezTo>
                    <a:pt x="247" y="1555"/>
                    <a:pt x="261" y="1548"/>
                    <a:pt x="261" y="1533"/>
                  </a:cubicBezTo>
                  <a:cubicBezTo>
                    <a:pt x="175" y="1010"/>
                    <a:pt x="87" y="517"/>
                    <a:pt x="29" y="22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5247540" y="3995246"/>
              <a:ext cx="14153" cy="84139"/>
            </a:xfrm>
            <a:custGeom>
              <a:avLst/>
              <a:gdLst/>
              <a:ahLst/>
              <a:cxnLst/>
              <a:rect l="l" t="t" r="r" b="b"/>
              <a:pathLst>
                <a:path w="291" h="1730" extrusionOk="0">
                  <a:moveTo>
                    <a:pt x="15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58" y="575"/>
                    <a:pt x="116" y="1156"/>
                    <a:pt x="232" y="1707"/>
                  </a:cubicBezTo>
                  <a:cubicBezTo>
                    <a:pt x="232" y="1722"/>
                    <a:pt x="247" y="1730"/>
                    <a:pt x="262" y="1730"/>
                  </a:cubicBezTo>
                  <a:cubicBezTo>
                    <a:pt x="276" y="1730"/>
                    <a:pt x="291" y="1722"/>
                    <a:pt x="291" y="1707"/>
                  </a:cubicBezTo>
                  <a:cubicBezTo>
                    <a:pt x="263" y="1126"/>
                    <a:pt x="174" y="545"/>
                    <a:pt x="30" y="22"/>
                  </a:cubicBezTo>
                  <a:cubicBezTo>
                    <a:pt x="30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5261644" y="4009399"/>
              <a:ext cx="8511" cy="72807"/>
            </a:xfrm>
            <a:custGeom>
              <a:avLst/>
              <a:gdLst/>
              <a:ahLst/>
              <a:cxnLst/>
              <a:rect l="l" t="t" r="r" b="b"/>
              <a:pathLst>
                <a:path w="175" h="1497" extrusionOk="0">
                  <a:moveTo>
                    <a:pt x="30" y="0"/>
                  </a:moveTo>
                  <a:cubicBezTo>
                    <a:pt x="15" y="0"/>
                    <a:pt x="1" y="7"/>
                    <a:pt x="1" y="21"/>
                  </a:cubicBezTo>
                  <a:cubicBezTo>
                    <a:pt x="31" y="516"/>
                    <a:pt x="59" y="981"/>
                    <a:pt x="117" y="1474"/>
                  </a:cubicBezTo>
                  <a:cubicBezTo>
                    <a:pt x="117" y="1489"/>
                    <a:pt x="131" y="1497"/>
                    <a:pt x="146" y="1497"/>
                  </a:cubicBezTo>
                  <a:cubicBezTo>
                    <a:pt x="160" y="1497"/>
                    <a:pt x="175" y="1489"/>
                    <a:pt x="175" y="1474"/>
                  </a:cubicBezTo>
                  <a:cubicBezTo>
                    <a:pt x="147" y="981"/>
                    <a:pt x="117" y="486"/>
                    <a:pt x="59" y="21"/>
                  </a:cubicBezTo>
                  <a:cubicBezTo>
                    <a:pt x="59" y="7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5268794" y="4017521"/>
              <a:ext cx="9873" cy="48732"/>
            </a:xfrm>
            <a:custGeom>
              <a:avLst/>
              <a:gdLst/>
              <a:ahLst/>
              <a:cxnLst/>
              <a:rect l="l" t="t" r="r" b="b"/>
              <a:pathLst>
                <a:path w="203" h="1002" extrusionOk="0">
                  <a:moveTo>
                    <a:pt x="116" y="1"/>
                  </a:moveTo>
                  <a:cubicBezTo>
                    <a:pt x="0" y="1"/>
                    <a:pt x="58" y="203"/>
                    <a:pt x="58" y="261"/>
                  </a:cubicBezTo>
                  <a:cubicBezTo>
                    <a:pt x="86" y="493"/>
                    <a:pt x="86" y="726"/>
                    <a:pt x="144" y="958"/>
                  </a:cubicBezTo>
                  <a:cubicBezTo>
                    <a:pt x="144" y="987"/>
                    <a:pt x="159" y="1002"/>
                    <a:pt x="173" y="1002"/>
                  </a:cubicBezTo>
                  <a:cubicBezTo>
                    <a:pt x="188" y="1002"/>
                    <a:pt x="202" y="987"/>
                    <a:pt x="202" y="958"/>
                  </a:cubicBezTo>
                  <a:cubicBezTo>
                    <a:pt x="202" y="872"/>
                    <a:pt x="86" y="59"/>
                    <a:pt x="144" y="59"/>
                  </a:cubicBezTo>
                  <a:cubicBezTo>
                    <a:pt x="174" y="59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5281439" y="4027734"/>
              <a:ext cx="8511" cy="31856"/>
            </a:xfrm>
            <a:custGeom>
              <a:avLst/>
              <a:gdLst/>
              <a:ahLst/>
              <a:cxnLst/>
              <a:rect l="l" t="t" r="r" b="b"/>
              <a:pathLst>
                <a:path w="175" h="655" extrusionOk="0">
                  <a:moveTo>
                    <a:pt x="29" y="0"/>
                  </a:moveTo>
                  <a:cubicBezTo>
                    <a:pt x="15" y="0"/>
                    <a:pt x="0" y="8"/>
                    <a:pt x="0" y="23"/>
                  </a:cubicBezTo>
                  <a:cubicBezTo>
                    <a:pt x="31" y="225"/>
                    <a:pt x="58" y="458"/>
                    <a:pt x="147" y="632"/>
                  </a:cubicBezTo>
                  <a:cubicBezTo>
                    <a:pt x="147" y="647"/>
                    <a:pt x="154" y="655"/>
                    <a:pt x="161" y="655"/>
                  </a:cubicBezTo>
                  <a:cubicBezTo>
                    <a:pt x="168" y="655"/>
                    <a:pt x="175" y="647"/>
                    <a:pt x="175" y="632"/>
                  </a:cubicBezTo>
                  <a:cubicBezTo>
                    <a:pt x="147" y="430"/>
                    <a:pt x="89" y="225"/>
                    <a:pt x="58" y="23"/>
                  </a:cubicBezTo>
                  <a:cubicBezTo>
                    <a:pt x="58" y="8"/>
                    <a:pt x="44" y="0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5291360" y="4033035"/>
              <a:ext cx="7101" cy="19016"/>
            </a:xfrm>
            <a:custGeom>
              <a:avLst/>
              <a:gdLst/>
              <a:ahLst/>
              <a:cxnLst/>
              <a:rect l="l" t="t" r="r" b="b"/>
              <a:pathLst>
                <a:path w="146" h="391" extrusionOk="0">
                  <a:moveTo>
                    <a:pt x="29" y="0"/>
                  </a:moveTo>
                  <a:cubicBezTo>
                    <a:pt x="29" y="0"/>
                    <a:pt x="1" y="0"/>
                    <a:pt x="1" y="30"/>
                  </a:cubicBezTo>
                  <a:cubicBezTo>
                    <a:pt x="29" y="147"/>
                    <a:pt x="29" y="263"/>
                    <a:pt x="87" y="379"/>
                  </a:cubicBezTo>
                  <a:cubicBezTo>
                    <a:pt x="87" y="387"/>
                    <a:pt x="92" y="390"/>
                    <a:pt x="99" y="390"/>
                  </a:cubicBezTo>
                  <a:cubicBezTo>
                    <a:pt x="116" y="390"/>
                    <a:pt x="145" y="370"/>
                    <a:pt x="145" y="349"/>
                  </a:cubicBezTo>
                  <a:cubicBezTo>
                    <a:pt x="117" y="233"/>
                    <a:pt x="87" y="116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5262082" y="3949091"/>
              <a:ext cx="10262" cy="28549"/>
            </a:xfrm>
            <a:custGeom>
              <a:avLst/>
              <a:gdLst/>
              <a:ahLst/>
              <a:cxnLst/>
              <a:rect l="l" t="t" r="r" b="b"/>
              <a:pathLst>
                <a:path w="211" h="587" extrusionOk="0">
                  <a:moveTo>
                    <a:pt x="49" y="0"/>
                  </a:moveTo>
                  <a:cubicBezTo>
                    <a:pt x="23" y="0"/>
                    <a:pt x="1" y="21"/>
                    <a:pt x="22" y="41"/>
                  </a:cubicBezTo>
                  <a:cubicBezTo>
                    <a:pt x="50" y="215"/>
                    <a:pt x="80" y="390"/>
                    <a:pt x="138" y="564"/>
                  </a:cubicBezTo>
                  <a:cubicBezTo>
                    <a:pt x="138" y="579"/>
                    <a:pt x="160" y="587"/>
                    <a:pt x="178" y="587"/>
                  </a:cubicBezTo>
                  <a:cubicBezTo>
                    <a:pt x="196" y="587"/>
                    <a:pt x="210" y="579"/>
                    <a:pt x="196" y="564"/>
                  </a:cubicBezTo>
                  <a:cubicBezTo>
                    <a:pt x="166" y="362"/>
                    <a:pt x="108" y="187"/>
                    <a:pt x="80" y="13"/>
                  </a:cubicBezTo>
                  <a:cubicBezTo>
                    <a:pt x="71" y="4"/>
                    <a:pt x="60" y="0"/>
                    <a:pt x="4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5268794" y="3940094"/>
              <a:ext cx="15223" cy="48149"/>
            </a:xfrm>
            <a:custGeom>
              <a:avLst/>
              <a:gdLst/>
              <a:ahLst/>
              <a:cxnLst/>
              <a:rect l="l" t="t" r="r" b="b"/>
              <a:pathLst>
                <a:path w="313" h="990" extrusionOk="0">
                  <a:moveTo>
                    <a:pt x="14" y="1"/>
                  </a:moveTo>
                  <a:cubicBezTo>
                    <a:pt x="7" y="1"/>
                    <a:pt x="0" y="9"/>
                    <a:pt x="0" y="24"/>
                  </a:cubicBezTo>
                  <a:cubicBezTo>
                    <a:pt x="28" y="226"/>
                    <a:pt x="58" y="430"/>
                    <a:pt x="116" y="633"/>
                  </a:cubicBezTo>
                  <a:cubicBezTo>
                    <a:pt x="144" y="721"/>
                    <a:pt x="116" y="953"/>
                    <a:pt x="260" y="981"/>
                  </a:cubicBezTo>
                  <a:cubicBezTo>
                    <a:pt x="266" y="987"/>
                    <a:pt x="272" y="990"/>
                    <a:pt x="278" y="990"/>
                  </a:cubicBezTo>
                  <a:cubicBezTo>
                    <a:pt x="299" y="990"/>
                    <a:pt x="313" y="947"/>
                    <a:pt x="291" y="923"/>
                  </a:cubicBezTo>
                  <a:cubicBezTo>
                    <a:pt x="232" y="895"/>
                    <a:pt x="232" y="779"/>
                    <a:pt x="202" y="721"/>
                  </a:cubicBezTo>
                  <a:cubicBezTo>
                    <a:pt x="202" y="633"/>
                    <a:pt x="174" y="547"/>
                    <a:pt x="144" y="489"/>
                  </a:cubicBezTo>
                  <a:cubicBezTo>
                    <a:pt x="116" y="314"/>
                    <a:pt x="86" y="168"/>
                    <a:pt x="28" y="24"/>
                  </a:cubicBezTo>
                  <a:cubicBezTo>
                    <a:pt x="28" y="9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5278618" y="3931631"/>
              <a:ext cx="12256" cy="57778"/>
            </a:xfrm>
            <a:custGeom>
              <a:avLst/>
              <a:gdLst/>
              <a:ahLst/>
              <a:cxnLst/>
              <a:rect l="l" t="t" r="r" b="b"/>
              <a:pathLst>
                <a:path w="252" h="1188" extrusionOk="0">
                  <a:moveTo>
                    <a:pt x="29" y="1"/>
                  </a:moveTo>
                  <a:cubicBezTo>
                    <a:pt x="15" y="1"/>
                    <a:pt x="0" y="8"/>
                    <a:pt x="0" y="23"/>
                  </a:cubicBezTo>
                  <a:cubicBezTo>
                    <a:pt x="0" y="400"/>
                    <a:pt x="58" y="807"/>
                    <a:pt x="175" y="1155"/>
                  </a:cubicBezTo>
                  <a:cubicBezTo>
                    <a:pt x="175" y="1178"/>
                    <a:pt x="188" y="1187"/>
                    <a:pt x="202" y="1187"/>
                  </a:cubicBezTo>
                  <a:cubicBezTo>
                    <a:pt x="225" y="1187"/>
                    <a:pt x="251" y="1163"/>
                    <a:pt x="233" y="1127"/>
                  </a:cubicBezTo>
                  <a:cubicBezTo>
                    <a:pt x="175" y="749"/>
                    <a:pt x="89" y="400"/>
                    <a:pt x="58" y="23"/>
                  </a:cubicBezTo>
                  <a:cubicBezTo>
                    <a:pt x="58" y="8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5288540" y="3931631"/>
              <a:ext cx="12742" cy="65803"/>
            </a:xfrm>
            <a:custGeom>
              <a:avLst/>
              <a:gdLst/>
              <a:ahLst/>
              <a:cxnLst/>
              <a:rect l="l" t="t" r="r" b="b"/>
              <a:pathLst>
                <a:path w="262" h="1353" extrusionOk="0">
                  <a:moveTo>
                    <a:pt x="15" y="1"/>
                  </a:moveTo>
                  <a:cubicBezTo>
                    <a:pt x="8" y="1"/>
                    <a:pt x="1" y="8"/>
                    <a:pt x="1" y="23"/>
                  </a:cubicBezTo>
                  <a:cubicBezTo>
                    <a:pt x="29" y="458"/>
                    <a:pt x="87" y="923"/>
                    <a:pt x="203" y="1330"/>
                  </a:cubicBezTo>
                  <a:cubicBezTo>
                    <a:pt x="203" y="1345"/>
                    <a:pt x="218" y="1352"/>
                    <a:pt x="232" y="1352"/>
                  </a:cubicBezTo>
                  <a:cubicBezTo>
                    <a:pt x="247" y="1352"/>
                    <a:pt x="261" y="1345"/>
                    <a:pt x="261" y="1330"/>
                  </a:cubicBezTo>
                  <a:cubicBezTo>
                    <a:pt x="175" y="895"/>
                    <a:pt x="87" y="458"/>
                    <a:pt x="29" y="23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5302692" y="3951426"/>
              <a:ext cx="11332" cy="59627"/>
            </a:xfrm>
            <a:custGeom>
              <a:avLst/>
              <a:gdLst/>
              <a:ahLst/>
              <a:cxnLst/>
              <a:rect l="l" t="t" r="r" b="b"/>
              <a:pathLst>
                <a:path w="233" h="1226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cubicBezTo>
                    <a:pt x="0" y="400"/>
                    <a:pt x="28" y="837"/>
                    <a:pt x="175" y="1213"/>
                  </a:cubicBezTo>
                  <a:cubicBezTo>
                    <a:pt x="175" y="1222"/>
                    <a:pt x="180" y="1226"/>
                    <a:pt x="187" y="1226"/>
                  </a:cubicBezTo>
                  <a:cubicBezTo>
                    <a:pt x="204" y="1226"/>
                    <a:pt x="233" y="1205"/>
                    <a:pt x="233" y="1185"/>
                  </a:cubicBezTo>
                  <a:cubicBezTo>
                    <a:pt x="144" y="779"/>
                    <a:pt x="58" y="400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5313976" y="3955706"/>
              <a:ext cx="9922" cy="62885"/>
            </a:xfrm>
            <a:custGeom>
              <a:avLst/>
              <a:gdLst/>
              <a:ahLst/>
              <a:cxnLst/>
              <a:rect l="l" t="t" r="r" b="b"/>
              <a:pathLst>
                <a:path w="204" h="1293" extrusionOk="0">
                  <a:moveTo>
                    <a:pt x="30" y="0"/>
                  </a:moveTo>
                  <a:cubicBezTo>
                    <a:pt x="15" y="0"/>
                    <a:pt x="1" y="7"/>
                    <a:pt x="1" y="21"/>
                  </a:cubicBezTo>
                  <a:cubicBezTo>
                    <a:pt x="1" y="428"/>
                    <a:pt x="29" y="893"/>
                    <a:pt x="145" y="1272"/>
                  </a:cubicBezTo>
                  <a:cubicBezTo>
                    <a:pt x="145" y="1286"/>
                    <a:pt x="159" y="1293"/>
                    <a:pt x="174" y="1293"/>
                  </a:cubicBezTo>
                  <a:cubicBezTo>
                    <a:pt x="189" y="1293"/>
                    <a:pt x="203" y="1286"/>
                    <a:pt x="203" y="1272"/>
                  </a:cubicBezTo>
                  <a:cubicBezTo>
                    <a:pt x="203" y="1067"/>
                    <a:pt x="145" y="865"/>
                    <a:pt x="117" y="632"/>
                  </a:cubicBezTo>
                  <a:cubicBezTo>
                    <a:pt x="87" y="428"/>
                    <a:pt x="87" y="226"/>
                    <a:pt x="59" y="21"/>
                  </a:cubicBezTo>
                  <a:cubicBezTo>
                    <a:pt x="59" y="7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5326670" y="3965530"/>
              <a:ext cx="6420" cy="38568"/>
            </a:xfrm>
            <a:custGeom>
              <a:avLst/>
              <a:gdLst/>
              <a:ahLst/>
              <a:cxnLst/>
              <a:rect l="l" t="t" r="r" b="b"/>
              <a:pathLst>
                <a:path w="132" h="793" extrusionOk="0">
                  <a:moveTo>
                    <a:pt x="15" y="1"/>
                  </a:moveTo>
                  <a:cubicBezTo>
                    <a:pt x="8" y="1"/>
                    <a:pt x="0" y="9"/>
                    <a:pt x="0" y="24"/>
                  </a:cubicBezTo>
                  <a:cubicBezTo>
                    <a:pt x="30" y="256"/>
                    <a:pt x="30" y="516"/>
                    <a:pt x="58" y="749"/>
                  </a:cubicBezTo>
                  <a:cubicBezTo>
                    <a:pt x="58" y="778"/>
                    <a:pt x="80" y="792"/>
                    <a:pt x="99" y="792"/>
                  </a:cubicBezTo>
                  <a:cubicBezTo>
                    <a:pt x="117" y="792"/>
                    <a:pt x="131" y="778"/>
                    <a:pt x="116" y="749"/>
                  </a:cubicBezTo>
                  <a:cubicBezTo>
                    <a:pt x="116" y="516"/>
                    <a:pt x="88" y="256"/>
                    <a:pt x="30" y="24"/>
                  </a:cubicBezTo>
                  <a:cubicBezTo>
                    <a:pt x="30" y="9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5333770" y="3969810"/>
              <a:ext cx="6517" cy="24658"/>
            </a:xfrm>
            <a:custGeom>
              <a:avLst/>
              <a:gdLst/>
              <a:ahLst/>
              <a:cxnLst/>
              <a:rect l="l" t="t" r="r" b="b"/>
              <a:pathLst>
                <a:path w="134" h="507" extrusionOk="0">
                  <a:moveTo>
                    <a:pt x="30" y="1"/>
                  </a:moveTo>
                  <a:cubicBezTo>
                    <a:pt x="15" y="1"/>
                    <a:pt x="1" y="8"/>
                    <a:pt x="1" y="22"/>
                  </a:cubicBezTo>
                  <a:cubicBezTo>
                    <a:pt x="1" y="196"/>
                    <a:pt x="29" y="342"/>
                    <a:pt x="59" y="487"/>
                  </a:cubicBezTo>
                  <a:cubicBezTo>
                    <a:pt x="70" y="499"/>
                    <a:pt x="87" y="507"/>
                    <a:pt x="101" y="507"/>
                  </a:cubicBezTo>
                  <a:cubicBezTo>
                    <a:pt x="120" y="507"/>
                    <a:pt x="133" y="492"/>
                    <a:pt x="117" y="459"/>
                  </a:cubicBezTo>
                  <a:cubicBezTo>
                    <a:pt x="87" y="312"/>
                    <a:pt x="59" y="168"/>
                    <a:pt x="59" y="22"/>
                  </a:cubicBezTo>
                  <a:cubicBezTo>
                    <a:pt x="59" y="8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5309696" y="3894912"/>
              <a:ext cx="7149" cy="22275"/>
            </a:xfrm>
            <a:custGeom>
              <a:avLst/>
              <a:gdLst/>
              <a:ahLst/>
              <a:cxnLst/>
              <a:rect l="l" t="t" r="r" b="b"/>
              <a:pathLst>
                <a:path w="147" h="458" extrusionOk="0">
                  <a:moveTo>
                    <a:pt x="16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31" y="167"/>
                    <a:pt x="59" y="313"/>
                    <a:pt x="117" y="458"/>
                  </a:cubicBezTo>
                  <a:cubicBezTo>
                    <a:pt x="117" y="458"/>
                    <a:pt x="147" y="458"/>
                    <a:pt x="147" y="430"/>
                  </a:cubicBezTo>
                  <a:cubicBezTo>
                    <a:pt x="117" y="283"/>
                    <a:pt x="59" y="139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1"/>
            <p:cNvSpPr/>
            <p:nvPr/>
          </p:nvSpPr>
          <p:spPr>
            <a:xfrm>
              <a:off x="5316797" y="3882364"/>
              <a:ext cx="9532" cy="39686"/>
            </a:xfrm>
            <a:custGeom>
              <a:avLst/>
              <a:gdLst/>
              <a:ahLst/>
              <a:cxnLst/>
              <a:rect l="l" t="t" r="r" b="b"/>
              <a:pathLst>
                <a:path w="196" h="816" extrusionOk="0">
                  <a:moveTo>
                    <a:pt x="38" y="0"/>
                  </a:moveTo>
                  <a:cubicBezTo>
                    <a:pt x="21" y="0"/>
                    <a:pt x="1" y="14"/>
                    <a:pt x="1" y="48"/>
                  </a:cubicBezTo>
                  <a:cubicBezTo>
                    <a:pt x="29" y="281"/>
                    <a:pt x="59" y="571"/>
                    <a:pt x="145" y="804"/>
                  </a:cubicBezTo>
                  <a:cubicBezTo>
                    <a:pt x="145" y="812"/>
                    <a:pt x="150" y="815"/>
                    <a:pt x="156" y="815"/>
                  </a:cubicBezTo>
                  <a:cubicBezTo>
                    <a:pt x="172" y="815"/>
                    <a:pt x="195" y="795"/>
                    <a:pt x="175" y="774"/>
                  </a:cubicBezTo>
                  <a:cubicBezTo>
                    <a:pt x="145" y="541"/>
                    <a:pt x="87" y="281"/>
                    <a:pt x="59" y="18"/>
                  </a:cubicBezTo>
                  <a:cubicBezTo>
                    <a:pt x="59" y="7"/>
                    <a:pt x="49" y="0"/>
                    <a:pt x="3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5326670" y="3870886"/>
              <a:ext cx="12791" cy="61037"/>
            </a:xfrm>
            <a:custGeom>
              <a:avLst/>
              <a:gdLst/>
              <a:ahLst/>
              <a:cxnLst/>
              <a:rect l="l" t="t" r="r" b="b"/>
              <a:pathLst>
                <a:path w="263" h="1255" extrusionOk="0">
                  <a:moveTo>
                    <a:pt x="29" y="1"/>
                  </a:moveTo>
                  <a:cubicBezTo>
                    <a:pt x="15" y="1"/>
                    <a:pt x="0" y="8"/>
                    <a:pt x="0" y="22"/>
                  </a:cubicBezTo>
                  <a:cubicBezTo>
                    <a:pt x="0" y="429"/>
                    <a:pt x="58" y="866"/>
                    <a:pt x="205" y="1242"/>
                  </a:cubicBezTo>
                  <a:cubicBezTo>
                    <a:pt x="213" y="1251"/>
                    <a:pt x="221" y="1255"/>
                    <a:pt x="229" y="1255"/>
                  </a:cubicBezTo>
                  <a:cubicBezTo>
                    <a:pt x="248" y="1255"/>
                    <a:pt x="263" y="1234"/>
                    <a:pt x="263" y="1214"/>
                  </a:cubicBezTo>
                  <a:cubicBezTo>
                    <a:pt x="147" y="807"/>
                    <a:pt x="58" y="429"/>
                    <a:pt x="58" y="22"/>
                  </a:cubicBezTo>
                  <a:cubicBezTo>
                    <a:pt x="58" y="8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5336591" y="3869476"/>
              <a:ext cx="12742" cy="72807"/>
            </a:xfrm>
            <a:custGeom>
              <a:avLst/>
              <a:gdLst/>
              <a:ahLst/>
              <a:cxnLst/>
              <a:rect l="l" t="t" r="r" b="b"/>
              <a:pathLst>
                <a:path w="262" h="1497" extrusionOk="0">
                  <a:moveTo>
                    <a:pt x="15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29" y="516"/>
                    <a:pt x="59" y="1011"/>
                    <a:pt x="203" y="1476"/>
                  </a:cubicBezTo>
                  <a:cubicBezTo>
                    <a:pt x="203" y="1490"/>
                    <a:pt x="217" y="1497"/>
                    <a:pt x="232" y="1497"/>
                  </a:cubicBezTo>
                  <a:cubicBezTo>
                    <a:pt x="247" y="1497"/>
                    <a:pt x="261" y="1490"/>
                    <a:pt x="261" y="1476"/>
                  </a:cubicBezTo>
                  <a:cubicBezTo>
                    <a:pt x="145" y="981"/>
                    <a:pt x="59" y="516"/>
                    <a:pt x="29" y="23"/>
                  </a:cubicBezTo>
                  <a:cubicBezTo>
                    <a:pt x="29" y="8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1"/>
            <p:cNvSpPr/>
            <p:nvPr/>
          </p:nvSpPr>
          <p:spPr>
            <a:xfrm>
              <a:off x="5347923" y="3865682"/>
              <a:ext cx="11332" cy="76600"/>
            </a:xfrm>
            <a:custGeom>
              <a:avLst/>
              <a:gdLst/>
              <a:ahLst/>
              <a:cxnLst/>
              <a:rect l="l" t="t" r="r" b="b"/>
              <a:pathLst>
                <a:path w="233" h="1575" extrusionOk="0">
                  <a:moveTo>
                    <a:pt x="21" y="0"/>
                  </a:moveTo>
                  <a:cubicBezTo>
                    <a:pt x="13" y="0"/>
                    <a:pt x="0" y="13"/>
                    <a:pt x="0" y="13"/>
                  </a:cubicBezTo>
                  <a:cubicBezTo>
                    <a:pt x="0" y="536"/>
                    <a:pt x="58" y="1089"/>
                    <a:pt x="202" y="1554"/>
                  </a:cubicBezTo>
                  <a:cubicBezTo>
                    <a:pt x="202" y="1568"/>
                    <a:pt x="210" y="1575"/>
                    <a:pt x="218" y="1575"/>
                  </a:cubicBezTo>
                  <a:cubicBezTo>
                    <a:pt x="225" y="1575"/>
                    <a:pt x="233" y="1568"/>
                    <a:pt x="233" y="1554"/>
                  </a:cubicBezTo>
                  <a:cubicBezTo>
                    <a:pt x="175" y="1031"/>
                    <a:pt x="58" y="536"/>
                    <a:pt x="28" y="13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1"/>
            <p:cNvSpPr/>
            <p:nvPr/>
          </p:nvSpPr>
          <p:spPr>
            <a:xfrm>
              <a:off x="5360568" y="3880418"/>
              <a:ext cx="10651" cy="81658"/>
            </a:xfrm>
            <a:custGeom>
              <a:avLst/>
              <a:gdLst/>
              <a:ahLst/>
              <a:cxnLst/>
              <a:rect l="l" t="t" r="r" b="b"/>
              <a:pathLst>
                <a:path w="219" h="1679" extrusionOk="0">
                  <a:moveTo>
                    <a:pt x="1" y="0"/>
                  </a:moveTo>
                  <a:cubicBezTo>
                    <a:pt x="31" y="553"/>
                    <a:pt x="117" y="1104"/>
                    <a:pt x="175" y="1657"/>
                  </a:cubicBezTo>
                  <a:cubicBezTo>
                    <a:pt x="175" y="1671"/>
                    <a:pt x="189" y="1678"/>
                    <a:pt x="200" y="1678"/>
                  </a:cubicBezTo>
                  <a:cubicBezTo>
                    <a:pt x="211" y="1678"/>
                    <a:pt x="219" y="1671"/>
                    <a:pt x="205" y="1657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1"/>
            <p:cNvSpPr/>
            <p:nvPr/>
          </p:nvSpPr>
          <p:spPr>
            <a:xfrm>
              <a:off x="5371852" y="3896322"/>
              <a:ext cx="8560" cy="57243"/>
            </a:xfrm>
            <a:custGeom>
              <a:avLst/>
              <a:gdLst/>
              <a:ahLst/>
              <a:cxnLst/>
              <a:rect l="l" t="t" r="r" b="b"/>
              <a:pathLst>
                <a:path w="176" h="1177" extrusionOk="0">
                  <a:moveTo>
                    <a:pt x="16" y="1"/>
                  </a:moveTo>
                  <a:cubicBezTo>
                    <a:pt x="9" y="1"/>
                    <a:pt x="1" y="8"/>
                    <a:pt x="1" y="22"/>
                  </a:cubicBezTo>
                  <a:cubicBezTo>
                    <a:pt x="59" y="401"/>
                    <a:pt x="89" y="777"/>
                    <a:pt x="147" y="1156"/>
                  </a:cubicBezTo>
                  <a:cubicBezTo>
                    <a:pt x="147" y="1170"/>
                    <a:pt x="154" y="1177"/>
                    <a:pt x="161" y="1177"/>
                  </a:cubicBezTo>
                  <a:cubicBezTo>
                    <a:pt x="168" y="1177"/>
                    <a:pt x="175" y="1170"/>
                    <a:pt x="175" y="1156"/>
                  </a:cubicBezTo>
                  <a:cubicBezTo>
                    <a:pt x="147" y="777"/>
                    <a:pt x="89" y="401"/>
                    <a:pt x="31" y="22"/>
                  </a:cubicBezTo>
                  <a:cubicBezTo>
                    <a:pt x="31" y="8"/>
                    <a:pt x="24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1"/>
            <p:cNvSpPr/>
            <p:nvPr/>
          </p:nvSpPr>
          <p:spPr>
            <a:xfrm>
              <a:off x="5382503" y="3899143"/>
              <a:ext cx="7830" cy="43139"/>
            </a:xfrm>
            <a:custGeom>
              <a:avLst/>
              <a:gdLst/>
              <a:ahLst/>
              <a:cxnLst/>
              <a:rect l="l" t="t" r="r" b="b"/>
              <a:pathLst>
                <a:path w="161" h="887" extrusionOk="0">
                  <a:moveTo>
                    <a:pt x="4" y="1"/>
                  </a:moveTo>
                  <a:cubicBezTo>
                    <a:pt x="0" y="1"/>
                    <a:pt x="0" y="8"/>
                    <a:pt x="14" y="22"/>
                  </a:cubicBezTo>
                  <a:cubicBezTo>
                    <a:pt x="14" y="8"/>
                    <a:pt x="7" y="1"/>
                    <a:pt x="4" y="1"/>
                  </a:cubicBezTo>
                  <a:close/>
                  <a:moveTo>
                    <a:pt x="14" y="22"/>
                  </a:moveTo>
                  <a:cubicBezTo>
                    <a:pt x="14" y="312"/>
                    <a:pt x="73" y="603"/>
                    <a:pt x="131" y="866"/>
                  </a:cubicBezTo>
                  <a:cubicBezTo>
                    <a:pt x="131" y="880"/>
                    <a:pt x="138" y="887"/>
                    <a:pt x="146" y="887"/>
                  </a:cubicBezTo>
                  <a:cubicBezTo>
                    <a:pt x="153" y="887"/>
                    <a:pt x="161" y="880"/>
                    <a:pt x="161" y="866"/>
                  </a:cubicBezTo>
                  <a:cubicBezTo>
                    <a:pt x="103" y="575"/>
                    <a:pt x="45" y="312"/>
                    <a:pt x="14" y="2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5391646" y="3913296"/>
              <a:ext cx="2869" cy="13861"/>
            </a:xfrm>
            <a:custGeom>
              <a:avLst/>
              <a:gdLst/>
              <a:ahLst/>
              <a:cxnLst/>
              <a:rect l="l" t="t" r="r" b="b"/>
              <a:pathLst>
                <a:path w="59" h="285" extrusionOk="0">
                  <a:moveTo>
                    <a:pt x="41" y="1"/>
                  </a:moveTo>
                  <a:cubicBezTo>
                    <a:pt x="30" y="1"/>
                    <a:pt x="16" y="7"/>
                    <a:pt x="1" y="21"/>
                  </a:cubicBezTo>
                  <a:cubicBezTo>
                    <a:pt x="1" y="110"/>
                    <a:pt x="1" y="196"/>
                    <a:pt x="31" y="284"/>
                  </a:cubicBezTo>
                  <a:cubicBezTo>
                    <a:pt x="31" y="284"/>
                    <a:pt x="59" y="284"/>
                    <a:pt x="59" y="254"/>
                  </a:cubicBezTo>
                  <a:cubicBezTo>
                    <a:pt x="59" y="196"/>
                    <a:pt x="31" y="110"/>
                    <a:pt x="59" y="21"/>
                  </a:cubicBezTo>
                  <a:cubicBezTo>
                    <a:pt x="59" y="7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5367669" y="3832367"/>
              <a:ext cx="5739" cy="21886"/>
            </a:xfrm>
            <a:custGeom>
              <a:avLst/>
              <a:gdLst/>
              <a:ahLst/>
              <a:cxnLst/>
              <a:rect l="l" t="t" r="r" b="b"/>
              <a:pathLst>
                <a:path w="118" h="450" extrusionOk="0">
                  <a:moveTo>
                    <a:pt x="29" y="0"/>
                  </a:moveTo>
                  <a:cubicBezTo>
                    <a:pt x="1" y="147"/>
                    <a:pt x="29" y="321"/>
                    <a:pt x="87" y="437"/>
                  </a:cubicBezTo>
                  <a:cubicBezTo>
                    <a:pt x="97" y="446"/>
                    <a:pt x="104" y="450"/>
                    <a:pt x="108" y="450"/>
                  </a:cubicBezTo>
                  <a:cubicBezTo>
                    <a:pt x="117" y="450"/>
                    <a:pt x="117" y="437"/>
                    <a:pt x="117" y="437"/>
                  </a:cubicBezTo>
                  <a:cubicBezTo>
                    <a:pt x="87" y="349"/>
                    <a:pt x="87" y="291"/>
                    <a:pt x="59" y="233"/>
                  </a:cubicBezTo>
                  <a:cubicBezTo>
                    <a:pt x="59" y="175"/>
                    <a:pt x="29" y="89"/>
                    <a:pt x="29" y="3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1"/>
            <p:cNvSpPr/>
            <p:nvPr/>
          </p:nvSpPr>
          <p:spPr>
            <a:xfrm>
              <a:off x="5376180" y="3821035"/>
              <a:ext cx="5690" cy="38276"/>
            </a:xfrm>
            <a:custGeom>
              <a:avLst/>
              <a:gdLst/>
              <a:ahLst/>
              <a:cxnLst/>
              <a:rect l="l" t="t" r="r" b="b"/>
              <a:pathLst>
                <a:path w="117" h="787" extrusionOk="0">
                  <a:moveTo>
                    <a:pt x="0" y="1"/>
                  </a:moveTo>
                  <a:cubicBezTo>
                    <a:pt x="0" y="263"/>
                    <a:pt x="0" y="524"/>
                    <a:pt x="58" y="786"/>
                  </a:cubicBezTo>
                  <a:cubicBezTo>
                    <a:pt x="86" y="786"/>
                    <a:pt x="117" y="786"/>
                    <a:pt x="117" y="756"/>
                  </a:cubicBezTo>
                  <a:cubicBezTo>
                    <a:pt x="86" y="524"/>
                    <a:pt x="28" y="263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1"/>
            <p:cNvSpPr/>
            <p:nvPr/>
          </p:nvSpPr>
          <p:spPr>
            <a:xfrm>
              <a:off x="5384643" y="3814372"/>
              <a:ext cx="7052" cy="54423"/>
            </a:xfrm>
            <a:custGeom>
              <a:avLst/>
              <a:gdLst/>
              <a:ahLst/>
              <a:cxnLst/>
              <a:rect l="l" t="t" r="r" b="b"/>
              <a:pathLst>
                <a:path w="145" h="1119" extrusionOk="0">
                  <a:moveTo>
                    <a:pt x="4" y="1"/>
                  </a:moveTo>
                  <a:cubicBezTo>
                    <a:pt x="1" y="1"/>
                    <a:pt x="1" y="8"/>
                    <a:pt x="1" y="22"/>
                  </a:cubicBezTo>
                  <a:cubicBezTo>
                    <a:pt x="1" y="370"/>
                    <a:pt x="29" y="749"/>
                    <a:pt x="87" y="1098"/>
                  </a:cubicBezTo>
                  <a:cubicBezTo>
                    <a:pt x="102" y="1112"/>
                    <a:pt x="116" y="1119"/>
                    <a:pt x="127" y="1119"/>
                  </a:cubicBezTo>
                  <a:cubicBezTo>
                    <a:pt x="138" y="1119"/>
                    <a:pt x="145" y="1112"/>
                    <a:pt x="145" y="1098"/>
                  </a:cubicBezTo>
                  <a:cubicBezTo>
                    <a:pt x="87" y="749"/>
                    <a:pt x="59" y="370"/>
                    <a:pt x="29" y="22"/>
                  </a:cubicBezTo>
                  <a:cubicBezTo>
                    <a:pt x="15" y="8"/>
                    <a:pt x="8" y="1"/>
                    <a:pt x="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1"/>
            <p:cNvSpPr/>
            <p:nvPr/>
          </p:nvSpPr>
          <p:spPr>
            <a:xfrm>
              <a:off x="5393105" y="3814372"/>
              <a:ext cx="7101" cy="62496"/>
            </a:xfrm>
            <a:custGeom>
              <a:avLst/>
              <a:gdLst/>
              <a:ahLst/>
              <a:cxnLst/>
              <a:rect l="l" t="t" r="r" b="b"/>
              <a:pathLst>
                <a:path w="146" h="1285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1" y="226"/>
                    <a:pt x="29" y="459"/>
                    <a:pt x="29" y="661"/>
                  </a:cubicBezTo>
                  <a:cubicBezTo>
                    <a:pt x="59" y="865"/>
                    <a:pt x="59" y="1068"/>
                    <a:pt x="117" y="1272"/>
                  </a:cubicBezTo>
                  <a:cubicBezTo>
                    <a:pt x="117" y="1281"/>
                    <a:pt x="120" y="1284"/>
                    <a:pt x="124" y="1284"/>
                  </a:cubicBezTo>
                  <a:cubicBezTo>
                    <a:pt x="133" y="1284"/>
                    <a:pt x="145" y="1272"/>
                    <a:pt x="145" y="1272"/>
                  </a:cubicBezTo>
                  <a:cubicBezTo>
                    <a:pt x="145" y="1068"/>
                    <a:pt x="87" y="835"/>
                    <a:pt x="87" y="633"/>
                  </a:cubicBezTo>
                  <a:cubicBezTo>
                    <a:pt x="59" y="428"/>
                    <a:pt x="29" y="226"/>
                    <a:pt x="29" y="22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1"/>
            <p:cNvSpPr/>
            <p:nvPr/>
          </p:nvSpPr>
          <p:spPr>
            <a:xfrm>
              <a:off x="5401617" y="3818603"/>
              <a:ext cx="8511" cy="68089"/>
            </a:xfrm>
            <a:custGeom>
              <a:avLst/>
              <a:gdLst/>
              <a:ahLst/>
              <a:cxnLst/>
              <a:rect l="l" t="t" r="r" b="b"/>
              <a:pathLst>
                <a:path w="175" h="1400" extrusionOk="0">
                  <a:moveTo>
                    <a:pt x="43" y="0"/>
                  </a:moveTo>
                  <a:cubicBezTo>
                    <a:pt x="36" y="0"/>
                    <a:pt x="28" y="8"/>
                    <a:pt x="28" y="23"/>
                  </a:cubicBezTo>
                  <a:cubicBezTo>
                    <a:pt x="0" y="458"/>
                    <a:pt x="28" y="953"/>
                    <a:pt x="117" y="1387"/>
                  </a:cubicBezTo>
                  <a:cubicBezTo>
                    <a:pt x="117" y="1396"/>
                    <a:pt x="122" y="1400"/>
                    <a:pt x="129" y="1400"/>
                  </a:cubicBezTo>
                  <a:cubicBezTo>
                    <a:pt x="146" y="1400"/>
                    <a:pt x="175" y="1379"/>
                    <a:pt x="175" y="1359"/>
                  </a:cubicBezTo>
                  <a:cubicBezTo>
                    <a:pt x="86" y="922"/>
                    <a:pt x="58" y="488"/>
                    <a:pt x="58" y="23"/>
                  </a:cubicBezTo>
                  <a:cubicBezTo>
                    <a:pt x="58" y="8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1"/>
            <p:cNvSpPr/>
            <p:nvPr/>
          </p:nvSpPr>
          <p:spPr>
            <a:xfrm>
              <a:off x="5410079" y="3821035"/>
              <a:ext cx="7052" cy="71834"/>
            </a:xfrm>
            <a:custGeom>
              <a:avLst/>
              <a:gdLst/>
              <a:ahLst/>
              <a:cxnLst/>
              <a:rect l="l" t="t" r="r" b="b"/>
              <a:pathLst>
                <a:path w="145" h="1477" extrusionOk="0">
                  <a:moveTo>
                    <a:pt x="29" y="1"/>
                  </a:moveTo>
                  <a:cubicBezTo>
                    <a:pt x="1" y="233"/>
                    <a:pt x="29" y="466"/>
                    <a:pt x="59" y="698"/>
                  </a:cubicBezTo>
                  <a:cubicBezTo>
                    <a:pt x="59" y="961"/>
                    <a:pt x="87" y="1193"/>
                    <a:pt x="117" y="1454"/>
                  </a:cubicBezTo>
                  <a:cubicBezTo>
                    <a:pt x="117" y="1469"/>
                    <a:pt x="124" y="1476"/>
                    <a:pt x="131" y="1476"/>
                  </a:cubicBezTo>
                  <a:cubicBezTo>
                    <a:pt x="138" y="1476"/>
                    <a:pt x="145" y="1469"/>
                    <a:pt x="145" y="1454"/>
                  </a:cubicBezTo>
                  <a:cubicBezTo>
                    <a:pt x="145" y="961"/>
                    <a:pt x="59" y="496"/>
                    <a:pt x="5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1"/>
            <p:cNvSpPr/>
            <p:nvPr/>
          </p:nvSpPr>
          <p:spPr>
            <a:xfrm>
              <a:off x="5419903" y="3829546"/>
              <a:ext cx="4377" cy="68964"/>
            </a:xfrm>
            <a:custGeom>
              <a:avLst/>
              <a:gdLst/>
              <a:ahLst/>
              <a:cxnLst/>
              <a:rect l="l" t="t" r="r" b="b"/>
              <a:pathLst>
                <a:path w="90" h="1418" extrusionOk="0">
                  <a:moveTo>
                    <a:pt x="31" y="0"/>
                  </a:moveTo>
                  <a:cubicBezTo>
                    <a:pt x="1" y="465"/>
                    <a:pt x="1" y="960"/>
                    <a:pt x="59" y="1395"/>
                  </a:cubicBezTo>
                  <a:cubicBezTo>
                    <a:pt x="59" y="1410"/>
                    <a:pt x="67" y="1417"/>
                    <a:pt x="74" y="1417"/>
                  </a:cubicBezTo>
                  <a:cubicBezTo>
                    <a:pt x="82" y="1417"/>
                    <a:pt x="89" y="1410"/>
                    <a:pt x="89" y="1395"/>
                  </a:cubicBezTo>
                  <a:cubicBezTo>
                    <a:pt x="89" y="930"/>
                    <a:pt x="59" y="465"/>
                    <a:pt x="5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1"/>
            <p:cNvSpPr/>
            <p:nvPr/>
          </p:nvSpPr>
          <p:spPr>
            <a:xfrm>
              <a:off x="5429874" y="3839468"/>
              <a:ext cx="4961" cy="42069"/>
            </a:xfrm>
            <a:custGeom>
              <a:avLst/>
              <a:gdLst/>
              <a:ahLst/>
              <a:cxnLst/>
              <a:rect l="l" t="t" r="r" b="b"/>
              <a:pathLst>
                <a:path w="102" h="865" extrusionOk="0">
                  <a:moveTo>
                    <a:pt x="0" y="1"/>
                  </a:moveTo>
                  <a:cubicBezTo>
                    <a:pt x="0" y="291"/>
                    <a:pt x="28" y="582"/>
                    <a:pt x="59" y="842"/>
                  </a:cubicBezTo>
                  <a:cubicBezTo>
                    <a:pt x="59" y="857"/>
                    <a:pt x="73" y="865"/>
                    <a:pt x="84" y="865"/>
                  </a:cubicBezTo>
                  <a:cubicBezTo>
                    <a:pt x="95" y="865"/>
                    <a:pt x="102" y="857"/>
                    <a:pt x="86" y="842"/>
                  </a:cubicBezTo>
                  <a:cubicBezTo>
                    <a:pt x="59" y="552"/>
                    <a:pt x="59" y="291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1"/>
            <p:cNvSpPr/>
            <p:nvPr/>
          </p:nvSpPr>
          <p:spPr>
            <a:xfrm>
              <a:off x="5436877" y="3849681"/>
              <a:ext cx="4329" cy="24755"/>
            </a:xfrm>
            <a:custGeom>
              <a:avLst/>
              <a:gdLst/>
              <a:ahLst/>
              <a:cxnLst/>
              <a:rect l="l" t="t" r="r" b="b"/>
              <a:pathLst>
                <a:path w="89" h="509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1" y="109"/>
                    <a:pt x="31" y="167"/>
                    <a:pt x="31" y="256"/>
                  </a:cubicBezTo>
                  <a:cubicBezTo>
                    <a:pt x="31" y="342"/>
                    <a:pt x="31" y="430"/>
                    <a:pt x="59" y="488"/>
                  </a:cubicBezTo>
                  <a:cubicBezTo>
                    <a:pt x="59" y="502"/>
                    <a:pt x="66" y="509"/>
                    <a:pt x="74" y="509"/>
                  </a:cubicBezTo>
                  <a:cubicBezTo>
                    <a:pt x="81" y="509"/>
                    <a:pt x="89" y="502"/>
                    <a:pt x="89" y="488"/>
                  </a:cubicBezTo>
                  <a:cubicBezTo>
                    <a:pt x="89" y="400"/>
                    <a:pt x="59" y="342"/>
                    <a:pt x="59" y="256"/>
                  </a:cubicBezTo>
                  <a:cubicBezTo>
                    <a:pt x="59" y="167"/>
                    <a:pt x="59" y="109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1"/>
            <p:cNvSpPr/>
            <p:nvPr/>
          </p:nvSpPr>
          <p:spPr>
            <a:xfrm>
              <a:off x="5443978" y="3853621"/>
              <a:ext cx="2918" cy="15174"/>
            </a:xfrm>
            <a:custGeom>
              <a:avLst/>
              <a:gdLst/>
              <a:ahLst/>
              <a:cxnLst/>
              <a:rect l="l" t="t" r="r" b="b"/>
              <a:pathLst>
                <a:path w="60" h="312" extrusionOk="0">
                  <a:moveTo>
                    <a:pt x="1" y="0"/>
                  </a:moveTo>
                  <a:cubicBezTo>
                    <a:pt x="1" y="116"/>
                    <a:pt x="29" y="202"/>
                    <a:pt x="1" y="291"/>
                  </a:cubicBezTo>
                  <a:cubicBezTo>
                    <a:pt x="1" y="305"/>
                    <a:pt x="15" y="312"/>
                    <a:pt x="30" y="312"/>
                  </a:cubicBezTo>
                  <a:cubicBezTo>
                    <a:pt x="45" y="312"/>
                    <a:pt x="59" y="305"/>
                    <a:pt x="59" y="291"/>
                  </a:cubicBezTo>
                  <a:cubicBezTo>
                    <a:pt x="59" y="202"/>
                    <a:pt x="59" y="86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1"/>
            <p:cNvSpPr/>
            <p:nvPr/>
          </p:nvSpPr>
          <p:spPr>
            <a:xfrm>
              <a:off x="5417083" y="3777312"/>
              <a:ext cx="4377" cy="15174"/>
            </a:xfrm>
            <a:custGeom>
              <a:avLst/>
              <a:gdLst/>
              <a:ahLst/>
              <a:cxnLst/>
              <a:rect l="l" t="t" r="r" b="b"/>
              <a:pathLst>
                <a:path w="90" h="312" extrusionOk="0">
                  <a:moveTo>
                    <a:pt x="1" y="0"/>
                  </a:moveTo>
                  <a:cubicBezTo>
                    <a:pt x="1" y="116"/>
                    <a:pt x="31" y="202"/>
                    <a:pt x="59" y="291"/>
                  </a:cubicBezTo>
                  <a:cubicBezTo>
                    <a:pt x="59" y="305"/>
                    <a:pt x="66" y="312"/>
                    <a:pt x="74" y="312"/>
                  </a:cubicBezTo>
                  <a:cubicBezTo>
                    <a:pt x="82" y="312"/>
                    <a:pt x="89" y="305"/>
                    <a:pt x="89" y="291"/>
                  </a:cubicBezTo>
                  <a:cubicBezTo>
                    <a:pt x="59" y="202"/>
                    <a:pt x="31" y="116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5424232" y="3770163"/>
              <a:ext cx="6371" cy="30786"/>
            </a:xfrm>
            <a:custGeom>
              <a:avLst/>
              <a:gdLst/>
              <a:ahLst/>
              <a:cxnLst/>
              <a:rect l="l" t="t" r="r" b="b"/>
              <a:pathLst>
                <a:path w="131" h="633" extrusionOk="0">
                  <a:moveTo>
                    <a:pt x="0" y="1"/>
                  </a:moveTo>
                  <a:cubicBezTo>
                    <a:pt x="0" y="205"/>
                    <a:pt x="28" y="438"/>
                    <a:pt x="116" y="612"/>
                  </a:cubicBezTo>
                  <a:cubicBezTo>
                    <a:pt x="86" y="408"/>
                    <a:pt x="28" y="205"/>
                    <a:pt x="28" y="1"/>
                  </a:cubicBezTo>
                  <a:close/>
                  <a:moveTo>
                    <a:pt x="116" y="612"/>
                  </a:moveTo>
                  <a:cubicBezTo>
                    <a:pt x="116" y="626"/>
                    <a:pt x="123" y="633"/>
                    <a:pt x="127" y="633"/>
                  </a:cubicBezTo>
                  <a:cubicBezTo>
                    <a:pt x="130" y="633"/>
                    <a:pt x="130" y="626"/>
                    <a:pt x="116" y="61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5428415" y="3764521"/>
              <a:ext cx="8511" cy="41680"/>
            </a:xfrm>
            <a:custGeom>
              <a:avLst/>
              <a:gdLst/>
              <a:ahLst/>
              <a:cxnLst/>
              <a:rect l="l" t="t" r="r" b="b"/>
              <a:pathLst>
                <a:path w="175" h="857" extrusionOk="0">
                  <a:moveTo>
                    <a:pt x="0" y="1"/>
                  </a:moveTo>
                  <a:cubicBezTo>
                    <a:pt x="0" y="291"/>
                    <a:pt x="30" y="582"/>
                    <a:pt x="116" y="844"/>
                  </a:cubicBezTo>
                  <a:cubicBezTo>
                    <a:pt x="126" y="854"/>
                    <a:pt x="136" y="857"/>
                    <a:pt x="145" y="857"/>
                  </a:cubicBezTo>
                  <a:cubicBezTo>
                    <a:pt x="162" y="857"/>
                    <a:pt x="175" y="844"/>
                    <a:pt x="175" y="844"/>
                  </a:cubicBezTo>
                  <a:cubicBezTo>
                    <a:pt x="116" y="554"/>
                    <a:pt x="58" y="291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1"/>
            <p:cNvSpPr/>
            <p:nvPr/>
          </p:nvSpPr>
          <p:spPr>
            <a:xfrm>
              <a:off x="5436877" y="3758880"/>
              <a:ext cx="5690" cy="52380"/>
            </a:xfrm>
            <a:custGeom>
              <a:avLst/>
              <a:gdLst/>
              <a:ahLst/>
              <a:cxnLst/>
              <a:rect l="l" t="t" r="r" b="b"/>
              <a:pathLst>
                <a:path w="117" h="1077" extrusionOk="0">
                  <a:moveTo>
                    <a:pt x="31" y="0"/>
                  </a:moveTo>
                  <a:cubicBezTo>
                    <a:pt x="1" y="233"/>
                    <a:pt x="1" y="437"/>
                    <a:pt x="31" y="640"/>
                  </a:cubicBezTo>
                  <a:cubicBezTo>
                    <a:pt x="31" y="728"/>
                    <a:pt x="31" y="844"/>
                    <a:pt x="59" y="930"/>
                  </a:cubicBezTo>
                  <a:cubicBezTo>
                    <a:pt x="59" y="960"/>
                    <a:pt x="31" y="1046"/>
                    <a:pt x="89" y="1077"/>
                  </a:cubicBezTo>
                  <a:lnTo>
                    <a:pt x="117" y="1077"/>
                  </a:lnTo>
                  <a:lnTo>
                    <a:pt x="117" y="1046"/>
                  </a:lnTo>
                  <a:lnTo>
                    <a:pt x="117" y="1018"/>
                  </a:lnTo>
                  <a:cubicBezTo>
                    <a:pt x="117" y="1018"/>
                    <a:pt x="89" y="1018"/>
                    <a:pt x="89" y="1046"/>
                  </a:cubicBezTo>
                  <a:lnTo>
                    <a:pt x="89" y="1046"/>
                  </a:lnTo>
                  <a:cubicBezTo>
                    <a:pt x="89" y="1018"/>
                    <a:pt x="117" y="1018"/>
                    <a:pt x="89" y="988"/>
                  </a:cubicBezTo>
                  <a:lnTo>
                    <a:pt x="89" y="930"/>
                  </a:lnTo>
                  <a:lnTo>
                    <a:pt x="89" y="814"/>
                  </a:lnTo>
                  <a:cubicBezTo>
                    <a:pt x="59" y="728"/>
                    <a:pt x="59" y="640"/>
                    <a:pt x="59" y="554"/>
                  </a:cubicBezTo>
                  <a:cubicBezTo>
                    <a:pt x="59" y="379"/>
                    <a:pt x="31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1"/>
            <p:cNvSpPr/>
            <p:nvPr/>
          </p:nvSpPr>
          <p:spPr>
            <a:xfrm>
              <a:off x="5443978" y="3751876"/>
              <a:ext cx="7101" cy="67068"/>
            </a:xfrm>
            <a:custGeom>
              <a:avLst/>
              <a:gdLst/>
              <a:ahLst/>
              <a:cxnLst/>
              <a:rect l="l" t="t" r="r" b="b"/>
              <a:pathLst>
                <a:path w="146" h="1379" extrusionOk="0">
                  <a:moveTo>
                    <a:pt x="1" y="0"/>
                  </a:moveTo>
                  <a:cubicBezTo>
                    <a:pt x="1" y="465"/>
                    <a:pt x="29" y="900"/>
                    <a:pt x="87" y="1365"/>
                  </a:cubicBezTo>
                  <a:cubicBezTo>
                    <a:pt x="87" y="1375"/>
                    <a:pt x="93" y="1378"/>
                    <a:pt x="102" y="1378"/>
                  </a:cubicBezTo>
                  <a:cubicBezTo>
                    <a:pt x="119" y="1378"/>
                    <a:pt x="145" y="1365"/>
                    <a:pt x="145" y="1365"/>
                  </a:cubicBezTo>
                  <a:cubicBezTo>
                    <a:pt x="117" y="900"/>
                    <a:pt x="59" y="46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1"/>
            <p:cNvSpPr/>
            <p:nvPr/>
          </p:nvSpPr>
          <p:spPr>
            <a:xfrm>
              <a:off x="5451030" y="3749055"/>
              <a:ext cx="7149" cy="67846"/>
            </a:xfrm>
            <a:custGeom>
              <a:avLst/>
              <a:gdLst/>
              <a:ahLst/>
              <a:cxnLst/>
              <a:rect l="l" t="t" r="r" b="b"/>
              <a:pathLst>
                <a:path w="147" h="1395" extrusionOk="0">
                  <a:moveTo>
                    <a:pt x="0" y="0"/>
                  </a:moveTo>
                  <a:cubicBezTo>
                    <a:pt x="0" y="86"/>
                    <a:pt x="0" y="202"/>
                    <a:pt x="30" y="291"/>
                  </a:cubicBezTo>
                  <a:cubicBezTo>
                    <a:pt x="30" y="407"/>
                    <a:pt x="30" y="523"/>
                    <a:pt x="58" y="667"/>
                  </a:cubicBezTo>
                  <a:cubicBezTo>
                    <a:pt x="58" y="900"/>
                    <a:pt x="88" y="1132"/>
                    <a:pt x="116" y="1395"/>
                  </a:cubicBezTo>
                  <a:lnTo>
                    <a:pt x="147" y="1395"/>
                  </a:lnTo>
                  <a:cubicBezTo>
                    <a:pt x="147" y="1162"/>
                    <a:pt x="116" y="930"/>
                    <a:pt x="88" y="697"/>
                  </a:cubicBezTo>
                  <a:cubicBezTo>
                    <a:pt x="88" y="609"/>
                    <a:pt x="88" y="493"/>
                    <a:pt x="58" y="377"/>
                  </a:cubicBezTo>
                  <a:cubicBezTo>
                    <a:pt x="58" y="260"/>
                    <a:pt x="30" y="116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1"/>
            <p:cNvSpPr/>
            <p:nvPr/>
          </p:nvSpPr>
          <p:spPr>
            <a:xfrm>
              <a:off x="5459492" y="3754697"/>
              <a:ext cx="5690" cy="65657"/>
            </a:xfrm>
            <a:custGeom>
              <a:avLst/>
              <a:gdLst/>
              <a:ahLst/>
              <a:cxnLst/>
              <a:rect l="l" t="t" r="r" b="b"/>
              <a:pathLst>
                <a:path w="117" h="1350" extrusionOk="0">
                  <a:moveTo>
                    <a:pt x="31" y="0"/>
                  </a:moveTo>
                  <a:cubicBezTo>
                    <a:pt x="0" y="86"/>
                    <a:pt x="31" y="144"/>
                    <a:pt x="31" y="233"/>
                  </a:cubicBezTo>
                  <a:lnTo>
                    <a:pt x="31" y="581"/>
                  </a:lnTo>
                  <a:cubicBezTo>
                    <a:pt x="59" y="842"/>
                    <a:pt x="59" y="1074"/>
                    <a:pt x="89" y="1337"/>
                  </a:cubicBezTo>
                  <a:cubicBezTo>
                    <a:pt x="89" y="1346"/>
                    <a:pt x="92" y="1349"/>
                    <a:pt x="96" y="1349"/>
                  </a:cubicBezTo>
                  <a:cubicBezTo>
                    <a:pt x="104" y="1349"/>
                    <a:pt x="117" y="1337"/>
                    <a:pt x="117" y="1337"/>
                  </a:cubicBezTo>
                  <a:cubicBezTo>
                    <a:pt x="117" y="1104"/>
                    <a:pt x="89" y="900"/>
                    <a:pt x="89" y="698"/>
                  </a:cubicBezTo>
                  <a:cubicBezTo>
                    <a:pt x="89" y="581"/>
                    <a:pt x="89" y="493"/>
                    <a:pt x="59" y="377"/>
                  </a:cubicBezTo>
                  <a:cubicBezTo>
                    <a:pt x="59" y="291"/>
                    <a:pt x="31" y="117"/>
                    <a:pt x="89" y="28"/>
                  </a:cubicBezTo>
                  <a:cubicBezTo>
                    <a:pt x="89" y="0"/>
                    <a:pt x="59" y="0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5469414" y="3764910"/>
              <a:ext cx="2918" cy="69986"/>
            </a:xfrm>
            <a:custGeom>
              <a:avLst/>
              <a:gdLst/>
              <a:ahLst/>
              <a:cxnLst/>
              <a:rect l="l" t="t" r="r" b="b"/>
              <a:pathLst>
                <a:path w="60" h="1439" extrusionOk="0">
                  <a:moveTo>
                    <a:pt x="15" y="0"/>
                  </a:moveTo>
                  <a:cubicBezTo>
                    <a:pt x="8" y="0"/>
                    <a:pt x="1" y="8"/>
                    <a:pt x="1" y="23"/>
                  </a:cubicBezTo>
                  <a:lnTo>
                    <a:pt x="1" y="1417"/>
                  </a:lnTo>
                  <a:cubicBezTo>
                    <a:pt x="1" y="1431"/>
                    <a:pt x="16" y="1438"/>
                    <a:pt x="30" y="1438"/>
                  </a:cubicBezTo>
                  <a:cubicBezTo>
                    <a:pt x="45" y="1438"/>
                    <a:pt x="59" y="1431"/>
                    <a:pt x="59" y="1417"/>
                  </a:cubicBezTo>
                  <a:cubicBezTo>
                    <a:pt x="59" y="953"/>
                    <a:pt x="59" y="488"/>
                    <a:pt x="29" y="23"/>
                  </a:cubicBezTo>
                  <a:cubicBezTo>
                    <a:pt x="29" y="8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1"/>
            <p:cNvSpPr/>
            <p:nvPr/>
          </p:nvSpPr>
          <p:spPr>
            <a:xfrm>
              <a:off x="5476466" y="3774491"/>
              <a:ext cx="4329" cy="60405"/>
            </a:xfrm>
            <a:custGeom>
              <a:avLst/>
              <a:gdLst/>
              <a:ahLst/>
              <a:cxnLst/>
              <a:rect l="l" t="t" r="r" b="b"/>
              <a:pathLst>
                <a:path w="89" h="1242" extrusionOk="0">
                  <a:moveTo>
                    <a:pt x="58" y="0"/>
                  </a:moveTo>
                  <a:cubicBezTo>
                    <a:pt x="30" y="174"/>
                    <a:pt x="30" y="377"/>
                    <a:pt x="30" y="581"/>
                  </a:cubicBezTo>
                  <a:cubicBezTo>
                    <a:pt x="30" y="783"/>
                    <a:pt x="0" y="1016"/>
                    <a:pt x="30" y="1220"/>
                  </a:cubicBezTo>
                  <a:cubicBezTo>
                    <a:pt x="30" y="1234"/>
                    <a:pt x="37" y="1241"/>
                    <a:pt x="44" y="1241"/>
                  </a:cubicBezTo>
                  <a:cubicBezTo>
                    <a:pt x="51" y="1241"/>
                    <a:pt x="58" y="1234"/>
                    <a:pt x="58" y="1220"/>
                  </a:cubicBezTo>
                  <a:lnTo>
                    <a:pt x="58" y="609"/>
                  </a:lnTo>
                  <a:cubicBezTo>
                    <a:pt x="58" y="407"/>
                    <a:pt x="88" y="202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5484929" y="3782954"/>
              <a:ext cx="2869" cy="39248"/>
            </a:xfrm>
            <a:custGeom>
              <a:avLst/>
              <a:gdLst/>
              <a:ahLst/>
              <a:cxnLst/>
              <a:rect l="l" t="t" r="r" b="b"/>
              <a:pathLst>
                <a:path w="59" h="807" extrusionOk="0">
                  <a:moveTo>
                    <a:pt x="31" y="0"/>
                  </a:moveTo>
                  <a:cubicBezTo>
                    <a:pt x="31" y="261"/>
                    <a:pt x="0" y="523"/>
                    <a:pt x="0" y="784"/>
                  </a:cubicBezTo>
                  <a:cubicBezTo>
                    <a:pt x="0" y="799"/>
                    <a:pt x="8" y="806"/>
                    <a:pt x="16" y="806"/>
                  </a:cubicBezTo>
                  <a:cubicBezTo>
                    <a:pt x="23" y="806"/>
                    <a:pt x="31" y="799"/>
                    <a:pt x="31" y="784"/>
                  </a:cubicBezTo>
                  <a:cubicBezTo>
                    <a:pt x="59" y="523"/>
                    <a:pt x="59" y="261"/>
                    <a:pt x="5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5490570" y="3786553"/>
              <a:ext cx="4329" cy="25290"/>
            </a:xfrm>
            <a:custGeom>
              <a:avLst/>
              <a:gdLst/>
              <a:ahLst/>
              <a:cxnLst/>
              <a:rect l="l" t="t" r="r" b="b"/>
              <a:pathLst>
                <a:path w="89" h="520" extrusionOk="0">
                  <a:moveTo>
                    <a:pt x="67" y="0"/>
                  </a:moveTo>
                  <a:cubicBezTo>
                    <a:pt x="62" y="0"/>
                    <a:pt x="59" y="3"/>
                    <a:pt x="59" y="12"/>
                  </a:cubicBezTo>
                  <a:cubicBezTo>
                    <a:pt x="31" y="159"/>
                    <a:pt x="1" y="361"/>
                    <a:pt x="31" y="508"/>
                  </a:cubicBezTo>
                  <a:cubicBezTo>
                    <a:pt x="40" y="517"/>
                    <a:pt x="50" y="520"/>
                    <a:pt x="58" y="520"/>
                  </a:cubicBezTo>
                  <a:cubicBezTo>
                    <a:pt x="76" y="520"/>
                    <a:pt x="89" y="508"/>
                    <a:pt x="89" y="508"/>
                  </a:cubicBezTo>
                  <a:cubicBezTo>
                    <a:pt x="89" y="333"/>
                    <a:pt x="59" y="187"/>
                    <a:pt x="89" y="12"/>
                  </a:cubicBezTo>
                  <a:cubicBezTo>
                    <a:pt x="89" y="12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5499033" y="3789957"/>
              <a:ext cx="2918" cy="20913"/>
            </a:xfrm>
            <a:custGeom>
              <a:avLst/>
              <a:gdLst/>
              <a:ahLst/>
              <a:cxnLst/>
              <a:rect l="l" t="t" r="r" b="b"/>
              <a:pathLst>
                <a:path w="60" h="430" extrusionOk="0">
                  <a:moveTo>
                    <a:pt x="1" y="1"/>
                  </a:moveTo>
                  <a:lnTo>
                    <a:pt x="1" y="407"/>
                  </a:lnTo>
                  <a:cubicBezTo>
                    <a:pt x="1" y="422"/>
                    <a:pt x="16" y="430"/>
                    <a:pt x="30" y="430"/>
                  </a:cubicBezTo>
                  <a:cubicBezTo>
                    <a:pt x="45" y="430"/>
                    <a:pt x="59" y="422"/>
                    <a:pt x="59" y="407"/>
                  </a:cubicBezTo>
                  <a:cubicBezTo>
                    <a:pt x="59" y="263"/>
                    <a:pt x="31" y="14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5018565" y="3832367"/>
              <a:ext cx="1556" cy="14153"/>
            </a:xfrm>
            <a:custGeom>
              <a:avLst/>
              <a:gdLst/>
              <a:ahLst/>
              <a:cxnLst/>
              <a:rect l="l" t="t" r="r" b="b"/>
              <a:pathLst>
                <a:path w="32" h="291" extrusionOk="0">
                  <a:moveTo>
                    <a:pt x="1" y="0"/>
                  </a:moveTo>
                  <a:lnTo>
                    <a:pt x="1" y="291"/>
                  </a:lnTo>
                  <a:lnTo>
                    <a:pt x="31" y="291"/>
                  </a:lnTo>
                  <a:cubicBezTo>
                    <a:pt x="31" y="175"/>
                    <a:pt x="31" y="89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5024256" y="3825364"/>
              <a:ext cx="2869" cy="15515"/>
            </a:xfrm>
            <a:custGeom>
              <a:avLst/>
              <a:gdLst/>
              <a:ahLst/>
              <a:cxnLst/>
              <a:rect l="l" t="t" r="r" b="b"/>
              <a:pathLst>
                <a:path w="59" h="319" extrusionOk="0">
                  <a:moveTo>
                    <a:pt x="30" y="0"/>
                  </a:moveTo>
                  <a:cubicBezTo>
                    <a:pt x="30" y="116"/>
                    <a:pt x="0" y="202"/>
                    <a:pt x="0" y="319"/>
                  </a:cubicBezTo>
                  <a:lnTo>
                    <a:pt x="30" y="319"/>
                  </a:lnTo>
                  <a:cubicBezTo>
                    <a:pt x="30" y="202"/>
                    <a:pt x="30" y="116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5027077" y="3821035"/>
              <a:ext cx="4329" cy="37449"/>
            </a:xfrm>
            <a:custGeom>
              <a:avLst/>
              <a:gdLst/>
              <a:ahLst/>
              <a:cxnLst/>
              <a:rect l="l" t="t" r="r" b="b"/>
              <a:pathLst>
                <a:path w="89" h="770" extrusionOk="0">
                  <a:moveTo>
                    <a:pt x="58" y="1"/>
                  </a:moveTo>
                  <a:cubicBezTo>
                    <a:pt x="58" y="147"/>
                    <a:pt x="58" y="322"/>
                    <a:pt x="31" y="466"/>
                  </a:cubicBezTo>
                  <a:lnTo>
                    <a:pt x="31" y="698"/>
                  </a:lnTo>
                  <a:cubicBezTo>
                    <a:pt x="31" y="728"/>
                    <a:pt x="0" y="756"/>
                    <a:pt x="31" y="756"/>
                  </a:cubicBezTo>
                  <a:cubicBezTo>
                    <a:pt x="31" y="756"/>
                    <a:pt x="43" y="770"/>
                    <a:pt x="51" y="770"/>
                  </a:cubicBezTo>
                  <a:cubicBezTo>
                    <a:pt x="55" y="770"/>
                    <a:pt x="58" y="766"/>
                    <a:pt x="58" y="756"/>
                  </a:cubicBezTo>
                  <a:cubicBezTo>
                    <a:pt x="54" y="756"/>
                    <a:pt x="51" y="753"/>
                    <a:pt x="49" y="747"/>
                  </a:cubicBezTo>
                  <a:lnTo>
                    <a:pt x="49" y="747"/>
                  </a:lnTo>
                  <a:cubicBezTo>
                    <a:pt x="52" y="750"/>
                    <a:pt x="55" y="753"/>
                    <a:pt x="58" y="756"/>
                  </a:cubicBezTo>
                  <a:cubicBezTo>
                    <a:pt x="89" y="728"/>
                    <a:pt x="58" y="728"/>
                    <a:pt x="58" y="728"/>
                  </a:cubicBezTo>
                  <a:cubicBezTo>
                    <a:pt x="54" y="728"/>
                    <a:pt x="49" y="728"/>
                    <a:pt x="46" y="728"/>
                  </a:cubicBezTo>
                  <a:lnTo>
                    <a:pt x="46" y="728"/>
                  </a:lnTo>
                  <a:cubicBezTo>
                    <a:pt x="44" y="685"/>
                    <a:pt x="58" y="604"/>
                    <a:pt x="58" y="582"/>
                  </a:cubicBezTo>
                  <a:lnTo>
                    <a:pt x="58" y="380"/>
                  </a:lnTo>
                  <a:cubicBezTo>
                    <a:pt x="58" y="263"/>
                    <a:pt x="89" y="147"/>
                    <a:pt x="8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1"/>
            <p:cNvSpPr/>
            <p:nvPr/>
          </p:nvSpPr>
          <p:spPr>
            <a:xfrm>
              <a:off x="5034177" y="3811211"/>
              <a:ext cx="4231" cy="46301"/>
            </a:xfrm>
            <a:custGeom>
              <a:avLst/>
              <a:gdLst/>
              <a:ahLst/>
              <a:cxnLst/>
              <a:rect l="l" t="t" r="r" b="b"/>
              <a:pathLst>
                <a:path w="87" h="952" extrusionOk="0">
                  <a:moveTo>
                    <a:pt x="87" y="1"/>
                  </a:moveTo>
                  <a:lnTo>
                    <a:pt x="87" y="1"/>
                  </a:lnTo>
                  <a:cubicBezTo>
                    <a:pt x="29" y="291"/>
                    <a:pt x="1" y="640"/>
                    <a:pt x="29" y="930"/>
                  </a:cubicBezTo>
                  <a:cubicBezTo>
                    <a:pt x="29" y="944"/>
                    <a:pt x="36" y="951"/>
                    <a:pt x="44" y="951"/>
                  </a:cubicBezTo>
                  <a:cubicBezTo>
                    <a:pt x="51" y="951"/>
                    <a:pt x="59" y="944"/>
                    <a:pt x="59" y="930"/>
                  </a:cubicBezTo>
                  <a:cubicBezTo>
                    <a:pt x="87" y="900"/>
                    <a:pt x="87" y="872"/>
                    <a:pt x="87" y="814"/>
                  </a:cubicBezTo>
                  <a:lnTo>
                    <a:pt x="60" y="814"/>
                  </a:lnTo>
                  <a:cubicBezTo>
                    <a:pt x="65" y="538"/>
                    <a:pt x="87" y="280"/>
                    <a:pt x="8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1"/>
            <p:cNvSpPr/>
            <p:nvPr/>
          </p:nvSpPr>
          <p:spPr>
            <a:xfrm>
              <a:off x="5042689" y="3812913"/>
              <a:ext cx="4231" cy="29424"/>
            </a:xfrm>
            <a:custGeom>
              <a:avLst/>
              <a:gdLst/>
              <a:ahLst/>
              <a:cxnLst/>
              <a:rect l="l" t="t" r="r" b="b"/>
              <a:pathLst>
                <a:path w="87" h="605" extrusionOk="0">
                  <a:moveTo>
                    <a:pt x="72" y="1"/>
                  </a:moveTo>
                  <a:cubicBezTo>
                    <a:pt x="65" y="1"/>
                    <a:pt x="58" y="9"/>
                    <a:pt x="58" y="24"/>
                  </a:cubicBezTo>
                  <a:cubicBezTo>
                    <a:pt x="0" y="198"/>
                    <a:pt x="0" y="400"/>
                    <a:pt x="0" y="605"/>
                  </a:cubicBezTo>
                  <a:lnTo>
                    <a:pt x="28" y="605"/>
                  </a:lnTo>
                  <a:cubicBezTo>
                    <a:pt x="28" y="400"/>
                    <a:pt x="58" y="198"/>
                    <a:pt x="86" y="24"/>
                  </a:cubicBezTo>
                  <a:cubicBezTo>
                    <a:pt x="86" y="9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1"/>
            <p:cNvSpPr/>
            <p:nvPr/>
          </p:nvSpPr>
          <p:spPr>
            <a:xfrm>
              <a:off x="5046871" y="3815393"/>
              <a:ext cx="2869" cy="29424"/>
            </a:xfrm>
            <a:custGeom>
              <a:avLst/>
              <a:gdLst/>
              <a:ahLst/>
              <a:cxnLst/>
              <a:rect l="l" t="t" r="r" b="b"/>
              <a:pathLst>
                <a:path w="59" h="605" extrusionOk="0">
                  <a:moveTo>
                    <a:pt x="58" y="1"/>
                  </a:moveTo>
                  <a:cubicBezTo>
                    <a:pt x="30" y="205"/>
                    <a:pt x="0" y="407"/>
                    <a:pt x="30" y="582"/>
                  </a:cubicBezTo>
                  <a:cubicBezTo>
                    <a:pt x="30" y="597"/>
                    <a:pt x="37" y="604"/>
                    <a:pt x="44" y="604"/>
                  </a:cubicBezTo>
                  <a:cubicBezTo>
                    <a:pt x="51" y="604"/>
                    <a:pt x="58" y="597"/>
                    <a:pt x="58" y="582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1"/>
            <p:cNvSpPr/>
            <p:nvPr/>
          </p:nvSpPr>
          <p:spPr>
            <a:xfrm>
              <a:off x="5052513" y="3814032"/>
              <a:ext cx="5690" cy="28306"/>
            </a:xfrm>
            <a:custGeom>
              <a:avLst/>
              <a:gdLst/>
              <a:ahLst/>
              <a:cxnLst/>
              <a:rect l="l" t="t" r="r" b="b"/>
              <a:pathLst>
                <a:path w="117" h="582" extrusionOk="0">
                  <a:moveTo>
                    <a:pt x="31" y="1"/>
                  </a:moveTo>
                  <a:cubicBezTo>
                    <a:pt x="31" y="1"/>
                    <a:pt x="50" y="1"/>
                    <a:pt x="57" y="17"/>
                  </a:cubicBezTo>
                  <a:lnTo>
                    <a:pt x="57" y="17"/>
                  </a:lnTo>
                  <a:cubicBezTo>
                    <a:pt x="50" y="76"/>
                    <a:pt x="31" y="266"/>
                    <a:pt x="31" y="291"/>
                  </a:cubicBezTo>
                  <a:cubicBezTo>
                    <a:pt x="0" y="377"/>
                    <a:pt x="0" y="466"/>
                    <a:pt x="0" y="582"/>
                  </a:cubicBezTo>
                  <a:lnTo>
                    <a:pt x="31" y="582"/>
                  </a:lnTo>
                  <a:cubicBezTo>
                    <a:pt x="31" y="435"/>
                    <a:pt x="58" y="319"/>
                    <a:pt x="58" y="175"/>
                  </a:cubicBezTo>
                  <a:cubicBezTo>
                    <a:pt x="58" y="145"/>
                    <a:pt x="117" y="29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5058155" y="3812573"/>
              <a:ext cx="2869" cy="25485"/>
            </a:xfrm>
            <a:custGeom>
              <a:avLst/>
              <a:gdLst/>
              <a:ahLst/>
              <a:cxnLst/>
              <a:rect l="l" t="t" r="r" b="b"/>
              <a:pathLst>
                <a:path w="59" h="524" extrusionOk="0">
                  <a:moveTo>
                    <a:pt x="59" y="0"/>
                  </a:moveTo>
                  <a:lnTo>
                    <a:pt x="59" y="0"/>
                  </a:lnTo>
                  <a:cubicBezTo>
                    <a:pt x="31" y="31"/>
                    <a:pt x="31" y="59"/>
                    <a:pt x="31" y="89"/>
                  </a:cubicBezTo>
                  <a:lnTo>
                    <a:pt x="31" y="233"/>
                  </a:lnTo>
                  <a:cubicBezTo>
                    <a:pt x="1" y="321"/>
                    <a:pt x="1" y="407"/>
                    <a:pt x="1" y="496"/>
                  </a:cubicBezTo>
                  <a:cubicBezTo>
                    <a:pt x="1" y="523"/>
                    <a:pt x="31" y="523"/>
                    <a:pt x="31" y="523"/>
                  </a:cubicBezTo>
                  <a:cubicBezTo>
                    <a:pt x="31" y="349"/>
                    <a:pt x="59" y="175"/>
                    <a:pt x="5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5063796" y="3808390"/>
              <a:ext cx="4377" cy="19843"/>
            </a:xfrm>
            <a:custGeom>
              <a:avLst/>
              <a:gdLst/>
              <a:ahLst/>
              <a:cxnLst/>
              <a:rect l="l" t="t" r="r" b="b"/>
              <a:pathLst>
                <a:path w="90" h="408" extrusionOk="0">
                  <a:moveTo>
                    <a:pt x="59" y="0"/>
                  </a:moveTo>
                  <a:cubicBezTo>
                    <a:pt x="31" y="145"/>
                    <a:pt x="1" y="261"/>
                    <a:pt x="1" y="407"/>
                  </a:cubicBezTo>
                  <a:lnTo>
                    <a:pt x="31" y="407"/>
                  </a:lnTo>
                  <a:cubicBezTo>
                    <a:pt x="31" y="261"/>
                    <a:pt x="59" y="145"/>
                    <a:pt x="8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5068125" y="3809120"/>
              <a:ext cx="1362" cy="15904"/>
            </a:xfrm>
            <a:custGeom>
              <a:avLst/>
              <a:gdLst/>
              <a:ahLst/>
              <a:cxnLst/>
              <a:rect l="l" t="t" r="r" b="b"/>
              <a:pathLst>
                <a:path w="28" h="327" extrusionOk="0">
                  <a:moveTo>
                    <a:pt x="7" y="1"/>
                  </a:moveTo>
                  <a:cubicBezTo>
                    <a:pt x="3" y="1"/>
                    <a:pt x="0" y="4"/>
                    <a:pt x="0" y="13"/>
                  </a:cubicBezTo>
                  <a:lnTo>
                    <a:pt x="0" y="304"/>
                  </a:lnTo>
                  <a:cubicBezTo>
                    <a:pt x="0" y="319"/>
                    <a:pt x="7" y="327"/>
                    <a:pt x="14" y="327"/>
                  </a:cubicBezTo>
                  <a:cubicBezTo>
                    <a:pt x="21" y="327"/>
                    <a:pt x="28" y="319"/>
                    <a:pt x="28" y="304"/>
                  </a:cubicBezTo>
                  <a:lnTo>
                    <a:pt x="28" y="13"/>
                  </a:lnTo>
                  <a:cubicBezTo>
                    <a:pt x="28" y="13"/>
                    <a:pt x="16" y="1"/>
                    <a:pt x="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5072307" y="3808390"/>
              <a:ext cx="1508" cy="12353"/>
            </a:xfrm>
            <a:custGeom>
              <a:avLst/>
              <a:gdLst/>
              <a:ahLst/>
              <a:cxnLst/>
              <a:rect l="l" t="t" r="r" b="b"/>
              <a:pathLst>
                <a:path w="31" h="254" extrusionOk="0">
                  <a:moveTo>
                    <a:pt x="30" y="0"/>
                  </a:moveTo>
                  <a:cubicBezTo>
                    <a:pt x="30" y="86"/>
                    <a:pt x="30" y="145"/>
                    <a:pt x="0" y="233"/>
                  </a:cubicBezTo>
                  <a:cubicBezTo>
                    <a:pt x="0" y="247"/>
                    <a:pt x="8" y="254"/>
                    <a:pt x="15" y="254"/>
                  </a:cubicBezTo>
                  <a:cubicBezTo>
                    <a:pt x="23" y="254"/>
                    <a:pt x="30" y="247"/>
                    <a:pt x="30" y="23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5076587" y="3806931"/>
              <a:ext cx="1410" cy="12791"/>
            </a:xfrm>
            <a:custGeom>
              <a:avLst/>
              <a:gdLst/>
              <a:ahLst/>
              <a:cxnLst/>
              <a:rect l="l" t="t" r="r" b="b"/>
              <a:pathLst>
                <a:path w="29" h="263" extrusionOk="0">
                  <a:moveTo>
                    <a:pt x="28" y="0"/>
                  </a:moveTo>
                  <a:cubicBezTo>
                    <a:pt x="28" y="89"/>
                    <a:pt x="0" y="175"/>
                    <a:pt x="0" y="263"/>
                  </a:cubicBezTo>
                  <a:lnTo>
                    <a:pt x="28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5083591" y="3797398"/>
              <a:ext cx="2869" cy="13472"/>
            </a:xfrm>
            <a:custGeom>
              <a:avLst/>
              <a:gdLst/>
              <a:ahLst/>
              <a:cxnLst/>
              <a:rect l="l" t="t" r="r" b="b"/>
              <a:pathLst>
                <a:path w="59" h="277" extrusionOk="0">
                  <a:moveTo>
                    <a:pt x="16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31" y="110"/>
                    <a:pt x="31" y="168"/>
                    <a:pt x="1" y="254"/>
                  </a:cubicBezTo>
                  <a:cubicBezTo>
                    <a:pt x="1" y="269"/>
                    <a:pt x="8" y="277"/>
                    <a:pt x="16" y="277"/>
                  </a:cubicBezTo>
                  <a:cubicBezTo>
                    <a:pt x="23" y="277"/>
                    <a:pt x="31" y="269"/>
                    <a:pt x="31" y="254"/>
                  </a:cubicBezTo>
                  <a:cubicBezTo>
                    <a:pt x="31" y="196"/>
                    <a:pt x="59" y="110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5089232" y="3795599"/>
              <a:ext cx="1508" cy="12451"/>
            </a:xfrm>
            <a:custGeom>
              <a:avLst/>
              <a:gdLst/>
              <a:ahLst/>
              <a:cxnLst/>
              <a:rect l="l" t="t" r="r" b="b"/>
              <a:pathLst>
                <a:path w="31" h="256" extrusionOk="0">
                  <a:moveTo>
                    <a:pt x="1" y="1"/>
                  </a:moveTo>
                  <a:lnTo>
                    <a:pt x="1" y="233"/>
                  </a:lnTo>
                  <a:cubicBezTo>
                    <a:pt x="1" y="248"/>
                    <a:pt x="8" y="256"/>
                    <a:pt x="16" y="256"/>
                  </a:cubicBezTo>
                  <a:cubicBezTo>
                    <a:pt x="23" y="256"/>
                    <a:pt x="31" y="248"/>
                    <a:pt x="31" y="233"/>
                  </a:cubicBezTo>
                  <a:cubicBezTo>
                    <a:pt x="31" y="175"/>
                    <a:pt x="31" y="89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5096382" y="3782954"/>
              <a:ext cx="2869" cy="19843"/>
            </a:xfrm>
            <a:custGeom>
              <a:avLst/>
              <a:gdLst/>
              <a:ahLst/>
              <a:cxnLst/>
              <a:rect l="l" t="t" r="r" b="b"/>
              <a:pathLst>
                <a:path w="59" h="408" extrusionOk="0">
                  <a:moveTo>
                    <a:pt x="28" y="0"/>
                  </a:moveTo>
                  <a:cubicBezTo>
                    <a:pt x="0" y="145"/>
                    <a:pt x="0" y="261"/>
                    <a:pt x="28" y="407"/>
                  </a:cubicBezTo>
                  <a:cubicBezTo>
                    <a:pt x="28" y="407"/>
                    <a:pt x="58" y="407"/>
                    <a:pt x="58" y="377"/>
                  </a:cubicBezTo>
                  <a:cubicBezTo>
                    <a:pt x="28" y="261"/>
                    <a:pt x="28" y="145"/>
                    <a:pt x="58" y="28"/>
                  </a:cubicBezTo>
                  <a:cubicBezTo>
                    <a:pt x="5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103385" y="3777312"/>
              <a:ext cx="1508" cy="13812"/>
            </a:xfrm>
            <a:custGeom>
              <a:avLst/>
              <a:gdLst/>
              <a:ahLst/>
              <a:cxnLst/>
              <a:rect l="l" t="t" r="r" b="b"/>
              <a:pathLst>
                <a:path w="31" h="284" extrusionOk="0">
                  <a:moveTo>
                    <a:pt x="0" y="0"/>
                  </a:moveTo>
                  <a:lnTo>
                    <a:pt x="0" y="261"/>
                  </a:lnTo>
                  <a:cubicBezTo>
                    <a:pt x="0" y="276"/>
                    <a:pt x="8" y="283"/>
                    <a:pt x="15" y="283"/>
                  </a:cubicBezTo>
                  <a:cubicBezTo>
                    <a:pt x="23" y="283"/>
                    <a:pt x="31" y="276"/>
                    <a:pt x="31" y="261"/>
                  </a:cubicBezTo>
                  <a:cubicBezTo>
                    <a:pt x="31" y="175"/>
                    <a:pt x="31" y="86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107665" y="3769141"/>
              <a:ext cx="1410" cy="18044"/>
            </a:xfrm>
            <a:custGeom>
              <a:avLst/>
              <a:gdLst/>
              <a:ahLst/>
              <a:cxnLst/>
              <a:rect l="l" t="t" r="r" b="b"/>
              <a:pathLst>
                <a:path w="29" h="371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lnTo>
                    <a:pt x="1" y="370"/>
                  </a:lnTo>
                  <a:lnTo>
                    <a:pt x="29" y="370"/>
                  </a:lnTo>
                  <a:lnTo>
                    <a:pt x="29" y="22"/>
                  </a:ln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111848" y="3764521"/>
              <a:ext cx="1508" cy="13861"/>
            </a:xfrm>
            <a:custGeom>
              <a:avLst/>
              <a:gdLst/>
              <a:ahLst/>
              <a:cxnLst/>
              <a:rect l="l" t="t" r="r" b="b"/>
              <a:pathLst>
                <a:path w="31" h="285" extrusionOk="0">
                  <a:moveTo>
                    <a:pt x="31" y="1"/>
                  </a:moveTo>
                  <a:cubicBezTo>
                    <a:pt x="31" y="89"/>
                    <a:pt x="1" y="175"/>
                    <a:pt x="1" y="263"/>
                  </a:cubicBezTo>
                  <a:cubicBezTo>
                    <a:pt x="1" y="277"/>
                    <a:pt x="8" y="284"/>
                    <a:pt x="16" y="284"/>
                  </a:cubicBezTo>
                  <a:cubicBezTo>
                    <a:pt x="23" y="284"/>
                    <a:pt x="31" y="277"/>
                    <a:pt x="31" y="26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117490" y="3757518"/>
              <a:ext cx="2869" cy="11332"/>
            </a:xfrm>
            <a:custGeom>
              <a:avLst/>
              <a:gdLst/>
              <a:ahLst/>
              <a:cxnLst/>
              <a:rect l="l" t="t" r="r" b="b"/>
              <a:pathLst>
                <a:path w="59" h="233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31" y="86"/>
                    <a:pt x="31" y="145"/>
                    <a:pt x="31" y="233"/>
                  </a:cubicBezTo>
                  <a:cubicBezTo>
                    <a:pt x="59" y="145"/>
                    <a:pt x="59" y="86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5123180" y="3752217"/>
              <a:ext cx="2869" cy="10992"/>
            </a:xfrm>
            <a:custGeom>
              <a:avLst/>
              <a:gdLst/>
              <a:ahLst/>
              <a:cxnLst/>
              <a:rect l="l" t="t" r="r" b="b"/>
              <a:pathLst>
                <a:path w="59" h="226" extrusionOk="0">
                  <a:moveTo>
                    <a:pt x="15" y="0"/>
                  </a:moveTo>
                  <a:cubicBezTo>
                    <a:pt x="8" y="0"/>
                    <a:pt x="0" y="7"/>
                    <a:pt x="0" y="21"/>
                  </a:cubicBezTo>
                  <a:cubicBezTo>
                    <a:pt x="0" y="51"/>
                    <a:pt x="30" y="79"/>
                    <a:pt x="30" y="109"/>
                  </a:cubicBezTo>
                  <a:lnTo>
                    <a:pt x="30" y="226"/>
                  </a:lnTo>
                  <a:lnTo>
                    <a:pt x="58" y="226"/>
                  </a:lnTo>
                  <a:cubicBezTo>
                    <a:pt x="58" y="168"/>
                    <a:pt x="58" y="79"/>
                    <a:pt x="30" y="21"/>
                  </a:cubicBezTo>
                  <a:cubicBezTo>
                    <a:pt x="30" y="7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5128822" y="3749152"/>
              <a:ext cx="1508" cy="10846"/>
            </a:xfrm>
            <a:custGeom>
              <a:avLst/>
              <a:gdLst/>
              <a:ahLst/>
              <a:cxnLst/>
              <a:rect l="l" t="t" r="r" b="b"/>
              <a:pathLst>
                <a:path w="31" h="223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85"/>
                    <a:pt x="0" y="143"/>
                    <a:pt x="0" y="200"/>
                  </a:cubicBezTo>
                  <a:cubicBezTo>
                    <a:pt x="0" y="215"/>
                    <a:pt x="8" y="223"/>
                    <a:pt x="15" y="223"/>
                  </a:cubicBezTo>
                  <a:cubicBezTo>
                    <a:pt x="23" y="223"/>
                    <a:pt x="31" y="215"/>
                    <a:pt x="31" y="200"/>
                  </a:cubicBezTo>
                  <a:cubicBezTo>
                    <a:pt x="1" y="143"/>
                    <a:pt x="0" y="85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5131642" y="3740885"/>
              <a:ext cx="2869" cy="12402"/>
            </a:xfrm>
            <a:custGeom>
              <a:avLst/>
              <a:gdLst/>
              <a:ahLst/>
              <a:cxnLst/>
              <a:rect l="l" t="t" r="r" b="b"/>
              <a:pathLst>
                <a:path w="59" h="255" extrusionOk="0">
                  <a:moveTo>
                    <a:pt x="16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31" y="80"/>
                    <a:pt x="31" y="168"/>
                    <a:pt x="31" y="254"/>
                  </a:cubicBezTo>
                  <a:lnTo>
                    <a:pt x="59" y="254"/>
                  </a:lnTo>
                  <a:cubicBezTo>
                    <a:pt x="59" y="168"/>
                    <a:pt x="59" y="80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5140105" y="3733443"/>
              <a:ext cx="1508" cy="15660"/>
            </a:xfrm>
            <a:custGeom>
              <a:avLst/>
              <a:gdLst/>
              <a:ahLst/>
              <a:cxnLst/>
              <a:rect l="l" t="t" r="r" b="b"/>
              <a:pathLst>
                <a:path w="31" h="322" extrusionOk="0">
                  <a:moveTo>
                    <a:pt x="1" y="0"/>
                  </a:moveTo>
                  <a:lnTo>
                    <a:pt x="1" y="147"/>
                  </a:lnTo>
                  <a:lnTo>
                    <a:pt x="1" y="321"/>
                  </a:lnTo>
                  <a:lnTo>
                    <a:pt x="31" y="321"/>
                  </a:lnTo>
                  <a:cubicBezTo>
                    <a:pt x="31" y="205"/>
                    <a:pt x="31" y="117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5145795" y="3726440"/>
              <a:ext cx="2869" cy="16974"/>
            </a:xfrm>
            <a:custGeom>
              <a:avLst/>
              <a:gdLst/>
              <a:ahLst/>
              <a:cxnLst/>
              <a:rect l="l" t="t" r="r" b="b"/>
              <a:pathLst>
                <a:path w="59" h="349" extrusionOk="0">
                  <a:moveTo>
                    <a:pt x="30" y="0"/>
                  </a:moveTo>
                  <a:cubicBezTo>
                    <a:pt x="30" y="0"/>
                    <a:pt x="0" y="28"/>
                    <a:pt x="0" y="58"/>
                  </a:cubicBezTo>
                  <a:lnTo>
                    <a:pt x="30" y="58"/>
                  </a:lnTo>
                  <a:lnTo>
                    <a:pt x="30" y="349"/>
                  </a:lnTo>
                  <a:lnTo>
                    <a:pt x="58" y="34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152896" y="3718269"/>
              <a:ext cx="2869" cy="14882"/>
            </a:xfrm>
            <a:custGeom>
              <a:avLst/>
              <a:gdLst/>
              <a:ahLst/>
              <a:cxnLst/>
              <a:rect l="l" t="t" r="r" b="b"/>
              <a:pathLst>
                <a:path w="59" h="306" extrusionOk="0">
                  <a:moveTo>
                    <a:pt x="4" y="1"/>
                  </a:moveTo>
                  <a:cubicBezTo>
                    <a:pt x="0" y="1"/>
                    <a:pt x="0" y="8"/>
                    <a:pt x="0" y="22"/>
                  </a:cubicBezTo>
                  <a:cubicBezTo>
                    <a:pt x="0" y="110"/>
                    <a:pt x="28" y="196"/>
                    <a:pt x="0" y="284"/>
                  </a:cubicBezTo>
                  <a:cubicBezTo>
                    <a:pt x="0" y="298"/>
                    <a:pt x="7" y="305"/>
                    <a:pt x="14" y="305"/>
                  </a:cubicBezTo>
                  <a:cubicBezTo>
                    <a:pt x="21" y="305"/>
                    <a:pt x="28" y="298"/>
                    <a:pt x="28" y="284"/>
                  </a:cubicBezTo>
                  <a:cubicBezTo>
                    <a:pt x="59" y="196"/>
                    <a:pt x="28" y="110"/>
                    <a:pt x="28" y="22"/>
                  </a:cubicBezTo>
                  <a:cubicBezTo>
                    <a:pt x="14" y="8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159899" y="3712287"/>
              <a:ext cx="2869" cy="14785"/>
            </a:xfrm>
            <a:custGeom>
              <a:avLst/>
              <a:gdLst/>
              <a:ahLst/>
              <a:cxnLst/>
              <a:rect l="l" t="t" r="r" b="b"/>
              <a:pathLst>
                <a:path w="59" h="304" extrusionOk="0">
                  <a:moveTo>
                    <a:pt x="1" y="1"/>
                  </a:moveTo>
                  <a:cubicBezTo>
                    <a:pt x="1" y="117"/>
                    <a:pt x="1" y="203"/>
                    <a:pt x="31" y="291"/>
                  </a:cubicBezTo>
                  <a:cubicBezTo>
                    <a:pt x="31" y="300"/>
                    <a:pt x="34" y="304"/>
                    <a:pt x="38" y="304"/>
                  </a:cubicBezTo>
                  <a:cubicBezTo>
                    <a:pt x="46" y="304"/>
                    <a:pt x="59" y="291"/>
                    <a:pt x="59" y="291"/>
                  </a:cubicBezTo>
                  <a:cubicBezTo>
                    <a:pt x="31" y="203"/>
                    <a:pt x="1" y="87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5165541" y="3705186"/>
              <a:ext cx="1508" cy="15271"/>
            </a:xfrm>
            <a:custGeom>
              <a:avLst/>
              <a:gdLst/>
              <a:ahLst/>
              <a:cxnLst/>
              <a:rect l="l" t="t" r="r" b="b"/>
              <a:pathLst>
                <a:path w="31" h="314" extrusionOk="0">
                  <a:moveTo>
                    <a:pt x="1" y="0"/>
                  </a:moveTo>
                  <a:lnTo>
                    <a:pt x="1" y="291"/>
                  </a:lnTo>
                  <a:cubicBezTo>
                    <a:pt x="1" y="306"/>
                    <a:pt x="8" y="313"/>
                    <a:pt x="16" y="313"/>
                  </a:cubicBezTo>
                  <a:cubicBezTo>
                    <a:pt x="23" y="313"/>
                    <a:pt x="31" y="306"/>
                    <a:pt x="31" y="291"/>
                  </a:cubicBezTo>
                  <a:cubicBezTo>
                    <a:pt x="31" y="205"/>
                    <a:pt x="31" y="89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5171231" y="3698183"/>
              <a:ext cx="1508" cy="11332"/>
            </a:xfrm>
            <a:custGeom>
              <a:avLst/>
              <a:gdLst/>
              <a:ahLst/>
              <a:cxnLst/>
              <a:rect l="l" t="t" r="r" b="b"/>
              <a:pathLst>
                <a:path w="31" h="233" extrusionOk="0">
                  <a:moveTo>
                    <a:pt x="0" y="0"/>
                  </a:moveTo>
                  <a:cubicBezTo>
                    <a:pt x="0" y="86"/>
                    <a:pt x="0" y="174"/>
                    <a:pt x="30" y="23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5175511" y="3692493"/>
              <a:ext cx="1410" cy="8171"/>
            </a:xfrm>
            <a:custGeom>
              <a:avLst/>
              <a:gdLst/>
              <a:ahLst/>
              <a:cxnLst/>
              <a:rect l="l" t="t" r="r" b="b"/>
              <a:pathLst>
                <a:path w="29" h="168" extrusionOk="0">
                  <a:moveTo>
                    <a:pt x="0" y="1"/>
                  </a:moveTo>
                  <a:lnTo>
                    <a:pt x="0" y="145"/>
                  </a:lnTo>
                  <a:cubicBezTo>
                    <a:pt x="0" y="160"/>
                    <a:pt x="7" y="168"/>
                    <a:pt x="14" y="168"/>
                  </a:cubicBezTo>
                  <a:cubicBezTo>
                    <a:pt x="21" y="168"/>
                    <a:pt x="28" y="160"/>
                    <a:pt x="28" y="145"/>
                  </a:cubicBezTo>
                  <a:cubicBezTo>
                    <a:pt x="0" y="87"/>
                    <a:pt x="0" y="59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5181153" y="3684030"/>
              <a:ext cx="2869" cy="10554"/>
            </a:xfrm>
            <a:custGeom>
              <a:avLst/>
              <a:gdLst/>
              <a:ahLst/>
              <a:cxnLst/>
              <a:rect l="l" t="t" r="r" b="b"/>
              <a:pathLst>
                <a:path w="59" h="217" extrusionOk="0">
                  <a:moveTo>
                    <a:pt x="28" y="1"/>
                  </a:moveTo>
                  <a:cubicBezTo>
                    <a:pt x="1" y="59"/>
                    <a:pt x="28" y="145"/>
                    <a:pt x="28" y="203"/>
                  </a:cubicBezTo>
                  <a:cubicBezTo>
                    <a:pt x="28" y="213"/>
                    <a:pt x="32" y="216"/>
                    <a:pt x="36" y="216"/>
                  </a:cubicBezTo>
                  <a:cubicBezTo>
                    <a:pt x="45" y="216"/>
                    <a:pt x="59" y="203"/>
                    <a:pt x="59" y="203"/>
                  </a:cubicBezTo>
                  <a:cubicBezTo>
                    <a:pt x="28" y="145"/>
                    <a:pt x="28" y="59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5186795" y="3676929"/>
              <a:ext cx="2869" cy="12791"/>
            </a:xfrm>
            <a:custGeom>
              <a:avLst/>
              <a:gdLst/>
              <a:ahLst/>
              <a:cxnLst/>
              <a:rect l="l" t="t" r="r" b="b"/>
              <a:pathLst>
                <a:path w="59" h="263" extrusionOk="0">
                  <a:moveTo>
                    <a:pt x="1" y="0"/>
                  </a:moveTo>
                  <a:cubicBezTo>
                    <a:pt x="1" y="88"/>
                    <a:pt x="1" y="174"/>
                    <a:pt x="29" y="263"/>
                  </a:cubicBezTo>
                  <a:lnTo>
                    <a:pt x="59" y="263"/>
                  </a:lnTo>
                  <a:cubicBezTo>
                    <a:pt x="29" y="174"/>
                    <a:pt x="29" y="88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5192485" y="3671239"/>
              <a:ext cx="2869" cy="13861"/>
            </a:xfrm>
            <a:custGeom>
              <a:avLst/>
              <a:gdLst/>
              <a:ahLst/>
              <a:cxnLst/>
              <a:rect l="l" t="t" r="r" b="b"/>
              <a:pathLst>
                <a:path w="59" h="285" extrusionOk="0">
                  <a:moveTo>
                    <a:pt x="28" y="1"/>
                  </a:moveTo>
                  <a:cubicBezTo>
                    <a:pt x="28" y="89"/>
                    <a:pt x="28" y="175"/>
                    <a:pt x="0" y="264"/>
                  </a:cubicBezTo>
                  <a:cubicBezTo>
                    <a:pt x="0" y="277"/>
                    <a:pt x="7" y="284"/>
                    <a:pt x="14" y="284"/>
                  </a:cubicBezTo>
                  <a:cubicBezTo>
                    <a:pt x="21" y="284"/>
                    <a:pt x="28" y="277"/>
                    <a:pt x="28" y="264"/>
                  </a:cubicBezTo>
                  <a:cubicBezTo>
                    <a:pt x="58" y="175"/>
                    <a:pt x="58" y="89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5196668" y="3667057"/>
              <a:ext cx="2869" cy="12742"/>
            </a:xfrm>
            <a:custGeom>
              <a:avLst/>
              <a:gdLst/>
              <a:ahLst/>
              <a:cxnLst/>
              <a:rect l="l" t="t" r="r" b="b"/>
              <a:pathLst>
                <a:path w="59" h="262" extrusionOk="0">
                  <a:moveTo>
                    <a:pt x="30" y="1"/>
                  </a:moveTo>
                  <a:lnTo>
                    <a:pt x="30" y="145"/>
                  </a:lnTo>
                  <a:cubicBezTo>
                    <a:pt x="30" y="175"/>
                    <a:pt x="30" y="203"/>
                    <a:pt x="0" y="261"/>
                  </a:cubicBezTo>
                  <a:lnTo>
                    <a:pt x="30" y="261"/>
                  </a:lnTo>
                  <a:cubicBezTo>
                    <a:pt x="58" y="175"/>
                    <a:pt x="58" y="87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205130" y="3658594"/>
              <a:ext cx="1508" cy="12353"/>
            </a:xfrm>
            <a:custGeom>
              <a:avLst/>
              <a:gdLst/>
              <a:ahLst/>
              <a:cxnLst/>
              <a:rect l="l" t="t" r="r" b="b"/>
              <a:pathLst>
                <a:path w="31" h="254" extrusionOk="0">
                  <a:moveTo>
                    <a:pt x="0" y="1"/>
                  </a:moveTo>
                  <a:lnTo>
                    <a:pt x="0" y="233"/>
                  </a:lnTo>
                  <a:cubicBezTo>
                    <a:pt x="0" y="247"/>
                    <a:pt x="8" y="254"/>
                    <a:pt x="15" y="254"/>
                  </a:cubicBezTo>
                  <a:cubicBezTo>
                    <a:pt x="23" y="254"/>
                    <a:pt x="31" y="247"/>
                    <a:pt x="31" y="23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211501" y="3650472"/>
              <a:ext cx="2140" cy="16293"/>
            </a:xfrm>
            <a:custGeom>
              <a:avLst/>
              <a:gdLst/>
              <a:ahLst/>
              <a:cxnLst/>
              <a:rect l="l" t="t" r="r" b="b"/>
              <a:pathLst>
                <a:path w="44" h="335" extrusionOk="0">
                  <a:moveTo>
                    <a:pt x="4" y="0"/>
                  </a:moveTo>
                  <a:cubicBezTo>
                    <a:pt x="1" y="0"/>
                    <a:pt x="1" y="7"/>
                    <a:pt x="16" y="21"/>
                  </a:cubicBezTo>
                  <a:cubicBezTo>
                    <a:pt x="16" y="7"/>
                    <a:pt x="8" y="0"/>
                    <a:pt x="4" y="0"/>
                  </a:cubicBezTo>
                  <a:close/>
                  <a:moveTo>
                    <a:pt x="16" y="21"/>
                  </a:moveTo>
                  <a:lnTo>
                    <a:pt x="16" y="312"/>
                  </a:lnTo>
                  <a:cubicBezTo>
                    <a:pt x="16" y="327"/>
                    <a:pt x="23" y="334"/>
                    <a:pt x="30" y="334"/>
                  </a:cubicBezTo>
                  <a:cubicBezTo>
                    <a:pt x="37" y="334"/>
                    <a:pt x="44" y="327"/>
                    <a:pt x="44" y="312"/>
                  </a:cubicBezTo>
                  <a:cubicBezTo>
                    <a:pt x="44" y="226"/>
                    <a:pt x="44" y="109"/>
                    <a:pt x="16" y="2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216414" y="3645803"/>
              <a:ext cx="2869" cy="12451"/>
            </a:xfrm>
            <a:custGeom>
              <a:avLst/>
              <a:gdLst/>
              <a:ahLst/>
              <a:cxnLst/>
              <a:rect l="l" t="t" r="r" b="b"/>
              <a:pathLst>
                <a:path w="59" h="256" extrusionOk="0">
                  <a:moveTo>
                    <a:pt x="31" y="1"/>
                  </a:moveTo>
                  <a:cubicBezTo>
                    <a:pt x="1" y="31"/>
                    <a:pt x="1" y="89"/>
                    <a:pt x="1" y="117"/>
                  </a:cubicBezTo>
                  <a:cubicBezTo>
                    <a:pt x="1" y="147"/>
                    <a:pt x="1" y="205"/>
                    <a:pt x="31" y="233"/>
                  </a:cubicBezTo>
                  <a:cubicBezTo>
                    <a:pt x="31" y="248"/>
                    <a:pt x="38" y="256"/>
                    <a:pt x="45" y="256"/>
                  </a:cubicBezTo>
                  <a:cubicBezTo>
                    <a:pt x="52" y="256"/>
                    <a:pt x="59" y="248"/>
                    <a:pt x="59" y="233"/>
                  </a:cubicBezTo>
                  <a:lnTo>
                    <a:pt x="59" y="117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217921" y="3623188"/>
              <a:ext cx="4231" cy="28014"/>
            </a:xfrm>
            <a:custGeom>
              <a:avLst/>
              <a:gdLst/>
              <a:ahLst/>
              <a:cxnLst/>
              <a:rect l="l" t="t" r="r" b="b"/>
              <a:pathLst>
                <a:path w="87" h="576" extrusionOk="0">
                  <a:moveTo>
                    <a:pt x="28" y="1"/>
                  </a:moveTo>
                  <a:cubicBezTo>
                    <a:pt x="28" y="1"/>
                    <a:pt x="0" y="1"/>
                    <a:pt x="0" y="31"/>
                  </a:cubicBezTo>
                  <a:cubicBezTo>
                    <a:pt x="0" y="206"/>
                    <a:pt x="0" y="380"/>
                    <a:pt x="58" y="554"/>
                  </a:cubicBezTo>
                  <a:cubicBezTo>
                    <a:pt x="58" y="568"/>
                    <a:pt x="65" y="575"/>
                    <a:pt x="72" y="575"/>
                  </a:cubicBezTo>
                  <a:cubicBezTo>
                    <a:pt x="79" y="575"/>
                    <a:pt x="86" y="568"/>
                    <a:pt x="86" y="554"/>
                  </a:cubicBezTo>
                  <a:cubicBezTo>
                    <a:pt x="58" y="380"/>
                    <a:pt x="28" y="206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220742" y="3604901"/>
              <a:ext cx="9873" cy="46641"/>
            </a:xfrm>
            <a:custGeom>
              <a:avLst/>
              <a:gdLst/>
              <a:ahLst/>
              <a:cxnLst/>
              <a:rect l="l" t="t" r="r" b="b"/>
              <a:pathLst>
                <a:path w="203" h="959" extrusionOk="0">
                  <a:moveTo>
                    <a:pt x="0" y="0"/>
                  </a:moveTo>
                  <a:lnTo>
                    <a:pt x="86" y="609"/>
                  </a:lnTo>
                  <a:cubicBezTo>
                    <a:pt x="116" y="698"/>
                    <a:pt x="116" y="784"/>
                    <a:pt x="144" y="872"/>
                  </a:cubicBezTo>
                  <a:cubicBezTo>
                    <a:pt x="144" y="900"/>
                    <a:pt x="144" y="930"/>
                    <a:pt x="174" y="958"/>
                  </a:cubicBezTo>
                  <a:lnTo>
                    <a:pt x="202" y="958"/>
                  </a:lnTo>
                  <a:lnTo>
                    <a:pt x="202" y="930"/>
                  </a:lnTo>
                  <a:lnTo>
                    <a:pt x="202" y="900"/>
                  </a:lnTo>
                  <a:cubicBezTo>
                    <a:pt x="174" y="900"/>
                    <a:pt x="174" y="930"/>
                    <a:pt x="174" y="930"/>
                  </a:cubicBezTo>
                  <a:lnTo>
                    <a:pt x="174" y="814"/>
                  </a:lnTo>
                  <a:cubicBezTo>
                    <a:pt x="174" y="784"/>
                    <a:pt x="144" y="726"/>
                    <a:pt x="144" y="698"/>
                  </a:cubicBezTo>
                  <a:cubicBezTo>
                    <a:pt x="144" y="609"/>
                    <a:pt x="116" y="551"/>
                    <a:pt x="116" y="465"/>
                  </a:cubicBezTo>
                  <a:cubicBezTo>
                    <a:pt x="86" y="319"/>
                    <a:pt x="58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5227746" y="3585155"/>
              <a:ext cx="7149" cy="58994"/>
            </a:xfrm>
            <a:custGeom>
              <a:avLst/>
              <a:gdLst/>
              <a:ahLst/>
              <a:cxnLst/>
              <a:rect l="l" t="t" r="r" b="b"/>
              <a:pathLst>
                <a:path w="147" h="1213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407"/>
                    <a:pt x="58" y="783"/>
                    <a:pt x="116" y="1190"/>
                  </a:cubicBezTo>
                  <a:cubicBezTo>
                    <a:pt x="116" y="1205"/>
                    <a:pt x="124" y="1212"/>
                    <a:pt x="132" y="1212"/>
                  </a:cubicBezTo>
                  <a:cubicBezTo>
                    <a:pt x="139" y="1212"/>
                    <a:pt x="147" y="1205"/>
                    <a:pt x="147" y="1190"/>
                  </a:cubicBezTo>
                  <a:cubicBezTo>
                    <a:pt x="89" y="783"/>
                    <a:pt x="31" y="407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5237667" y="3585107"/>
              <a:ext cx="5739" cy="48100"/>
            </a:xfrm>
            <a:custGeom>
              <a:avLst/>
              <a:gdLst/>
              <a:ahLst/>
              <a:cxnLst/>
              <a:rect l="l" t="t" r="r" b="b"/>
              <a:pathLst>
                <a:path w="118" h="989" extrusionOk="0">
                  <a:moveTo>
                    <a:pt x="1" y="1"/>
                  </a:moveTo>
                  <a:cubicBezTo>
                    <a:pt x="29" y="319"/>
                    <a:pt x="59" y="640"/>
                    <a:pt x="87" y="989"/>
                  </a:cubicBezTo>
                  <a:lnTo>
                    <a:pt x="117" y="989"/>
                  </a:lnTo>
                  <a:cubicBezTo>
                    <a:pt x="87" y="640"/>
                    <a:pt x="59" y="319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5243358" y="3586468"/>
              <a:ext cx="5690" cy="38276"/>
            </a:xfrm>
            <a:custGeom>
              <a:avLst/>
              <a:gdLst/>
              <a:ahLst/>
              <a:cxnLst/>
              <a:rect l="l" t="t" r="r" b="b"/>
              <a:pathLst>
                <a:path w="117" h="787" extrusionOk="0">
                  <a:moveTo>
                    <a:pt x="28" y="1"/>
                  </a:moveTo>
                  <a:cubicBezTo>
                    <a:pt x="28" y="1"/>
                    <a:pt x="0" y="1"/>
                    <a:pt x="0" y="31"/>
                  </a:cubicBezTo>
                  <a:cubicBezTo>
                    <a:pt x="28" y="263"/>
                    <a:pt x="58" y="524"/>
                    <a:pt x="86" y="786"/>
                  </a:cubicBezTo>
                  <a:lnTo>
                    <a:pt x="116" y="786"/>
                  </a:lnTo>
                  <a:cubicBezTo>
                    <a:pt x="58" y="524"/>
                    <a:pt x="28" y="263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254641" y="3589289"/>
              <a:ext cx="2869" cy="28306"/>
            </a:xfrm>
            <a:custGeom>
              <a:avLst/>
              <a:gdLst/>
              <a:ahLst/>
              <a:cxnLst/>
              <a:rect l="l" t="t" r="r" b="b"/>
              <a:pathLst>
                <a:path w="59" h="582" extrusionOk="0">
                  <a:moveTo>
                    <a:pt x="0" y="1"/>
                  </a:moveTo>
                  <a:cubicBezTo>
                    <a:pt x="0" y="205"/>
                    <a:pt x="28" y="380"/>
                    <a:pt x="28" y="582"/>
                  </a:cubicBezTo>
                  <a:lnTo>
                    <a:pt x="59" y="582"/>
                  </a:lnTo>
                  <a:cubicBezTo>
                    <a:pt x="59" y="380"/>
                    <a:pt x="28" y="20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260283" y="3587976"/>
              <a:ext cx="2869" cy="23977"/>
            </a:xfrm>
            <a:custGeom>
              <a:avLst/>
              <a:gdLst/>
              <a:ahLst/>
              <a:cxnLst/>
              <a:rect l="l" t="t" r="r" b="b"/>
              <a:pathLst>
                <a:path w="59" h="493" extrusionOk="0">
                  <a:moveTo>
                    <a:pt x="1" y="0"/>
                  </a:moveTo>
                  <a:cubicBezTo>
                    <a:pt x="29" y="174"/>
                    <a:pt x="29" y="348"/>
                    <a:pt x="59" y="493"/>
                  </a:cubicBezTo>
                  <a:cubicBezTo>
                    <a:pt x="59" y="348"/>
                    <a:pt x="29" y="174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270107" y="3594931"/>
              <a:ext cx="2918" cy="16682"/>
            </a:xfrm>
            <a:custGeom>
              <a:avLst/>
              <a:gdLst/>
              <a:ahLst/>
              <a:cxnLst/>
              <a:rect l="l" t="t" r="r" b="b"/>
              <a:pathLst>
                <a:path w="60" h="343" extrusionOk="0">
                  <a:moveTo>
                    <a:pt x="1" y="1"/>
                  </a:moveTo>
                  <a:cubicBezTo>
                    <a:pt x="1" y="117"/>
                    <a:pt x="31" y="205"/>
                    <a:pt x="31" y="322"/>
                  </a:cubicBezTo>
                  <a:cubicBezTo>
                    <a:pt x="31" y="336"/>
                    <a:pt x="38" y="343"/>
                    <a:pt x="45" y="343"/>
                  </a:cubicBezTo>
                  <a:cubicBezTo>
                    <a:pt x="52" y="343"/>
                    <a:pt x="59" y="336"/>
                    <a:pt x="59" y="322"/>
                  </a:cubicBezTo>
                  <a:cubicBezTo>
                    <a:pt x="59" y="205"/>
                    <a:pt x="31" y="11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5285719" y="3631699"/>
              <a:ext cx="7052" cy="33218"/>
            </a:xfrm>
            <a:custGeom>
              <a:avLst/>
              <a:gdLst/>
              <a:ahLst/>
              <a:cxnLst/>
              <a:rect l="l" t="t" r="r" b="b"/>
              <a:pathLst>
                <a:path w="145" h="683" extrusionOk="0">
                  <a:moveTo>
                    <a:pt x="1" y="1"/>
                  </a:moveTo>
                  <a:cubicBezTo>
                    <a:pt x="29" y="233"/>
                    <a:pt x="59" y="465"/>
                    <a:pt x="117" y="670"/>
                  </a:cubicBezTo>
                  <a:cubicBezTo>
                    <a:pt x="117" y="679"/>
                    <a:pt x="120" y="682"/>
                    <a:pt x="124" y="682"/>
                  </a:cubicBezTo>
                  <a:cubicBezTo>
                    <a:pt x="132" y="682"/>
                    <a:pt x="145" y="670"/>
                    <a:pt x="145" y="670"/>
                  </a:cubicBezTo>
                  <a:cubicBezTo>
                    <a:pt x="87" y="437"/>
                    <a:pt x="29" y="233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5302692" y="3638800"/>
              <a:ext cx="9873" cy="45279"/>
            </a:xfrm>
            <a:custGeom>
              <a:avLst/>
              <a:gdLst/>
              <a:ahLst/>
              <a:cxnLst/>
              <a:rect l="l" t="t" r="r" b="b"/>
              <a:pathLst>
                <a:path w="203" h="931" extrusionOk="0">
                  <a:moveTo>
                    <a:pt x="0" y="1"/>
                  </a:moveTo>
                  <a:cubicBezTo>
                    <a:pt x="0" y="319"/>
                    <a:pt x="58" y="640"/>
                    <a:pt x="203" y="931"/>
                  </a:cubicBezTo>
                  <a:lnTo>
                    <a:pt x="203" y="931"/>
                  </a:lnTo>
                  <a:cubicBezTo>
                    <a:pt x="58" y="640"/>
                    <a:pt x="0" y="319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320979" y="3644782"/>
              <a:ext cx="11381" cy="46981"/>
            </a:xfrm>
            <a:custGeom>
              <a:avLst/>
              <a:gdLst/>
              <a:ahLst/>
              <a:cxnLst/>
              <a:rect l="l" t="t" r="r" b="b"/>
              <a:pathLst>
                <a:path w="234" h="966" extrusionOk="0">
                  <a:moveTo>
                    <a:pt x="5" y="1"/>
                  </a:moveTo>
                  <a:cubicBezTo>
                    <a:pt x="1" y="1"/>
                    <a:pt x="1" y="8"/>
                    <a:pt x="1" y="22"/>
                  </a:cubicBezTo>
                  <a:cubicBezTo>
                    <a:pt x="59" y="343"/>
                    <a:pt x="117" y="661"/>
                    <a:pt x="205" y="952"/>
                  </a:cubicBezTo>
                  <a:cubicBezTo>
                    <a:pt x="205" y="962"/>
                    <a:pt x="209" y="965"/>
                    <a:pt x="213" y="965"/>
                  </a:cubicBezTo>
                  <a:cubicBezTo>
                    <a:pt x="221" y="965"/>
                    <a:pt x="233" y="952"/>
                    <a:pt x="233" y="952"/>
                  </a:cubicBezTo>
                  <a:cubicBezTo>
                    <a:pt x="147" y="633"/>
                    <a:pt x="59" y="343"/>
                    <a:pt x="31" y="22"/>
                  </a:cubicBezTo>
                  <a:cubicBezTo>
                    <a:pt x="16" y="8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5353565" y="3685392"/>
              <a:ext cx="4231" cy="18481"/>
            </a:xfrm>
            <a:custGeom>
              <a:avLst/>
              <a:gdLst/>
              <a:ahLst/>
              <a:cxnLst/>
              <a:rect l="l" t="t" r="r" b="b"/>
              <a:pathLst>
                <a:path w="87" h="380" extrusionOk="0">
                  <a:moveTo>
                    <a:pt x="0" y="0"/>
                  </a:moveTo>
                  <a:cubicBezTo>
                    <a:pt x="28" y="117"/>
                    <a:pt x="59" y="263"/>
                    <a:pt x="86" y="379"/>
                  </a:cubicBezTo>
                  <a:lnTo>
                    <a:pt x="86" y="379"/>
                  </a:lnTo>
                  <a:cubicBezTo>
                    <a:pt x="59" y="263"/>
                    <a:pt x="28" y="117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5083591" y="3878376"/>
              <a:ext cx="2869" cy="19016"/>
            </a:xfrm>
            <a:custGeom>
              <a:avLst/>
              <a:gdLst/>
              <a:ahLst/>
              <a:cxnLst/>
              <a:rect l="l" t="t" r="r" b="b"/>
              <a:pathLst>
                <a:path w="59" h="391" extrusionOk="0">
                  <a:moveTo>
                    <a:pt x="8" y="1"/>
                  </a:moveTo>
                  <a:cubicBezTo>
                    <a:pt x="4" y="1"/>
                    <a:pt x="1" y="4"/>
                    <a:pt x="1" y="14"/>
                  </a:cubicBezTo>
                  <a:cubicBezTo>
                    <a:pt x="1" y="130"/>
                    <a:pt x="1" y="275"/>
                    <a:pt x="59" y="391"/>
                  </a:cubicBezTo>
                  <a:cubicBezTo>
                    <a:pt x="31" y="275"/>
                    <a:pt x="1" y="130"/>
                    <a:pt x="31" y="14"/>
                  </a:cubicBezTo>
                  <a:cubicBezTo>
                    <a:pt x="31" y="14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5093561" y="3873366"/>
              <a:ext cx="4231" cy="44939"/>
            </a:xfrm>
            <a:custGeom>
              <a:avLst/>
              <a:gdLst/>
              <a:ahLst/>
              <a:cxnLst/>
              <a:rect l="l" t="t" r="r" b="b"/>
              <a:pathLst>
                <a:path w="87" h="924" extrusionOk="0">
                  <a:moveTo>
                    <a:pt x="28" y="1"/>
                  </a:moveTo>
                  <a:cubicBezTo>
                    <a:pt x="0" y="292"/>
                    <a:pt x="28" y="610"/>
                    <a:pt x="58" y="901"/>
                  </a:cubicBezTo>
                  <a:cubicBezTo>
                    <a:pt x="58" y="916"/>
                    <a:pt x="65" y="923"/>
                    <a:pt x="72" y="923"/>
                  </a:cubicBezTo>
                  <a:cubicBezTo>
                    <a:pt x="79" y="923"/>
                    <a:pt x="86" y="916"/>
                    <a:pt x="86" y="901"/>
                  </a:cubicBezTo>
                  <a:cubicBezTo>
                    <a:pt x="58" y="610"/>
                    <a:pt x="28" y="292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104844" y="3881878"/>
              <a:ext cx="5690" cy="40951"/>
            </a:xfrm>
            <a:custGeom>
              <a:avLst/>
              <a:gdLst/>
              <a:ahLst/>
              <a:cxnLst/>
              <a:rect l="l" t="t" r="r" b="b"/>
              <a:pathLst>
                <a:path w="117" h="842" extrusionOk="0">
                  <a:moveTo>
                    <a:pt x="1" y="0"/>
                  </a:moveTo>
                  <a:cubicBezTo>
                    <a:pt x="1" y="291"/>
                    <a:pt x="28" y="581"/>
                    <a:pt x="87" y="842"/>
                  </a:cubicBezTo>
                  <a:lnTo>
                    <a:pt x="117" y="842"/>
                  </a:lnTo>
                  <a:cubicBezTo>
                    <a:pt x="59" y="551"/>
                    <a:pt x="28" y="291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118997" y="3900164"/>
              <a:ext cx="4231" cy="32634"/>
            </a:xfrm>
            <a:custGeom>
              <a:avLst/>
              <a:gdLst/>
              <a:ahLst/>
              <a:cxnLst/>
              <a:rect l="l" t="t" r="r" b="b"/>
              <a:pathLst>
                <a:path w="87" h="671" extrusionOk="0">
                  <a:moveTo>
                    <a:pt x="0" y="1"/>
                  </a:moveTo>
                  <a:cubicBezTo>
                    <a:pt x="0" y="233"/>
                    <a:pt x="28" y="438"/>
                    <a:pt x="86" y="670"/>
                  </a:cubicBezTo>
                  <a:cubicBezTo>
                    <a:pt x="28" y="438"/>
                    <a:pt x="28" y="233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133101" y="3916554"/>
              <a:ext cx="8511" cy="28889"/>
            </a:xfrm>
            <a:custGeom>
              <a:avLst/>
              <a:gdLst/>
              <a:ahLst/>
              <a:cxnLst/>
              <a:rect l="l" t="t" r="r" b="b"/>
              <a:pathLst>
                <a:path w="175" h="594" extrusionOk="0">
                  <a:moveTo>
                    <a:pt x="21" y="0"/>
                  </a:moveTo>
                  <a:cubicBezTo>
                    <a:pt x="13" y="0"/>
                    <a:pt x="1" y="13"/>
                    <a:pt x="1" y="13"/>
                  </a:cubicBezTo>
                  <a:cubicBezTo>
                    <a:pt x="59" y="187"/>
                    <a:pt x="87" y="391"/>
                    <a:pt x="145" y="594"/>
                  </a:cubicBezTo>
                  <a:cubicBezTo>
                    <a:pt x="145" y="594"/>
                    <a:pt x="175" y="594"/>
                    <a:pt x="145" y="566"/>
                  </a:cubicBezTo>
                  <a:cubicBezTo>
                    <a:pt x="117" y="391"/>
                    <a:pt x="87" y="187"/>
                    <a:pt x="29" y="13"/>
                  </a:cubicBezTo>
                  <a:cubicBezTo>
                    <a:pt x="29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429144" y="4072965"/>
              <a:ext cx="9241" cy="16633"/>
            </a:xfrm>
            <a:custGeom>
              <a:avLst/>
              <a:gdLst/>
              <a:ahLst/>
              <a:cxnLst/>
              <a:rect l="l" t="t" r="r" b="b"/>
              <a:pathLst>
                <a:path w="190" h="342" extrusionOk="0">
                  <a:moveTo>
                    <a:pt x="8" y="0"/>
                  </a:moveTo>
                  <a:cubicBezTo>
                    <a:pt x="0" y="0"/>
                    <a:pt x="0" y="8"/>
                    <a:pt x="15" y="23"/>
                  </a:cubicBezTo>
                  <a:cubicBezTo>
                    <a:pt x="43" y="139"/>
                    <a:pt x="101" y="225"/>
                    <a:pt x="160" y="341"/>
                  </a:cubicBezTo>
                  <a:cubicBezTo>
                    <a:pt x="160" y="341"/>
                    <a:pt x="190" y="341"/>
                    <a:pt x="190" y="313"/>
                  </a:cubicBezTo>
                  <a:cubicBezTo>
                    <a:pt x="132" y="225"/>
                    <a:pt x="74" y="109"/>
                    <a:pt x="43" y="23"/>
                  </a:cubicBezTo>
                  <a:cubicBezTo>
                    <a:pt x="29" y="8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5431235" y="4059930"/>
              <a:ext cx="12791" cy="26068"/>
            </a:xfrm>
            <a:custGeom>
              <a:avLst/>
              <a:gdLst/>
              <a:ahLst/>
              <a:cxnLst/>
              <a:rect l="l" t="t" r="r" b="b"/>
              <a:pathLst>
                <a:path w="263" h="536" extrusionOk="0">
                  <a:moveTo>
                    <a:pt x="0" y="0"/>
                  </a:moveTo>
                  <a:cubicBezTo>
                    <a:pt x="58" y="203"/>
                    <a:pt x="147" y="377"/>
                    <a:pt x="233" y="523"/>
                  </a:cubicBezTo>
                  <a:cubicBezTo>
                    <a:pt x="233" y="533"/>
                    <a:pt x="236" y="536"/>
                    <a:pt x="241" y="536"/>
                  </a:cubicBezTo>
                  <a:cubicBezTo>
                    <a:pt x="250" y="536"/>
                    <a:pt x="263" y="523"/>
                    <a:pt x="263" y="523"/>
                  </a:cubicBezTo>
                  <a:cubicBezTo>
                    <a:pt x="175" y="349"/>
                    <a:pt x="89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5431235" y="4048598"/>
              <a:ext cx="16974" cy="34579"/>
            </a:xfrm>
            <a:custGeom>
              <a:avLst/>
              <a:gdLst/>
              <a:ahLst/>
              <a:cxnLst/>
              <a:rect l="l" t="t" r="r" b="b"/>
              <a:pathLst>
                <a:path w="349" h="711" extrusionOk="0">
                  <a:moveTo>
                    <a:pt x="0" y="1"/>
                  </a:moveTo>
                  <a:cubicBezTo>
                    <a:pt x="117" y="233"/>
                    <a:pt x="205" y="466"/>
                    <a:pt x="321" y="698"/>
                  </a:cubicBezTo>
                  <a:cubicBezTo>
                    <a:pt x="321" y="708"/>
                    <a:pt x="324" y="711"/>
                    <a:pt x="328" y="711"/>
                  </a:cubicBezTo>
                  <a:cubicBezTo>
                    <a:pt x="337" y="711"/>
                    <a:pt x="349" y="698"/>
                    <a:pt x="349" y="698"/>
                  </a:cubicBezTo>
                  <a:cubicBezTo>
                    <a:pt x="233" y="466"/>
                    <a:pt x="147" y="233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435515" y="4035856"/>
              <a:ext cx="22178" cy="45911"/>
            </a:xfrm>
            <a:custGeom>
              <a:avLst/>
              <a:gdLst/>
              <a:ahLst/>
              <a:cxnLst/>
              <a:rect l="l" t="t" r="r" b="b"/>
              <a:pathLst>
                <a:path w="456" h="944" extrusionOk="0">
                  <a:moveTo>
                    <a:pt x="1" y="0"/>
                  </a:moveTo>
                  <a:cubicBezTo>
                    <a:pt x="117" y="321"/>
                    <a:pt x="261" y="639"/>
                    <a:pt x="435" y="930"/>
                  </a:cubicBezTo>
                  <a:cubicBezTo>
                    <a:pt x="291" y="612"/>
                    <a:pt x="145" y="321"/>
                    <a:pt x="29" y="0"/>
                  </a:cubicBezTo>
                  <a:close/>
                  <a:moveTo>
                    <a:pt x="435" y="930"/>
                  </a:moveTo>
                  <a:cubicBezTo>
                    <a:pt x="435" y="940"/>
                    <a:pt x="439" y="943"/>
                    <a:pt x="442" y="943"/>
                  </a:cubicBezTo>
                  <a:cubicBezTo>
                    <a:pt x="449" y="943"/>
                    <a:pt x="455" y="930"/>
                    <a:pt x="435" y="93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443978" y="4026324"/>
              <a:ext cx="15563" cy="41242"/>
            </a:xfrm>
            <a:custGeom>
              <a:avLst/>
              <a:gdLst/>
              <a:ahLst/>
              <a:cxnLst/>
              <a:rect l="l" t="t" r="r" b="b"/>
              <a:pathLst>
                <a:path w="320" h="848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59" y="312"/>
                    <a:pt x="145" y="575"/>
                    <a:pt x="292" y="835"/>
                  </a:cubicBezTo>
                  <a:cubicBezTo>
                    <a:pt x="292" y="844"/>
                    <a:pt x="294" y="848"/>
                    <a:pt x="297" y="848"/>
                  </a:cubicBezTo>
                  <a:cubicBezTo>
                    <a:pt x="306" y="848"/>
                    <a:pt x="319" y="827"/>
                    <a:pt x="319" y="808"/>
                  </a:cubicBezTo>
                  <a:cubicBezTo>
                    <a:pt x="203" y="575"/>
                    <a:pt x="87" y="285"/>
                    <a:pt x="29" y="22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449668" y="4013241"/>
              <a:ext cx="11332" cy="37887"/>
            </a:xfrm>
            <a:custGeom>
              <a:avLst/>
              <a:gdLst/>
              <a:ahLst/>
              <a:cxnLst/>
              <a:rect l="l" t="t" r="r" b="b"/>
              <a:pathLst>
                <a:path w="233" h="779" extrusionOk="0">
                  <a:moveTo>
                    <a:pt x="0" y="0"/>
                  </a:moveTo>
                  <a:cubicBezTo>
                    <a:pt x="58" y="263"/>
                    <a:pt x="116" y="523"/>
                    <a:pt x="202" y="756"/>
                  </a:cubicBezTo>
                  <a:cubicBezTo>
                    <a:pt x="202" y="771"/>
                    <a:pt x="210" y="778"/>
                    <a:pt x="218" y="778"/>
                  </a:cubicBezTo>
                  <a:cubicBezTo>
                    <a:pt x="225" y="778"/>
                    <a:pt x="233" y="771"/>
                    <a:pt x="233" y="756"/>
                  </a:cubicBezTo>
                  <a:cubicBezTo>
                    <a:pt x="144" y="495"/>
                    <a:pt x="86" y="263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459492" y="4000547"/>
              <a:ext cx="8511" cy="38178"/>
            </a:xfrm>
            <a:custGeom>
              <a:avLst/>
              <a:gdLst/>
              <a:ahLst/>
              <a:cxnLst/>
              <a:rect l="l" t="t" r="r" b="b"/>
              <a:pathLst>
                <a:path w="175" h="785" extrusionOk="0">
                  <a:moveTo>
                    <a:pt x="0" y="1"/>
                  </a:moveTo>
                  <a:cubicBezTo>
                    <a:pt x="31" y="261"/>
                    <a:pt x="59" y="524"/>
                    <a:pt x="147" y="784"/>
                  </a:cubicBezTo>
                  <a:cubicBezTo>
                    <a:pt x="147" y="784"/>
                    <a:pt x="175" y="784"/>
                    <a:pt x="175" y="756"/>
                  </a:cubicBezTo>
                  <a:cubicBezTo>
                    <a:pt x="117" y="524"/>
                    <a:pt x="59" y="261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465864" y="3990966"/>
              <a:ext cx="10651" cy="38908"/>
            </a:xfrm>
            <a:custGeom>
              <a:avLst/>
              <a:gdLst/>
              <a:ahLst/>
              <a:cxnLst/>
              <a:rect l="l" t="t" r="r" b="b"/>
              <a:pathLst>
                <a:path w="219" h="800" extrusionOk="0">
                  <a:moveTo>
                    <a:pt x="18" y="1"/>
                  </a:moveTo>
                  <a:cubicBezTo>
                    <a:pt x="8" y="1"/>
                    <a:pt x="1" y="9"/>
                    <a:pt x="16" y="24"/>
                  </a:cubicBezTo>
                  <a:cubicBezTo>
                    <a:pt x="16" y="284"/>
                    <a:pt x="74" y="547"/>
                    <a:pt x="190" y="779"/>
                  </a:cubicBezTo>
                  <a:cubicBezTo>
                    <a:pt x="190" y="793"/>
                    <a:pt x="197" y="800"/>
                    <a:pt x="204" y="800"/>
                  </a:cubicBezTo>
                  <a:cubicBezTo>
                    <a:pt x="211" y="800"/>
                    <a:pt x="218" y="793"/>
                    <a:pt x="218" y="779"/>
                  </a:cubicBezTo>
                  <a:cubicBezTo>
                    <a:pt x="132" y="516"/>
                    <a:pt x="74" y="284"/>
                    <a:pt x="44" y="24"/>
                  </a:cubicBezTo>
                  <a:cubicBezTo>
                    <a:pt x="44" y="9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475104" y="3986783"/>
              <a:ext cx="8073" cy="34190"/>
            </a:xfrm>
            <a:custGeom>
              <a:avLst/>
              <a:gdLst/>
              <a:ahLst/>
              <a:cxnLst/>
              <a:rect l="l" t="t" r="r" b="b"/>
              <a:pathLst>
                <a:path w="166" h="703" extrusionOk="0">
                  <a:moveTo>
                    <a:pt x="14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0" y="254"/>
                    <a:pt x="58" y="486"/>
                    <a:pt x="116" y="691"/>
                  </a:cubicBezTo>
                  <a:cubicBezTo>
                    <a:pt x="116" y="699"/>
                    <a:pt x="121" y="702"/>
                    <a:pt x="128" y="702"/>
                  </a:cubicBezTo>
                  <a:cubicBezTo>
                    <a:pt x="143" y="702"/>
                    <a:pt x="166" y="682"/>
                    <a:pt x="144" y="661"/>
                  </a:cubicBezTo>
                  <a:cubicBezTo>
                    <a:pt x="86" y="458"/>
                    <a:pt x="58" y="254"/>
                    <a:pt x="28" y="21"/>
                  </a:cubicBez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483567" y="3976473"/>
              <a:ext cx="8511" cy="34579"/>
            </a:xfrm>
            <a:custGeom>
              <a:avLst/>
              <a:gdLst/>
              <a:ahLst/>
              <a:cxnLst/>
              <a:rect l="l" t="t" r="r" b="b"/>
              <a:pathLst>
                <a:path w="175" h="711" extrusionOk="0">
                  <a:moveTo>
                    <a:pt x="59" y="1"/>
                  </a:moveTo>
                  <a:lnTo>
                    <a:pt x="59" y="1"/>
                  </a:lnTo>
                  <a:cubicBezTo>
                    <a:pt x="1" y="205"/>
                    <a:pt x="59" y="496"/>
                    <a:pt x="145" y="698"/>
                  </a:cubicBezTo>
                  <a:cubicBezTo>
                    <a:pt x="145" y="707"/>
                    <a:pt x="147" y="711"/>
                    <a:pt x="151" y="711"/>
                  </a:cubicBezTo>
                  <a:cubicBezTo>
                    <a:pt x="160" y="711"/>
                    <a:pt x="175" y="690"/>
                    <a:pt x="175" y="670"/>
                  </a:cubicBezTo>
                  <a:lnTo>
                    <a:pt x="87" y="322"/>
                  </a:lnTo>
                  <a:cubicBezTo>
                    <a:pt x="87" y="205"/>
                    <a:pt x="87" y="117"/>
                    <a:pt x="5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492029" y="3970831"/>
              <a:ext cx="8560" cy="36476"/>
            </a:xfrm>
            <a:custGeom>
              <a:avLst/>
              <a:gdLst/>
              <a:ahLst/>
              <a:cxnLst/>
              <a:rect l="l" t="t" r="r" b="b"/>
              <a:pathLst>
                <a:path w="176" h="750" extrusionOk="0">
                  <a:moveTo>
                    <a:pt x="59" y="1"/>
                  </a:moveTo>
                  <a:lnTo>
                    <a:pt x="59" y="1"/>
                  </a:lnTo>
                  <a:cubicBezTo>
                    <a:pt x="1" y="263"/>
                    <a:pt x="29" y="524"/>
                    <a:pt x="145" y="728"/>
                  </a:cubicBezTo>
                  <a:cubicBezTo>
                    <a:pt x="145" y="742"/>
                    <a:pt x="153" y="749"/>
                    <a:pt x="160" y="749"/>
                  </a:cubicBezTo>
                  <a:cubicBezTo>
                    <a:pt x="168" y="749"/>
                    <a:pt x="175" y="742"/>
                    <a:pt x="175" y="728"/>
                  </a:cubicBezTo>
                  <a:cubicBezTo>
                    <a:pt x="87" y="496"/>
                    <a:pt x="59" y="263"/>
                    <a:pt x="87" y="31"/>
                  </a:cubicBezTo>
                  <a:cubicBezTo>
                    <a:pt x="87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503361" y="3968010"/>
              <a:ext cx="5690" cy="36039"/>
            </a:xfrm>
            <a:custGeom>
              <a:avLst/>
              <a:gdLst/>
              <a:ahLst/>
              <a:cxnLst/>
              <a:rect l="l" t="t" r="r" b="b"/>
              <a:pathLst>
                <a:path w="117" h="741" extrusionOk="0">
                  <a:moveTo>
                    <a:pt x="28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45"/>
                    <a:pt x="7" y="52"/>
                    <a:pt x="14" y="52"/>
                  </a:cubicBezTo>
                  <a:cubicBezTo>
                    <a:pt x="20" y="52"/>
                    <a:pt x="25" y="47"/>
                    <a:pt x="27" y="39"/>
                  </a:cubicBezTo>
                  <a:lnTo>
                    <a:pt x="27" y="39"/>
                  </a:lnTo>
                  <a:cubicBezTo>
                    <a:pt x="1" y="269"/>
                    <a:pt x="29" y="498"/>
                    <a:pt x="58" y="728"/>
                  </a:cubicBezTo>
                  <a:cubicBezTo>
                    <a:pt x="68" y="737"/>
                    <a:pt x="77" y="740"/>
                    <a:pt x="86" y="740"/>
                  </a:cubicBezTo>
                  <a:cubicBezTo>
                    <a:pt x="103" y="740"/>
                    <a:pt x="117" y="728"/>
                    <a:pt x="117" y="728"/>
                  </a:cubicBezTo>
                  <a:cubicBezTo>
                    <a:pt x="58" y="465"/>
                    <a:pt x="58" y="233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516007" y="3962369"/>
              <a:ext cx="2869" cy="37887"/>
            </a:xfrm>
            <a:custGeom>
              <a:avLst/>
              <a:gdLst/>
              <a:ahLst/>
              <a:cxnLst/>
              <a:rect l="l" t="t" r="r" b="b"/>
              <a:pathLst>
                <a:path w="59" h="779" extrusionOk="0">
                  <a:moveTo>
                    <a:pt x="31" y="0"/>
                  </a:moveTo>
                  <a:cubicBezTo>
                    <a:pt x="1" y="263"/>
                    <a:pt x="31" y="523"/>
                    <a:pt x="31" y="756"/>
                  </a:cubicBezTo>
                  <a:cubicBezTo>
                    <a:pt x="31" y="771"/>
                    <a:pt x="38" y="778"/>
                    <a:pt x="45" y="778"/>
                  </a:cubicBezTo>
                  <a:cubicBezTo>
                    <a:pt x="52" y="778"/>
                    <a:pt x="59" y="771"/>
                    <a:pt x="59" y="756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5524469" y="3961347"/>
              <a:ext cx="2918" cy="37449"/>
            </a:xfrm>
            <a:custGeom>
              <a:avLst/>
              <a:gdLst/>
              <a:ahLst/>
              <a:cxnLst/>
              <a:rect l="l" t="t" r="r" b="b"/>
              <a:pathLst>
                <a:path w="60" h="770" extrusionOk="0">
                  <a:moveTo>
                    <a:pt x="45" y="0"/>
                  </a:moveTo>
                  <a:cubicBezTo>
                    <a:pt x="38" y="0"/>
                    <a:pt x="31" y="7"/>
                    <a:pt x="31" y="21"/>
                  </a:cubicBezTo>
                  <a:cubicBezTo>
                    <a:pt x="31" y="254"/>
                    <a:pt x="1" y="516"/>
                    <a:pt x="31" y="749"/>
                  </a:cubicBezTo>
                  <a:cubicBezTo>
                    <a:pt x="31" y="763"/>
                    <a:pt x="38" y="770"/>
                    <a:pt x="45" y="770"/>
                  </a:cubicBezTo>
                  <a:cubicBezTo>
                    <a:pt x="52" y="770"/>
                    <a:pt x="59" y="763"/>
                    <a:pt x="59" y="749"/>
                  </a:cubicBezTo>
                  <a:lnTo>
                    <a:pt x="59" y="21"/>
                  </a:lnTo>
                  <a:cubicBezTo>
                    <a:pt x="59" y="7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534439" y="3968010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5532980" y="3966648"/>
              <a:ext cx="4329" cy="37789"/>
            </a:xfrm>
            <a:custGeom>
              <a:avLst/>
              <a:gdLst/>
              <a:ahLst/>
              <a:cxnLst/>
              <a:rect l="l" t="t" r="r" b="b"/>
              <a:pathLst>
                <a:path w="89" h="777" extrusionOk="0">
                  <a:moveTo>
                    <a:pt x="58" y="1"/>
                  </a:moveTo>
                  <a:cubicBezTo>
                    <a:pt x="31" y="233"/>
                    <a:pt x="0" y="493"/>
                    <a:pt x="58" y="756"/>
                  </a:cubicBezTo>
                  <a:cubicBezTo>
                    <a:pt x="58" y="770"/>
                    <a:pt x="66" y="777"/>
                    <a:pt x="74" y="777"/>
                  </a:cubicBezTo>
                  <a:cubicBezTo>
                    <a:pt x="81" y="777"/>
                    <a:pt x="89" y="770"/>
                    <a:pt x="89" y="756"/>
                  </a:cubicBezTo>
                  <a:cubicBezTo>
                    <a:pt x="58" y="493"/>
                    <a:pt x="58" y="261"/>
                    <a:pt x="8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5540081" y="3980801"/>
              <a:ext cx="2869" cy="26506"/>
            </a:xfrm>
            <a:custGeom>
              <a:avLst/>
              <a:gdLst/>
              <a:ahLst/>
              <a:cxnLst/>
              <a:rect l="l" t="t" r="r" b="b"/>
              <a:pathLst>
                <a:path w="59" h="545" extrusionOk="0">
                  <a:moveTo>
                    <a:pt x="1" y="0"/>
                  </a:moveTo>
                  <a:lnTo>
                    <a:pt x="1" y="523"/>
                  </a:lnTo>
                  <a:cubicBezTo>
                    <a:pt x="1" y="537"/>
                    <a:pt x="15" y="544"/>
                    <a:pt x="30" y="544"/>
                  </a:cubicBezTo>
                  <a:cubicBezTo>
                    <a:pt x="44" y="544"/>
                    <a:pt x="59" y="537"/>
                    <a:pt x="59" y="523"/>
                  </a:cubicBezTo>
                  <a:cubicBezTo>
                    <a:pt x="29" y="349"/>
                    <a:pt x="29" y="17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5545723" y="3993835"/>
              <a:ext cx="4231" cy="26555"/>
            </a:xfrm>
            <a:custGeom>
              <a:avLst/>
              <a:gdLst/>
              <a:ahLst/>
              <a:cxnLst/>
              <a:rect l="l" t="t" r="r" b="b"/>
              <a:pathLst>
                <a:path w="87" h="546" extrusionOk="0">
                  <a:moveTo>
                    <a:pt x="41" y="0"/>
                  </a:moveTo>
                  <a:cubicBezTo>
                    <a:pt x="29" y="0"/>
                    <a:pt x="15" y="8"/>
                    <a:pt x="1" y="23"/>
                  </a:cubicBezTo>
                  <a:cubicBezTo>
                    <a:pt x="1" y="197"/>
                    <a:pt x="29" y="371"/>
                    <a:pt x="59" y="546"/>
                  </a:cubicBezTo>
                  <a:cubicBezTo>
                    <a:pt x="59" y="546"/>
                    <a:pt x="87" y="546"/>
                    <a:pt x="87" y="516"/>
                  </a:cubicBezTo>
                  <a:cubicBezTo>
                    <a:pt x="87" y="371"/>
                    <a:pt x="59" y="197"/>
                    <a:pt x="59" y="23"/>
                  </a:cubicBezTo>
                  <a:cubicBezTo>
                    <a:pt x="59" y="8"/>
                    <a:pt x="52" y="0"/>
                    <a:pt x="4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5552775" y="3999088"/>
              <a:ext cx="4329" cy="33169"/>
            </a:xfrm>
            <a:custGeom>
              <a:avLst/>
              <a:gdLst/>
              <a:ahLst/>
              <a:cxnLst/>
              <a:rect l="l" t="t" r="r" b="b"/>
              <a:pathLst>
                <a:path w="89" h="682" extrusionOk="0">
                  <a:moveTo>
                    <a:pt x="0" y="1"/>
                  </a:moveTo>
                  <a:cubicBezTo>
                    <a:pt x="0" y="233"/>
                    <a:pt x="0" y="438"/>
                    <a:pt x="30" y="670"/>
                  </a:cubicBezTo>
                  <a:cubicBezTo>
                    <a:pt x="30" y="678"/>
                    <a:pt x="35" y="682"/>
                    <a:pt x="42" y="682"/>
                  </a:cubicBezTo>
                  <a:cubicBezTo>
                    <a:pt x="59" y="682"/>
                    <a:pt x="88" y="661"/>
                    <a:pt x="88" y="640"/>
                  </a:cubicBezTo>
                  <a:cubicBezTo>
                    <a:pt x="58" y="438"/>
                    <a:pt x="30" y="233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5558416" y="4013581"/>
              <a:ext cx="4329" cy="30786"/>
            </a:xfrm>
            <a:custGeom>
              <a:avLst/>
              <a:gdLst/>
              <a:ahLst/>
              <a:cxnLst/>
              <a:rect l="l" t="t" r="r" b="b"/>
              <a:pathLst>
                <a:path w="89" h="633" extrusionOk="0">
                  <a:moveTo>
                    <a:pt x="15" y="1"/>
                  </a:moveTo>
                  <a:cubicBezTo>
                    <a:pt x="8" y="1"/>
                    <a:pt x="0" y="8"/>
                    <a:pt x="0" y="24"/>
                  </a:cubicBezTo>
                  <a:cubicBezTo>
                    <a:pt x="0" y="226"/>
                    <a:pt x="0" y="430"/>
                    <a:pt x="31" y="633"/>
                  </a:cubicBezTo>
                  <a:cubicBezTo>
                    <a:pt x="31" y="633"/>
                    <a:pt x="89" y="633"/>
                    <a:pt x="89" y="605"/>
                  </a:cubicBezTo>
                  <a:cubicBezTo>
                    <a:pt x="58" y="400"/>
                    <a:pt x="31" y="226"/>
                    <a:pt x="31" y="24"/>
                  </a:cubicBezTo>
                  <a:cubicBezTo>
                    <a:pt x="31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5564058" y="4030166"/>
              <a:ext cx="2869" cy="23783"/>
            </a:xfrm>
            <a:custGeom>
              <a:avLst/>
              <a:gdLst/>
              <a:ahLst/>
              <a:cxnLst/>
              <a:rect l="l" t="t" r="r" b="b"/>
              <a:pathLst>
                <a:path w="59" h="489" extrusionOk="0">
                  <a:moveTo>
                    <a:pt x="1" y="1"/>
                  </a:moveTo>
                  <a:cubicBezTo>
                    <a:pt x="1" y="175"/>
                    <a:pt x="31" y="322"/>
                    <a:pt x="31" y="466"/>
                  </a:cubicBezTo>
                  <a:cubicBezTo>
                    <a:pt x="31" y="481"/>
                    <a:pt x="38" y="489"/>
                    <a:pt x="45" y="489"/>
                  </a:cubicBezTo>
                  <a:cubicBezTo>
                    <a:pt x="52" y="489"/>
                    <a:pt x="59" y="481"/>
                    <a:pt x="59" y="466"/>
                  </a:cubicBezTo>
                  <a:cubicBezTo>
                    <a:pt x="59" y="322"/>
                    <a:pt x="31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5571208" y="4036197"/>
              <a:ext cx="4183" cy="24366"/>
            </a:xfrm>
            <a:custGeom>
              <a:avLst/>
              <a:gdLst/>
              <a:ahLst/>
              <a:cxnLst/>
              <a:rect l="l" t="t" r="r" b="b"/>
              <a:pathLst>
                <a:path w="86" h="501" extrusionOk="0">
                  <a:moveTo>
                    <a:pt x="14" y="1"/>
                  </a:moveTo>
                  <a:cubicBezTo>
                    <a:pt x="7" y="1"/>
                    <a:pt x="0" y="8"/>
                    <a:pt x="0" y="23"/>
                  </a:cubicBezTo>
                  <a:cubicBezTo>
                    <a:pt x="0" y="168"/>
                    <a:pt x="0" y="342"/>
                    <a:pt x="58" y="488"/>
                  </a:cubicBezTo>
                  <a:cubicBezTo>
                    <a:pt x="58" y="498"/>
                    <a:pt x="61" y="501"/>
                    <a:pt x="65" y="501"/>
                  </a:cubicBezTo>
                  <a:cubicBezTo>
                    <a:pt x="74" y="501"/>
                    <a:pt x="86" y="488"/>
                    <a:pt x="86" y="488"/>
                  </a:cubicBezTo>
                  <a:cubicBezTo>
                    <a:pt x="28" y="342"/>
                    <a:pt x="28" y="168"/>
                    <a:pt x="28" y="23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5576849" y="4047528"/>
              <a:ext cx="6371" cy="27576"/>
            </a:xfrm>
            <a:custGeom>
              <a:avLst/>
              <a:gdLst/>
              <a:ahLst/>
              <a:cxnLst/>
              <a:rect l="l" t="t" r="r" b="b"/>
              <a:pathLst>
                <a:path w="131" h="567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cubicBezTo>
                    <a:pt x="0" y="197"/>
                    <a:pt x="28" y="372"/>
                    <a:pt x="86" y="546"/>
                  </a:cubicBezTo>
                  <a:cubicBezTo>
                    <a:pt x="101" y="560"/>
                    <a:pt x="116" y="567"/>
                    <a:pt x="123" y="567"/>
                  </a:cubicBezTo>
                  <a:cubicBezTo>
                    <a:pt x="130" y="567"/>
                    <a:pt x="130" y="560"/>
                    <a:pt x="116" y="546"/>
                  </a:cubicBezTo>
                  <a:cubicBezTo>
                    <a:pt x="86" y="372"/>
                    <a:pt x="28" y="197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5583853" y="4048939"/>
              <a:ext cx="8511" cy="33655"/>
            </a:xfrm>
            <a:custGeom>
              <a:avLst/>
              <a:gdLst/>
              <a:ahLst/>
              <a:cxnLst/>
              <a:rect l="l" t="t" r="r" b="b"/>
              <a:pathLst>
                <a:path w="175" h="692" extrusionOk="0">
                  <a:moveTo>
                    <a:pt x="15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31" y="226"/>
                    <a:pt x="58" y="459"/>
                    <a:pt x="117" y="691"/>
                  </a:cubicBezTo>
                  <a:cubicBezTo>
                    <a:pt x="117" y="691"/>
                    <a:pt x="175" y="691"/>
                    <a:pt x="147" y="661"/>
                  </a:cubicBezTo>
                  <a:cubicBezTo>
                    <a:pt x="117" y="459"/>
                    <a:pt x="58" y="226"/>
                    <a:pt x="31" y="22"/>
                  </a:cubicBezTo>
                  <a:cubicBezTo>
                    <a:pt x="31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5590953" y="4059930"/>
              <a:ext cx="7052" cy="26847"/>
            </a:xfrm>
            <a:custGeom>
              <a:avLst/>
              <a:gdLst/>
              <a:ahLst/>
              <a:cxnLst/>
              <a:rect l="l" t="t" r="r" b="b"/>
              <a:pathLst>
                <a:path w="145" h="552" extrusionOk="0">
                  <a:moveTo>
                    <a:pt x="1" y="0"/>
                  </a:moveTo>
                  <a:cubicBezTo>
                    <a:pt x="1" y="203"/>
                    <a:pt x="29" y="377"/>
                    <a:pt x="117" y="551"/>
                  </a:cubicBezTo>
                  <a:cubicBezTo>
                    <a:pt x="117" y="551"/>
                    <a:pt x="145" y="551"/>
                    <a:pt x="145" y="523"/>
                  </a:cubicBezTo>
                  <a:cubicBezTo>
                    <a:pt x="59" y="349"/>
                    <a:pt x="29" y="17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5596644" y="4066934"/>
              <a:ext cx="10602" cy="33607"/>
            </a:xfrm>
            <a:custGeom>
              <a:avLst/>
              <a:gdLst/>
              <a:ahLst/>
              <a:cxnLst/>
              <a:rect l="l" t="t" r="r" b="b"/>
              <a:pathLst>
                <a:path w="218" h="691" extrusionOk="0">
                  <a:moveTo>
                    <a:pt x="0" y="0"/>
                  </a:moveTo>
                  <a:cubicBezTo>
                    <a:pt x="28" y="233"/>
                    <a:pt x="86" y="465"/>
                    <a:pt x="174" y="670"/>
                  </a:cubicBezTo>
                  <a:cubicBezTo>
                    <a:pt x="188" y="684"/>
                    <a:pt x="203" y="691"/>
                    <a:pt x="210" y="691"/>
                  </a:cubicBezTo>
                  <a:cubicBezTo>
                    <a:pt x="217" y="691"/>
                    <a:pt x="217" y="684"/>
                    <a:pt x="202" y="670"/>
                  </a:cubicBezTo>
                  <a:cubicBezTo>
                    <a:pt x="144" y="437"/>
                    <a:pt x="58" y="233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5607927" y="4077196"/>
              <a:ext cx="8511" cy="28986"/>
            </a:xfrm>
            <a:custGeom>
              <a:avLst/>
              <a:gdLst/>
              <a:ahLst/>
              <a:cxnLst/>
              <a:rect l="l" t="t" r="r" b="b"/>
              <a:pathLst>
                <a:path w="175" h="596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0" y="196"/>
                    <a:pt x="59" y="401"/>
                    <a:pt x="117" y="575"/>
                  </a:cubicBezTo>
                  <a:cubicBezTo>
                    <a:pt x="131" y="589"/>
                    <a:pt x="145" y="596"/>
                    <a:pt x="156" y="596"/>
                  </a:cubicBezTo>
                  <a:cubicBezTo>
                    <a:pt x="167" y="596"/>
                    <a:pt x="175" y="589"/>
                    <a:pt x="175" y="575"/>
                  </a:cubicBezTo>
                  <a:cubicBezTo>
                    <a:pt x="86" y="401"/>
                    <a:pt x="59" y="196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5614931" y="4082886"/>
              <a:ext cx="8122" cy="32731"/>
            </a:xfrm>
            <a:custGeom>
              <a:avLst/>
              <a:gdLst/>
              <a:ahLst/>
              <a:cxnLst/>
              <a:rect l="l" t="t" r="r" b="b"/>
              <a:pathLst>
                <a:path w="167" h="673" extrusionOk="0">
                  <a:moveTo>
                    <a:pt x="16" y="0"/>
                  </a:moveTo>
                  <a:cubicBezTo>
                    <a:pt x="8" y="0"/>
                    <a:pt x="1" y="7"/>
                    <a:pt x="1" y="21"/>
                  </a:cubicBezTo>
                  <a:cubicBezTo>
                    <a:pt x="1" y="226"/>
                    <a:pt x="31" y="458"/>
                    <a:pt x="117" y="660"/>
                  </a:cubicBezTo>
                  <a:cubicBezTo>
                    <a:pt x="117" y="669"/>
                    <a:pt x="122" y="673"/>
                    <a:pt x="128" y="673"/>
                  </a:cubicBezTo>
                  <a:cubicBezTo>
                    <a:pt x="144" y="673"/>
                    <a:pt x="167" y="652"/>
                    <a:pt x="147" y="632"/>
                  </a:cubicBezTo>
                  <a:cubicBezTo>
                    <a:pt x="89" y="428"/>
                    <a:pt x="59" y="226"/>
                    <a:pt x="31" y="21"/>
                  </a:cubicBez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5623393" y="4095191"/>
              <a:ext cx="7198" cy="28306"/>
            </a:xfrm>
            <a:custGeom>
              <a:avLst/>
              <a:gdLst/>
              <a:ahLst/>
              <a:cxnLst/>
              <a:rect l="l" t="t" r="r" b="b"/>
              <a:pathLst>
                <a:path w="148" h="582" extrusionOk="0">
                  <a:moveTo>
                    <a:pt x="31" y="1"/>
                  </a:moveTo>
                  <a:cubicBezTo>
                    <a:pt x="31" y="1"/>
                    <a:pt x="1" y="1"/>
                    <a:pt x="1" y="31"/>
                  </a:cubicBezTo>
                  <a:cubicBezTo>
                    <a:pt x="1" y="205"/>
                    <a:pt x="31" y="379"/>
                    <a:pt x="89" y="582"/>
                  </a:cubicBezTo>
                  <a:cubicBezTo>
                    <a:pt x="89" y="582"/>
                    <a:pt x="147" y="582"/>
                    <a:pt x="117" y="554"/>
                  </a:cubicBezTo>
                  <a:cubicBezTo>
                    <a:pt x="89" y="379"/>
                    <a:pt x="59" y="20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5633363" y="4099471"/>
              <a:ext cx="6614" cy="31759"/>
            </a:xfrm>
            <a:custGeom>
              <a:avLst/>
              <a:gdLst/>
              <a:ahLst/>
              <a:cxnLst/>
              <a:rect l="l" t="t" r="r" b="b"/>
              <a:pathLst>
                <a:path w="136" h="653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233"/>
                    <a:pt x="59" y="436"/>
                    <a:pt x="117" y="640"/>
                  </a:cubicBezTo>
                  <a:cubicBezTo>
                    <a:pt x="86" y="436"/>
                    <a:pt x="59" y="203"/>
                    <a:pt x="0" y="1"/>
                  </a:cubicBezTo>
                  <a:close/>
                  <a:moveTo>
                    <a:pt x="117" y="640"/>
                  </a:moveTo>
                  <a:cubicBezTo>
                    <a:pt x="117" y="649"/>
                    <a:pt x="120" y="652"/>
                    <a:pt x="123" y="652"/>
                  </a:cubicBezTo>
                  <a:cubicBezTo>
                    <a:pt x="129" y="652"/>
                    <a:pt x="135" y="640"/>
                    <a:pt x="117" y="64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5640367" y="4100832"/>
              <a:ext cx="8511" cy="32634"/>
            </a:xfrm>
            <a:custGeom>
              <a:avLst/>
              <a:gdLst/>
              <a:ahLst/>
              <a:cxnLst/>
              <a:rect l="l" t="t" r="r" b="b"/>
              <a:pathLst>
                <a:path w="175" h="671" extrusionOk="0">
                  <a:moveTo>
                    <a:pt x="1" y="1"/>
                  </a:moveTo>
                  <a:cubicBezTo>
                    <a:pt x="31" y="233"/>
                    <a:pt x="89" y="466"/>
                    <a:pt x="147" y="670"/>
                  </a:cubicBezTo>
                  <a:cubicBezTo>
                    <a:pt x="147" y="670"/>
                    <a:pt x="175" y="670"/>
                    <a:pt x="175" y="640"/>
                  </a:cubicBezTo>
                  <a:cubicBezTo>
                    <a:pt x="117" y="438"/>
                    <a:pt x="59" y="233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5650337" y="4112164"/>
              <a:ext cx="7052" cy="26944"/>
            </a:xfrm>
            <a:custGeom>
              <a:avLst/>
              <a:gdLst/>
              <a:ahLst/>
              <a:cxnLst/>
              <a:rect l="l" t="t" r="r" b="b"/>
              <a:pathLst>
                <a:path w="145" h="554" extrusionOk="0">
                  <a:moveTo>
                    <a:pt x="28" y="0"/>
                  </a:moveTo>
                  <a:cubicBezTo>
                    <a:pt x="28" y="0"/>
                    <a:pt x="0" y="0"/>
                    <a:pt x="0" y="30"/>
                  </a:cubicBezTo>
                  <a:cubicBezTo>
                    <a:pt x="28" y="205"/>
                    <a:pt x="86" y="379"/>
                    <a:pt x="116" y="553"/>
                  </a:cubicBezTo>
                  <a:lnTo>
                    <a:pt x="144" y="553"/>
                  </a:lnTo>
                  <a:cubicBezTo>
                    <a:pt x="116" y="379"/>
                    <a:pt x="58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5657341" y="4124907"/>
              <a:ext cx="9970" cy="27527"/>
            </a:xfrm>
            <a:custGeom>
              <a:avLst/>
              <a:gdLst/>
              <a:ahLst/>
              <a:cxnLst/>
              <a:rect l="l" t="t" r="r" b="b"/>
              <a:pathLst>
                <a:path w="205" h="566" extrusionOk="0">
                  <a:moveTo>
                    <a:pt x="0" y="1"/>
                  </a:moveTo>
                  <a:cubicBezTo>
                    <a:pt x="30" y="203"/>
                    <a:pt x="89" y="377"/>
                    <a:pt x="175" y="552"/>
                  </a:cubicBezTo>
                  <a:cubicBezTo>
                    <a:pt x="175" y="562"/>
                    <a:pt x="178" y="565"/>
                    <a:pt x="182" y="565"/>
                  </a:cubicBezTo>
                  <a:cubicBezTo>
                    <a:pt x="191" y="565"/>
                    <a:pt x="205" y="552"/>
                    <a:pt x="205" y="552"/>
                  </a:cubicBezTo>
                  <a:cubicBezTo>
                    <a:pt x="116" y="377"/>
                    <a:pt x="58" y="203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5670083" y="4129089"/>
              <a:ext cx="8560" cy="30397"/>
            </a:xfrm>
            <a:custGeom>
              <a:avLst/>
              <a:gdLst/>
              <a:ahLst/>
              <a:cxnLst/>
              <a:rect l="l" t="t" r="r" b="b"/>
              <a:pathLst>
                <a:path w="176" h="625" extrusionOk="0">
                  <a:moveTo>
                    <a:pt x="1" y="1"/>
                  </a:moveTo>
                  <a:cubicBezTo>
                    <a:pt x="29" y="205"/>
                    <a:pt x="87" y="408"/>
                    <a:pt x="145" y="612"/>
                  </a:cubicBezTo>
                  <a:cubicBezTo>
                    <a:pt x="145" y="622"/>
                    <a:pt x="148" y="625"/>
                    <a:pt x="153" y="625"/>
                  </a:cubicBezTo>
                  <a:cubicBezTo>
                    <a:pt x="162" y="625"/>
                    <a:pt x="175" y="612"/>
                    <a:pt x="175" y="612"/>
                  </a:cubicBezTo>
                  <a:cubicBezTo>
                    <a:pt x="117" y="408"/>
                    <a:pt x="59" y="205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5681415" y="4133418"/>
              <a:ext cx="11332" cy="31126"/>
            </a:xfrm>
            <a:custGeom>
              <a:avLst/>
              <a:gdLst/>
              <a:ahLst/>
              <a:cxnLst/>
              <a:rect l="l" t="t" r="r" b="b"/>
              <a:pathLst>
                <a:path w="233" h="640" extrusionOk="0">
                  <a:moveTo>
                    <a:pt x="0" y="0"/>
                  </a:moveTo>
                  <a:cubicBezTo>
                    <a:pt x="58" y="202"/>
                    <a:pt x="117" y="435"/>
                    <a:pt x="203" y="639"/>
                  </a:cubicBezTo>
                  <a:cubicBezTo>
                    <a:pt x="203" y="639"/>
                    <a:pt x="233" y="639"/>
                    <a:pt x="233" y="609"/>
                  </a:cubicBezTo>
                  <a:cubicBezTo>
                    <a:pt x="175" y="407"/>
                    <a:pt x="86" y="202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5691969" y="4143583"/>
              <a:ext cx="13472" cy="33607"/>
            </a:xfrm>
            <a:custGeom>
              <a:avLst/>
              <a:gdLst/>
              <a:ahLst/>
              <a:cxnLst/>
              <a:rect l="l" t="t" r="r" b="b"/>
              <a:pathLst>
                <a:path w="277" h="691" extrusionOk="0">
                  <a:moveTo>
                    <a:pt x="4" y="1"/>
                  </a:moveTo>
                  <a:cubicBezTo>
                    <a:pt x="1" y="1"/>
                    <a:pt x="1" y="9"/>
                    <a:pt x="16" y="24"/>
                  </a:cubicBezTo>
                  <a:cubicBezTo>
                    <a:pt x="16" y="9"/>
                    <a:pt x="8" y="1"/>
                    <a:pt x="4" y="1"/>
                  </a:cubicBezTo>
                  <a:close/>
                  <a:moveTo>
                    <a:pt x="16" y="24"/>
                  </a:moveTo>
                  <a:lnTo>
                    <a:pt x="16" y="24"/>
                  </a:lnTo>
                  <a:cubicBezTo>
                    <a:pt x="74" y="226"/>
                    <a:pt x="160" y="458"/>
                    <a:pt x="248" y="691"/>
                  </a:cubicBezTo>
                  <a:cubicBezTo>
                    <a:pt x="248" y="691"/>
                    <a:pt x="276" y="691"/>
                    <a:pt x="276" y="663"/>
                  </a:cubicBezTo>
                  <a:cubicBezTo>
                    <a:pt x="190" y="458"/>
                    <a:pt x="102" y="226"/>
                    <a:pt x="16" y="2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5704030" y="4156033"/>
              <a:ext cx="11332" cy="25485"/>
            </a:xfrm>
            <a:custGeom>
              <a:avLst/>
              <a:gdLst/>
              <a:ahLst/>
              <a:cxnLst/>
              <a:rect l="l" t="t" r="r" b="b"/>
              <a:pathLst>
                <a:path w="233" h="524" extrusionOk="0">
                  <a:moveTo>
                    <a:pt x="28" y="0"/>
                  </a:moveTo>
                  <a:cubicBezTo>
                    <a:pt x="0" y="0"/>
                    <a:pt x="0" y="0"/>
                    <a:pt x="0" y="28"/>
                  </a:cubicBezTo>
                  <a:cubicBezTo>
                    <a:pt x="86" y="174"/>
                    <a:pt x="144" y="349"/>
                    <a:pt x="202" y="523"/>
                  </a:cubicBezTo>
                  <a:cubicBezTo>
                    <a:pt x="202" y="523"/>
                    <a:pt x="233" y="523"/>
                    <a:pt x="233" y="493"/>
                  </a:cubicBezTo>
                  <a:cubicBezTo>
                    <a:pt x="202" y="319"/>
                    <a:pt x="116" y="144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5715314" y="4164496"/>
              <a:ext cx="11381" cy="29667"/>
            </a:xfrm>
            <a:custGeom>
              <a:avLst/>
              <a:gdLst/>
              <a:ahLst/>
              <a:cxnLst/>
              <a:rect l="l" t="t" r="r" b="b"/>
              <a:pathLst>
                <a:path w="234" h="610" extrusionOk="0">
                  <a:moveTo>
                    <a:pt x="1" y="0"/>
                  </a:moveTo>
                  <a:lnTo>
                    <a:pt x="1" y="0"/>
                  </a:lnTo>
                  <a:cubicBezTo>
                    <a:pt x="59" y="203"/>
                    <a:pt x="117" y="407"/>
                    <a:pt x="203" y="609"/>
                  </a:cubicBezTo>
                  <a:lnTo>
                    <a:pt x="233" y="609"/>
                  </a:lnTo>
                  <a:cubicBezTo>
                    <a:pt x="175" y="407"/>
                    <a:pt x="87" y="203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5726646" y="4175779"/>
              <a:ext cx="12694" cy="27527"/>
            </a:xfrm>
            <a:custGeom>
              <a:avLst/>
              <a:gdLst/>
              <a:ahLst/>
              <a:cxnLst/>
              <a:rect l="l" t="t" r="r" b="b"/>
              <a:pathLst>
                <a:path w="261" h="566" extrusionOk="0">
                  <a:moveTo>
                    <a:pt x="0" y="1"/>
                  </a:moveTo>
                  <a:cubicBezTo>
                    <a:pt x="58" y="203"/>
                    <a:pt x="144" y="377"/>
                    <a:pt x="233" y="552"/>
                  </a:cubicBezTo>
                  <a:cubicBezTo>
                    <a:pt x="233" y="562"/>
                    <a:pt x="236" y="565"/>
                    <a:pt x="240" y="565"/>
                  </a:cubicBezTo>
                  <a:cubicBezTo>
                    <a:pt x="248" y="565"/>
                    <a:pt x="260" y="552"/>
                    <a:pt x="260" y="552"/>
                  </a:cubicBezTo>
                  <a:cubicBezTo>
                    <a:pt x="174" y="350"/>
                    <a:pt x="86" y="17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737929" y="4182248"/>
              <a:ext cx="11381" cy="28111"/>
            </a:xfrm>
            <a:custGeom>
              <a:avLst/>
              <a:gdLst/>
              <a:ahLst/>
              <a:cxnLst/>
              <a:rect l="l" t="t" r="r" b="b"/>
              <a:pathLst>
                <a:path w="234" h="578" extrusionOk="0">
                  <a:moveTo>
                    <a:pt x="23" y="0"/>
                  </a:moveTo>
                  <a:cubicBezTo>
                    <a:pt x="15" y="0"/>
                    <a:pt x="1" y="21"/>
                    <a:pt x="1" y="42"/>
                  </a:cubicBezTo>
                  <a:cubicBezTo>
                    <a:pt x="59" y="217"/>
                    <a:pt x="117" y="391"/>
                    <a:pt x="203" y="565"/>
                  </a:cubicBezTo>
                  <a:cubicBezTo>
                    <a:pt x="203" y="575"/>
                    <a:pt x="206" y="578"/>
                    <a:pt x="211" y="578"/>
                  </a:cubicBezTo>
                  <a:cubicBezTo>
                    <a:pt x="220" y="578"/>
                    <a:pt x="233" y="565"/>
                    <a:pt x="233" y="565"/>
                  </a:cubicBezTo>
                  <a:cubicBezTo>
                    <a:pt x="175" y="391"/>
                    <a:pt x="87" y="217"/>
                    <a:pt x="28" y="12"/>
                  </a:cubicBezTo>
                  <a:cubicBezTo>
                    <a:pt x="28" y="4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5749261" y="4193531"/>
              <a:ext cx="14153" cy="26068"/>
            </a:xfrm>
            <a:custGeom>
              <a:avLst/>
              <a:gdLst/>
              <a:ahLst/>
              <a:cxnLst/>
              <a:rect l="l" t="t" r="r" b="b"/>
              <a:pathLst>
                <a:path w="291" h="536" extrusionOk="0">
                  <a:moveTo>
                    <a:pt x="21" y="0"/>
                  </a:moveTo>
                  <a:cubicBezTo>
                    <a:pt x="12" y="0"/>
                    <a:pt x="0" y="12"/>
                    <a:pt x="0" y="12"/>
                  </a:cubicBezTo>
                  <a:lnTo>
                    <a:pt x="260" y="535"/>
                  </a:lnTo>
                  <a:cubicBezTo>
                    <a:pt x="260" y="535"/>
                    <a:pt x="291" y="535"/>
                    <a:pt x="291" y="508"/>
                  </a:cubicBezTo>
                  <a:cubicBezTo>
                    <a:pt x="202" y="333"/>
                    <a:pt x="116" y="159"/>
                    <a:pt x="28" y="12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5761906" y="4201993"/>
              <a:ext cx="13715" cy="28160"/>
            </a:xfrm>
            <a:custGeom>
              <a:avLst/>
              <a:gdLst/>
              <a:ahLst/>
              <a:cxnLst/>
              <a:rect l="l" t="t" r="r" b="b"/>
              <a:pathLst>
                <a:path w="282" h="579" extrusionOk="0">
                  <a:moveTo>
                    <a:pt x="9" y="0"/>
                  </a:moveTo>
                  <a:cubicBezTo>
                    <a:pt x="0" y="0"/>
                    <a:pt x="0" y="13"/>
                    <a:pt x="0" y="13"/>
                  </a:cubicBezTo>
                  <a:cubicBezTo>
                    <a:pt x="59" y="217"/>
                    <a:pt x="147" y="392"/>
                    <a:pt x="233" y="566"/>
                  </a:cubicBezTo>
                  <a:cubicBezTo>
                    <a:pt x="243" y="575"/>
                    <a:pt x="253" y="578"/>
                    <a:pt x="260" y="578"/>
                  </a:cubicBezTo>
                  <a:cubicBezTo>
                    <a:pt x="275" y="578"/>
                    <a:pt x="282" y="566"/>
                    <a:pt x="263" y="566"/>
                  </a:cubicBezTo>
                  <a:cubicBezTo>
                    <a:pt x="175" y="392"/>
                    <a:pt x="89" y="187"/>
                    <a:pt x="31" y="13"/>
                  </a:cubicBezTo>
                  <a:cubicBezTo>
                    <a:pt x="21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5774697" y="4214249"/>
              <a:ext cx="14153" cy="29424"/>
            </a:xfrm>
            <a:custGeom>
              <a:avLst/>
              <a:gdLst/>
              <a:ahLst/>
              <a:cxnLst/>
              <a:rect l="l" t="t" r="r" b="b"/>
              <a:pathLst>
                <a:path w="291" h="605" extrusionOk="0">
                  <a:moveTo>
                    <a:pt x="14" y="1"/>
                  </a:moveTo>
                  <a:cubicBezTo>
                    <a:pt x="7" y="1"/>
                    <a:pt x="0" y="8"/>
                    <a:pt x="0" y="23"/>
                  </a:cubicBezTo>
                  <a:cubicBezTo>
                    <a:pt x="86" y="226"/>
                    <a:pt x="174" y="400"/>
                    <a:pt x="260" y="605"/>
                  </a:cubicBezTo>
                  <a:cubicBezTo>
                    <a:pt x="260" y="605"/>
                    <a:pt x="291" y="605"/>
                    <a:pt x="291" y="574"/>
                  </a:cubicBezTo>
                  <a:cubicBezTo>
                    <a:pt x="202" y="400"/>
                    <a:pt x="116" y="198"/>
                    <a:pt x="28" y="23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5788802" y="4226651"/>
              <a:ext cx="11381" cy="22664"/>
            </a:xfrm>
            <a:custGeom>
              <a:avLst/>
              <a:gdLst/>
              <a:ahLst/>
              <a:cxnLst/>
              <a:rect l="l" t="t" r="r" b="b"/>
              <a:pathLst>
                <a:path w="234" h="466" extrusionOk="0">
                  <a:moveTo>
                    <a:pt x="1" y="1"/>
                  </a:moveTo>
                  <a:cubicBezTo>
                    <a:pt x="59" y="175"/>
                    <a:pt x="117" y="319"/>
                    <a:pt x="203" y="466"/>
                  </a:cubicBezTo>
                  <a:cubicBezTo>
                    <a:pt x="203" y="466"/>
                    <a:pt x="233" y="466"/>
                    <a:pt x="233" y="436"/>
                  </a:cubicBezTo>
                  <a:cubicBezTo>
                    <a:pt x="175" y="291"/>
                    <a:pt x="87" y="145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5800134" y="4232342"/>
              <a:ext cx="12694" cy="26068"/>
            </a:xfrm>
            <a:custGeom>
              <a:avLst/>
              <a:gdLst/>
              <a:ahLst/>
              <a:cxnLst/>
              <a:rect l="l" t="t" r="r" b="b"/>
              <a:pathLst>
                <a:path w="261" h="536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58" y="174"/>
                    <a:pt x="144" y="349"/>
                    <a:pt x="233" y="523"/>
                  </a:cubicBezTo>
                  <a:cubicBezTo>
                    <a:pt x="233" y="532"/>
                    <a:pt x="236" y="535"/>
                    <a:pt x="240" y="535"/>
                  </a:cubicBezTo>
                  <a:cubicBezTo>
                    <a:pt x="248" y="535"/>
                    <a:pt x="260" y="523"/>
                    <a:pt x="260" y="523"/>
                  </a:cubicBezTo>
                  <a:cubicBezTo>
                    <a:pt x="174" y="349"/>
                    <a:pt x="86" y="174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5811417" y="4239345"/>
              <a:ext cx="15077" cy="27527"/>
            </a:xfrm>
            <a:custGeom>
              <a:avLst/>
              <a:gdLst/>
              <a:ahLst/>
              <a:cxnLst/>
              <a:rect l="l" t="t" r="r" b="b"/>
              <a:pathLst>
                <a:path w="310" h="566" extrusionOk="0">
                  <a:moveTo>
                    <a:pt x="28" y="0"/>
                  </a:moveTo>
                  <a:cubicBezTo>
                    <a:pt x="1" y="0"/>
                    <a:pt x="1" y="0"/>
                    <a:pt x="1" y="30"/>
                  </a:cubicBezTo>
                  <a:lnTo>
                    <a:pt x="261" y="553"/>
                  </a:lnTo>
                  <a:cubicBezTo>
                    <a:pt x="271" y="563"/>
                    <a:pt x="281" y="566"/>
                    <a:pt x="288" y="566"/>
                  </a:cubicBezTo>
                  <a:cubicBezTo>
                    <a:pt x="303" y="566"/>
                    <a:pt x="310" y="553"/>
                    <a:pt x="291" y="553"/>
                  </a:cubicBezTo>
                  <a:cubicBezTo>
                    <a:pt x="233" y="349"/>
                    <a:pt x="117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5825570" y="4250045"/>
              <a:ext cx="10894" cy="29521"/>
            </a:xfrm>
            <a:custGeom>
              <a:avLst/>
              <a:gdLst/>
              <a:ahLst/>
              <a:cxnLst/>
              <a:rect l="l" t="t" r="r" b="b"/>
              <a:pathLst>
                <a:path w="224" h="607" extrusionOk="0">
                  <a:moveTo>
                    <a:pt x="21" y="0"/>
                  </a:moveTo>
                  <a:cubicBezTo>
                    <a:pt x="12" y="0"/>
                    <a:pt x="0" y="13"/>
                    <a:pt x="0" y="13"/>
                  </a:cubicBezTo>
                  <a:cubicBezTo>
                    <a:pt x="58" y="217"/>
                    <a:pt x="116" y="392"/>
                    <a:pt x="174" y="594"/>
                  </a:cubicBezTo>
                  <a:cubicBezTo>
                    <a:pt x="174" y="603"/>
                    <a:pt x="179" y="606"/>
                    <a:pt x="186" y="606"/>
                  </a:cubicBezTo>
                  <a:cubicBezTo>
                    <a:pt x="201" y="606"/>
                    <a:pt x="224" y="586"/>
                    <a:pt x="202" y="566"/>
                  </a:cubicBezTo>
                  <a:cubicBezTo>
                    <a:pt x="144" y="392"/>
                    <a:pt x="86" y="187"/>
                    <a:pt x="28" y="13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5838215" y="4265608"/>
              <a:ext cx="13521" cy="24318"/>
            </a:xfrm>
            <a:custGeom>
              <a:avLst/>
              <a:gdLst/>
              <a:ahLst/>
              <a:cxnLst/>
              <a:rect l="l" t="t" r="r" b="b"/>
              <a:pathLst>
                <a:path w="278" h="500" extrusionOk="0">
                  <a:moveTo>
                    <a:pt x="23" y="0"/>
                  </a:moveTo>
                  <a:cubicBezTo>
                    <a:pt x="14" y="0"/>
                    <a:pt x="0" y="13"/>
                    <a:pt x="0" y="13"/>
                  </a:cubicBezTo>
                  <a:cubicBezTo>
                    <a:pt x="89" y="188"/>
                    <a:pt x="147" y="332"/>
                    <a:pt x="233" y="478"/>
                  </a:cubicBezTo>
                  <a:cubicBezTo>
                    <a:pt x="248" y="492"/>
                    <a:pt x="262" y="499"/>
                    <a:pt x="270" y="499"/>
                  </a:cubicBezTo>
                  <a:cubicBezTo>
                    <a:pt x="277" y="499"/>
                    <a:pt x="277" y="492"/>
                    <a:pt x="263" y="478"/>
                  </a:cubicBezTo>
                  <a:cubicBezTo>
                    <a:pt x="205" y="304"/>
                    <a:pt x="117" y="158"/>
                    <a:pt x="31" y="13"/>
                  </a:cubicBezTo>
                  <a:cubicBezTo>
                    <a:pt x="31" y="3"/>
                    <a:pt x="27" y="0"/>
                    <a:pt x="2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5851006" y="4274703"/>
              <a:ext cx="11332" cy="24026"/>
            </a:xfrm>
            <a:custGeom>
              <a:avLst/>
              <a:gdLst/>
              <a:ahLst/>
              <a:cxnLst/>
              <a:rect l="l" t="t" r="r" b="b"/>
              <a:pathLst>
                <a:path w="233" h="494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175"/>
                    <a:pt x="116" y="319"/>
                    <a:pt x="202" y="494"/>
                  </a:cubicBezTo>
                  <a:lnTo>
                    <a:pt x="233" y="494"/>
                  </a:lnTo>
                  <a:cubicBezTo>
                    <a:pt x="174" y="319"/>
                    <a:pt x="86" y="14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1"/>
            <p:cNvSpPr/>
            <p:nvPr/>
          </p:nvSpPr>
          <p:spPr>
            <a:xfrm>
              <a:off x="5862289" y="4284527"/>
              <a:ext cx="12694" cy="24755"/>
            </a:xfrm>
            <a:custGeom>
              <a:avLst/>
              <a:gdLst/>
              <a:ahLst/>
              <a:cxnLst/>
              <a:rect l="l" t="t" r="r" b="b"/>
              <a:pathLst>
                <a:path w="261" h="509" extrusionOk="0">
                  <a:moveTo>
                    <a:pt x="1" y="1"/>
                  </a:moveTo>
                  <a:cubicBezTo>
                    <a:pt x="87" y="175"/>
                    <a:pt x="145" y="350"/>
                    <a:pt x="233" y="496"/>
                  </a:cubicBezTo>
                  <a:cubicBezTo>
                    <a:pt x="233" y="505"/>
                    <a:pt x="236" y="508"/>
                    <a:pt x="240" y="508"/>
                  </a:cubicBezTo>
                  <a:cubicBezTo>
                    <a:pt x="248" y="508"/>
                    <a:pt x="261" y="496"/>
                    <a:pt x="261" y="496"/>
                  </a:cubicBezTo>
                  <a:cubicBezTo>
                    <a:pt x="175" y="322"/>
                    <a:pt x="117" y="147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5876442" y="4296199"/>
              <a:ext cx="11332" cy="22323"/>
            </a:xfrm>
            <a:custGeom>
              <a:avLst/>
              <a:gdLst/>
              <a:ahLst/>
              <a:cxnLst/>
              <a:rect l="l" t="t" r="r" b="b"/>
              <a:pathLst>
                <a:path w="233" h="459" extrusionOk="0">
                  <a:moveTo>
                    <a:pt x="14" y="1"/>
                  </a:moveTo>
                  <a:cubicBezTo>
                    <a:pt x="7" y="1"/>
                    <a:pt x="0" y="9"/>
                    <a:pt x="0" y="24"/>
                  </a:cubicBezTo>
                  <a:cubicBezTo>
                    <a:pt x="58" y="168"/>
                    <a:pt x="116" y="314"/>
                    <a:pt x="202" y="458"/>
                  </a:cubicBezTo>
                  <a:cubicBezTo>
                    <a:pt x="202" y="458"/>
                    <a:pt x="233" y="458"/>
                    <a:pt x="233" y="430"/>
                  </a:cubicBezTo>
                  <a:cubicBezTo>
                    <a:pt x="144" y="284"/>
                    <a:pt x="86" y="140"/>
                    <a:pt x="28" y="24"/>
                  </a:cubicBezTo>
                  <a:cubicBezTo>
                    <a:pt x="28" y="9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5887726" y="4302327"/>
              <a:ext cx="11332" cy="25290"/>
            </a:xfrm>
            <a:custGeom>
              <a:avLst/>
              <a:gdLst/>
              <a:ahLst/>
              <a:cxnLst/>
              <a:rect l="l" t="t" r="r" b="b"/>
              <a:pathLst>
                <a:path w="233" h="520" extrusionOk="0">
                  <a:moveTo>
                    <a:pt x="21" y="0"/>
                  </a:moveTo>
                  <a:cubicBezTo>
                    <a:pt x="13" y="0"/>
                    <a:pt x="1" y="14"/>
                    <a:pt x="1" y="14"/>
                  </a:cubicBezTo>
                  <a:cubicBezTo>
                    <a:pt x="59" y="188"/>
                    <a:pt x="117" y="332"/>
                    <a:pt x="175" y="507"/>
                  </a:cubicBezTo>
                  <a:cubicBezTo>
                    <a:pt x="183" y="516"/>
                    <a:pt x="192" y="519"/>
                    <a:pt x="199" y="519"/>
                  </a:cubicBezTo>
                  <a:cubicBezTo>
                    <a:pt x="218" y="519"/>
                    <a:pt x="233" y="498"/>
                    <a:pt x="233" y="479"/>
                  </a:cubicBezTo>
                  <a:cubicBezTo>
                    <a:pt x="175" y="332"/>
                    <a:pt x="87" y="158"/>
                    <a:pt x="28" y="14"/>
                  </a:cubicBez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5901878" y="4312200"/>
              <a:ext cx="12305" cy="25290"/>
            </a:xfrm>
            <a:custGeom>
              <a:avLst/>
              <a:gdLst/>
              <a:ahLst/>
              <a:cxnLst/>
              <a:rect l="l" t="t" r="r" b="b"/>
              <a:pathLst>
                <a:path w="253" h="520" extrusionOk="0">
                  <a:moveTo>
                    <a:pt x="21" y="1"/>
                  </a:moveTo>
                  <a:cubicBezTo>
                    <a:pt x="12" y="1"/>
                    <a:pt x="0" y="13"/>
                    <a:pt x="0" y="13"/>
                  </a:cubicBezTo>
                  <a:cubicBezTo>
                    <a:pt x="86" y="187"/>
                    <a:pt x="144" y="334"/>
                    <a:pt x="202" y="508"/>
                  </a:cubicBezTo>
                  <a:cubicBezTo>
                    <a:pt x="202" y="516"/>
                    <a:pt x="207" y="520"/>
                    <a:pt x="213" y="520"/>
                  </a:cubicBezTo>
                  <a:cubicBezTo>
                    <a:pt x="229" y="520"/>
                    <a:pt x="252" y="499"/>
                    <a:pt x="233" y="478"/>
                  </a:cubicBezTo>
                  <a:cubicBezTo>
                    <a:pt x="174" y="334"/>
                    <a:pt x="116" y="160"/>
                    <a:pt x="28" y="13"/>
                  </a:cubicBezTo>
                  <a:cubicBezTo>
                    <a:pt x="28" y="4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5914524" y="4328396"/>
              <a:ext cx="12840" cy="25485"/>
            </a:xfrm>
            <a:custGeom>
              <a:avLst/>
              <a:gdLst/>
              <a:ahLst/>
              <a:cxnLst/>
              <a:rect l="l" t="t" r="r" b="b"/>
              <a:pathLst>
                <a:path w="264" h="524" extrusionOk="0">
                  <a:moveTo>
                    <a:pt x="31" y="1"/>
                  </a:moveTo>
                  <a:cubicBezTo>
                    <a:pt x="31" y="1"/>
                    <a:pt x="0" y="1"/>
                    <a:pt x="31" y="29"/>
                  </a:cubicBezTo>
                  <a:cubicBezTo>
                    <a:pt x="89" y="175"/>
                    <a:pt x="147" y="350"/>
                    <a:pt x="205" y="524"/>
                  </a:cubicBezTo>
                  <a:cubicBezTo>
                    <a:pt x="233" y="524"/>
                    <a:pt x="263" y="524"/>
                    <a:pt x="263" y="494"/>
                  </a:cubicBezTo>
                  <a:cubicBezTo>
                    <a:pt x="205" y="319"/>
                    <a:pt x="117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5928628" y="4339728"/>
              <a:ext cx="12840" cy="24658"/>
            </a:xfrm>
            <a:custGeom>
              <a:avLst/>
              <a:gdLst/>
              <a:ahLst/>
              <a:cxnLst/>
              <a:rect l="l" t="t" r="r" b="b"/>
              <a:pathLst>
                <a:path w="264" h="507" extrusionOk="0">
                  <a:moveTo>
                    <a:pt x="31" y="0"/>
                  </a:moveTo>
                  <a:cubicBezTo>
                    <a:pt x="1" y="0"/>
                    <a:pt x="1" y="28"/>
                    <a:pt x="31" y="28"/>
                  </a:cubicBezTo>
                  <a:cubicBezTo>
                    <a:pt x="117" y="58"/>
                    <a:pt x="147" y="203"/>
                    <a:pt x="147" y="291"/>
                  </a:cubicBezTo>
                  <a:cubicBezTo>
                    <a:pt x="175" y="349"/>
                    <a:pt x="206" y="435"/>
                    <a:pt x="233" y="493"/>
                  </a:cubicBezTo>
                  <a:cubicBezTo>
                    <a:pt x="233" y="503"/>
                    <a:pt x="237" y="507"/>
                    <a:pt x="241" y="507"/>
                  </a:cubicBezTo>
                  <a:cubicBezTo>
                    <a:pt x="250" y="507"/>
                    <a:pt x="264" y="493"/>
                    <a:pt x="264" y="493"/>
                  </a:cubicBezTo>
                  <a:cubicBezTo>
                    <a:pt x="233" y="349"/>
                    <a:pt x="175" y="233"/>
                    <a:pt x="147" y="117"/>
                  </a:cubicBezTo>
                  <a:cubicBezTo>
                    <a:pt x="117" y="58"/>
                    <a:pt x="89" y="28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5946331" y="4349941"/>
              <a:ext cx="9289" cy="23393"/>
            </a:xfrm>
            <a:custGeom>
              <a:avLst/>
              <a:gdLst/>
              <a:ahLst/>
              <a:cxnLst/>
              <a:rect l="l" t="t" r="r" b="b"/>
              <a:pathLst>
                <a:path w="191" h="481" extrusionOk="0">
                  <a:moveTo>
                    <a:pt x="5" y="0"/>
                  </a:moveTo>
                  <a:cubicBezTo>
                    <a:pt x="1" y="0"/>
                    <a:pt x="1" y="8"/>
                    <a:pt x="16" y="23"/>
                  </a:cubicBezTo>
                  <a:cubicBezTo>
                    <a:pt x="16" y="8"/>
                    <a:pt x="8" y="0"/>
                    <a:pt x="5" y="0"/>
                  </a:cubicBezTo>
                  <a:close/>
                  <a:moveTo>
                    <a:pt x="16" y="23"/>
                  </a:moveTo>
                  <a:lnTo>
                    <a:pt x="16" y="23"/>
                  </a:lnTo>
                  <a:cubicBezTo>
                    <a:pt x="44" y="167"/>
                    <a:pt x="74" y="313"/>
                    <a:pt x="132" y="457"/>
                  </a:cubicBezTo>
                  <a:cubicBezTo>
                    <a:pt x="146" y="473"/>
                    <a:pt x="161" y="480"/>
                    <a:pt x="172" y="480"/>
                  </a:cubicBezTo>
                  <a:cubicBezTo>
                    <a:pt x="183" y="480"/>
                    <a:pt x="190" y="473"/>
                    <a:pt x="190" y="457"/>
                  </a:cubicBezTo>
                  <a:lnTo>
                    <a:pt x="16" y="23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5958393" y="4357431"/>
              <a:ext cx="12694" cy="31759"/>
            </a:xfrm>
            <a:custGeom>
              <a:avLst/>
              <a:gdLst/>
              <a:ahLst/>
              <a:cxnLst/>
              <a:rect l="l" t="t" r="r" b="b"/>
              <a:pathLst>
                <a:path w="261" h="653" extrusionOk="0">
                  <a:moveTo>
                    <a:pt x="21" y="0"/>
                  </a:moveTo>
                  <a:cubicBezTo>
                    <a:pt x="13" y="0"/>
                    <a:pt x="0" y="13"/>
                    <a:pt x="0" y="13"/>
                  </a:cubicBezTo>
                  <a:cubicBezTo>
                    <a:pt x="86" y="217"/>
                    <a:pt x="144" y="420"/>
                    <a:pt x="203" y="652"/>
                  </a:cubicBezTo>
                  <a:cubicBezTo>
                    <a:pt x="203" y="652"/>
                    <a:pt x="261" y="652"/>
                    <a:pt x="233" y="624"/>
                  </a:cubicBezTo>
                  <a:cubicBezTo>
                    <a:pt x="175" y="420"/>
                    <a:pt x="117" y="217"/>
                    <a:pt x="28" y="13"/>
                  </a:cubicBez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5971038" y="4369347"/>
              <a:ext cx="14201" cy="26944"/>
            </a:xfrm>
            <a:custGeom>
              <a:avLst/>
              <a:gdLst/>
              <a:ahLst/>
              <a:cxnLst/>
              <a:rect l="l" t="t" r="r" b="b"/>
              <a:pathLst>
                <a:path w="292" h="554" extrusionOk="0">
                  <a:moveTo>
                    <a:pt x="1" y="0"/>
                  </a:moveTo>
                  <a:cubicBezTo>
                    <a:pt x="89" y="205"/>
                    <a:pt x="147" y="379"/>
                    <a:pt x="233" y="554"/>
                  </a:cubicBezTo>
                  <a:cubicBezTo>
                    <a:pt x="233" y="554"/>
                    <a:pt x="291" y="554"/>
                    <a:pt x="263" y="523"/>
                  </a:cubicBezTo>
                  <a:cubicBezTo>
                    <a:pt x="205" y="349"/>
                    <a:pt x="117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5985191" y="4381019"/>
              <a:ext cx="15612" cy="32829"/>
            </a:xfrm>
            <a:custGeom>
              <a:avLst/>
              <a:gdLst/>
              <a:ahLst/>
              <a:cxnLst/>
              <a:rect l="l" t="t" r="r" b="b"/>
              <a:pathLst>
                <a:path w="321" h="675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89" y="225"/>
                    <a:pt x="175" y="458"/>
                    <a:pt x="291" y="662"/>
                  </a:cubicBezTo>
                  <a:cubicBezTo>
                    <a:pt x="291" y="672"/>
                    <a:pt x="294" y="675"/>
                    <a:pt x="299" y="675"/>
                  </a:cubicBezTo>
                  <a:cubicBezTo>
                    <a:pt x="308" y="675"/>
                    <a:pt x="321" y="662"/>
                    <a:pt x="321" y="662"/>
                  </a:cubicBezTo>
                  <a:cubicBezTo>
                    <a:pt x="233" y="430"/>
                    <a:pt x="116" y="225"/>
                    <a:pt x="30" y="23"/>
                  </a:cubicBezTo>
                  <a:cubicBezTo>
                    <a:pt x="30" y="8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6002116" y="4395609"/>
              <a:ext cx="15660" cy="32780"/>
            </a:xfrm>
            <a:custGeom>
              <a:avLst/>
              <a:gdLst/>
              <a:ahLst/>
              <a:cxnLst/>
              <a:rect l="l" t="t" r="r" b="b"/>
              <a:pathLst>
                <a:path w="322" h="674" extrusionOk="0">
                  <a:moveTo>
                    <a:pt x="10" y="0"/>
                  </a:moveTo>
                  <a:cubicBezTo>
                    <a:pt x="1" y="0"/>
                    <a:pt x="1" y="14"/>
                    <a:pt x="1" y="14"/>
                  </a:cubicBezTo>
                  <a:cubicBezTo>
                    <a:pt x="117" y="216"/>
                    <a:pt x="205" y="448"/>
                    <a:pt x="291" y="653"/>
                  </a:cubicBezTo>
                  <a:cubicBezTo>
                    <a:pt x="291" y="667"/>
                    <a:pt x="299" y="674"/>
                    <a:pt x="307" y="674"/>
                  </a:cubicBezTo>
                  <a:cubicBezTo>
                    <a:pt x="314" y="674"/>
                    <a:pt x="322" y="667"/>
                    <a:pt x="322" y="653"/>
                  </a:cubicBezTo>
                  <a:cubicBezTo>
                    <a:pt x="233" y="420"/>
                    <a:pt x="147" y="216"/>
                    <a:pt x="31" y="14"/>
                  </a:cubicBezTo>
                  <a:cubicBezTo>
                    <a:pt x="21" y="3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6019089" y="4411708"/>
              <a:ext cx="12840" cy="24755"/>
            </a:xfrm>
            <a:custGeom>
              <a:avLst/>
              <a:gdLst/>
              <a:ahLst/>
              <a:cxnLst/>
              <a:rect l="l" t="t" r="r" b="b"/>
              <a:pathLst>
                <a:path w="264" h="509" extrusionOk="0">
                  <a:moveTo>
                    <a:pt x="1" y="1"/>
                  </a:moveTo>
                  <a:cubicBezTo>
                    <a:pt x="89" y="175"/>
                    <a:pt x="175" y="350"/>
                    <a:pt x="233" y="496"/>
                  </a:cubicBezTo>
                  <a:cubicBezTo>
                    <a:pt x="243" y="505"/>
                    <a:pt x="250" y="508"/>
                    <a:pt x="254" y="508"/>
                  </a:cubicBezTo>
                  <a:cubicBezTo>
                    <a:pt x="263" y="508"/>
                    <a:pt x="263" y="496"/>
                    <a:pt x="263" y="496"/>
                  </a:cubicBezTo>
                  <a:cubicBezTo>
                    <a:pt x="205" y="322"/>
                    <a:pt x="117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6033242" y="4424499"/>
              <a:ext cx="14153" cy="32488"/>
            </a:xfrm>
            <a:custGeom>
              <a:avLst/>
              <a:gdLst/>
              <a:ahLst/>
              <a:cxnLst/>
              <a:rect l="l" t="t" r="r" b="b"/>
              <a:pathLst>
                <a:path w="291" h="668" extrusionOk="0">
                  <a:moveTo>
                    <a:pt x="0" y="1"/>
                  </a:moveTo>
                  <a:cubicBezTo>
                    <a:pt x="88" y="233"/>
                    <a:pt x="174" y="435"/>
                    <a:pt x="263" y="668"/>
                  </a:cubicBezTo>
                  <a:cubicBezTo>
                    <a:pt x="263" y="668"/>
                    <a:pt x="291" y="668"/>
                    <a:pt x="291" y="640"/>
                  </a:cubicBezTo>
                  <a:cubicBezTo>
                    <a:pt x="205" y="435"/>
                    <a:pt x="116" y="203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6048805" y="4439381"/>
              <a:ext cx="11381" cy="24755"/>
            </a:xfrm>
            <a:custGeom>
              <a:avLst/>
              <a:gdLst/>
              <a:ahLst/>
              <a:cxnLst/>
              <a:rect l="l" t="t" r="r" b="b"/>
              <a:pathLst>
                <a:path w="234" h="509" extrusionOk="0">
                  <a:moveTo>
                    <a:pt x="22" y="1"/>
                  </a:moveTo>
                  <a:cubicBezTo>
                    <a:pt x="13" y="1"/>
                    <a:pt x="1" y="13"/>
                    <a:pt x="1" y="13"/>
                  </a:cubicBezTo>
                  <a:cubicBezTo>
                    <a:pt x="59" y="160"/>
                    <a:pt x="117" y="334"/>
                    <a:pt x="203" y="508"/>
                  </a:cubicBezTo>
                  <a:cubicBezTo>
                    <a:pt x="203" y="508"/>
                    <a:pt x="233" y="508"/>
                    <a:pt x="233" y="478"/>
                  </a:cubicBezTo>
                  <a:cubicBezTo>
                    <a:pt x="145" y="334"/>
                    <a:pt x="87" y="160"/>
                    <a:pt x="29" y="13"/>
                  </a:cubicBezTo>
                  <a:cubicBezTo>
                    <a:pt x="29" y="4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6058678" y="4446482"/>
              <a:ext cx="9970" cy="21837"/>
            </a:xfrm>
            <a:custGeom>
              <a:avLst/>
              <a:gdLst/>
              <a:ahLst/>
              <a:cxnLst/>
              <a:rect l="l" t="t" r="r" b="b"/>
              <a:pathLst>
                <a:path w="205" h="449" extrusionOk="0">
                  <a:moveTo>
                    <a:pt x="9" y="0"/>
                  </a:moveTo>
                  <a:cubicBezTo>
                    <a:pt x="0" y="0"/>
                    <a:pt x="0" y="14"/>
                    <a:pt x="0" y="14"/>
                  </a:cubicBezTo>
                  <a:lnTo>
                    <a:pt x="174" y="448"/>
                  </a:lnTo>
                  <a:cubicBezTo>
                    <a:pt x="174" y="448"/>
                    <a:pt x="205" y="448"/>
                    <a:pt x="205" y="420"/>
                  </a:cubicBezTo>
                  <a:cubicBezTo>
                    <a:pt x="147" y="274"/>
                    <a:pt x="88" y="130"/>
                    <a:pt x="30" y="14"/>
                  </a:cubicBezTo>
                  <a:cubicBezTo>
                    <a:pt x="20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6071421" y="4449935"/>
              <a:ext cx="9922" cy="26847"/>
            </a:xfrm>
            <a:custGeom>
              <a:avLst/>
              <a:gdLst/>
              <a:ahLst/>
              <a:cxnLst/>
              <a:rect l="l" t="t" r="r" b="b"/>
              <a:pathLst>
                <a:path w="204" h="552" extrusionOk="0">
                  <a:moveTo>
                    <a:pt x="1" y="1"/>
                  </a:moveTo>
                  <a:lnTo>
                    <a:pt x="1" y="1"/>
                  </a:lnTo>
                  <a:cubicBezTo>
                    <a:pt x="59" y="175"/>
                    <a:pt x="117" y="349"/>
                    <a:pt x="175" y="552"/>
                  </a:cubicBezTo>
                  <a:cubicBezTo>
                    <a:pt x="175" y="552"/>
                    <a:pt x="203" y="552"/>
                    <a:pt x="203" y="524"/>
                  </a:cubicBezTo>
                  <a:cubicBezTo>
                    <a:pt x="145" y="349"/>
                    <a:pt x="87" y="175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6086935" y="4469729"/>
              <a:ext cx="11332" cy="24026"/>
            </a:xfrm>
            <a:custGeom>
              <a:avLst/>
              <a:gdLst/>
              <a:ahLst/>
              <a:cxnLst/>
              <a:rect l="l" t="t" r="r" b="b"/>
              <a:pathLst>
                <a:path w="233" h="494" extrusionOk="0">
                  <a:moveTo>
                    <a:pt x="0" y="0"/>
                  </a:moveTo>
                  <a:cubicBezTo>
                    <a:pt x="58" y="175"/>
                    <a:pt x="116" y="349"/>
                    <a:pt x="175" y="493"/>
                  </a:cubicBezTo>
                  <a:cubicBezTo>
                    <a:pt x="205" y="493"/>
                    <a:pt x="233" y="493"/>
                    <a:pt x="205" y="465"/>
                  </a:cubicBezTo>
                  <a:cubicBezTo>
                    <a:pt x="147" y="319"/>
                    <a:pt x="89" y="175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6095398" y="4475371"/>
              <a:ext cx="11381" cy="26847"/>
            </a:xfrm>
            <a:custGeom>
              <a:avLst/>
              <a:gdLst/>
              <a:ahLst/>
              <a:cxnLst/>
              <a:rect l="l" t="t" r="r" b="b"/>
              <a:pathLst>
                <a:path w="234" h="552" extrusionOk="0">
                  <a:moveTo>
                    <a:pt x="1" y="1"/>
                  </a:moveTo>
                  <a:cubicBezTo>
                    <a:pt x="59" y="175"/>
                    <a:pt x="117" y="377"/>
                    <a:pt x="205" y="552"/>
                  </a:cubicBezTo>
                  <a:cubicBezTo>
                    <a:pt x="205" y="552"/>
                    <a:pt x="233" y="552"/>
                    <a:pt x="233" y="524"/>
                  </a:cubicBezTo>
                  <a:cubicBezTo>
                    <a:pt x="147" y="349"/>
                    <a:pt x="89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6105368" y="4482374"/>
              <a:ext cx="8511" cy="22664"/>
            </a:xfrm>
            <a:custGeom>
              <a:avLst/>
              <a:gdLst/>
              <a:ahLst/>
              <a:cxnLst/>
              <a:rect l="l" t="t" r="r" b="b"/>
              <a:pathLst>
                <a:path w="175" h="466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147"/>
                    <a:pt x="86" y="322"/>
                    <a:pt x="144" y="466"/>
                  </a:cubicBezTo>
                  <a:lnTo>
                    <a:pt x="174" y="466"/>
                  </a:lnTo>
                  <a:cubicBezTo>
                    <a:pt x="144" y="291"/>
                    <a:pt x="58" y="147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6112372" y="4489524"/>
              <a:ext cx="14153" cy="29327"/>
            </a:xfrm>
            <a:custGeom>
              <a:avLst/>
              <a:gdLst/>
              <a:ahLst/>
              <a:cxnLst/>
              <a:rect l="l" t="t" r="r" b="b"/>
              <a:pathLst>
                <a:path w="291" h="603" extrusionOk="0">
                  <a:moveTo>
                    <a:pt x="30" y="0"/>
                  </a:moveTo>
                  <a:cubicBezTo>
                    <a:pt x="30" y="0"/>
                    <a:pt x="0" y="0"/>
                    <a:pt x="30" y="28"/>
                  </a:cubicBezTo>
                  <a:cubicBezTo>
                    <a:pt x="89" y="202"/>
                    <a:pt x="175" y="407"/>
                    <a:pt x="263" y="581"/>
                  </a:cubicBezTo>
                  <a:cubicBezTo>
                    <a:pt x="263" y="595"/>
                    <a:pt x="270" y="602"/>
                    <a:pt x="277" y="602"/>
                  </a:cubicBezTo>
                  <a:cubicBezTo>
                    <a:pt x="284" y="602"/>
                    <a:pt x="291" y="595"/>
                    <a:pt x="291" y="581"/>
                  </a:cubicBezTo>
                  <a:cubicBezTo>
                    <a:pt x="205" y="407"/>
                    <a:pt x="116" y="202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6127984" y="4498327"/>
              <a:ext cx="12694" cy="27965"/>
            </a:xfrm>
            <a:custGeom>
              <a:avLst/>
              <a:gdLst/>
              <a:ahLst/>
              <a:cxnLst/>
              <a:rect l="l" t="t" r="r" b="b"/>
              <a:pathLst>
                <a:path w="261" h="575" extrusionOk="0">
                  <a:moveTo>
                    <a:pt x="4" y="1"/>
                  </a:moveTo>
                  <a:cubicBezTo>
                    <a:pt x="0" y="1"/>
                    <a:pt x="0" y="7"/>
                    <a:pt x="0" y="21"/>
                  </a:cubicBezTo>
                  <a:cubicBezTo>
                    <a:pt x="58" y="196"/>
                    <a:pt x="144" y="400"/>
                    <a:pt x="232" y="575"/>
                  </a:cubicBezTo>
                  <a:cubicBezTo>
                    <a:pt x="260" y="575"/>
                    <a:pt x="260" y="575"/>
                    <a:pt x="260" y="544"/>
                  </a:cubicBezTo>
                  <a:cubicBezTo>
                    <a:pt x="174" y="370"/>
                    <a:pt x="86" y="196"/>
                    <a:pt x="28" y="21"/>
                  </a:cubicBezTo>
                  <a:cubicBezTo>
                    <a:pt x="14" y="7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6140629" y="4510631"/>
              <a:ext cx="12840" cy="24123"/>
            </a:xfrm>
            <a:custGeom>
              <a:avLst/>
              <a:gdLst/>
              <a:ahLst/>
              <a:cxnLst/>
              <a:rect l="l" t="t" r="r" b="b"/>
              <a:pathLst>
                <a:path w="264" h="496" extrusionOk="0">
                  <a:moveTo>
                    <a:pt x="31" y="1"/>
                  </a:moveTo>
                  <a:cubicBezTo>
                    <a:pt x="31" y="1"/>
                    <a:pt x="0" y="1"/>
                    <a:pt x="0" y="31"/>
                  </a:cubicBezTo>
                  <a:cubicBezTo>
                    <a:pt x="31" y="175"/>
                    <a:pt x="89" y="380"/>
                    <a:pt x="233" y="496"/>
                  </a:cubicBezTo>
                  <a:cubicBezTo>
                    <a:pt x="233" y="496"/>
                    <a:pt x="263" y="496"/>
                    <a:pt x="233" y="466"/>
                  </a:cubicBezTo>
                  <a:cubicBezTo>
                    <a:pt x="147" y="322"/>
                    <a:pt x="58" y="20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6151912" y="4520602"/>
              <a:ext cx="12353" cy="26068"/>
            </a:xfrm>
            <a:custGeom>
              <a:avLst/>
              <a:gdLst/>
              <a:ahLst/>
              <a:cxnLst/>
              <a:rect l="l" t="t" r="r" b="b"/>
              <a:pathLst>
                <a:path w="254" h="536" extrusionOk="0">
                  <a:moveTo>
                    <a:pt x="31" y="0"/>
                  </a:moveTo>
                  <a:cubicBezTo>
                    <a:pt x="31" y="0"/>
                    <a:pt x="1" y="0"/>
                    <a:pt x="31" y="28"/>
                  </a:cubicBezTo>
                  <a:cubicBezTo>
                    <a:pt x="89" y="175"/>
                    <a:pt x="147" y="349"/>
                    <a:pt x="205" y="523"/>
                  </a:cubicBezTo>
                  <a:cubicBezTo>
                    <a:pt x="215" y="533"/>
                    <a:pt x="224" y="536"/>
                    <a:pt x="232" y="536"/>
                  </a:cubicBezTo>
                  <a:cubicBezTo>
                    <a:pt x="247" y="536"/>
                    <a:pt x="253" y="523"/>
                    <a:pt x="233" y="523"/>
                  </a:cubicBezTo>
                  <a:cubicBezTo>
                    <a:pt x="175" y="349"/>
                    <a:pt x="117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6163244" y="4530426"/>
              <a:ext cx="12791" cy="30786"/>
            </a:xfrm>
            <a:custGeom>
              <a:avLst/>
              <a:gdLst/>
              <a:ahLst/>
              <a:cxnLst/>
              <a:rect l="l" t="t" r="r" b="b"/>
              <a:pathLst>
                <a:path w="263" h="633" extrusionOk="0">
                  <a:moveTo>
                    <a:pt x="0" y="1"/>
                  </a:moveTo>
                  <a:cubicBezTo>
                    <a:pt x="89" y="205"/>
                    <a:pt x="147" y="407"/>
                    <a:pt x="233" y="612"/>
                  </a:cubicBezTo>
                  <a:cubicBezTo>
                    <a:pt x="233" y="626"/>
                    <a:pt x="240" y="633"/>
                    <a:pt x="248" y="633"/>
                  </a:cubicBezTo>
                  <a:cubicBezTo>
                    <a:pt x="255" y="633"/>
                    <a:pt x="263" y="626"/>
                    <a:pt x="263" y="612"/>
                  </a:cubicBezTo>
                  <a:cubicBezTo>
                    <a:pt x="205" y="407"/>
                    <a:pt x="117" y="205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6178856" y="4546038"/>
              <a:ext cx="9873" cy="24026"/>
            </a:xfrm>
            <a:custGeom>
              <a:avLst/>
              <a:gdLst/>
              <a:ahLst/>
              <a:cxnLst/>
              <a:rect l="l" t="t" r="r" b="b"/>
              <a:pathLst>
                <a:path w="203" h="494" extrusionOk="0">
                  <a:moveTo>
                    <a:pt x="0" y="0"/>
                  </a:moveTo>
                  <a:cubicBezTo>
                    <a:pt x="58" y="175"/>
                    <a:pt x="116" y="349"/>
                    <a:pt x="174" y="493"/>
                  </a:cubicBezTo>
                  <a:cubicBezTo>
                    <a:pt x="174" y="493"/>
                    <a:pt x="202" y="493"/>
                    <a:pt x="202" y="465"/>
                  </a:cubicBezTo>
                  <a:cubicBezTo>
                    <a:pt x="144" y="319"/>
                    <a:pt x="86" y="14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6190139" y="4557321"/>
              <a:ext cx="12694" cy="27479"/>
            </a:xfrm>
            <a:custGeom>
              <a:avLst/>
              <a:gdLst/>
              <a:ahLst/>
              <a:cxnLst/>
              <a:rect l="l" t="t" r="r" b="b"/>
              <a:pathLst>
                <a:path w="261" h="565" extrusionOk="0">
                  <a:moveTo>
                    <a:pt x="28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59" y="203"/>
                    <a:pt x="145" y="377"/>
                    <a:pt x="233" y="552"/>
                  </a:cubicBezTo>
                  <a:cubicBezTo>
                    <a:pt x="233" y="561"/>
                    <a:pt x="235" y="564"/>
                    <a:pt x="239" y="564"/>
                  </a:cubicBezTo>
                  <a:cubicBezTo>
                    <a:pt x="247" y="564"/>
                    <a:pt x="261" y="544"/>
                    <a:pt x="261" y="524"/>
                  </a:cubicBezTo>
                  <a:cubicBezTo>
                    <a:pt x="175" y="350"/>
                    <a:pt x="87" y="175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6204292" y="4565832"/>
              <a:ext cx="9873" cy="27916"/>
            </a:xfrm>
            <a:custGeom>
              <a:avLst/>
              <a:gdLst/>
              <a:ahLst/>
              <a:cxnLst/>
              <a:rect l="l" t="t" r="r" b="b"/>
              <a:pathLst>
                <a:path w="203" h="574" extrusionOk="0">
                  <a:moveTo>
                    <a:pt x="0" y="0"/>
                  </a:moveTo>
                  <a:cubicBezTo>
                    <a:pt x="86" y="202"/>
                    <a:pt x="144" y="377"/>
                    <a:pt x="174" y="551"/>
                  </a:cubicBezTo>
                  <a:cubicBezTo>
                    <a:pt x="174" y="566"/>
                    <a:pt x="181" y="574"/>
                    <a:pt x="188" y="574"/>
                  </a:cubicBezTo>
                  <a:cubicBezTo>
                    <a:pt x="195" y="574"/>
                    <a:pt x="202" y="566"/>
                    <a:pt x="202" y="551"/>
                  </a:cubicBezTo>
                  <a:cubicBezTo>
                    <a:pt x="174" y="377"/>
                    <a:pt x="116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6219758" y="4577115"/>
              <a:ext cx="10019" cy="27965"/>
            </a:xfrm>
            <a:custGeom>
              <a:avLst/>
              <a:gdLst/>
              <a:ahLst/>
              <a:cxnLst/>
              <a:rect l="l" t="t" r="r" b="b"/>
              <a:pathLst>
                <a:path w="206" h="575" extrusionOk="0">
                  <a:moveTo>
                    <a:pt x="31" y="1"/>
                  </a:moveTo>
                  <a:cubicBezTo>
                    <a:pt x="31" y="1"/>
                    <a:pt x="1" y="1"/>
                    <a:pt x="1" y="29"/>
                  </a:cubicBezTo>
                  <a:lnTo>
                    <a:pt x="175" y="552"/>
                  </a:lnTo>
                  <a:cubicBezTo>
                    <a:pt x="175" y="567"/>
                    <a:pt x="182" y="574"/>
                    <a:pt x="190" y="574"/>
                  </a:cubicBezTo>
                  <a:cubicBezTo>
                    <a:pt x="198" y="574"/>
                    <a:pt x="205" y="567"/>
                    <a:pt x="205" y="552"/>
                  </a:cubicBezTo>
                  <a:cubicBezTo>
                    <a:pt x="175" y="377"/>
                    <a:pt x="89" y="203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6232549" y="4591268"/>
              <a:ext cx="9873" cy="23248"/>
            </a:xfrm>
            <a:custGeom>
              <a:avLst/>
              <a:gdLst/>
              <a:ahLst/>
              <a:cxnLst/>
              <a:rect l="l" t="t" r="r" b="b"/>
              <a:pathLst>
                <a:path w="203" h="478" extrusionOk="0">
                  <a:moveTo>
                    <a:pt x="0" y="0"/>
                  </a:moveTo>
                  <a:cubicBezTo>
                    <a:pt x="58" y="144"/>
                    <a:pt x="116" y="319"/>
                    <a:pt x="144" y="465"/>
                  </a:cubicBezTo>
                  <a:cubicBezTo>
                    <a:pt x="154" y="474"/>
                    <a:pt x="164" y="478"/>
                    <a:pt x="173" y="478"/>
                  </a:cubicBezTo>
                  <a:cubicBezTo>
                    <a:pt x="190" y="478"/>
                    <a:pt x="202" y="465"/>
                    <a:pt x="202" y="465"/>
                  </a:cubicBezTo>
                  <a:cubicBezTo>
                    <a:pt x="144" y="291"/>
                    <a:pt x="86" y="144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6245195" y="4601433"/>
              <a:ext cx="7149" cy="20573"/>
            </a:xfrm>
            <a:custGeom>
              <a:avLst/>
              <a:gdLst/>
              <a:ahLst/>
              <a:cxnLst/>
              <a:rect l="l" t="t" r="r" b="b"/>
              <a:pathLst>
                <a:path w="147" h="423" extrusionOk="0">
                  <a:moveTo>
                    <a:pt x="16" y="1"/>
                  </a:moveTo>
                  <a:cubicBezTo>
                    <a:pt x="8" y="1"/>
                    <a:pt x="1" y="9"/>
                    <a:pt x="1" y="24"/>
                  </a:cubicBezTo>
                  <a:cubicBezTo>
                    <a:pt x="31" y="168"/>
                    <a:pt x="59" y="284"/>
                    <a:pt x="117" y="400"/>
                  </a:cubicBezTo>
                  <a:cubicBezTo>
                    <a:pt x="117" y="415"/>
                    <a:pt x="124" y="423"/>
                    <a:pt x="132" y="423"/>
                  </a:cubicBezTo>
                  <a:cubicBezTo>
                    <a:pt x="139" y="423"/>
                    <a:pt x="147" y="415"/>
                    <a:pt x="147" y="400"/>
                  </a:cubicBezTo>
                  <a:cubicBezTo>
                    <a:pt x="89" y="284"/>
                    <a:pt x="59" y="140"/>
                    <a:pt x="31" y="24"/>
                  </a:cubicBezTo>
                  <a:cubicBezTo>
                    <a:pt x="31" y="9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6256478" y="4608971"/>
              <a:ext cx="7198" cy="25728"/>
            </a:xfrm>
            <a:custGeom>
              <a:avLst/>
              <a:gdLst/>
              <a:ahLst/>
              <a:cxnLst/>
              <a:rect l="l" t="t" r="r" b="b"/>
              <a:pathLst>
                <a:path w="148" h="529" extrusionOk="0">
                  <a:moveTo>
                    <a:pt x="23" y="0"/>
                  </a:moveTo>
                  <a:cubicBezTo>
                    <a:pt x="14" y="0"/>
                    <a:pt x="1" y="13"/>
                    <a:pt x="1" y="13"/>
                  </a:cubicBezTo>
                  <a:cubicBezTo>
                    <a:pt x="31" y="187"/>
                    <a:pt x="59" y="361"/>
                    <a:pt x="117" y="508"/>
                  </a:cubicBezTo>
                  <a:cubicBezTo>
                    <a:pt x="117" y="522"/>
                    <a:pt x="125" y="529"/>
                    <a:pt x="132" y="529"/>
                  </a:cubicBezTo>
                  <a:cubicBezTo>
                    <a:pt x="140" y="529"/>
                    <a:pt x="147" y="522"/>
                    <a:pt x="147" y="508"/>
                  </a:cubicBezTo>
                  <a:cubicBezTo>
                    <a:pt x="117" y="334"/>
                    <a:pt x="59" y="187"/>
                    <a:pt x="31" y="13"/>
                  </a:cubicBezTo>
                  <a:cubicBezTo>
                    <a:pt x="31" y="3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6270631" y="4619525"/>
              <a:ext cx="8511" cy="29667"/>
            </a:xfrm>
            <a:custGeom>
              <a:avLst/>
              <a:gdLst/>
              <a:ahLst/>
              <a:cxnLst/>
              <a:rect l="l" t="t" r="r" b="b"/>
              <a:pathLst>
                <a:path w="175" h="610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1" y="203"/>
                    <a:pt x="59" y="435"/>
                    <a:pt x="147" y="609"/>
                  </a:cubicBezTo>
                  <a:cubicBezTo>
                    <a:pt x="147" y="609"/>
                    <a:pt x="175" y="609"/>
                    <a:pt x="175" y="581"/>
                  </a:cubicBezTo>
                  <a:cubicBezTo>
                    <a:pt x="89" y="407"/>
                    <a:pt x="31" y="233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6281914" y="4632559"/>
              <a:ext cx="7198" cy="32245"/>
            </a:xfrm>
            <a:custGeom>
              <a:avLst/>
              <a:gdLst/>
              <a:ahLst/>
              <a:cxnLst/>
              <a:rect l="l" t="t" r="r" b="b"/>
              <a:pathLst>
                <a:path w="148" h="663" extrusionOk="0">
                  <a:moveTo>
                    <a:pt x="16" y="0"/>
                  </a:moveTo>
                  <a:cubicBezTo>
                    <a:pt x="9" y="0"/>
                    <a:pt x="1" y="8"/>
                    <a:pt x="1" y="23"/>
                  </a:cubicBezTo>
                  <a:cubicBezTo>
                    <a:pt x="1" y="225"/>
                    <a:pt x="31" y="458"/>
                    <a:pt x="117" y="662"/>
                  </a:cubicBezTo>
                  <a:cubicBezTo>
                    <a:pt x="147" y="662"/>
                    <a:pt x="147" y="662"/>
                    <a:pt x="147" y="632"/>
                  </a:cubicBezTo>
                  <a:cubicBezTo>
                    <a:pt x="89" y="430"/>
                    <a:pt x="31" y="225"/>
                    <a:pt x="31" y="23"/>
                  </a:cubicBezTo>
                  <a:cubicBezTo>
                    <a:pt x="31" y="8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6290425" y="4653424"/>
              <a:ext cx="7149" cy="27965"/>
            </a:xfrm>
            <a:custGeom>
              <a:avLst/>
              <a:gdLst/>
              <a:ahLst/>
              <a:cxnLst/>
              <a:rect l="l" t="t" r="r" b="b"/>
              <a:pathLst>
                <a:path w="147" h="575" extrusionOk="0">
                  <a:moveTo>
                    <a:pt x="0" y="1"/>
                  </a:moveTo>
                  <a:cubicBezTo>
                    <a:pt x="31" y="203"/>
                    <a:pt x="58" y="377"/>
                    <a:pt x="89" y="552"/>
                  </a:cubicBezTo>
                  <a:cubicBezTo>
                    <a:pt x="89" y="567"/>
                    <a:pt x="103" y="574"/>
                    <a:pt x="118" y="574"/>
                  </a:cubicBezTo>
                  <a:cubicBezTo>
                    <a:pt x="132" y="574"/>
                    <a:pt x="147" y="567"/>
                    <a:pt x="147" y="552"/>
                  </a:cubicBezTo>
                  <a:cubicBezTo>
                    <a:pt x="117" y="377"/>
                    <a:pt x="89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6291884" y="4683869"/>
              <a:ext cx="5690" cy="16195"/>
            </a:xfrm>
            <a:custGeom>
              <a:avLst/>
              <a:gdLst/>
              <a:ahLst/>
              <a:cxnLst/>
              <a:rect l="l" t="t" r="r" b="b"/>
              <a:pathLst>
                <a:path w="117" h="333" extrusionOk="0">
                  <a:moveTo>
                    <a:pt x="21" y="0"/>
                  </a:moveTo>
                  <a:cubicBezTo>
                    <a:pt x="13" y="0"/>
                    <a:pt x="1" y="14"/>
                    <a:pt x="1" y="14"/>
                  </a:cubicBezTo>
                  <a:cubicBezTo>
                    <a:pt x="28" y="130"/>
                    <a:pt x="59" y="216"/>
                    <a:pt x="87" y="332"/>
                  </a:cubicBezTo>
                  <a:cubicBezTo>
                    <a:pt x="87" y="332"/>
                    <a:pt x="117" y="332"/>
                    <a:pt x="117" y="304"/>
                  </a:cubicBezTo>
                  <a:cubicBezTo>
                    <a:pt x="87" y="216"/>
                    <a:pt x="59" y="100"/>
                    <a:pt x="28" y="14"/>
                  </a:cubicBez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6290425" y="4688684"/>
              <a:ext cx="4329" cy="19503"/>
            </a:xfrm>
            <a:custGeom>
              <a:avLst/>
              <a:gdLst/>
              <a:ahLst/>
              <a:cxnLst/>
              <a:rect l="l" t="t" r="r" b="b"/>
              <a:pathLst>
                <a:path w="89" h="401" extrusionOk="0">
                  <a:moveTo>
                    <a:pt x="0" y="1"/>
                  </a:moveTo>
                  <a:cubicBezTo>
                    <a:pt x="31" y="117"/>
                    <a:pt x="31" y="264"/>
                    <a:pt x="31" y="380"/>
                  </a:cubicBezTo>
                  <a:cubicBezTo>
                    <a:pt x="31" y="394"/>
                    <a:pt x="38" y="401"/>
                    <a:pt x="44" y="401"/>
                  </a:cubicBezTo>
                  <a:cubicBezTo>
                    <a:pt x="51" y="401"/>
                    <a:pt x="58" y="394"/>
                    <a:pt x="58" y="380"/>
                  </a:cubicBezTo>
                  <a:cubicBezTo>
                    <a:pt x="89" y="264"/>
                    <a:pt x="58" y="11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6287604" y="4693013"/>
              <a:ext cx="1508" cy="20816"/>
            </a:xfrm>
            <a:custGeom>
              <a:avLst/>
              <a:gdLst/>
              <a:ahLst/>
              <a:cxnLst/>
              <a:rect l="l" t="t" r="r" b="b"/>
              <a:pathLst>
                <a:path w="31" h="428" extrusionOk="0">
                  <a:moveTo>
                    <a:pt x="0" y="0"/>
                  </a:moveTo>
                  <a:lnTo>
                    <a:pt x="0" y="407"/>
                  </a:lnTo>
                  <a:cubicBezTo>
                    <a:pt x="0" y="421"/>
                    <a:pt x="8" y="428"/>
                    <a:pt x="15" y="428"/>
                  </a:cubicBezTo>
                  <a:cubicBezTo>
                    <a:pt x="23" y="428"/>
                    <a:pt x="30" y="421"/>
                    <a:pt x="30" y="40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6216937" y="4655564"/>
              <a:ext cx="56563" cy="47322"/>
            </a:xfrm>
            <a:custGeom>
              <a:avLst/>
              <a:gdLst/>
              <a:ahLst/>
              <a:cxnLst/>
              <a:rect l="l" t="t" r="r" b="b"/>
              <a:pathLst>
                <a:path w="1163" h="973" extrusionOk="0">
                  <a:moveTo>
                    <a:pt x="597" y="0"/>
                  </a:moveTo>
                  <a:cubicBezTo>
                    <a:pt x="466" y="0"/>
                    <a:pt x="335" y="44"/>
                    <a:pt x="233" y="131"/>
                  </a:cubicBezTo>
                  <a:cubicBezTo>
                    <a:pt x="59" y="305"/>
                    <a:pt x="0" y="596"/>
                    <a:pt x="233" y="740"/>
                  </a:cubicBezTo>
                  <a:cubicBezTo>
                    <a:pt x="263" y="740"/>
                    <a:pt x="263" y="712"/>
                    <a:pt x="263" y="712"/>
                  </a:cubicBezTo>
                  <a:cubicBezTo>
                    <a:pt x="31" y="538"/>
                    <a:pt x="147" y="247"/>
                    <a:pt x="379" y="131"/>
                  </a:cubicBezTo>
                  <a:cubicBezTo>
                    <a:pt x="445" y="98"/>
                    <a:pt x="518" y="81"/>
                    <a:pt x="592" y="81"/>
                  </a:cubicBezTo>
                  <a:cubicBezTo>
                    <a:pt x="716" y="81"/>
                    <a:pt x="840" y="127"/>
                    <a:pt x="930" y="217"/>
                  </a:cubicBezTo>
                  <a:cubicBezTo>
                    <a:pt x="1077" y="363"/>
                    <a:pt x="1077" y="624"/>
                    <a:pt x="930" y="770"/>
                  </a:cubicBezTo>
                  <a:cubicBezTo>
                    <a:pt x="844" y="856"/>
                    <a:pt x="728" y="886"/>
                    <a:pt x="612" y="886"/>
                  </a:cubicBezTo>
                  <a:cubicBezTo>
                    <a:pt x="593" y="890"/>
                    <a:pt x="574" y="892"/>
                    <a:pt x="557" y="892"/>
                  </a:cubicBezTo>
                  <a:cubicBezTo>
                    <a:pt x="443" y="892"/>
                    <a:pt x="368" y="817"/>
                    <a:pt x="291" y="740"/>
                  </a:cubicBezTo>
                  <a:cubicBezTo>
                    <a:pt x="286" y="735"/>
                    <a:pt x="280" y="733"/>
                    <a:pt x="273" y="733"/>
                  </a:cubicBezTo>
                  <a:cubicBezTo>
                    <a:pt x="244" y="733"/>
                    <a:pt x="210" y="775"/>
                    <a:pt x="233" y="798"/>
                  </a:cubicBezTo>
                  <a:cubicBezTo>
                    <a:pt x="349" y="886"/>
                    <a:pt x="465" y="972"/>
                    <a:pt x="612" y="972"/>
                  </a:cubicBezTo>
                  <a:cubicBezTo>
                    <a:pt x="728" y="972"/>
                    <a:pt x="872" y="914"/>
                    <a:pt x="988" y="828"/>
                  </a:cubicBezTo>
                  <a:cubicBezTo>
                    <a:pt x="1163" y="624"/>
                    <a:pt x="1135" y="333"/>
                    <a:pt x="960" y="131"/>
                  </a:cubicBezTo>
                  <a:cubicBezTo>
                    <a:pt x="858" y="44"/>
                    <a:pt x="727" y="0"/>
                    <a:pt x="597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1"/>
            <p:cNvSpPr/>
            <p:nvPr/>
          </p:nvSpPr>
          <p:spPr>
            <a:xfrm>
              <a:off x="6228221" y="4684502"/>
              <a:ext cx="4377" cy="9922"/>
            </a:xfrm>
            <a:custGeom>
              <a:avLst/>
              <a:gdLst/>
              <a:ahLst/>
              <a:cxnLst/>
              <a:rect l="l" t="t" r="r" b="b"/>
              <a:pathLst>
                <a:path w="90" h="204" extrusionOk="0">
                  <a:moveTo>
                    <a:pt x="31" y="1"/>
                  </a:moveTo>
                  <a:cubicBezTo>
                    <a:pt x="31" y="1"/>
                    <a:pt x="1" y="1"/>
                    <a:pt x="1" y="29"/>
                  </a:cubicBezTo>
                  <a:cubicBezTo>
                    <a:pt x="1" y="87"/>
                    <a:pt x="31" y="145"/>
                    <a:pt x="59" y="203"/>
                  </a:cubicBezTo>
                  <a:cubicBezTo>
                    <a:pt x="59" y="203"/>
                    <a:pt x="89" y="203"/>
                    <a:pt x="89" y="175"/>
                  </a:cubicBezTo>
                  <a:cubicBezTo>
                    <a:pt x="59" y="117"/>
                    <a:pt x="31" y="59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6231042" y="4684502"/>
              <a:ext cx="5739" cy="12742"/>
            </a:xfrm>
            <a:custGeom>
              <a:avLst/>
              <a:gdLst/>
              <a:ahLst/>
              <a:cxnLst/>
              <a:rect l="l" t="t" r="r" b="b"/>
              <a:pathLst>
                <a:path w="118" h="262" extrusionOk="0">
                  <a:moveTo>
                    <a:pt x="1" y="1"/>
                  </a:moveTo>
                  <a:lnTo>
                    <a:pt x="89" y="261"/>
                  </a:lnTo>
                  <a:cubicBezTo>
                    <a:pt x="89" y="261"/>
                    <a:pt x="117" y="261"/>
                    <a:pt x="117" y="233"/>
                  </a:cubicBezTo>
                  <a:cubicBezTo>
                    <a:pt x="117" y="203"/>
                    <a:pt x="89" y="175"/>
                    <a:pt x="59" y="117"/>
                  </a:cubicBezTo>
                  <a:cubicBezTo>
                    <a:pt x="59" y="87"/>
                    <a:pt x="31" y="59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1"/>
            <p:cNvSpPr/>
            <p:nvPr/>
          </p:nvSpPr>
          <p:spPr>
            <a:xfrm>
              <a:off x="6235370" y="4685280"/>
              <a:ext cx="6614" cy="15417"/>
            </a:xfrm>
            <a:custGeom>
              <a:avLst/>
              <a:gdLst/>
              <a:ahLst/>
              <a:cxnLst/>
              <a:rect l="l" t="t" r="r" b="b"/>
              <a:pathLst>
                <a:path w="136" h="317" extrusionOk="0">
                  <a:moveTo>
                    <a:pt x="9" y="0"/>
                  </a:moveTo>
                  <a:cubicBezTo>
                    <a:pt x="0" y="0"/>
                    <a:pt x="0" y="13"/>
                    <a:pt x="0" y="13"/>
                  </a:cubicBezTo>
                  <a:cubicBezTo>
                    <a:pt x="28" y="101"/>
                    <a:pt x="58" y="217"/>
                    <a:pt x="86" y="303"/>
                  </a:cubicBezTo>
                  <a:cubicBezTo>
                    <a:pt x="96" y="313"/>
                    <a:pt x="106" y="317"/>
                    <a:pt x="114" y="317"/>
                  </a:cubicBezTo>
                  <a:cubicBezTo>
                    <a:pt x="129" y="317"/>
                    <a:pt x="135" y="303"/>
                    <a:pt x="117" y="303"/>
                  </a:cubicBezTo>
                  <a:cubicBezTo>
                    <a:pt x="86" y="187"/>
                    <a:pt x="58" y="101"/>
                    <a:pt x="28" y="13"/>
                  </a:cubicBez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6239553" y="4684502"/>
              <a:ext cx="7149" cy="15563"/>
            </a:xfrm>
            <a:custGeom>
              <a:avLst/>
              <a:gdLst/>
              <a:ahLst/>
              <a:cxnLst/>
              <a:rect l="l" t="t" r="r" b="b"/>
              <a:pathLst>
                <a:path w="147" h="320" extrusionOk="0">
                  <a:moveTo>
                    <a:pt x="0" y="1"/>
                  </a:moveTo>
                  <a:cubicBezTo>
                    <a:pt x="31" y="117"/>
                    <a:pt x="58" y="203"/>
                    <a:pt x="89" y="319"/>
                  </a:cubicBezTo>
                  <a:cubicBezTo>
                    <a:pt x="117" y="319"/>
                    <a:pt x="147" y="319"/>
                    <a:pt x="117" y="291"/>
                  </a:cubicBezTo>
                  <a:cubicBezTo>
                    <a:pt x="89" y="203"/>
                    <a:pt x="58" y="8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6242374" y="4681681"/>
              <a:ext cx="8511" cy="16195"/>
            </a:xfrm>
            <a:custGeom>
              <a:avLst/>
              <a:gdLst/>
              <a:ahLst/>
              <a:cxnLst/>
              <a:rect l="l" t="t" r="r" b="b"/>
              <a:pathLst>
                <a:path w="175" h="333" extrusionOk="0">
                  <a:moveTo>
                    <a:pt x="0" y="1"/>
                  </a:moveTo>
                  <a:cubicBezTo>
                    <a:pt x="31" y="117"/>
                    <a:pt x="89" y="233"/>
                    <a:pt x="147" y="319"/>
                  </a:cubicBezTo>
                  <a:cubicBezTo>
                    <a:pt x="147" y="329"/>
                    <a:pt x="150" y="333"/>
                    <a:pt x="154" y="333"/>
                  </a:cubicBezTo>
                  <a:cubicBezTo>
                    <a:pt x="162" y="333"/>
                    <a:pt x="175" y="319"/>
                    <a:pt x="175" y="319"/>
                  </a:cubicBezTo>
                  <a:cubicBezTo>
                    <a:pt x="117" y="203"/>
                    <a:pt x="89" y="11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6245195" y="4680222"/>
              <a:ext cx="10019" cy="15660"/>
            </a:xfrm>
            <a:custGeom>
              <a:avLst/>
              <a:gdLst/>
              <a:ahLst/>
              <a:cxnLst/>
              <a:rect l="l" t="t" r="r" b="b"/>
              <a:pathLst>
                <a:path w="206" h="322" extrusionOk="0">
                  <a:moveTo>
                    <a:pt x="1" y="1"/>
                  </a:moveTo>
                  <a:cubicBezTo>
                    <a:pt x="1" y="31"/>
                    <a:pt x="1" y="31"/>
                    <a:pt x="31" y="31"/>
                  </a:cubicBezTo>
                  <a:cubicBezTo>
                    <a:pt x="31" y="31"/>
                    <a:pt x="147" y="291"/>
                    <a:pt x="147" y="321"/>
                  </a:cubicBezTo>
                  <a:cubicBezTo>
                    <a:pt x="175" y="321"/>
                    <a:pt x="205" y="321"/>
                    <a:pt x="175" y="291"/>
                  </a:cubicBezTo>
                  <a:cubicBezTo>
                    <a:pt x="147" y="233"/>
                    <a:pt x="117" y="147"/>
                    <a:pt x="89" y="89"/>
                  </a:cubicBezTo>
                  <a:cubicBezTo>
                    <a:pt x="59" y="59"/>
                    <a:pt x="59" y="1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1"/>
            <p:cNvSpPr/>
            <p:nvPr/>
          </p:nvSpPr>
          <p:spPr>
            <a:xfrm>
              <a:off x="6249474" y="4677790"/>
              <a:ext cx="11381" cy="18092"/>
            </a:xfrm>
            <a:custGeom>
              <a:avLst/>
              <a:gdLst/>
              <a:ahLst/>
              <a:cxnLst/>
              <a:rect l="l" t="t" r="r" b="b"/>
              <a:pathLst>
                <a:path w="234" h="372" extrusionOk="0">
                  <a:moveTo>
                    <a:pt x="15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52" y="126"/>
                    <a:pt x="104" y="229"/>
                    <a:pt x="175" y="332"/>
                  </a:cubicBezTo>
                  <a:lnTo>
                    <a:pt x="175" y="332"/>
                  </a:lnTo>
                  <a:lnTo>
                    <a:pt x="175" y="341"/>
                  </a:lnTo>
                  <a:lnTo>
                    <a:pt x="181" y="341"/>
                  </a:lnTo>
                  <a:cubicBezTo>
                    <a:pt x="188" y="351"/>
                    <a:pt x="196" y="361"/>
                    <a:pt x="203" y="371"/>
                  </a:cubicBezTo>
                  <a:cubicBezTo>
                    <a:pt x="203" y="371"/>
                    <a:pt x="233" y="371"/>
                    <a:pt x="233" y="341"/>
                  </a:cubicBezTo>
                  <a:cubicBezTo>
                    <a:pt x="233" y="313"/>
                    <a:pt x="203" y="313"/>
                    <a:pt x="203" y="283"/>
                  </a:cubicBezTo>
                  <a:cubicBezTo>
                    <a:pt x="203" y="275"/>
                    <a:pt x="201" y="272"/>
                    <a:pt x="197" y="272"/>
                  </a:cubicBezTo>
                  <a:cubicBezTo>
                    <a:pt x="195" y="272"/>
                    <a:pt x="191" y="274"/>
                    <a:pt x="188" y="278"/>
                  </a:cubicBezTo>
                  <a:lnTo>
                    <a:pt x="188" y="278"/>
                  </a:lnTo>
                  <a:cubicBezTo>
                    <a:pt x="124" y="184"/>
                    <a:pt x="76" y="93"/>
                    <a:pt x="29" y="23"/>
                  </a:cubicBezTo>
                  <a:cubicBezTo>
                    <a:pt x="29" y="8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6253657" y="4673218"/>
              <a:ext cx="10019" cy="16147"/>
            </a:xfrm>
            <a:custGeom>
              <a:avLst/>
              <a:gdLst/>
              <a:ahLst/>
              <a:cxnLst/>
              <a:rect l="l" t="t" r="r" b="b"/>
              <a:pathLst>
                <a:path w="206" h="332" extrusionOk="0">
                  <a:moveTo>
                    <a:pt x="31" y="0"/>
                  </a:moveTo>
                  <a:cubicBezTo>
                    <a:pt x="1" y="0"/>
                    <a:pt x="1" y="28"/>
                    <a:pt x="1" y="28"/>
                  </a:cubicBezTo>
                  <a:cubicBezTo>
                    <a:pt x="59" y="86"/>
                    <a:pt x="59" y="145"/>
                    <a:pt x="89" y="203"/>
                  </a:cubicBezTo>
                  <a:cubicBezTo>
                    <a:pt x="117" y="233"/>
                    <a:pt x="147" y="291"/>
                    <a:pt x="175" y="319"/>
                  </a:cubicBezTo>
                  <a:cubicBezTo>
                    <a:pt x="175" y="328"/>
                    <a:pt x="178" y="331"/>
                    <a:pt x="182" y="331"/>
                  </a:cubicBezTo>
                  <a:cubicBezTo>
                    <a:pt x="190" y="331"/>
                    <a:pt x="205" y="311"/>
                    <a:pt x="205" y="291"/>
                  </a:cubicBezTo>
                  <a:cubicBezTo>
                    <a:pt x="175" y="233"/>
                    <a:pt x="117" y="175"/>
                    <a:pt x="89" y="117"/>
                  </a:cubicBezTo>
                  <a:cubicBezTo>
                    <a:pt x="89" y="86"/>
                    <a:pt x="59" y="28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1"/>
            <p:cNvSpPr/>
            <p:nvPr/>
          </p:nvSpPr>
          <p:spPr>
            <a:xfrm>
              <a:off x="6256478" y="4668306"/>
              <a:ext cx="8560" cy="14056"/>
            </a:xfrm>
            <a:custGeom>
              <a:avLst/>
              <a:gdLst/>
              <a:ahLst/>
              <a:cxnLst/>
              <a:rect l="l" t="t" r="r" b="b"/>
              <a:pathLst>
                <a:path w="176" h="289" extrusionOk="0">
                  <a:moveTo>
                    <a:pt x="23" y="1"/>
                  </a:moveTo>
                  <a:cubicBezTo>
                    <a:pt x="14" y="1"/>
                    <a:pt x="1" y="13"/>
                    <a:pt x="1" y="13"/>
                  </a:cubicBezTo>
                  <a:cubicBezTo>
                    <a:pt x="59" y="101"/>
                    <a:pt x="117" y="187"/>
                    <a:pt x="147" y="276"/>
                  </a:cubicBezTo>
                  <a:cubicBezTo>
                    <a:pt x="157" y="285"/>
                    <a:pt x="163" y="288"/>
                    <a:pt x="167" y="288"/>
                  </a:cubicBezTo>
                  <a:cubicBezTo>
                    <a:pt x="175" y="288"/>
                    <a:pt x="175" y="276"/>
                    <a:pt x="175" y="276"/>
                  </a:cubicBezTo>
                  <a:cubicBezTo>
                    <a:pt x="147" y="187"/>
                    <a:pt x="89" y="101"/>
                    <a:pt x="31" y="13"/>
                  </a:cubicBezTo>
                  <a:cubicBezTo>
                    <a:pt x="31" y="4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6259347" y="4664075"/>
              <a:ext cx="7149" cy="11186"/>
            </a:xfrm>
            <a:custGeom>
              <a:avLst/>
              <a:gdLst/>
              <a:ahLst/>
              <a:cxnLst/>
              <a:rect l="l" t="t" r="r" b="b"/>
              <a:pathLst>
                <a:path w="147" h="230" extrusionOk="0">
                  <a:moveTo>
                    <a:pt x="9" y="1"/>
                  </a:moveTo>
                  <a:cubicBezTo>
                    <a:pt x="0" y="1"/>
                    <a:pt x="0" y="14"/>
                    <a:pt x="0" y="14"/>
                  </a:cubicBezTo>
                  <a:cubicBezTo>
                    <a:pt x="30" y="100"/>
                    <a:pt x="88" y="158"/>
                    <a:pt x="116" y="216"/>
                  </a:cubicBezTo>
                  <a:cubicBezTo>
                    <a:pt x="116" y="226"/>
                    <a:pt x="120" y="230"/>
                    <a:pt x="124" y="230"/>
                  </a:cubicBezTo>
                  <a:cubicBezTo>
                    <a:pt x="133" y="230"/>
                    <a:pt x="147" y="216"/>
                    <a:pt x="147" y="216"/>
                  </a:cubicBezTo>
                  <a:cubicBezTo>
                    <a:pt x="88" y="130"/>
                    <a:pt x="58" y="72"/>
                    <a:pt x="30" y="14"/>
                  </a:cubicBezTo>
                  <a:cubicBezTo>
                    <a:pt x="20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6231042" y="4647393"/>
              <a:ext cx="29327" cy="4620"/>
            </a:xfrm>
            <a:custGeom>
              <a:avLst/>
              <a:gdLst/>
              <a:ahLst/>
              <a:cxnLst/>
              <a:rect l="l" t="t" r="r" b="b"/>
              <a:pathLst>
                <a:path w="603" h="95" extrusionOk="0">
                  <a:moveTo>
                    <a:pt x="582" y="67"/>
                  </a:moveTo>
                  <a:cubicBezTo>
                    <a:pt x="582" y="76"/>
                    <a:pt x="585" y="79"/>
                    <a:pt x="589" y="79"/>
                  </a:cubicBezTo>
                  <a:cubicBezTo>
                    <a:pt x="596" y="79"/>
                    <a:pt x="602" y="67"/>
                    <a:pt x="582" y="67"/>
                  </a:cubicBezTo>
                  <a:close/>
                  <a:moveTo>
                    <a:pt x="303" y="0"/>
                  </a:moveTo>
                  <a:cubicBezTo>
                    <a:pt x="205" y="0"/>
                    <a:pt x="103" y="22"/>
                    <a:pt x="1" y="67"/>
                  </a:cubicBezTo>
                  <a:cubicBezTo>
                    <a:pt x="1" y="67"/>
                    <a:pt x="1" y="94"/>
                    <a:pt x="31" y="94"/>
                  </a:cubicBezTo>
                  <a:cubicBezTo>
                    <a:pt x="127" y="47"/>
                    <a:pt x="223" y="26"/>
                    <a:pt x="323" y="26"/>
                  </a:cubicBezTo>
                  <a:cubicBezTo>
                    <a:pt x="405" y="26"/>
                    <a:pt x="491" y="40"/>
                    <a:pt x="582" y="67"/>
                  </a:cubicBezTo>
                  <a:cubicBezTo>
                    <a:pt x="495" y="22"/>
                    <a:pt x="401" y="0"/>
                    <a:pt x="30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6218397" y="4695834"/>
              <a:ext cx="19843" cy="16974"/>
            </a:xfrm>
            <a:custGeom>
              <a:avLst/>
              <a:gdLst/>
              <a:ahLst/>
              <a:cxnLst/>
              <a:rect l="l" t="t" r="r" b="b"/>
              <a:pathLst>
                <a:path w="408" h="349" extrusionOk="0">
                  <a:moveTo>
                    <a:pt x="1" y="0"/>
                  </a:moveTo>
                  <a:cubicBezTo>
                    <a:pt x="59" y="175"/>
                    <a:pt x="203" y="319"/>
                    <a:pt x="407" y="349"/>
                  </a:cubicBezTo>
                  <a:cubicBezTo>
                    <a:pt x="233" y="291"/>
                    <a:pt x="87" y="175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5532980" y="3888881"/>
              <a:ext cx="4329" cy="62204"/>
            </a:xfrm>
            <a:custGeom>
              <a:avLst/>
              <a:gdLst/>
              <a:ahLst/>
              <a:cxnLst/>
              <a:rect l="l" t="t" r="r" b="b"/>
              <a:pathLst>
                <a:path w="89" h="1279" extrusionOk="0">
                  <a:moveTo>
                    <a:pt x="58" y="0"/>
                  </a:moveTo>
                  <a:cubicBezTo>
                    <a:pt x="58" y="437"/>
                    <a:pt x="31" y="844"/>
                    <a:pt x="0" y="1279"/>
                  </a:cubicBezTo>
                  <a:cubicBezTo>
                    <a:pt x="58" y="844"/>
                    <a:pt x="89" y="437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5510365" y="3818214"/>
              <a:ext cx="35406" cy="46738"/>
            </a:xfrm>
            <a:custGeom>
              <a:avLst/>
              <a:gdLst/>
              <a:ahLst/>
              <a:cxnLst/>
              <a:rect l="l" t="t" r="r" b="b"/>
              <a:pathLst>
                <a:path w="728" h="961" extrusionOk="0">
                  <a:moveTo>
                    <a:pt x="0" y="1"/>
                  </a:moveTo>
                  <a:cubicBezTo>
                    <a:pt x="175" y="263"/>
                    <a:pt x="554" y="438"/>
                    <a:pt x="582" y="786"/>
                  </a:cubicBezTo>
                  <a:lnTo>
                    <a:pt x="582" y="903"/>
                  </a:lnTo>
                  <a:cubicBezTo>
                    <a:pt x="570" y="914"/>
                    <a:pt x="558" y="919"/>
                    <a:pt x="547" y="919"/>
                  </a:cubicBezTo>
                  <a:cubicBezTo>
                    <a:pt x="503" y="919"/>
                    <a:pt x="465" y="844"/>
                    <a:pt x="465" y="844"/>
                  </a:cubicBezTo>
                  <a:cubicBezTo>
                    <a:pt x="407" y="756"/>
                    <a:pt x="379" y="698"/>
                    <a:pt x="321" y="612"/>
                  </a:cubicBezTo>
                  <a:cubicBezTo>
                    <a:pt x="233" y="524"/>
                    <a:pt x="147" y="438"/>
                    <a:pt x="31" y="349"/>
                  </a:cubicBezTo>
                  <a:cubicBezTo>
                    <a:pt x="0" y="349"/>
                    <a:pt x="0" y="380"/>
                    <a:pt x="0" y="380"/>
                  </a:cubicBezTo>
                  <a:cubicBezTo>
                    <a:pt x="147" y="466"/>
                    <a:pt x="291" y="582"/>
                    <a:pt x="379" y="728"/>
                  </a:cubicBezTo>
                  <a:cubicBezTo>
                    <a:pt x="437" y="814"/>
                    <a:pt x="465" y="930"/>
                    <a:pt x="582" y="961"/>
                  </a:cubicBezTo>
                  <a:cubicBezTo>
                    <a:pt x="728" y="554"/>
                    <a:pt x="233" y="263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5359207" y="3999088"/>
              <a:ext cx="36817" cy="20038"/>
            </a:xfrm>
            <a:custGeom>
              <a:avLst/>
              <a:gdLst/>
              <a:ahLst/>
              <a:cxnLst/>
              <a:rect l="l" t="t" r="r" b="b"/>
              <a:pathLst>
                <a:path w="757" h="412" extrusionOk="0">
                  <a:moveTo>
                    <a:pt x="1" y="1"/>
                  </a:moveTo>
                  <a:lnTo>
                    <a:pt x="1" y="1"/>
                  </a:lnTo>
                  <a:cubicBezTo>
                    <a:pt x="132" y="266"/>
                    <a:pt x="386" y="411"/>
                    <a:pt x="651" y="411"/>
                  </a:cubicBezTo>
                  <a:cubicBezTo>
                    <a:pt x="676" y="411"/>
                    <a:pt x="701" y="410"/>
                    <a:pt x="726" y="408"/>
                  </a:cubicBezTo>
                  <a:cubicBezTo>
                    <a:pt x="756" y="408"/>
                    <a:pt x="756" y="380"/>
                    <a:pt x="726" y="380"/>
                  </a:cubicBezTo>
                  <a:cubicBezTo>
                    <a:pt x="702" y="382"/>
                    <a:pt x="678" y="383"/>
                    <a:pt x="655" y="383"/>
                  </a:cubicBezTo>
                  <a:cubicBezTo>
                    <a:pt x="393" y="383"/>
                    <a:pt x="161" y="242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5398796" y="3974479"/>
              <a:ext cx="8511" cy="28986"/>
            </a:xfrm>
            <a:custGeom>
              <a:avLst/>
              <a:gdLst/>
              <a:ahLst/>
              <a:cxnLst/>
              <a:rect l="l" t="t" r="r" b="b"/>
              <a:pathLst>
                <a:path w="175" h="596" extrusionOk="0">
                  <a:moveTo>
                    <a:pt x="21" y="1"/>
                  </a:moveTo>
                  <a:cubicBezTo>
                    <a:pt x="13" y="1"/>
                    <a:pt x="0" y="14"/>
                    <a:pt x="0" y="14"/>
                  </a:cubicBezTo>
                  <a:cubicBezTo>
                    <a:pt x="144" y="188"/>
                    <a:pt x="175" y="391"/>
                    <a:pt x="86" y="595"/>
                  </a:cubicBezTo>
                  <a:cubicBezTo>
                    <a:pt x="175" y="391"/>
                    <a:pt x="175" y="188"/>
                    <a:pt x="28" y="14"/>
                  </a:cubicBezTo>
                  <a:cubicBezTo>
                    <a:pt x="28" y="4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5425594" y="3946854"/>
              <a:ext cx="22615" cy="6225"/>
            </a:xfrm>
            <a:custGeom>
              <a:avLst/>
              <a:gdLst/>
              <a:ahLst/>
              <a:cxnLst/>
              <a:rect l="l" t="t" r="r" b="b"/>
              <a:pathLst>
                <a:path w="465" h="128" extrusionOk="0">
                  <a:moveTo>
                    <a:pt x="0" y="1"/>
                  </a:moveTo>
                  <a:lnTo>
                    <a:pt x="0" y="29"/>
                  </a:lnTo>
                  <a:cubicBezTo>
                    <a:pt x="88" y="95"/>
                    <a:pt x="208" y="127"/>
                    <a:pt x="336" y="127"/>
                  </a:cubicBezTo>
                  <a:cubicBezTo>
                    <a:pt x="379" y="127"/>
                    <a:pt x="422" y="124"/>
                    <a:pt x="465" y="117"/>
                  </a:cubicBezTo>
                  <a:lnTo>
                    <a:pt x="437" y="117"/>
                  </a:lnTo>
                  <a:cubicBezTo>
                    <a:pt x="291" y="117"/>
                    <a:pt x="147" y="87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5305513" y="4024913"/>
              <a:ext cx="24026" cy="21059"/>
            </a:xfrm>
            <a:custGeom>
              <a:avLst/>
              <a:gdLst/>
              <a:ahLst/>
              <a:cxnLst/>
              <a:rect l="l" t="t" r="r" b="b"/>
              <a:pathLst>
                <a:path w="494" h="433" extrusionOk="0">
                  <a:moveTo>
                    <a:pt x="479" y="0"/>
                  </a:moveTo>
                  <a:cubicBezTo>
                    <a:pt x="472" y="0"/>
                    <a:pt x="465" y="8"/>
                    <a:pt x="465" y="23"/>
                  </a:cubicBezTo>
                  <a:cubicBezTo>
                    <a:pt x="437" y="238"/>
                    <a:pt x="286" y="403"/>
                    <a:pt x="80" y="403"/>
                  </a:cubicBezTo>
                  <a:cubicBezTo>
                    <a:pt x="63" y="403"/>
                    <a:pt x="46" y="402"/>
                    <a:pt x="28" y="400"/>
                  </a:cubicBezTo>
                  <a:cubicBezTo>
                    <a:pt x="0" y="400"/>
                    <a:pt x="0" y="400"/>
                    <a:pt x="28" y="430"/>
                  </a:cubicBezTo>
                  <a:cubicBezTo>
                    <a:pt x="43" y="431"/>
                    <a:pt x="57" y="432"/>
                    <a:pt x="72" y="432"/>
                  </a:cubicBezTo>
                  <a:cubicBezTo>
                    <a:pt x="289" y="432"/>
                    <a:pt x="493" y="241"/>
                    <a:pt x="493" y="23"/>
                  </a:cubicBezTo>
                  <a:cubicBezTo>
                    <a:pt x="493" y="8"/>
                    <a:pt x="486" y="0"/>
                    <a:pt x="47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5462313" y="3838009"/>
              <a:ext cx="24123" cy="29765"/>
            </a:xfrm>
            <a:custGeom>
              <a:avLst/>
              <a:gdLst/>
              <a:ahLst/>
              <a:cxnLst/>
              <a:rect l="l" t="t" r="r" b="b"/>
              <a:pathLst>
                <a:path w="496" h="612" extrusionOk="0">
                  <a:moveTo>
                    <a:pt x="407" y="0"/>
                  </a:moveTo>
                  <a:cubicBezTo>
                    <a:pt x="407" y="0"/>
                    <a:pt x="379" y="0"/>
                    <a:pt x="379" y="31"/>
                  </a:cubicBezTo>
                  <a:cubicBezTo>
                    <a:pt x="438" y="291"/>
                    <a:pt x="291" y="523"/>
                    <a:pt x="31" y="582"/>
                  </a:cubicBezTo>
                  <a:cubicBezTo>
                    <a:pt x="1" y="612"/>
                    <a:pt x="1" y="612"/>
                    <a:pt x="31" y="612"/>
                  </a:cubicBezTo>
                  <a:cubicBezTo>
                    <a:pt x="321" y="582"/>
                    <a:pt x="496" y="291"/>
                    <a:pt x="407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5417083" y="4041838"/>
              <a:ext cx="4377" cy="42118"/>
            </a:xfrm>
            <a:custGeom>
              <a:avLst/>
              <a:gdLst/>
              <a:ahLst/>
              <a:cxnLst/>
              <a:rect l="l" t="t" r="r" b="b"/>
              <a:pathLst>
                <a:path w="90" h="866" extrusionOk="0">
                  <a:moveTo>
                    <a:pt x="85" y="1"/>
                  </a:moveTo>
                  <a:cubicBezTo>
                    <a:pt x="82" y="1"/>
                    <a:pt x="74" y="9"/>
                    <a:pt x="59" y="24"/>
                  </a:cubicBezTo>
                  <a:cubicBezTo>
                    <a:pt x="31" y="284"/>
                    <a:pt x="1" y="575"/>
                    <a:pt x="31" y="865"/>
                  </a:cubicBezTo>
                  <a:lnTo>
                    <a:pt x="59" y="865"/>
                  </a:lnTo>
                  <a:cubicBezTo>
                    <a:pt x="59" y="575"/>
                    <a:pt x="59" y="314"/>
                    <a:pt x="89" y="24"/>
                  </a:cubicBezTo>
                  <a:cubicBezTo>
                    <a:pt x="89" y="9"/>
                    <a:pt x="89" y="1"/>
                    <a:pt x="8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5446847" y="3958672"/>
              <a:ext cx="46592" cy="46106"/>
            </a:xfrm>
            <a:custGeom>
              <a:avLst/>
              <a:gdLst/>
              <a:ahLst/>
              <a:cxnLst/>
              <a:rect l="l" t="t" r="r" b="b"/>
              <a:pathLst>
                <a:path w="958" h="948" extrusionOk="0">
                  <a:moveTo>
                    <a:pt x="868" y="0"/>
                  </a:moveTo>
                  <a:cubicBezTo>
                    <a:pt x="847" y="0"/>
                    <a:pt x="825" y="7"/>
                    <a:pt x="814" y="18"/>
                  </a:cubicBezTo>
                  <a:cubicBezTo>
                    <a:pt x="783" y="18"/>
                    <a:pt x="814" y="48"/>
                    <a:pt x="814" y="48"/>
                  </a:cubicBezTo>
                  <a:cubicBezTo>
                    <a:pt x="842" y="134"/>
                    <a:pt x="842" y="223"/>
                    <a:pt x="756" y="223"/>
                  </a:cubicBezTo>
                  <a:cubicBezTo>
                    <a:pt x="725" y="251"/>
                    <a:pt x="697" y="251"/>
                    <a:pt x="667" y="251"/>
                  </a:cubicBezTo>
                  <a:cubicBezTo>
                    <a:pt x="639" y="281"/>
                    <a:pt x="609" y="281"/>
                    <a:pt x="581" y="309"/>
                  </a:cubicBezTo>
                  <a:lnTo>
                    <a:pt x="319" y="483"/>
                  </a:lnTo>
                  <a:cubicBezTo>
                    <a:pt x="174" y="630"/>
                    <a:pt x="58" y="774"/>
                    <a:pt x="0" y="948"/>
                  </a:cubicBezTo>
                  <a:cubicBezTo>
                    <a:pt x="86" y="804"/>
                    <a:pt x="202" y="630"/>
                    <a:pt x="349" y="513"/>
                  </a:cubicBezTo>
                  <a:cubicBezTo>
                    <a:pt x="407" y="455"/>
                    <a:pt x="493" y="397"/>
                    <a:pt x="551" y="367"/>
                  </a:cubicBezTo>
                  <a:cubicBezTo>
                    <a:pt x="639" y="309"/>
                    <a:pt x="756" y="281"/>
                    <a:pt x="842" y="223"/>
                  </a:cubicBezTo>
                  <a:cubicBezTo>
                    <a:pt x="900" y="193"/>
                    <a:pt x="958" y="134"/>
                    <a:pt x="930" y="48"/>
                  </a:cubicBezTo>
                  <a:cubicBezTo>
                    <a:pt x="930" y="14"/>
                    <a:pt x="899" y="0"/>
                    <a:pt x="86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5499033" y="4008669"/>
              <a:ext cx="28354" cy="8900"/>
            </a:xfrm>
            <a:custGeom>
              <a:avLst/>
              <a:gdLst/>
              <a:ahLst/>
              <a:cxnLst/>
              <a:rect l="l" t="t" r="r" b="b"/>
              <a:pathLst>
                <a:path w="583" h="183" extrusionOk="0">
                  <a:moveTo>
                    <a:pt x="462" y="1"/>
                  </a:moveTo>
                  <a:cubicBezTo>
                    <a:pt x="311" y="1"/>
                    <a:pt x="146" y="61"/>
                    <a:pt x="1" y="183"/>
                  </a:cubicBezTo>
                  <a:lnTo>
                    <a:pt x="31" y="183"/>
                  </a:lnTo>
                  <a:cubicBezTo>
                    <a:pt x="151" y="86"/>
                    <a:pt x="292" y="29"/>
                    <a:pt x="454" y="29"/>
                  </a:cubicBezTo>
                  <a:cubicBezTo>
                    <a:pt x="487" y="29"/>
                    <a:pt x="520" y="32"/>
                    <a:pt x="554" y="36"/>
                  </a:cubicBezTo>
                  <a:cubicBezTo>
                    <a:pt x="582" y="36"/>
                    <a:pt x="582" y="36"/>
                    <a:pt x="554" y="8"/>
                  </a:cubicBezTo>
                  <a:cubicBezTo>
                    <a:pt x="524" y="3"/>
                    <a:pt x="494" y="1"/>
                    <a:pt x="46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5544264" y="4025983"/>
              <a:ext cx="31126" cy="56611"/>
            </a:xfrm>
            <a:custGeom>
              <a:avLst/>
              <a:gdLst/>
              <a:ahLst/>
              <a:cxnLst/>
              <a:rect l="l" t="t" r="r" b="b"/>
              <a:pathLst>
                <a:path w="640" h="1164" extrusionOk="0">
                  <a:moveTo>
                    <a:pt x="1" y="1"/>
                  </a:moveTo>
                  <a:lnTo>
                    <a:pt x="1" y="1"/>
                  </a:lnTo>
                  <a:cubicBezTo>
                    <a:pt x="147" y="436"/>
                    <a:pt x="349" y="815"/>
                    <a:pt x="612" y="1163"/>
                  </a:cubicBezTo>
                  <a:lnTo>
                    <a:pt x="640" y="1163"/>
                  </a:lnTo>
                  <a:cubicBezTo>
                    <a:pt x="380" y="784"/>
                    <a:pt x="147" y="408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5487750" y="4092370"/>
              <a:ext cx="63712" cy="28500"/>
            </a:xfrm>
            <a:custGeom>
              <a:avLst/>
              <a:gdLst/>
              <a:ahLst/>
              <a:cxnLst/>
              <a:rect l="l" t="t" r="r" b="b"/>
              <a:pathLst>
                <a:path w="1310" h="586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89"/>
                    <a:pt x="524" y="205"/>
                    <a:pt x="756" y="349"/>
                  </a:cubicBezTo>
                  <a:cubicBezTo>
                    <a:pt x="891" y="431"/>
                    <a:pt x="1050" y="585"/>
                    <a:pt x="1232" y="585"/>
                  </a:cubicBezTo>
                  <a:cubicBezTo>
                    <a:pt x="1248" y="585"/>
                    <a:pt x="1263" y="584"/>
                    <a:pt x="1279" y="582"/>
                  </a:cubicBezTo>
                  <a:cubicBezTo>
                    <a:pt x="1279" y="582"/>
                    <a:pt x="1309" y="554"/>
                    <a:pt x="1279" y="554"/>
                  </a:cubicBezTo>
                  <a:cubicBezTo>
                    <a:pt x="1221" y="465"/>
                    <a:pt x="1135" y="407"/>
                    <a:pt x="1047" y="349"/>
                  </a:cubicBezTo>
                  <a:cubicBezTo>
                    <a:pt x="1019" y="349"/>
                    <a:pt x="1019" y="379"/>
                    <a:pt x="1019" y="379"/>
                  </a:cubicBezTo>
                  <a:cubicBezTo>
                    <a:pt x="1077" y="407"/>
                    <a:pt x="1193" y="465"/>
                    <a:pt x="1221" y="496"/>
                  </a:cubicBezTo>
                  <a:cubicBezTo>
                    <a:pt x="1221" y="524"/>
                    <a:pt x="1205" y="534"/>
                    <a:pt x="1182" y="534"/>
                  </a:cubicBezTo>
                  <a:cubicBezTo>
                    <a:pt x="1137" y="534"/>
                    <a:pt x="1067" y="496"/>
                    <a:pt x="1047" y="496"/>
                  </a:cubicBezTo>
                  <a:cubicBezTo>
                    <a:pt x="930" y="437"/>
                    <a:pt x="844" y="349"/>
                    <a:pt x="728" y="291"/>
                  </a:cubicBezTo>
                  <a:cubicBezTo>
                    <a:pt x="496" y="147"/>
                    <a:pt x="263" y="59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5131642" y="3819673"/>
              <a:ext cx="5690" cy="19843"/>
            </a:xfrm>
            <a:custGeom>
              <a:avLst/>
              <a:gdLst/>
              <a:ahLst/>
              <a:cxnLst/>
              <a:rect l="l" t="t" r="r" b="b"/>
              <a:pathLst>
                <a:path w="117" h="408" extrusionOk="0">
                  <a:moveTo>
                    <a:pt x="0" y="1"/>
                  </a:moveTo>
                  <a:cubicBezTo>
                    <a:pt x="31" y="145"/>
                    <a:pt x="59" y="261"/>
                    <a:pt x="89" y="408"/>
                  </a:cubicBezTo>
                  <a:lnTo>
                    <a:pt x="117" y="408"/>
                  </a:lnTo>
                  <a:cubicBezTo>
                    <a:pt x="59" y="261"/>
                    <a:pt x="31" y="14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5141613" y="3818603"/>
              <a:ext cx="11332" cy="37060"/>
            </a:xfrm>
            <a:custGeom>
              <a:avLst/>
              <a:gdLst/>
              <a:ahLst/>
              <a:cxnLst/>
              <a:rect l="l" t="t" r="r" b="b"/>
              <a:pathLst>
                <a:path w="233" h="762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cubicBezTo>
                    <a:pt x="28" y="283"/>
                    <a:pt x="86" y="516"/>
                    <a:pt x="202" y="748"/>
                  </a:cubicBezTo>
                  <a:cubicBezTo>
                    <a:pt x="202" y="758"/>
                    <a:pt x="206" y="762"/>
                    <a:pt x="210" y="762"/>
                  </a:cubicBezTo>
                  <a:cubicBezTo>
                    <a:pt x="219" y="762"/>
                    <a:pt x="232" y="748"/>
                    <a:pt x="232" y="748"/>
                  </a:cubicBezTo>
                  <a:cubicBezTo>
                    <a:pt x="116" y="516"/>
                    <a:pt x="58" y="283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5154258" y="3825364"/>
              <a:ext cx="11332" cy="46252"/>
            </a:xfrm>
            <a:custGeom>
              <a:avLst/>
              <a:gdLst/>
              <a:ahLst/>
              <a:cxnLst/>
              <a:rect l="l" t="t" r="r" b="b"/>
              <a:pathLst>
                <a:path w="233" h="951" extrusionOk="0">
                  <a:moveTo>
                    <a:pt x="0" y="0"/>
                  </a:moveTo>
                  <a:cubicBezTo>
                    <a:pt x="31" y="319"/>
                    <a:pt x="117" y="639"/>
                    <a:pt x="205" y="930"/>
                  </a:cubicBezTo>
                  <a:cubicBezTo>
                    <a:pt x="205" y="944"/>
                    <a:pt x="212" y="951"/>
                    <a:pt x="219" y="951"/>
                  </a:cubicBezTo>
                  <a:cubicBezTo>
                    <a:pt x="226" y="951"/>
                    <a:pt x="233" y="944"/>
                    <a:pt x="233" y="930"/>
                  </a:cubicBezTo>
                  <a:cubicBezTo>
                    <a:pt x="147" y="609"/>
                    <a:pt x="89" y="319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5168362" y="3836987"/>
              <a:ext cx="7198" cy="36087"/>
            </a:xfrm>
            <a:custGeom>
              <a:avLst/>
              <a:gdLst/>
              <a:ahLst/>
              <a:cxnLst/>
              <a:rect l="l" t="t" r="r" b="b"/>
              <a:pathLst>
                <a:path w="148" h="742" extrusionOk="0">
                  <a:moveTo>
                    <a:pt x="5" y="1"/>
                  </a:moveTo>
                  <a:cubicBezTo>
                    <a:pt x="1" y="1"/>
                    <a:pt x="1" y="7"/>
                    <a:pt x="1" y="21"/>
                  </a:cubicBezTo>
                  <a:cubicBezTo>
                    <a:pt x="31" y="254"/>
                    <a:pt x="59" y="486"/>
                    <a:pt x="117" y="719"/>
                  </a:cubicBezTo>
                  <a:cubicBezTo>
                    <a:pt x="117" y="734"/>
                    <a:pt x="125" y="741"/>
                    <a:pt x="132" y="741"/>
                  </a:cubicBezTo>
                  <a:cubicBezTo>
                    <a:pt x="140" y="741"/>
                    <a:pt x="147" y="734"/>
                    <a:pt x="147" y="719"/>
                  </a:cubicBezTo>
                  <a:cubicBezTo>
                    <a:pt x="89" y="486"/>
                    <a:pt x="59" y="254"/>
                    <a:pt x="31" y="21"/>
                  </a:cubicBezTo>
                  <a:cubicBezTo>
                    <a:pt x="16" y="7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5179694" y="3849681"/>
              <a:ext cx="9484" cy="31418"/>
            </a:xfrm>
            <a:custGeom>
              <a:avLst/>
              <a:gdLst/>
              <a:ahLst/>
              <a:cxnLst/>
              <a:rect l="l" t="t" r="r" b="b"/>
              <a:pathLst>
                <a:path w="195" h="646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31" y="225"/>
                    <a:pt x="89" y="430"/>
                    <a:pt x="175" y="632"/>
                  </a:cubicBezTo>
                  <a:cubicBezTo>
                    <a:pt x="117" y="430"/>
                    <a:pt x="58" y="225"/>
                    <a:pt x="31" y="23"/>
                  </a:cubicBezTo>
                  <a:cubicBezTo>
                    <a:pt x="31" y="8"/>
                    <a:pt x="23" y="0"/>
                    <a:pt x="15" y="0"/>
                  </a:cubicBezTo>
                  <a:close/>
                  <a:moveTo>
                    <a:pt x="175" y="632"/>
                  </a:moveTo>
                  <a:cubicBezTo>
                    <a:pt x="175" y="642"/>
                    <a:pt x="178" y="646"/>
                    <a:pt x="181" y="646"/>
                  </a:cubicBezTo>
                  <a:cubicBezTo>
                    <a:pt x="188" y="646"/>
                    <a:pt x="195" y="632"/>
                    <a:pt x="175" y="63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5176873" y="3754697"/>
              <a:ext cx="4329" cy="25485"/>
            </a:xfrm>
            <a:custGeom>
              <a:avLst/>
              <a:gdLst/>
              <a:ahLst/>
              <a:cxnLst/>
              <a:rect l="l" t="t" r="r" b="b"/>
              <a:pathLst>
                <a:path w="89" h="524" extrusionOk="0">
                  <a:moveTo>
                    <a:pt x="0" y="0"/>
                  </a:moveTo>
                  <a:cubicBezTo>
                    <a:pt x="0" y="175"/>
                    <a:pt x="0" y="349"/>
                    <a:pt x="58" y="523"/>
                  </a:cubicBezTo>
                  <a:cubicBezTo>
                    <a:pt x="58" y="523"/>
                    <a:pt x="89" y="523"/>
                    <a:pt x="89" y="493"/>
                  </a:cubicBezTo>
                  <a:cubicBezTo>
                    <a:pt x="30" y="349"/>
                    <a:pt x="0" y="175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5188157" y="3746526"/>
              <a:ext cx="8560" cy="58265"/>
            </a:xfrm>
            <a:custGeom>
              <a:avLst/>
              <a:gdLst/>
              <a:ahLst/>
              <a:cxnLst/>
              <a:rect l="l" t="t" r="r" b="b"/>
              <a:pathLst>
                <a:path w="176" h="1198" extrusionOk="0">
                  <a:moveTo>
                    <a:pt x="16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1" y="401"/>
                    <a:pt x="59" y="808"/>
                    <a:pt x="147" y="1184"/>
                  </a:cubicBezTo>
                  <a:cubicBezTo>
                    <a:pt x="147" y="1194"/>
                    <a:pt x="150" y="1198"/>
                    <a:pt x="154" y="1198"/>
                  </a:cubicBezTo>
                  <a:cubicBezTo>
                    <a:pt x="163" y="1198"/>
                    <a:pt x="175" y="1184"/>
                    <a:pt x="175" y="1184"/>
                  </a:cubicBezTo>
                  <a:cubicBezTo>
                    <a:pt x="89" y="808"/>
                    <a:pt x="59" y="401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5200948" y="3749396"/>
              <a:ext cx="10602" cy="60064"/>
            </a:xfrm>
            <a:custGeom>
              <a:avLst/>
              <a:gdLst/>
              <a:ahLst/>
              <a:cxnLst/>
              <a:rect l="l" t="t" r="r" b="b"/>
              <a:pathLst>
                <a:path w="218" h="1235" extrusionOk="0">
                  <a:moveTo>
                    <a:pt x="14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58" y="428"/>
                    <a:pt x="117" y="835"/>
                    <a:pt x="175" y="1213"/>
                  </a:cubicBezTo>
                  <a:cubicBezTo>
                    <a:pt x="175" y="1227"/>
                    <a:pt x="189" y="1234"/>
                    <a:pt x="200" y="1234"/>
                  </a:cubicBezTo>
                  <a:cubicBezTo>
                    <a:pt x="211" y="1234"/>
                    <a:pt x="218" y="1227"/>
                    <a:pt x="203" y="1213"/>
                  </a:cubicBezTo>
                  <a:cubicBezTo>
                    <a:pt x="144" y="835"/>
                    <a:pt x="86" y="428"/>
                    <a:pt x="28" y="21"/>
                  </a:cubicBez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5216414" y="3767731"/>
              <a:ext cx="12840" cy="44890"/>
            </a:xfrm>
            <a:custGeom>
              <a:avLst/>
              <a:gdLst/>
              <a:ahLst/>
              <a:cxnLst/>
              <a:rect l="l" t="t" r="r" b="b"/>
              <a:pathLst>
                <a:path w="264" h="923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59" y="313"/>
                    <a:pt x="147" y="632"/>
                    <a:pt x="233" y="922"/>
                  </a:cubicBezTo>
                  <a:lnTo>
                    <a:pt x="263" y="922"/>
                  </a:lnTo>
                  <a:cubicBezTo>
                    <a:pt x="175" y="604"/>
                    <a:pt x="89" y="313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5234846" y="3786553"/>
              <a:ext cx="9873" cy="34531"/>
            </a:xfrm>
            <a:custGeom>
              <a:avLst/>
              <a:gdLst/>
              <a:ahLst/>
              <a:cxnLst/>
              <a:rect l="l" t="t" r="r" b="b"/>
              <a:pathLst>
                <a:path w="203" h="710" extrusionOk="0">
                  <a:moveTo>
                    <a:pt x="21" y="0"/>
                  </a:moveTo>
                  <a:cubicBezTo>
                    <a:pt x="13" y="0"/>
                    <a:pt x="1" y="12"/>
                    <a:pt x="1" y="12"/>
                  </a:cubicBezTo>
                  <a:lnTo>
                    <a:pt x="175" y="710"/>
                  </a:lnTo>
                  <a:cubicBezTo>
                    <a:pt x="175" y="710"/>
                    <a:pt x="203" y="710"/>
                    <a:pt x="203" y="682"/>
                  </a:cubicBezTo>
                  <a:cubicBezTo>
                    <a:pt x="175" y="449"/>
                    <a:pt x="117" y="217"/>
                    <a:pt x="29" y="12"/>
                  </a:cubicBezTo>
                  <a:cubicBezTo>
                    <a:pt x="29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5226384" y="3696675"/>
              <a:ext cx="4231" cy="18481"/>
            </a:xfrm>
            <a:custGeom>
              <a:avLst/>
              <a:gdLst/>
              <a:ahLst/>
              <a:cxnLst/>
              <a:rect l="l" t="t" r="r" b="b"/>
              <a:pathLst>
                <a:path w="87" h="380" extrusionOk="0">
                  <a:moveTo>
                    <a:pt x="0" y="1"/>
                  </a:moveTo>
                  <a:cubicBezTo>
                    <a:pt x="0" y="147"/>
                    <a:pt x="0" y="264"/>
                    <a:pt x="58" y="380"/>
                  </a:cubicBezTo>
                  <a:lnTo>
                    <a:pt x="86" y="380"/>
                  </a:lnTo>
                  <a:cubicBezTo>
                    <a:pt x="58" y="264"/>
                    <a:pt x="28" y="147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5237667" y="3693854"/>
              <a:ext cx="4231" cy="33996"/>
            </a:xfrm>
            <a:custGeom>
              <a:avLst/>
              <a:gdLst/>
              <a:ahLst/>
              <a:cxnLst/>
              <a:rect l="l" t="t" r="r" b="b"/>
              <a:pathLst>
                <a:path w="87" h="699" extrusionOk="0">
                  <a:moveTo>
                    <a:pt x="1" y="1"/>
                  </a:moveTo>
                  <a:cubicBezTo>
                    <a:pt x="1" y="233"/>
                    <a:pt x="29" y="466"/>
                    <a:pt x="59" y="698"/>
                  </a:cubicBezTo>
                  <a:lnTo>
                    <a:pt x="87" y="698"/>
                  </a:lnTo>
                  <a:cubicBezTo>
                    <a:pt x="29" y="466"/>
                    <a:pt x="29" y="233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5246859" y="3688602"/>
              <a:ext cx="12013" cy="50191"/>
            </a:xfrm>
            <a:custGeom>
              <a:avLst/>
              <a:gdLst/>
              <a:ahLst/>
              <a:cxnLst/>
              <a:rect l="l" t="t" r="r" b="b"/>
              <a:pathLst>
                <a:path w="247" h="1032" extrusionOk="0">
                  <a:moveTo>
                    <a:pt x="4" y="0"/>
                  </a:moveTo>
                  <a:cubicBezTo>
                    <a:pt x="0" y="0"/>
                    <a:pt x="0" y="8"/>
                    <a:pt x="14" y="23"/>
                  </a:cubicBezTo>
                  <a:cubicBezTo>
                    <a:pt x="14" y="8"/>
                    <a:pt x="7" y="0"/>
                    <a:pt x="4" y="0"/>
                  </a:cubicBezTo>
                  <a:close/>
                  <a:moveTo>
                    <a:pt x="14" y="23"/>
                  </a:moveTo>
                  <a:cubicBezTo>
                    <a:pt x="72" y="341"/>
                    <a:pt x="160" y="690"/>
                    <a:pt x="219" y="1011"/>
                  </a:cubicBezTo>
                  <a:cubicBezTo>
                    <a:pt x="233" y="1025"/>
                    <a:pt x="240" y="1032"/>
                    <a:pt x="243" y="1032"/>
                  </a:cubicBezTo>
                  <a:cubicBezTo>
                    <a:pt x="246" y="1032"/>
                    <a:pt x="246" y="1025"/>
                    <a:pt x="246" y="1011"/>
                  </a:cubicBezTo>
                  <a:cubicBezTo>
                    <a:pt x="188" y="690"/>
                    <a:pt x="102" y="341"/>
                    <a:pt x="14" y="23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5263103" y="3706986"/>
              <a:ext cx="11381" cy="50580"/>
            </a:xfrm>
            <a:custGeom>
              <a:avLst/>
              <a:gdLst/>
              <a:ahLst/>
              <a:cxnLst/>
              <a:rect l="l" t="t" r="r" b="b"/>
              <a:pathLst>
                <a:path w="234" h="1040" extrusionOk="0">
                  <a:moveTo>
                    <a:pt x="15" y="0"/>
                  </a:moveTo>
                  <a:cubicBezTo>
                    <a:pt x="8" y="0"/>
                    <a:pt x="1" y="7"/>
                    <a:pt x="1" y="21"/>
                  </a:cubicBezTo>
                  <a:cubicBezTo>
                    <a:pt x="87" y="370"/>
                    <a:pt x="145" y="691"/>
                    <a:pt x="233" y="1039"/>
                  </a:cubicBezTo>
                  <a:lnTo>
                    <a:pt x="233" y="1009"/>
                  </a:lnTo>
                  <a:cubicBezTo>
                    <a:pt x="175" y="691"/>
                    <a:pt x="87" y="342"/>
                    <a:pt x="29" y="21"/>
                  </a:cubicBezTo>
                  <a:cubicBezTo>
                    <a:pt x="29" y="7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5285719" y="3722111"/>
              <a:ext cx="7052" cy="39638"/>
            </a:xfrm>
            <a:custGeom>
              <a:avLst/>
              <a:gdLst/>
              <a:ahLst/>
              <a:cxnLst/>
              <a:rect l="l" t="t" r="r" b="b"/>
              <a:pathLst>
                <a:path w="145" h="815" extrusionOk="0">
                  <a:moveTo>
                    <a:pt x="1" y="1"/>
                  </a:moveTo>
                  <a:lnTo>
                    <a:pt x="1" y="31"/>
                  </a:lnTo>
                  <a:cubicBezTo>
                    <a:pt x="59" y="291"/>
                    <a:pt x="87" y="554"/>
                    <a:pt x="117" y="814"/>
                  </a:cubicBezTo>
                  <a:lnTo>
                    <a:pt x="145" y="814"/>
                  </a:lnTo>
                  <a:cubicBezTo>
                    <a:pt x="117" y="554"/>
                    <a:pt x="59" y="291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5301233" y="3739085"/>
              <a:ext cx="4329" cy="22323"/>
            </a:xfrm>
            <a:custGeom>
              <a:avLst/>
              <a:gdLst/>
              <a:ahLst/>
              <a:cxnLst/>
              <a:rect l="l" t="t" r="r" b="b"/>
              <a:pathLst>
                <a:path w="89" h="459" extrusionOk="0">
                  <a:moveTo>
                    <a:pt x="0" y="1"/>
                  </a:moveTo>
                  <a:cubicBezTo>
                    <a:pt x="30" y="147"/>
                    <a:pt x="58" y="291"/>
                    <a:pt x="58" y="438"/>
                  </a:cubicBezTo>
                  <a:cubicBezTo>
                    <a:pt x="58" y="451"/>
                    <a:pt x="66" y="458"/>
                    <a:pt x="73" y="458"/>
                  </a:cubicBezTo>
                  <a:cubicBezTo>
                    <a:pt x="81" y="458"/>
                    <a:pt x="88" y="451"/>
                    <a:pt x="88" y="438"/>
                  </a:cubicBezTo>
                  <a:cubicBezTo>
                    <a:pt x="88" y="291"/>
                    <a:pt x="58" y="147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5022894" y="3761117"/>
              <a:ext cx="33947" cy="54325"/>
            </a:xfrm>
            <a:custGeom>
              <a:avLst/>
              <a:gdLst/>
              <a:ahLst/>
              <a:cxnLst/>
              <a:rect l="l" t="t" r="r" b="b"/>
              <a:pathLst>
                <a:path w="698" h="1117" extrusionOk="0">
                  <a:moveTo>
                    <a:pt x="689" y="0"/>
                  </a:moveTo>
                  <a:cubicBezTo>
                    <a:pt x="684" y="0"/>
                    <a:pt x="677" y="3"/>
                    <a:pt x="667" y="12"/>
                  </a:cubicBezTo>
                  <a:cubicBezTo>
                    <a:pt x="377" y="333"/>
                    <a:pt x="86" y="652"/>
                    <a:pt x="0" y="1117"/>
                  </a:cubicBezTo>
                  <a:cubicBezTo>
                    <a:pt x="86" y="682"/>
                    <a:pt x="407" y="333"/>
                    <a:pt x="698" y="12"/>
                  </a:cubicBezTo>
                  <a:cubicBezTo>
                    <a:pt x="698" y="12"/>
                    <a:pt x="698" y="0"/>
                    <a:pt x="68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5072307" y="3681939"/>
              <a:ext cx="53255" cy="55833"/>
            </a:xfrm>
            <a:custGeom>
              <a:avLst/>
              <a:gdLst/>
              <a:ahLst/>
              <a:cxnLst/>
              <a:rect l="l" t="t" r="r" b="b"/>
              <a:pathLst>
                <a:path w="1095" h="1148" extrusionOk="0">
                  <a:moveTo>
                    <a:pt x="1074" y="1"/>
                  </a:moveTo>
                  <a:cubicBezTo>
                    <a:pt x="1066" y="1"/>
                    <a:pt x="1056" y="4"/>
                    <a:pt x="1046" y="13"/>
                  </a:cubicBezTo>
                  <a:cubicBezTo>
                    <a:pt x="728" y="392"/>
                    <a:pt x="379" y="769"/>
                    <a:pt x="0" y="1148"/>
                  </a:cubicBezTo>
                  <a:cubicBezTo>
                    <a:pt x="407" y="799"/>
                    <a:pt x="756" y="420"/>
                    <a:pt x="1076" y="13"/>
                  </a:cubicBezTo>
                  <a:cubicBezTo>
                    <a:pt x="1095" y="13"/>
                    <a:pt x="1089" y="1"/>
                    <a:pt x="107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5133101" y="3592937"/>
              <a:ext cx="82923" cy="75530"/>
            </a:xfrm>
            <a:custGeom>
              <a:avLst/>
              <a:gdLst/>
              <a:ahLst/>
              <a:cxnLst/>
              <a:rect l="l" t="t" r="r" b="b"/>
              <a:pathLst>
                <a:path w="1705" h="1553" extrusionOk="0">
                  <a:moveTo>
                    <a:pt x="1692" y="1"/>
                  </a:moveTo>
                  <a:cubicBezTo>
                    <a:pt x="1689" y="1"/>
                    <a:pt x="1686" y="4"/>
                    <a:pt x="1686" y="14"/>
                  </a:cubicBezTo>
                  <a:cubicBezTo>
                    <a:pt x="1705" y="14"/>
                    <a:pt x="1698" y="1"/>
                    <a:pt x="1692" y="1"/>
                  </a:cubicBezTo>
                  <a:close/>
                  <a:moveTo>
                    <a:pt x="1686" y="14"/>
                  </a:moveTo>
                  <a:cubicBezTo>
                    <a:pt x="1365" y="130"/>
                    <a:pt x="1133" y="421"/>
                    <a:pt x="872" y="653"/>
                  </a:cubicBezTo>
                  <a:cubicBezTo>
                    <a:pt x="582" y="944"/>
                    <a:pt x="291" y="1262"/>
                    <a:pt x="1" y="1553"/>
                  </a:cubicBezTo>
                  <a:cubicBezTo>
                    <a:pt x="291" y="1292"/>
                    <a:pt x="552" y="1002"/>
                    <a:pt x="814" y="739"/>
                  </a:cubicBezTo>
                  <a:cubicBezTo>
                    <a:pt x="1075" y="479"/>
                    <a:pt x="1337" y="158"/>
                    <a:pt x="1686" y="1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5063796" y="3755426"/>
              <a:ext cx="19843" cy="21934"/>
            </a:xfrm>
            <a:custGeom>
              <a:avLst/>
              <a:gdLst/>
              <a:ahLst/>
              <a:cxnLst/>
              <a:rect l="l" t="t" r="r" b="b"/>
              <a:pathLst>
                <a:path w="408" h="451" extrusionOk="0">
                  <a:moveTo>
                    <a:pt x="399" y="1"/>
                  </a:moveTo>
                  <a:cubicBezTo>
                    <a:pt x="395" y="1"/>
                    <a:pt x="389" y="4"/>
                    <a:pt x="380" y="13"/>
                  </a:cubicBezTo>
                  <a:cubicBezTo>
                    <a:pt x="263" y="160"/>
                    <a:pt x="117" y="304"/>
                    <a:pt x="1" y="450"/>
                  </a:cubicBezTo>
                  <a:cubicBezTo>
                    <a:pt x="89" y="362"/>
                    <a:pt x="175" y="246"/>
                    <a:pt x="263" y="160"/>
                  </a:cubicBezTo>
                  <a:cubicBezTo>
                    <a:pt x="291" y="129"/>
                    <a:pt x="349" y="43"/>
                    <a:pt x="380" y="43"/>
                  </a:cubicBezTo>
                  <a:lnTo>
                    <a:pt x="349" y="129"/>
                  </a:lnTo>
                  <a:cubicBezTo>
                    <a:pt x="322" y="188"/>
                    <a:pt x="291" y="188"/>
                    <a:pt x="263" y="218"/>
                  </a:cubicBezTo>
                  <a:lnTo>
                    <a:pt x="263" y="246"/>
                  </a:lnTo>
                  <a:cubicBezTo>
                    <a:pt x="349" y="188"/>
                    <a:pt x="408" y="102"/>
                    <a:pt x="408" y="13"/>
                  </a:cubicBezTo>
                  <a:cubicBezTo>
                    <a:pt x="408" y="13"/>
                    <a:pt x="408" y="1"/>
                    <a:pt x="39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5135922" y="3672066"/>
              <a:ext cx="24998" cy="23296"/>
            </a:xfrm>
            <a:custGeom>
              <a:avLst/>
              <a:gdLst/>
              <a:ahLst/>
              <a:cxnLst/>
              <a:rect l="l" t="t" r="r" b="b"/>
              <a:pathLst>
                <a:path w="514" h="479" extrusionOk="0">
                  <a:moveTo>
                    <a:pt x="500" y="1"/>
                  </a:moveTo>
                  <a:cubicBezTo>
                    <a:pt x="497" y="1"/>
                    <a:pt x="494" y="4"/>
                    <a:pt x="494" y="14"/>
                  </a:cubicBezTo>
                  <a:cubicBezTo>
                    <a:pt x="514" y="14"/>
                    <a:pt x="507" y="1"/>
                    <a:pt x="500" y="1"/>
                  </a:cubicBezTo>
                  <a:close/>
                  <a:moveTo>
                    <a:pt x="494" y="14"/>
                  </a:moveTo>
                  <a:lnTo>
                    <a:pt x="494" y="14"/>
                  </a:lnTo>
                  <a:cubicBezTo>
                    <a:pt x="408" y="100"/>
                    <a:pt x="319" y="188"/>
                    <a:pt x="203" y="274"/>
                  </a:cubicBezTo>
                  <a:lnTo>
                    <a:pt x="59" y="421"/>
                  </a:lnTo>
                  <a:cubicBezTo>
                    <a:pt x="29" y="391"/>
                    <a:pt x="87" y="305"/>
                    <a:pt x="87" y="274"/>
                  </a:cubicBezTo>
                  <a:lnTo>
                    <a:pt x="87" y="274"/>
                  </a:lnTo>
                  <a:lnTo>
                    <a:pt x="1" y="449"/>
                  </a:lnTo>
                  <a:cubicBezTo>
                    <a:pt x="1" y="449"/>
                    <a:pt x="1" y="479"/>
                    <a:pt x="29" y="479"/>
                  </a:cubicBezTo>
                  <a:cubicBezTo>
                    <a:pt x="203" y="333"/>
                    <a:pt x="349" y="188"/>
                    <a:pt x="494" y="1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5042689" y="3876236"/>
              <a:ext cx="26798" cy="26798"/>
            </a:xfrm>
            <a:custGeom>
              <a:avLst/>
              <a:gdLst/>
              <a:ahLst/>
              <a:cxnLst/>
              <a:rect l="l" t="t" r="r" b="b"/>
              <a:pathLst>
                <a:path w="551" h="551" extrusionOk="0">
                  <a:moveTo>
                    <a:pt x="0" y="0"/>
                  </a:moveTo>
                  <a:cubicBezTo>
                    <a:pt x="174" y="202"/>
                    <a:pt x="349" y="377"/>
                    <a:pt x="551" y="551"/>
                  </a:cubicBezTo>
                  <a:lnTo>
                    <a:pt x="551" y="551"/>
                  </a:lnTo>
                  <a:cubicBezTo>
                    <a:pt x="349" y="377"/>
                    <a:pt x="174" y="202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5107665" y="3939753"/>
              <a:ext cx="67894" cy="53742"/>
            </a:xfrm>
            <a:custGeom>
              <a:avLst/>
              <a:gdLst/>
              <a:ahLst/>
              <a:cxnLst/>
              <a:rect l="l" t="t" r="r" b="b"/>
              <a:pathLst>
                <a:path w="1396" h="1105" extrusionOk="0">
                  <a:moveTo>
                    <a:pt x="1" y="0"/>
                  </a:moveTo>
                  <a:lnTo>
                    <a:pt x="784" y="698"/>
                  </a:lnTo>
                  <a:cubicBezTo>
                    <a:pt x="900" y="786"/>
                    <a:pt x="1016" y="902"/>
                    <a:pt x="1163" y="1019"/>
                  </a:cubicBezTo>
                  <a:cubicBezTo>
                    <a:pt x="1221" y="1077"/>
                    <a:pt x="1279" y="1105"/>
                    <a:pt x="1365" y="1105"/>
                  </a:cubicBezTo>
                  <a:cubicBezTo>
                    <a:pt x="1395" y="1105"/>
                    <a:pt x="1395" y="1077"/>
                    <a:pt x="1395" y="1077"/>
                  </a:cubicBezTo>
                  <a:cubicBezTo>
                    <a:pt x="1365" y="1019"/>
                    <a:pt x="1365" y="988"/>
                    <a:pt x="1337" y="930"/>
                  </a:cubicBezTo>
                  <a:cubicBezTo>
                    <a:pt x="1307" y="930"/>
                    <a:pt x="1307" y="930"/>
                    <a:pt x="1307" y="960"/>
                  </a:cubicBezTo>
                  <a:lnTo>
                    <a:pt x="1365" y="1046"/>
                  </a:lnTo>
                  <a:cubicBezTo>
                    <a:pt x="1356" y="1064"/>
                    <a:pt x="1342" y="1071"/>
                    <a:pt x="1325" y="1071"/>
                  </a:cubicBezTo>
                  <a:cubicBezTo>
                    <a:pt x="1288" y="1071"/>
                    <a:pt x="1240" y="1038"/>
                    <a:pt x="1221" y="1019"/>
                  </a:cubicBezTo>
                  <a:cubicBezTo>
                    <a:pt x="1163" y="988"/>
                    <a:pt x="1133" y="960"/>
                    <a:pt x="1075" y="902"/>
                  </a:cubicBezTo>
                  <a:cubicBezTo>
                    <a:pt x="958" y="814"/>
                    <a:pt x="842" y="698"/>
                    <a:pt x="726" y="582"/>
                  </a:cubicBezTo>
                  <a:cubicBezTo>
                    <a:pt x="493" y="379"/>
                    <a:pt x="261" y="20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5168848" y="3932069"/>
              <a:ext cx="57584" cy="50143"/>
            </a:xfrm>
            <a:custGeom>
              <a:avLst/>
              <a:gdLst/>
              <a:ahLst/>
              <a:cxnLst/>
              <a:rect l="l" t="t" r="r" b="b"/>
              <a:pathLst>
                <a:path w="1184" h="1031" extrusionOk="0">
                  <a:moveTo>
                    <a:pt x="14" y="1"/>
                  </a:moveTo>
                  <a:cubicBezTo>
                    <a:pt x="8" y="1"/>
                    <a:pt x="1" y="14"/>
                    <a:pt x="21" y="14"/>
                  </a:cubicBezTo>
                  <a:cubicBezTo>
                    <a:pt x="21" y="4"/>
                    <a:pt x="18" y="1"/>
                    <a:pt x="14" y="1"/>
                  </a:cubicBezTo>
                  <a:close/>
                  <a:moveTo>
                    <a:pt x="21" y="14"/>
                  </a:moveTo>
                  <a:cubicBezTo>
                    <a:pt x="137" y="217"/>
                    <a:pt x="370" y="363"/>
                    <a:pt x="572" y="507"/>
                  </a:cubicBezTo>
                  <a:cubicBezTo>
                    <a:pt x="777" y="654"/>
                    <a:pt x="979" y="828"/>
                    <a:pt x="1153" y="1030"/>
                  </a:cubicBezTo>
                  <a:lnTo>
                    <a:pt x="1183" y="1030"/>
                  </a:lnTo>
                  <a:cubicBezTo>
                    <a:pt x="1009" y="856"/>
                    <a:pt x="804" y="681"/>
                    <a:pt x="602" y="507"/>
                  </a:cubicBezTo>
                  <a:cubicBezTo>
                    <a:pt x="428" y="363"/>
                    <a:pt x="165" y="217"/>
                    <a:pt x="21" y="1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5196668" y="3901672"/>
              <a:ext cx="50921" cy="42410"/>
            </a:xfrm>
            <a:custGeom>
              <a:avLst/>
              <a:gdLst/>
              <a:ahLst/>
              <a:cxnLst/>
              <a:rect l="l" t="t" r="r" b="b"/>
              <a:pathLst>
                <a:path w="1047" h="872" extrusionOk="0">
                  <a:moveTo>
                    <a:pt x="30" y="0"/>
                  </a:moveTo>
                  <a:cubicBezTo>
                    <a:pt x="30" y="0"/>
                    <a:pt x="0" y="0"/>
                    <a:pt x="30" y="28"/>
                  </a:cubicBezTo>
                  <a:cubicBezTo>
                    <a:pt x="349" y="319"/>
                    <a:pt x="697" y="609"/>
                    <a:pt x="1046" y="872"/>
                  </a:cubicBezTo>
                  <a:cubicBezTo>
                    <a:pt x="697" y="581"/>
                    <a:pt x="379" y="291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5268794" y="3811211"/>
              <a:ext cx="23977" cy="26847"/>
            </a:xfrm>
            <a:custGeom>
              <a:avLst/>
              <a:gdLst/>
              <a:ahLst/>
              <a:cxnLst/>
              <a:rect l="l" t="t" r="r" b="b"/>
              <a:pathLst>
                <a:path w="493" h="552" extrusionOk="0">
                  <a:moveTo>
                    <a:pt x="0" y="1"/>
                  </a:moveTo>
                  <a:lnTo>
                    <a:pt x="0" y="28"/>
                  </a:lnTo>
                  <a:cubicBezTo>
                    <a:pt x="86" y="117"/>
                    <a:pt x="202" y="203"/>
                    <a:pt x="291" y="291"/>
                  </a:cubicBezTo>
                  <a:cubicBezTo>
                    <a:pt x="318" y="349"/>
                    <a:pt x="377" y="407"/>
                    <a:pt x="407" y="465"/>
                  </a:cubicBezTo>
                  <a:cubicBezTo>
                    <a:pt x="435" y="493"/>
                    <a:pt x="435" y="493"/>
                    <a:pt x="407" y="493"/>
                  </a:cubicBezTo>
                  <a:cubicBezTo>
                    <a:pt x="349" y="465"/>
                    <a:pt x="318" y="435"/>
                    <a:pt x="291" y="407"/>
                  </a:cubicBezTo>
                  <a:lnTo>
                    <a:pt x="260" y="407"/>
                  </a:lnTo>
                  <a:cubicBezTo>
                    <a:pt x="318" y="465"/>
                    <a:pt x="377" y="524"/>
                    <a:pt x="465" y="551"/>
                  </a:cubicBezTo>
                  <a:lnTo>
                    <a:pt x="493" y="524"/>
                  </a:lnTo>
                  <a:cubicBezTo>
                    <a:pt x="349" y="319"/>
                    <a:pt x="202" y="14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5292722" y="3853621"/>
              <a:ext cx="15660" cy="19794"/>
            </a:xfrm>
            <a:custGeom>
              <a:avLst/>
              <a:gdLst/>
              <a:ahLst/>
              <a:cxnLst/>
              <a:rect l="l" t="t" r="r" b="b"/>
              <a:pathLst>
                <a:path w="322" h="407" extrusionOk="0">
                  <a:moveTo>
                    <a:pt x="291" y="0"/>
                  </a:moveTo>
                  <a:cubicBezTo>
                    <a:pt x="263" y="58"/>
                    <a:pt x="263" y="86"/>
                    <a:pt x="263" y="116"/>
                  </a:cubicBezTo>
                  <a:cubicBezTo>
                    <a:pt x="263" y="202"/>
                    <a:pt x="263" y="202"/>
                    <a:pt x="205" y="261"/>
                  </a:cubicBezTo>
                  <a:cubicBezTo>
                    <a:pt x="173" y="282"/>
                    <a:pt x="160" y="288"/>
                    <a:pt x="154" y="288"/>
                  </a:cubicBezTo>
                  <a:cubicBezTo>
                    <a:pt x="148" y="288"/>
                    <a:pt x="149" y="281"/>
                    <a:pt x="142" y="281"/>
                  </a:cubicBezTo>
                  <a:cubicBezTo>
                    <a:pt x="138" y="281"/>
                    <a:pt x="131" y="284"/>
                    <a:pt x="117" y="291"/>
                  </a:cubicBezTo>
                  <a:cubicBezTo>
                    <a:pt x="59" y="319"/>
                    <a:pt x="1" y="349"/>
                    <a:pt x="1" y="407"/>
                  </a:cubicBezTo>
                  <a:cubicBezTo>
                    <a:pt x="31" y="319"/>
                    <a:pt x="89" y="319"/>
                    <a:pt x="175" y="319"/>
                  </a:cubicBezTo>
                  <a:lnTo>
                    <a:pt x="205" y="319"/>
                  </a:lnTo>
                  <a:cubicBezTo>
                    <a:pt x="233" y="319"/>
                    <a:pt x="233" y="291"/>
                    <a:pt x="263" y="261"/>
                  </a:cubicBezTo>
                  <a:cubicBezTo>
                    <a:pt x="322" y="202"/>
                    <a:pt x="263" y="86"/>
                    <a:pt x="322" y="28"/>
                  </a:cubicBezTo>
                  <a:cubicBezTo>
                    <a:pt x="322" y="0"/>
                    <a:pt x="291" y="0"/>
                    <a:pt x="29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5313976" y="3778674"/>
              <a:ext cx="21205" cy="22615"/>
            </a:xfrm>
            <a:custGeom>
              <a:avLst/>
              <a:gdLst/>
              <a:ahLst/>
              <a:cxnLst/>
              <a:rect l="l" t="t" r="r" b="b"/>
              <a:pathLst>
                <a:path w="436" h="465" extrusionOk="0">
                  <a:moveTo>
                    <a:pt x="29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45" y="174"/>
                    <a:pt x="291" y="321"/>
                    <a:pt x="408" y="465"/>
                  </a:cubicBezTo>
                  <a:cubicBezTo>
                    <a:pt x="436" y="465"/>
                    <a:pt x="436" y="437"/>
                    <a:pt x="436" y="437"/>
                  </a:cubicBezTo>
                  <a:cubicBezTo>
                    <a:pt x="291" y="291"/>
                    <a:pt x="145" y="147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5352349" y="3787282"/>
              <a:ext cx="30883" cy="28160"/>
            </a:xfrm>
            <a:custGeom>
              <a:avLst/>
              <a:gdLst/>
              <a:ahLst/>
              <a:cxnLst/>
              <a:rect l="l" t="t" r="r" b="b"/>
              <a:pathLst>
                <a:path w="635" h="579" extrusionOk="0">
                  <a:moveTo>
                    <a:pt x="0" y="0"/>
                  </a:moveTo>
                  <a:lnTo>
                    <a:pt x="0" y="0"/>
                  </a:lnTo>
                  <a:cubicBezTo>
                    <a:pt x="261" y="146"/>
                    <a:pt x="461" y="320"/>
                    <a:pt x="607" y="579"/>
                  </a:cubicBezTo>
                  <a:cubicBezTo>
                    <a:pt x="634" y="579"/>
                    <a:pt x="634" y="579"/>
                    <a:pt x="634" y="551"/>
                  </a:cubicBezTo>
                  <a:cubicBezTo>
                    <a:pt x="461" y="320"/>
                    <a:pt x="261" y="146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5335132" y="3651493"/>
              <a:ext cx="95665" cy="89732"/>
            </a:xfrm>
            <a:custGeom>
              <a:avLst/>
              <a:gdLst/>
              <a:ahLst/>
              <a:cxnLst/>
              <a:rect l="l" t="t" r="r" b="b"/>
              <a:pathLst>
                <a:path w="1967" h="1845" extrusionOk="0">
                  <a:moveTo>
                    <a:pt x="31" y="0"/>
                  </a:moveTo>
                  <a:cubicBezTo>
                    <a:pt x="31" y="0"/>
                    <a:pt x="1" y="0"/>
                    <a:pt x="31" y="30"/>
                  </a:cubicBezTo>
                  <a:cubicBezTo>
                    <a:pt x="612" y="670"/>
                    <a:pt x="1251" y="1279"/>
                    <a:pt x="1948" y="1832"/>
                  </a:cubicBezTo>
                  <a:cubicBezTo>
                    <a:pt x="1279" y="1251"/>
                    <a:pt x="640" y="639"/>
                    <a:pt x="31" y="0"/>
                  </a:cubicBezTo>
                  <a:close/>
                  <a:moveTo>
                    <a:pt x="1948" y="1832"/>
                  </a:moveTo>
                  <a:cubicBezTo>
                    <a:pt x="1948" y="1841"/>
                    <a:pt x="1952" y="1844"/>
                    <a:pt x="1955" y="1844"/>
                  </a:cubicBezTo>
                  <a:cubicBezTo>
                    <a:pt x="1961" y="1844"/>
                    <a:pt x="1967" y="1832"/>
                    <a:pt x="1948" y="183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5291360" y="4089549"/>
              <a:ext cx="60794" cy="18627"/>
            </a:xfrm>
            <a:custGeom>
              <a:avLst/>
              <a:gdLst/>
              <a:ahLst/>
              <a:cxnLst/>
              <a:rect l="l" t="t" r="r" b="b"/>
              <a:pathLst>
                <a:path w="1250" h="383" extrusionOk="0">
                  <a:moveTo>
                    <a:pt x="1" y="0"/>
                  </a:moveTo>
                  <a:lnTo>
                    <a:pt x="1" y="0"/>
                  </a:lnTo>
                  <a:cubicBezTo>
                    <a:pt x="321" y="241"/>
                    <a:pt x="713" y="383"/>
                    <a:pt x="1114" y="383"/>
                  </a:cubicBezTo>
                  <a:cubicBezTo>
                    <a:pt x="1150" y="383"/>
                    <a:pt x="1185" y="381"/>
                    <a:pt x="1221" y="379"/>
                  </a:cubicBezTo>
                  <a:cubicBezTo>
                    <a:pt x="1249" y="379"/>
                    <a:pt x="1249" y="349"/>
                    <a:pt x="1221" y="349"/>
                  </a:cubicBezTo>
                  <a:cubicBezTo>
                    <a:pt x="1183" y="352"/>
                    <a:pt x="1145" y="353"/>
                    <a:pt x="1107" y="353"/>
                  </a:cubicBezTo>
                  <a:cubicBezTo>
                    <a:pt x="713" y="353"/>
                    <a:pt x="345" y="212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5362027" y="4089549"/>
              <a:ext cx="43820" cy="16147"/>
            </a:xfrm>
            <a:custGeom>
              <a:avLst/>
              <a:gdLst/>
              <a:ahLst/>
              <a:cxnLst/>
              <a:rect l="l" t="t" r="r" b="b"/>
              <a:pathLst>
                <a:path w="901" h="332" extrusionOk="0">
                  <a:moveTo>
                    <a:pt x="872" y="0"/>
                  </a:moveTo>
                  <a:cubicBezTo>
                    <a:pt x="756" y="31"/>
                    <a:pt x="640" y="117"/>
                    <a:pt x="524" y="175"/>
                  </a:cubicBezTo>
                  <a:cubicBezTo>
                    <a:pt x="412" y="263"/>
                    <a:pt x="284" y="302"/>
                    <a:pt x="153" y="302"/>
                  </a:cubicBezTo>
                  <a:cubicBezTo>
                    <a:pt x="112" y="302"/>
                    <a:pt x="70" y="298"/>
                    <a:pt x="29" y="291"/>
                  </a:cubicBezTo>
                  <a:cubicBezTo>
                    <a:pt x="1" y="291"/>
                    <a:pt x="1" y="321"/>
                    <a:pt x="29" y="321"/>
                  </a:cubicBezTo>
                  <a:cubicBezTo>
                    <a:pt x="60" y="329"/>
                    <a:pt x="93" y="332"/>
                    <a:pt x="127" y="332"/>
                  </a:cubicBezTo>
                  <a:cubicBezTo>
                    <a:pt x="223" y="332"/>
                    <a:pt x="330" y="306"/>
                    <a:pt x="435" y="263"/>
                  </a:cubicBezTo>
                  <a:cubicBezTo>
                    <a:pt x="582" y="205"/>
                    <a:pt x="726" y="89"/>
                    <a:pt x="872" y="31"/>
                  </a:cubicBezTo>
                  <a:cubicBezTo>
                    <a:pt x="900" y="31"/>
                    <a:pt x="900" y="0"/>
                    <a:pt x="872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5586674" y="4148884"/>
              <a:ext cx="173919" cy="156945"/>
            </a:xfrm>
            <a:custGeom>
              <a:avLst/>
              <a:gdLst/>
              <a:ahLst/>
              <a:cxnLst/>
              <a:rect l="l" t="t" r="r" b="b"/>
              <a:pathLst>
                <a:path w="3576" h="3227" extrusionOk="0">
                  <a:moveTo>
                    <a:pt x="0" y="1"/>
                  </a:moveTo>
                  <a:lnTo>
                    <a:pt x="0" y="1"/>
                  </a:lnTo>
                  <a:cubicBezTo>
                    <a:pt x="612" y="524"/>
                    <a:pt x="1221" y="1019"/>
                    <a:pt x="1832" y="1570"/>
                  </a:cubicBezTo>
                  <a:cubicBezTo>
                    <a:pt x="2413" y="2123"/>
                    <a:pt x="2964" y="2674"/>
                    <a:pt x="3545" y="3227"/>
                  </a:cubicBezTo>
                  <a:cubicBezTo>
                    <a:pt x="3576" y="3227"/>
                    <a:pt x="3576" y="3227"/>
                    <a:pt x="3576" y="3197"/>
                  </a:cubicBezTo>
                  <a:cubicBezTo>
                    <a:pt x="3022" y="2616"/>
                    <a:pt x="2441" y="2093"/>
                    <a:pt x="1832" y="1542"/>
                  </a:cubicBezTo>
                  <a:cubicBezTo>
                    <a:pt x="1251" y="1019"/>
                    <a:pt x="640" y="496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5705392" y="4191294"/>
              <a:ext cx="196534" cy="147024"/>
            </a:xfrm>
            <a:custGeom>
              <a:avLst/>
              <a:gdLst/>
              <a:ahLst/>
              <a:cxnLst/>
              <a:rect l="l" t="t" r="r" b="b"/>
              <a:pathLst>
                <a:path w="4041" h="3023" extrusionOk="0">
                  <a:moveTo>
                    <a:pt x="30" y="0"/>
                  </a:moveTo>
                  <a:cubicBezTo>
                    <a:pt x="30" y="0"/>
                    <a:pt x="0" y="31"/>
                    <a:pt x="30" y="31"/>
                  </a:cubicBezTo>
                  <a:cubicBezTo>
                    <a:pt x="697" y="495"/>
                    <a:pt x="1367" y="988"/>
                    <a:pt x="2034" y="1483"/>
                  </a:cubicBezTo>
                  <a:cubicBezTo>
                    <a:pt x="1367" y="960"/>
                    <a:pt x="697" y="465"/>
                    <a:pt x="30" y="0"/>
                  </a:cubicBezTo>
                  <a:close/>
                  <a:moveTo>
                    <a:pt x="2035" y="1484"/>
                  </a:moveTo>
                  <a:cubicBezTo>
                    <a:pt x="2704" y="1976"/>
                    <a:pt x="3343" y="2499"/>
                    <a:pt x="4010" y="3022"/>
                  </a:cubicBezTo>
                  <a:cubicBezTo>
                    <a:pt x="4010" y="3022"/>
                    <a:pt x="4040" y="2994"/>
                    <a:pt x="4010" y="2994"/>
                  </a:cubicBezTo>
                  <a:cubicBezTo>
                    <a:pt x="3371" y="2471"/>
                    <a:pt x="2704" y="1976"/>
                    <a:pt x="2035" y="148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913162" y="4410395"/>
              <a:ext cx="42458" cy="48051"/>
            </a:xfrm>
            <a:custGeom>
              <a:avLst/>
              <a:gdLst/>
              <a:ahLst/>
              <a:cxnLst/>
              <a:rect l="l" t="t" r="r" b="b"/>
              <a:pathLst>
                <a:path w="873" h="988" extrusionOk="0">
                  <a:moveTo>
                    <a:pt x="1" y="202"/>
                  </a:moveTo>
                  <a:cubicBezTo>
                    <a:pt x="29" y="238"/>
                    <a:pt x="58" y="273"/>
                    <a:pt x="88" y="307"/>
                  </a:cubicBezTo>
                  <a:lnTo>
                    <a:pt x="88" y="307"/>
                  </a:lnTo>
                  <a:cubicBezTo>
                    <a:pt x="59" y="272"/>
                    <a:pt x="29" y="237"/>
                    <a:pt x="1" y="202"/>
                  </a:cubicBezTo>
                  <a:close/>
                  <a:moveTo>
                    <a:pt x="88" y="307"/>
                  </a:moveTo>
                  <a:cubicBezTo>
                    <a:pt x="205" y="446"/>
                    <a:pt x="326" y="580"/>
                    <a:pt x="465" y="697"/>
                  </a:cubicBezTo>
                  <a:cubicBezTo>
                    <a:pt x="476" y="704"/>
                    <a:pt x="486" y="711"/>
                    <a:pt x="495" y="718"/>
                  </a:cubicBezTo>
                  <a:lnTo>
                    <a:pt x="495" y="718"/>
                  </a:lnTo>
                  <a:cubicBezTo>
                    <a:pt x="351" y="589"/>
                    <a:pt x="213" y="452"/>
                    <a:pt x="88" y="307"/>
                  </a:cubicBezTo>
                  <a:close/>
                  <a:moveTo>
                    <a:pt x="145" y="0"/>
                  </a:moveTo>
                  <a:cubicBezTo>
                    <a:pt x="319" y="291"/>
                    <a:pt x="698" y="435"/>
                    <a:pt x="814" y="783"/>
                  </a:cubicBezTo>
                  <a:cubicBezTo>
                    <a:pt x="814" y="842"/>
                    <a:pt x="872" y="930"/>
                    <a:pt x="784" y="958"/>
                  </a:cubicBezTo>
                  <a:lnTo>
                    <a:pt x="698" y="872"/>
                  </a:lnTo>
                  <a:cubicBezTo>
                    <a:pt x="620" y="821"/>
                    <a:pt x="566" y="769"/>
                    <a:pt x="495" y="718"/>
                  </a:cubicBezTo>
                  <a:lnTo>
                    <a:pt x="495" y="718"/>
                  </a:lnTo>
                  <a:cubicBezTo>
                    <a:pt x="600" y="812"/>
                    <a:pt x="707" y="902"/>
                    <a:pt x="814" y="988"/>
                  </a:cubicBezTo>
                  <a:lnTo>
                    <a:pt x="842" y="988"/>
                  </a:lnTo>
                  <a:cubicBezTo>
                    <a:pt x="872" y="523"/>
                    <a:pt x="349" y="319"/>
                    <a:pt x="14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5976679" y="4507810"/>
              <a:ext cx="185251" cy="172460"/>
            </a:xfrm>
            <a:custGeom>
              <a:avLst/>
              <a:gdLst/>
              <a:ahLst/>
              <a:cxnLst/>
              <a:rect l="l" t="t" r="r" b="b"/>
              <a:pathLst>
                <a:path w="3809" h="3546" extrusionOk="0">
                  <a:moveTo>
                    <a:pt x="1" y="1"/>
                  </a:moveTo>
                  <a:cubicBezTo>
                    <a:pt x="670" y="524"/>
                    <a:pt x="1279" y="1135"/>
                    <a:pt x="1919" y="1716"/>
                  </a:cubicBezTo>
                  <a:cubicBezTo>
                    <a:pt x="1310" y="1105"/>
                    <a:pt x="698" y="496"/>
                    <a:pt x="1" y="1"/>
                  </a:cubicBezTo>
                  <a:close/>
                  <a:moveTo>
                    <a:pt x="1919" y="1716"/>
                  </a:moveTo>
                  <a:lnTo>
                    <a:pt x="1919" y="1716"/>
                  </a:lnTo>
                  <a:cubicBezTo>
                    <a:pt x="2530" y="2325"/>
                    <a:pt x="3139" y="2937"/>
                    <a:pt x="3778" y="3546"/>
                  </a:cubicBezTo>
                  <a:cubicBezTo>
                    <a:pt x="3778" y="3546"/>
                    <a:pt x="3808" y="3518"/>
                    <a:pt x="3778" y="3518"/>
                  </a:cubicBezTo>
                  <a:cubicBezTo>
                    <a:pt x="3169" y="2906"/>
                    <a:pt x="2558" y="2297"/>
                    <a:pt x="1919" y="1716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6134987" y="4565832"/>
              <a:ext cx="31126" cy="47273"/>
            </a:xfrm>
            <a:custGeom>
              <a:avLst/>
              <a:gdLst/>
              <a:ahLst/>
              <a:cxnLst/>
              <a:rect l="l" t="t" r="r" b="b"/>
              <a:pathLst>
                <a:path w="640" h="972" extrusionOk="0">
                  <a:moveTo>
                    <a:pt x="0" y="0"/>
                  </a:moveTo>
                  <a:cubicBezTo>
                    <a:pt x="0" y="175"/>
                    <a:pt x="58" y="319"/>
                    <a:pt x="147" y="407"/>
                  </a:cubicBezTo>
                  <a:cubicBezTo>
                    <a:pt x="233" y="523"/>
                    <a:pt x="349" y="581"/>
                    <a:pt x="437" y="667"/>
                  </a:cubicBezTo>
                  <a:cubicBezTo>
                    <a:pt x="465" y="667"/>
                    <a:pt x="465" y="698"/>
                    <a:pt x="495" y="725"/>
                  </a:cubicBezTo>
                  <a:cubicBezTo>
                    <a:pt x="611" y="784"/>
                    <a:pt x="581" y="872"/>
                    <a:pt x="465" y="930"/>
                  </a:cubicBezTo>
                  <a:cubicBezTo>
                    <a:pt x="407" y="930"/>
                    <a:pt x="321" y="872"/>
                    <a:pt x="263" y="842"/>
                  </a:cubicBezTo>
                  <a:lnTo>
                    <a:pt x="263" y="842"/>
                  </a:lnTo>
                  <a:cubicBezTo>
                    <a:pt x="312" y="867"/>
                    <a:pt x="460" y="972"/>
                    <a:pt x="542" y="972"/>
                  </a:cubicBezTo>
                  <a:cubicBezTo>
                    <a:pt x="558" y="972"/>
                    <a:pt x="572" y="967"/>
                    <a:pt x="581" y="958"/>
                  </a:cubicBezTo>
                  <a:cubicBezTo>
                    <a:pt x="639" y="930"/>
                    <a:pt x="611" y="872"/>
                    <a:pt x="611" y="814"/>
                  </a:cubicBezTo>
                  <a:cubicBezTo>
                    <a:pt x="523" y="698"/>
                    <a:pt x="379" y="609"/>
                    <a:pt x="291" y="523"/>
                  </a:cubicBezTo>
                  <a:cubicBezTo>
                    <a:pt x="147" y="377"/>
                    <a:pt x="0" y="233"/>
                    <a:pt x="30" y="28"/>
                  </a:cubicBezTo>
                  <a:cubicBezTo>
                    <a:pt x="30" y="0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6173166" y="4671127"/>
              <a:ext cx="19843" cy="14785"/>
            </a:xfrm>
            <a:custGeom>
              <a:avLst/>
              <a:gdLst/>
              <a:ahLst/>
              <a:cxnLst/>
              <a:rect l="l" t="t" r="r" b="b"/>
              <a:pathLst>
                <a:path w="408" h="304" extrusionOk="0">
                  <a:moveTo>
                    <a:pt x="9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45" y="102"/>
                    <a:pt x="261" y="218"/>
                    <a:pt x="377" y="304"/>
                  </a:cubicBezTo>
                  <a:lnTo>
                    <a:pt x="408" y="276"/>
                  </a:lnTo>
                  <a:cubicBezTo>
                    <a:pt x="261" y="188"/>
                    <a:pt x="145" y="102"/>
                    <a:pt x="29" y="13"/>
                  </a:cubicBezTo>
                  <a:cubicBezTo>
                    <a:pt x="19" y="4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5983829" y="4435831"/>
              <a:ext cx="95762" cy="82923"/>
            </a:xfrm>
            <a:custGeom>
              <a:avLst/>
              <a:gdLst/>
              <a:ahLst/>
              <a:cxnLst/>
              <a:rect l="l" t="t" r="r" b="b"/>
              <a:pathLst>
                <a:path w="1969" h="1705" extrusionOk="0">
                  <a:moveTo>
                    <a:pt x="1" y="1"/>
                  </a:moveTo>
                  <a:cubicBezTo>
                    <a:pt x="291" y="291"/>
                    <a:pt x="640" y="523"/>
                    <a:pt x="988" y="783"/>
                  </a:cubicBezTo>
                  <a:cubicBezTo>
                    <a:pt x="1163" y="900"/>
                    <a:pt x="1337" y="1016"/>
                    <a:pt x="1511" y="1162"/>
                  </a:cubicBezTo>
                  <a:cubicBezTo>
                    <a:pt x="1569" y="1220"/>
                    <a:pt x="1655" y="1279"/>
                    <a:pt x="1713" y="1365"/>
                  </a:cubicBezTo>
                  <a:cubicBezTo>
                    <a:pt x="1744" y="1395"/>
                    <a:pt x="1802" y="1453"/>
                    <a:pt x="1830" y="1511"/>
                  </a:cubicBezTo>
                  <a:cubicBezTo>
                    <a:pt x="1860" y="1511"/>
                    <a:pt x="1860" y="1539"/>
                    <a:pt x="1888" y="1569"/>
                  </a:cubicBezTo>
                  <a:cubicBezTo>
                    <a:pt x="1918" y="1597"/>
                    <a:pt x="1918" y="1627"/>
                    <a:pt x="1888" y="1685"/>
                  </a:cubicBezTo>
                  <a:cubicBezTo>
                    <a:pt x="1895" y="1699"/>
                    <a:pt x="1904" y="1705"/>
                    <a:pt x="1913" y="1705"/>
                  </a:cubicBezTo>
                  <a:cubicBezTo>
                    <a:pt x="1941" y="1705"/>
                    <a:pt x="1969" y="1648"/>
                    <a:pt x="1946" y="1627"/>
                  </a:cubicBezTo>
                  <a:cubicBezTo>
                    <a:pt x="1888" y="1511"/>
                    <a:pt x="1802" y="1395"/>
                    <a:pt x="1713" y="1306"/>
                  </a:cubicBezTo>
                  <a:cubicBezTo>
                    <a:pt x="1597" y="1220"/>
                    <a:pt x="1511" y="1104"/>
                    <a:pt x="1395" y="1016"/>
                  </a:cubicBezTo>
                  <a:cubicBezTo>
                    <a:pt x="930" y="667"/>
                    <a:pt x="408" y="407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5797264" y="4314292"/>
              <a:ext cx="82047" cy="63566"/>
            </a:xfrm>
            <a:custGeom>
              <a:avLst/>
              <a:gdLst/>
              <a:ahLst/>
              <a:cxnLst/>
              <a:rect l="l" t="t" r="r" b="b"/>
              <a:pathLst>
                <a:path w="1687" h="1307" extrusionOk="0">
                  <a:moveTo>
                    <a:pt x="1" y="0"/>
                  </a:moveTo>
                  <a:lnTo>
                    <a:pt x="1133" y="958"/>
                  </a:lnTo>
                  <a:cubicBezTo>
                    <a:pt x="1221" y="1046"/>
                    <a:pt x="1307" y="1104"/>
                    <a:pt x="1396" y="1190"/>
                  </a:cubicBezTo>
                  <a:cubicBezTo>
                    <a:pt x="1424" y="1221"/>
                    <a:pt x="1482" y="1307"/>
                    <a:pt x="1570" y="1307"/>
                  </a:cubicBezTo>
                  <a:cubicBezTo>
                    <a:pt x="1628" y="1279"/>
                    <a:pt x="1686" y="1221"/>
                    <a:pt x="1656" y="1163"/>
                  </a:cubicBezTo>
                  <a:cubicBezTo>
                    <a:pt x="1628" y="1163"/>
                    <a:pt x="1598" y="1163"/>
                    <a:pt x="1628" y="1190"/>
                  </a:cubicBezTo>
                  <a:cubicBezTo>
                    <a:pt x="1570" y="1190"/>
                    <a:pt x="1512" y="1221"/>
                    <a:pt x="1482" y="1221"/>
                  </a:cubicBezTo>
                  <a:cubicBezTo>
                    <a:pt x="1454" y="1221"/>
                    <a:pt x="1454" y="1190"/>
                    <a:pt x="1424" y="1190"/>
                  </a:cubicBezTo>
                  <a:lnTo>
                    <a:pt x="1338" y="1104"/>
                  </a:lnTo>
                  <a:cubicBezTo>
                    <a:pt x="1279" y="1074"/>
                    <a:pt x="1221" y="1016"/>
                    <a:pt x="1163" y="958"/>
                  </a:cubicBezTo>
                  <a:cubicBezTo>
                    <a:pt x="1017" y="842"/>
                    <a:pt x="901" y="756"/>
                    <a:pt x="784" y="640"/>
                  </a:cubicBezTo>
                  <a:cubicBezTo>
                    <a:pt x="524" y="435"/>
                    <a:pt x="261" y="203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5459492" y="3881197"/>
              <a:ext cx="26944" cy="8803"/>
            </a:xfrm>
            <a:custGeom>
              <a:avLst/>
              <a:gdLst/>
              <a:ahLst/>
              <a:cxnLst/>
              <a:rect l="l" t="t" r="r" b="b"/>
              <a:pathLst>
                <a:path w="554" h="181" extrusionOk="0">
                  <a:moveTo>
                    <a:pt x="531" y="1"/>
                  </a:moveTo>
                  <a:cubicBezTo>
                    <a:pt x="527" y="1"/>
                    <a:pt x="523" y="4"/>
                    <a:pt x="523" y="14"/>
                  </a:cubicBezTo>
                  <a:cubicBezTo>
                    <a:pt x="405" y="110"/>
                    <a:pt x="266" y="166"/>
                    <a:pt x="106" y="166"/>
                  </a:cubicBezTo>
                  <a:cubicBezTo>
                    <a:pt x="72" y="166"/>
                    <a:pt x="37" y="164"/>
                    <a:pt x="0" y="158"/>
                  </a:cubicBezTo>
                  <a:lnTo>
                    <a:pt x="0" y="158"/>
                  </a:lnTo>
                  <a:cubicBezTo>
                    <a:pt x="53" y="173"/>
                    <a:pt x="106" y="181"/>
                    <a:pt x="158" y="181"/>
                  </a:cubicBezTo>
                  <a:cubicBezTo>
                    <a:pt x="306" y="181"/>
                    <a:pt x="445" y="121"/>
                    <a:pt x="554" y="14"/>
                  </a:cubicBezTo>
                  <a:cubicBezTo>
                    <a:pt x="554" y="14"/>
                    <a:pt x="540" y="1"/>
                    <a:pt x="5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2" name="Google Shape;1332;p21"/>
          <p:cNvSpPr/>
          <p:nvPr/>
        </p:nvSpPr>
        <p:spPr>
          <a:xfrm rot="-3564979">
            <a:off x="2026663" y="2604640"/>
            <a:ext cx="1221750" cy="725186"/>
          </a:xfrm>
          <a:custGeom>
            <a:avLst/>
            <a:gdLst/>
            <a:ahLst/>
            <a:cxnLst/>
            <a:rect l="l" t="t" r="r" b="b"/>
            <a:pathLst>
              <a:path w="4911" h="2915" extrusionOk="0">
                <a:moveTo>
                  <a:pt x="4896" y="0"/>
                </a:moveTo>
                <a:cubicBezTo>
                  <a:pt x="4893" y="0"/>
                  <a:pt x="4888" y="3"/>
                  <a:pt x="4882" y="9"/>
                </a:cubicBezTo>
                <a:cubicBezTo>
                  <a:pt x="3255" y="939"/>
                  <a:pt x="1628" y="1896"/>
                  <a:pt x="29" y="2884"/>
                </a:cubicBezTo>
                <a:cubicBezTo>
                  <a:pt x="1" y="2884"/>
                  <a:pt x="1" y="2914"/>
                  <a:pt x="29" y="2914"/>
                </a:cubicBezTo>
                <a:cubicBezTo>
                  <a:pt x="1656" y="1954"/>
                  <a:pt x="3283" y="1025"/>
                  <a:pt x="4910" y="37"/>
                </a:cubicBezTo>
                <a:cubicBezTo>
                  <a:pt x="4910" y="37"/>
                  <a:pt x="4910" y="0"/>
                  <a:pt x="4896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1"/>
          <p:cNvSpPr txBox="1"/>
          <p:nvPr/>
        </p:nvSpPr>
        <p:spPr>
          <a:xfrm>
            <a:off x="2637538" y="1382918"/>
            <a:ext cx="6056190" cy="372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 dirty="0">
                <a:solidFill>
                  <a:schemeClr val="dk1"/>
                </a:solidFill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A comida é um bem essencial na nossa vida;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dk1"/>
                </a:solidFill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 É</a:t>
            </a:r>
            <a:r>
              <a:rPr lang="en" sz="2000" dirty="0">
                <a:solidFill>
                  <a:schemeClr val="dk1"/>
                </a:solidFill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 um interesse a nível mundial;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2000" dirty="0">
                <a:solidFill>
                  <a:schemeClr val="dk1"/>
                </a:solidFill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 Pretendíamos mostrar as diferenças culturas gastronómicas entre continentes;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2000" dirty="0">
                <a:solidFill>
                  <a:schemeClr val="dk1"/>
                </a:solidFill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 Atualmente conseguimos identificar que vários alimentos já estão globalizados;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2000" dirty="0">
                <a:solidFill>
                  <a:schemeClr val="dk1"/>
                </a:solidFill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 E pessoalmente adoramos comida.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" sz="2000" dirty="0">
              <a:solidFill>
                <a:schemeClr val="dk1"/>
              </a:solidFill>
              <a:latin typeface="Fira Sans Extra Condensed" panose="020B0503050000020004" pitchFamily="34" charset="0"/>
              <a:ea typeface="Roboto"/>
              <a:cs typeface="Roboto"/>
              <a:sym typeface="Roboto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"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1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BC1C62"/>
                </a:solidFill>
              </a:rPr>
              <a:t>3. A globalização da gastronomia</a:t>
            </a:r>
            <a:endParaRPr dirty="0">
              <a:solidFill>
                <a:srgbClr val="BC1C62"/>
              </a:solidFill>
            </a:endParaRPr>
          </a:p>
        </p:txBody>
      </p:sp>
      <p:grpSp>
        <p:nvGrpSpPr>
          <p:cNvPr id="525" name="Google Shape;525;p21"/>
          <p:cNvGrpSpPr/>
          <p:nvPr/>
        </p:nvGrpSpPr>
        <p:grpSpPr>
          <a:xfrm rot="-3513562">
            <a:off x="-439808" y="2175668"/>
            <a:ext cx="2304915" cy="1458455"/>
            <a:chOff x="4651175" y="1200725"/>
            <a:chExt cx="1564447" cy="989917"/>
          </a:xfrm>
        </p:grpSpPr>
        <p:sp>
          <p:nvSpPr>
            <p:cNvPr id="526" name="Google Shape;526;p21"/>
            <p:cNvSpPr/>
            <p:nvPr/>
          </p:nvSpPr>
          <p:spPr>
            <a:xfrm>
              <a:off x="4950768" y="1327079"/>
              <a:ext cx="976688" cy="740954"/>
            </a:xfrm>
            <a:custGeom>
              <a:avLst/>
              <a:gdLst/>
              <a:ahLst/>
              <a:cxnLst/>
              <a:rect l="l" t="t" r="r" b="b"/>
              <a:pathLst>
                <a:path w="20082" h="15235" extrusionOk="0">
                  <a:moveTo>
                    <a:pt x="16718" y="108"/>
                  </a:moveTo>
                  <a:cubicBezTo>
                    <a:pt x="16791" y="108"/>
                    <a:pt x="16866" y="134"/>
                    <a:pt x="16941" y="200"/>
                  </a:cubicBezTo>
                  <a:cubicBezTo>
                    <a:pt x="17260" y="463"/>
                    <a:pt x="17434" y="928"/>
                    <a:pt x="17608" y="1276"/>
                  </a:cubicBezTo>
                  <a:cubicBezTo>
                    <a:pt x="17841" y="1711"/>
                    <a:pt x="18045" y="2148"/>
                    <a:pt x="18278" y="2555"/>
                  </a:cubicBezTo>
                  <a:cubicBezTo>
                    <a:pt x="18759" y="3376"/>
                    <a:pt x="19268" y="4144"/>
                    <a:pt x="19861" y="4883"/>
                  </a:cubicBezTo>
                  <a:lnTo>
                    <a:pt x="19861" y="4883"/>
                  </a:lnTo>
                  <a:cubicBezTo>
                    <a:pt x="19846" y="4887"/>
                    <a:pt x="19831" y="4895"/>
                    <a:pt x="19816" y="4907"/>
                  </a:cubicBezTo>
                  <a:cubicBezTo>
                    <a:pt x="18394" y="5837"/>
                    <a:pt x="16969" y="6739"/>
                    <a:pt x="15546" y="7668"/>
                  </a:cubicBezTo>
                  <a:cubicBezTo>
                    <a:pt x="14819" y="8133"/>
                    <a:pt x="14121" y="8598"/>
                    <a:pt x="13366" y="9063"/>
                  </a:cubicBezTo>
                  <a:cubicBezTo>
                    <a:pt x="12641" y="9498"/>
                    <a:pt x="11855" y="9877"/>
                    <a:pt x="11100" y="10283"/>
                  </a:cubicBezTo>
                  <a:cubicBezTo>
                    <a:pt x="9647" y="11097"/>
                    <a:pt x="8310" y="12113"/>
                    <a:pt x="6857" y="12984"/>
                  </a:cubicBezTo>
                  <a:cubicBezTo>
                    <a:pt x="6132" y="13421"/>
                    <a:pt x="5405" y="13828"/>
                    <a:pt x="4679" y="14235"/>
                  </a:cubicBezTo>
                  <a:cubicBezTo>
                    <a:pt x="4389" y="14409"/>
                    <a:pt x="4068" y="14553"/>
                    <a:pt x="3808" y="14728"/>
                  </a:cubicBezTo>
                  <a:cubicBezTo>
                    <a:pt x="3692" y="14786"/>
                    <a:pt x="3575" y="14874"/>
                    <a:pt x="3459" y="14932"/>
                  </a:cubicBezTo>
                  <a:cubicBezTo>
                    <a:pt x="3393" y="14977"/>
                    <a:pt x="3334" y="14996"/>
                    <a:pt x="3280" y="14996"/>
                  </a:cubicBezTo>
                  <a:cubicBezTo>
                    <a:pt x="3192" y="14996"/>
                    <a:pt x="3113" y="14946"/>
                    <a:pt x="3022" y="14874"/>
                  </a:cubicBezTo>
                  <a:cubicBezTo>
                    <a:pt x="2587" y="14495"/>
                    <a:pt x="2209" y="13972"/>
                    <a:pt x="1890" y="13507"/>
                  </a:cubicBezTo>
                  <a:cubicBezTo>
                    <a:pt x="1395" y="12868"/>
                    <a:pt x="960" y="12143"/>
                    <a:pt x="640" y="11388"/>
                  </a:cubicBezTo>
                  <a:cubicBezTo>
                    <a:pt x="554" y="11213"/>
                    <a:pt x="495" y="11009"/>
                    <a:pt x="407" y="10806"/>
                  </a:cubicBezTo>
                  <a:cubicBezTo>
                    <a:pt x="379" y="10660"/>
                    <a:pt x="263" y="10486"/>
                    <a:pt x="263" y="10342"/>
                  </a:cubicBezTo>
                  <a:cubicBezTo>
                    <a:pt x="291" y="10079"/>
                    <a:pt x="756" y="9819"/>
                    <a:pt x="960" y="9672"/>
                  </a:cubicBezTo>
                  <a:cubicBezTo>
                    <a:pt x="1658" y="9179"/>
                    <a:pt x="2383" y="8773"/>
                    <a:pt x="3110" y="8366"/>
                  </a:cubicBezTo>
                  <a:cubicBezTo>
                    <a:pt x="4621" y="7522"/>
                    <a:pt x="6132" y="6681"/>
                    <a:pt x="7585" y="5779"/>
                  </a:cubicBezTo>
                  <a:cubicBezTo>
                    <a:pt x="9066" y="4849"/>
                    <a:pt x="10491" y="3891"/>
                    <a:pt x="11943" y="2961"/>
                  </a:cubicBezTo>
                  <a:cubicBezTo>
                    <a:pt x="12757" y="2466"/>
                    <a:pt x="13540" y="1974"/>
                    <a:pt x="14326" y="1478"/>
                  </a:cubicBezTo>
                  <a:cubicBezTo>
                    <a:pt x="14733" y="1218"/>
                    <a:pt x="15140" y="986"/>
                    <a:pt x="15574" y="753"/>
                  </a:cubicBezTo>
                  <a:cubicBezTo>
                    <a:pt x="15779" y="637"/>
                    <a:pt x="15981" y="521"/>
                    <a:pt x="16186" y="374"/>
                  </a:cubicBezTo>
                  <a:cubicBezTo>
                    <a:pt x="16352" y="271"/>
                    <a:pt x="16532" y="108"/>
                    <a:pt x="16718" y="108"/>
                  </a:cubicBezTo>
                  <a:close/>
                  <a:moveTo>
                    <a:pt x="16715" y="0"/>
                  </a:moveTo>
                  <a:cubicBezTo>
                    <a:pt x="16417" y="0"/>
                    <a:pt x="16133" y="292"/>
                    <a:pt x="15837" y="491"/>
                  </a:cubicBezTo>
                  <a:cubicBezTo>
                    <a:pt x="15458" y="723"/>
                    <a:pt x="15051" y="897"/>
                    <a:pt x="14675" y="1102"/>
                  </a:cubicBezTo>
                  <a:cubicBezTo>
                    <a:pt x="14238" y="1362"/>
                    <a:pt x="13831" y="1595"/>
                    <a:pt x="13424" y="1857"/>
                  </a:cubicBezTo>
                  <a:cubicBezTo>
                    <a:pt x="10258" y="3861"/>
                    <a:pt x="7148" y="5895"/>
                    <a:pt x="3866" y="7727"/>
                  </a:cubicBezTo>
                  <a:cubicBezTo>
                    <a:pt x="3080" y="8161"/>
                    <a:pt x="2297" y="8568"/>
                    <a:pt x="1541" y="9033"/>
                  </a:cubicBezTo>
                  <a:cubicBezTo>
                    <a:pt x="1193" y="9265"/>
                    <a:pt x="814" y="9528"/>
                    <a:pt x="465" y="9788"/>
                  </a:cubicBezTo>
                  <a:cubicBezTo>
                    <a:pt x="321" y="9905"/>
                    <a:pt x="89" y="10051"/>
                    <a:pt x="58" y="10253"/>
                  </a:cubicBezTo>
                  <a:cubicBezTo>
                    <a:pt x="0" y="10486"/>
                    <a:pt x="175" y="10806"/>
                    <a:pt x="263" y="11039"/>
                  </a:cubicBezTo>
                  <a:cubicBezTo>
                    <a:pt x="407" y="11446"/>
                    <a:pt x="581" y="11822"/>
                    <a:pt x="786" y="12229"/>
                  </a:cubicBezTo>
                  <a:cubicBezTo>
                    <a:pt x="1163" y="12957"/>
                    <a:pt x="1658" y="13624"/>
                    <a:pt x="2181" y="14263"/>
                  </a:cubicBezTo>
                  <a:cubicBezTo>
                    <a:pt x="2441" y="14553"/>
                    <a:pt x="2790" y="15135"/>
                    <a:pt x="3227" y="15223"/>
                  </a:cubicBezTo>
                  <a:cubicBezTo>
                    <a:pt x="3255" y="15231"/>
                    <a:pt x="3283" y="15235"/>
                    <a:pt x="3310" y="15235"/>
                  </a:cubicBezTo>
                  <a:cubicBezTo>
                    <a:pt x="3485" y="15235"/>
                    <a:pt x="3658" y="15095"/>
                    <a:pt x="3808" y="15018"/>
                  </a:cubicBezTo>
                  <a:cubicBezTo>
                    <a:pt x="4126" y="14786"/>
                    <a:pt x="4475" y="14612"/>
                    <a:pt x="4796" y="14437"/>
                  </a:cubicBezTo>
                  <a:cubicBezTo>
                    <a:pt x="6393" y="13566"/>
                    <a:pt x="7934" y="12666"/>
                    <a:pt x="9414" y="11648"/>
                  </a:cubicBezTo>
                  <a:cubicBezTo>
                    <a:pt x="10258" y="11097"/>
                    <a:pt x="11100" y="10574"/>
                    <a:pt x="12002" y="10109"/>
                  </a:cubicBezTo>
                  <a:cubicBezTo>
                    <a:pt x="12959" y="9614"/>
                    <a:pt x="13861" y="9063"/>
                    <a:pt x="14761" y="8482"/>
                  </a:cubicBezTo>
                  <a:cubicBezTo>
                    <a:pt x="16504" y="7378"/>
                    <a:pt x="18220" y="6274"/>
                    <a:pt x="19963" y="5170"/>
                  </a:cubicBezTo>
                  <a:cubicBezTo>
                    <a:pt x="20082" y="5074"/>
                    <a:pt x="20004" y="4878"/>
                    <a:pt x="19891" y="4878"/>
                  </a:cubicBezTo>
                  <a:cubicBezTo>
                    <a:pt x="19882" y="4878"/>
                    <a:pt x="19873" y="4879"/>
                    <a:pt x="19863" y="4882"/>
                  </a:cubicBezTo>
                  <a:lnTo>
                    <a:pt x="19863" y="4882"/>
                  </a:lnTo>
                  <a:cubicBezTo>
                    <a:pt x="19327" y="4170"/>
                    <a:pt x="18848" y="3407"/>
                    <a:pt x="18422" y="2641"/>
                  </a:cubicBezTo>
                  <a:cubicBezTo>
                    <a:pt x="18189" y="2234"/>
                    <a:pt x="18015" y="1857"/>
                    <a:pt x="17813" y="1451"/>
                  </a:cubicBezTo>
                  <a:cubicBezTo>
                    <a:pt x="17608" y="1044"/>
                    <a:pt x="17434" y="579"/>
                    <a:pt x="17143" y="230"/>
                  </a:cubicBezTo>
                  <a:cubicBezTo>
                    <a:pt x="16995" y="64"/>
                    <a:pt x="16853" y="0"/>
                    <a:pt x="167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5807137" y="1200725"/>
              <a:ext cx="408485" cy="317197"/>
            </a:xfrm>
            <a:custGeom>
              <a:avLst/>
              <a:gdLst/>
              <a:ahLst/>
              <a:cxnLst/>
              <a:rect l="l" t="t" r="r" b="b"/>
              <a:pathLst>
                <a:path w="8399" h="6522" extrusionOk="0">
                  <a:moveTo>
                    <a:pt x="6906" y="1"/>
                  </a:moveTo>
                  <a:cubicBezTo>
                    <a:pt x="6411" y="1"/>
                    <a:pt x="5947" y="243"/>
                    <a:pt x="5579" y="532"/>
                  </a:cubicBezTo>
                  <a:cubicBezTo>
                    <a:pt x="5028" y="938"/>
                    <a:pt x="4505" y="1375"/>
                    <a:pt x="3952" y="1782"/>
                  </a:cubicBezTo>
                  <a:cubicBezTo>
                    <a:pt x="3661" y="2043"/>
                    <a:pt x="3343" y="2275"/>
                    <a:pt x="3022" y="2538"/>
                  </a:cubicBezTo>
                  <a:cubicBezTo>
                    <a:pt x="2704" y="2770"/>
                    <a:pt x="2383" y="3030"/>
                    <a:pt x="2006" y="3147"/>
                  </a:cubicBezTo>
                  <a:cubicBezTo>
                    <a:pt x="1658" y="3235"/>
                    <a:pt x="1309" y="3263"/>
                    <a:pt x="988" y="3351"/>
                  </a:cubicBezTo>
                  <a:cubicBezTo>
                    <a:pt x="639" y="3467"/>
                    <a:pt x="291" y="3642"/>
                    <a:pt x="30" y="3874"/>
                  </a:cubicBezTo>
                  <a:cubicBezTo>
                    <a:pt x="0" y="3902"/>
                    <a:pt x="30" y="3932"/>
                    <a:pt x="58" y="3932"/>
                  </a:cubicBezTo>
                  <a:cubicBezTo>
                    <a:pt x="349" y="3758"/>
                    <a:pt x="639" y="3612"/>
                    <a:pt x="960" y="3526"/>
                  </a:cubicBezTo>
                  <a:cubicBezTo>
                    <a:pt x="1251" y="3437"/>
                    <a:pt x="1541" y="3379"/>
                    <a:pt x="1832" y="3321"/>
                  </a:cubicBezTo>
                  <a:cubicBezTo>
                    <a:pt x="2122" y="3263"/>
                    <a:pt x="2413" y="3177"/>
                    <a:pt x="2645" y="3003"/>
                  </a:cubicBezTo>
                  <a:cubicBezTo>
                    <a:pt x="2936" y="2828"/>
                    <a:pt x="3196" y="2596"/>
                    <a:pt x="3429" y="2391"/>
                  </a:cubicBezTo>
                  <a:lnTo>
                    <a:pt x="4998" y="1171"/>
                  </a:lnTo>
                  <a:cubicBezTo>
                    <a:pt x="5435" y="822"/>
                    <a:pt x="5869" y="415"/>
                    <a:pt x="6423" y="241"/>
                  </a:cubicBezTo>
                  <a:cubicBezTo>
                    <a:pt x="6567" y="193"/>
                    <a:pt x="6718" y="169"/>
                    <a:pt x="6867" y="169"/>
                  </a:cubicBezTo>
                  <a:cubicBezTo>
                    <a:pt x="7262" y="169"/>
                    <a:pt x="7651" y="333"/>
                    <a:pt x="7903" y="648"/>
                  </a:cubicBezTo>
                  <a:cubicBezTo>
                    <a:pt x="8224" y="1055"/>
                    <a:pt x="8282" y="1724"/>
                    <a:pt x="7876" y="2101"/>
                  </a:cubicBezTo>
                  <a:cubicBezTo>
                    <a:pt x="7643" y="2333"/>
                    <a:pt x="7322" y="2449"/>
                    <a:pt x="7032" y="2566"/>
                  </a:cubicBezTo>
                  <a:lnTo>
                    <a:pt x="6160" y="3003"/>
                  </a:lnTo>
                  <a:cubicBezTo>
                    <a:pt x="5551" y="3293"/>
                    <a:pt x="4970" y="3584"/>
                    <a:pt x="4359" y="3874"/>
                  </a:cubicBezTo>
                  <a:cubicBezTo>
                    <a:pt x="3750" y="4165"/>
                    <a:pt x="3138" y="4425"/>
                    <a:pt x="2673" y="4920"/>
                  </a:cubicBezTo>
                  <a:cubicBezTo>
                    <a:pt x="2239" y="5355"/>
                    <a:pt x="2064" y="6082"/>
                    <a:pt x="1483" y="6343"/>
                  </a:cubicBezTo>
                  <a:cubicBezTo>
                    <a:pt x="1378" y="6396"/>
                    <a:pt x="1439" y="6521"/>
                    <a:pt x="1538" y="6521"/>
                  </a:cubicBezTo>
                  <a:cubicBezTo>
                    <a:pt x="1548" y="6521"/>
                    <a:pt x="1559" y="6520"/>
                    <a:pt x="1569" y="6517"/>
                  </a:cubicBezTo>
                  <a:cubicBezTo>
                    <a:pt x="2092" y="6227"/>
                    <a:pt x="2297" y="5645"/>
                    <a:pt x="2645" y="5181"/>
                  </a:cubicBezTo>
                  <a:cubicBezTo>
                    <a:pt x="3080" y="4658"/>
                    <a:pt x="3691" y="4367"/>
                    <a:pt x="4273" y="4107"/>
                  </a:cubicBezTo>
                  <a:cubicBezTo>
                    <a:pt x="4912" y="3786"/>
                    <a:pt x="5551" y="3495"/>
                    <a:pt x="6190" y="3177"/>
                  </a:cubicBezTo>
                  <a:cubicBezTo>
                    <a:pt x="6509" y="3030"/>
                    <a:pt x="6829" y="2886"/>
                    <a:pt x="7120" y="2712"/>
                  </a:cubicBezTo>
                  <a:cubicBezTo>
                    <a:pt x="7411" y="2596"/>
                    <a:pt x="7729" y="2449"/>
                    <a:pt x="7962" y="2247"/>
                  </a:cubicBezTo>
                  <a:cubicBezTo>
                    <a:pt x="8340" y="1898"/>
                    <a:pt x="8399" y="1317"/>
                    <a:pt x="8224" y="880"/>
                  </a:cubicBezTo>
                  <a:cubicBezTo>
                    <a:pt x="8020" y="415"/>
                    <a:pt x="7555" y="67"/>
                    <a:pt x="7062" y="9"/>
                  </a:cubicBezTo>
                  <a:cubicBezTo>
                    <a:pt x="7010" y="3"/>
                    <a:pt x="6958" y="1"/>
                    <a:pt x="690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4651175" y="1896109"/>
              <a:ext cx="410625" cy="294534"/>
            </a:xfrm>
            <a:custGeom>
              <a:avLst/>
              <a:gdLst/>
              <a:ahLst/>
              <a:cxnLst/>
              <a:rect l="l" t="t" r="r" b="b"/>
              <a:pathLst>
                <a:path w="8443" h="6056" extrusionOk="0">
                  <a:moveTo>
                    <a:pt x="6794" y="1"/>
                  </a:moveTo>
                  <a:cubicBezTo>
                    <a:pt x="6787" y="1"/>
                    <a:pt x="6780" y="2"/>
                    <a:pt x="6772" y="6"/>
                  </a:cubicBezTo>
                  <a:cubicBezTo>
                    <a:pt x="6191" y="122"/>
                    <a:pt x="5870" y="675"/>
                    <a:pt x="5463" y="1052"/>
                  </a:cubicBezTo>
                  <a:cubicBezTo>
                    <a:pt x="5203" y="1284"/>
                    <a:pt x="4912" y="1489"/>
                    <a:pt x="4591" y="1663"/>
                  </a:cubicBezTo>
                  <a:cubicBezTo>
                    <a:pt x="4301" y="1807"/>
                    <a:pt x="4010" y="1896"/>
                    <a:pt x="3692" y="1982"/>
                  </a:cubicBezTo>
                  <a:cubicBezTo>
                    <a:pt x="3080" y="2156"/>
                    <a:pt x="2529" y="2477"/>
                    <a:pt x="1948" y="2767"/>
                  </a:cubicBezTo>
                  <a:cubicBezTo>
                    <a:pt x="1658" y="2912"/>
                    <a:pt x="1367" y="3028"/>
                    <a:pt x="1077" y="3202"/>
                  </a:cubicBezTo>
                  <a:cubicBezTo>
                    <a:pt x="786" y="3349"/>
                    <a:pt x="523" y="3493"/>
                    <a:pt x="321" y="3725"/>
                  </a:cubicBezTo>
                  <a:cubicBezTo>
                    <a:pt x="175" y="3899"/>
                    <a:pt x="59" y="4132"/>
                    <a:pt x="31" y="4336"/>
                  </a:cubicBezTo>
                  <a:cubicBezTo>
                    <a:pt x="0" y="4627"/>
                    <a:pt x="117" y="4887"/>
                    <a:pt x="263" y="5120"/>
                  </a:cubicBezTo>
                  <a:cubicBezTo>
                    <a:pt x="523" y="5557"/>
                    <a:pt x="930" y="5991"/>
                    <a:pt x="1483" y="6050"/>
                  </a:cubicBezTo>
                  <a:cubicBezTo>
                    <a:pt x="1518" y="6054"/>
                    <a:pt x="1553" y="6056"/>
                    <a:pt x="1588" y="6056"/>
                  </a:cubicBezTo>
                  <a:cubicBezTo>
                    <a:pt x="1814" y="6056"/>
                    <a:pt x="2038" y="5976"/>
                    <a:pt x="2239" y="5875"/>
                  </a:cubicBezTo>
                  <a:cubicBezTo>
                    <a:pt x="2529" y="5701"/>
                    <a:pt x="2820" y="5527"/>
                    <a:pt x="3080" y="5352"/>
                  </a:cubicBezTo>
                  <a:cubicBezTo>
                    <a:pt x="3634" y="4976"/>
                    <a:pt x="4157" y="4569"/>
                    <a:pt x="4680" y="4162"/>
                  </a:cubicBezTo>
                  <a:cubicBezTo>
                    <a:pt x="4970" y="3930"/>
                    <a:pt x="5289" y="3697"/>
                    <a:pt x="5579" y="3465"/>
                  </a:cubicBezTo>
                  <a:cubicBezTo>
                    <a:pt x="5870" y="3260"/>
                    <a:pt x="6160" y="3028"/>
                    <a:pt x="6509" y="2942"/>
                  </a:cubicBezTo>
                  <a:cubicBezTo>
                    <a:pt x="6830" y="2884"/>
                    <a:pt x="7148" y="2912"/>
                    <a:pt x="7469" y="2884"/>
                  </a:cubicBezTo>
                  <a:cubicBezTo>
                    <a:pt x="7787" y="2826"/>
                    <a:pt x="8078" y="2679"/>
                    <a:pt x="8369" y="2505"/>
                  </a:cubicBezTo>
                  <a:cubicBezTo>
                    <a:pt x="8443" y="2456"/>
                    <a:pt x="8393" y="2347"/>
                    <a:pt x="8324" y="2347"/>
                  </a:cubicBezTo>
                  <a:cubicBezTo>
                    <a:pt x="8311" y="2347"/>
                    <a:pt x="8297" y="2351"/>
                    <a:pt x="8283" y="2361"/>
                  </a:cubicBezTo>
                  <a:cubicBezTo>
                    <a:pt x="8020" y="2535"/>
                    <a:pt x="7760" y="2679"/>
                    <a:pt x="7439" y="2709"/>
                  </a:cubicBezTo>
                  <a:cubicBezTo>
                    <a:pt x="7309" y="2723"/>
                    <a:pt x="7178" y="2723"/>
                    <a:pt x="7047" y="2723"/>
                  </a:cubicBezTo>
                  <a:cubicBezTo>
                    <a:pt x="6916" y="2723"/>
                    <a:pt x="6786" y="2723"/>
                    <a:pt x="6655" y="2737"/>
                  </a:cubicBezTo>
                  <a:cubicBezTo>
                    <a:pt x="6102" y="2826"/>
                    <a:pt x="5667" y="3202"/>
                    <a:pt x="5230" y="3523"/>
                  </a:cubicBezTo>
                  <a:cubicBezTo>
                    <a:pt x="4243" y="4248"/>
                    <a:pt x="3343" y="5062"/>
                    <a:pt x="2267" y="5673"/>
                  </a:cubicBezTo>
                  <a:cubicBezTo>
                    <a:pt x="2068" y="5806"/>
                    <a:pt x="1851" y="5906"/>
                    <a:pt x="1617" y="5906"/>
                  </a:cubicBezTo>
                  <a:cubicBezTo>
                    <a:pt x="1545" y="5906"/>
                    <a:pt x="1471" y="5896"/>
                    <a:pt x="1395" y="5875"/>
                  </a:cubicBezTo>
                  <a:cubicBezTo>
                    <a:pt x="1135" y="5817"/>
                    <a:pt x="902" y="5673"/>
                    <a:pt x="728" y="5468"/>
                  </a:cubicBezTo>
                  <a:cubicBezTo>
                    <a:pt x="523" y="5266"/>
                    <a:pt x="321" y="4976"/>
                    <a:pt x="233" y="4685"/>
                  </a:cubicBezTo>
                  <a:cubicBezTo>
                    <a:pt x="117" y="4422"/>
                    <a:pt x="205" y="4104"/>
                    <a:pt x="379" y="3872"/>
                  </a:cubicBezTo>
                  <a:cubicBezTo>
                    <a:pt x="582" y="3639"/>
                    <a:pt x="844" y="3493"/>
                    <a:pt x="1077" y="3349"/>
                  </a:cubicBezTo>
                  <a:cubicBezTo>
                    <a:pt x="1367" y="3202"/>
                    <a:pt x="1628" y="3058"/>
                    <a:pt x="1918" y="2942"/>
                  </a:cubicBezTo>
                  <a:cubicBezTo>
                    <a:pt x="2181" y="2795"/>
                    <a:pt x="2471" y="2679"/>
                    <a:pt x="2732" y="2535"/>
                  </a:cubicBezTo>
                  <a:cubicBezTo>
                    <a:pt x="3022" y="2389"/>
                    <a:pt x="3285" y="2244"/>
                    <a:pt x="3575" y="2156"/>
                  </a:cubicBezTo>
                  <a:cubicBezTo>
                    <a:pt x="3894" y="2070"/>
                    <a:pt x="4184" y="2012"/>
                    <a:pt x="4475" y="1896"/>
                  </a:cubicBezTo>
                  <a:cubicBezTo>
                    <a:pt x="4766" y="1749"/>
                    <a:pt x="5056" y="1575"/>
                    <a:pt x="5319" y="1373"/>
                  </a:cubicBezTo>
                  <a:cubicBezTo>
                    <a:pt x="5842" y="966"/>
                    <a:pt x="6160" y="297"/>
                    <a:pt x="6800" y="94"/>
                  </a:cubicBezTo>
                  <a:cubicBezTo>
                    <a:pt x="6850" y="68"/>
                    <a:pt x="6836" y="1"/>
                    <a:pt x="679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5008741" y="1874126"/>
              <a:ext cx="61961" cy="99021"/>
            </a:xfrm>
            <a:custGeom>
              <a:avLst/>
              <a:gdLst/>
              <a:ahLst/>
              <a:cxnLst/>
              <a:rect l="l" t="t" r="r" b="b"/>
              <a:pathLst>
                <a:path w="1274" h="2036" extrusionOk="0">
                  <a:moveTo>
                    <a:pt x="18" y="1"/>
                  </a:moveTo>
                  <a:cubicBezTo>
                    <a:pt x="8" y="1"/>
                    <a:pt x="1" y="8"/>
                    <a:pt x="1" y="23"/>
                  </a:cubicBezTo>
                  <a:cubicBezTo>
                    <a:pt x="203" y="779"/>
                    <a:pt x="640" y="1476"/>
                    <a:pt x="1191" y="2027"/>
                  </a:cubicBezTo>
                  <a:cubicBezTo>
                    <a:pt x="1197" y="2033"/>
                    <a:pt x="1204" y="2035"/>
                    <a:pt x="1211" y="2035"/>
                  </a:cubicBezTo>
                  <a:cubicBezTo>
                    <a:pt x="1241" y="2035"/>
                    <a:pt x="1273" y="1993"/>
                    <a:pt x="1249" y="1969"/>
                  </a:cubicBezTo>
                  <a:cubicBezTo>
                    <a:pt x="668" y="1418"/>
                    <a:pt x="319" y="749"/>
                    <a:pt x="59" y="23"/>
                  </a:cubicBezTo>
                  <a:cubicBezTo>
                    <a:pt x="44" y="8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5099203" y="1768831"/>
              <a:ext cx="372836" cy="225180"/>
            </a:xfrm>
            <a:custGeom>
              <a:avLst/>
              <a:gdLst/>
              <a:ahLst/>
              <a:cxnLst/>
              <a:rect l="l" t="t" r="r" b="b"/>
              <a:pathLst>
                <a:path w="7666" h="4630" extrusionOk="0">
                  <a:moveTo>
                    <a:pt x="7628" y="1"/>
                  </a:moveTo>
                  <a:cubicBezTo>
                    <a:pt x="7623" y="1"/>
                    <a:pt x="7618" y="3"/>
                    <a:pt x="7613" y="8"/>
                  </a:cubicBezTo>
                  <a:cubicBezTo>
                    <a:pt x="6653" y="619"/>
                    <a:pt x="5695" y="1286"/>
                    <a:pt x="4707" y="1898"/>
                  </a:cubicBezTo>
                  <a:cubicBezTo>
                    <a:pt x="3747" y="2507"/>
                    <a:pt x="2759" y="3088"/>
                    <a:pt x="1744" y="3641"/>
                  </a:cubicBezTo>
                  <a:cubicBezTo>
                    <a:pt x="1163" y="3960"/>
                    <a:pt x="581" y="4250"/>
                    <a:pt x="0" y="4599"/>
                  </a:cubicBezTo>
                  <a:cubicBezTo>
                    <a:pt x="0" y="4599"/>
                    <a:pt x="0" y="4629"/>
                    <a:pt x="28" y="4629"/>
                  </a:cubicBezTo>
                  <a:cubicBezTo>
                    <a:pt x="1074" y="4134"/>
                    <a:pt x="2062" y="3553"/>
                    <a:pt x="3050" y="2972"/>
                  </a:cubicBezTo>
                  <a:cubicBezTo>
                    <a:pt x="4068" y="2391"/>
                    <a:pt x="5026" y="1782"/>
                    <a:pt x="6014" y="1170"/>
                  </a:cubicBezTo>
                  <a:cubicBezTo>
                    <a:pt x="6567" y="794"/>
                    <a:pt x="7118" y="445"/>
                    <a:pt x="7641" y="66"/>
                  </a:cubicBezTo>
                  <a:cubicBezTo>
                    <a:pt x="7665" y="43"/>
                    <a:pt x="7650" y="1"/>
                    <a:pt x="762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5494850" y="1721169"/>
              <a:ext cx="36817" cy="25485"/>
            </a:xfrm>
            <a:custGeom>
              <a:avLst/>
              <a:gdLst/>
              <a:ahLst/>
              <a:cxnLst/>
              <a:rect l="l" t="t" r="r" b="b"/>
              <a:pathLst>
                <a:path w="757" h="524" extrusionOk="0">
                  <a:moveTo>
                    <a:pt x="698" y="0"/>
                  </a:moveTo>
                  <a:cubicBezTo>
                    <a:pt x="466" y="116"/>
                    <a:pt x="203" y="263"/>
                    <a:pt x="1" y="465"/>
                  </a:cubicBezTo>
                  <a:cubicBezTo>
                    <a:pt x="1" y="495"/>
                    <a:pt x="29" y="523"/>
                    <a:pt x="59" y="523"/>
                  </a:cubicBezTo>
                  <a:cubicBezTo>
                    <a:pt x="261" y="349"/>
                    <a:pt x="466" y="205"/>
                    <a:pt x="726" y="88"/>
                  </a:cubicBezTo>
                  <a:cubicBezTo>
                    <a:pt x="756" y="58"/>
                    <a:pt x="756" y="0"/>
                    <a:pt x="69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5551802" y="1516318"/>
              <a:ext cx="309075" cy="197020"/>
            </a:xfrm>
            <a:custGeom>
              <a:avLst/>
              <a:gdLst/>
              <a:ahLst/>
              <a:cxnLst/>
              <a:rect l="l" t="t" r="r" b="b"/>
              <a:pathLst>
                <a:path w="6355" h="4051" extrusionOk="0">
                  <a:moveTo>
                    <a:pt x="6296" y="0"/>
                  </a:moveTo>
                  <a:cubicBezTo>
                    <a:pt x="5745" y="319"/>
                    <a:pt x="5222" y="667"/>
                    <a:pt x="4699" y="988"/>
                  </a:cubicBezTo>
                  <a:cubicBezTo>
                    <a:pt x="4176" y="1337"/>
                    <a:pt x="3653" y="1655"/>
                    <a:pt x="3130" y="2004"/>
                  </a:cubicBezTo>
                  <a:cubicBezTo>
                    <a:pt x="2084" y="2673"/>
                    <a:pt x="1038" y="3340"/>
                    <a:pt x="20" y="4010"/>
                  </a:cubicBezTo>
                  <a:cubicBezTo>
                    <a:pt x="0" y="4030"/>
                    <a:pt x="9" y="4050"/>
                    <a:pt x="26" y="4050"/>
                  </a:cubicBezTo>
                  <a:cubicBezTo>
                    <a:pt x="33" y="4050"/>
                    <a:pt x="41" y="4047"/>
                    <a:pt x="50" y="4038"/>
                  </a:cubicBezTo>
                  <a:cubicBezTo>
                    <a:pt x="1096" y="3399"/>
                    <a:pt x="2142" y="2731"/>
                    <a:pt x="3188" y="2092"/>
                  </a:cubicBezTo>
                  <a:cubicBezTo>
                    <a:pt x="3711" y="1744"/>
                    <a:pt x="4234" y="1423"/>
                    <a:pt x="4757" y="1074"/>
                  </a:cubicBezTo>
                  <a:cubicBezTo>
                    <a:pt x="5280" y="756"/>
                    <a:pt x="5803" y="435"/>
                    <a:pt x="6326" y="86"/>
                  </a:cubicBezTo>
                  <a:cubicBezTo>
                    <a:pt x="6354" y="58"/>
                    <a:pt x="6326" y="0"/>
                    <a:pt x="629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5537260" y="1350910"/>
              <a:ext cx="223332" cy="141382"/>
            </a:xfrm>
            <a:custGeom>
              <a:avLst/>
              <a:gdLst/>
              <a:ahLst/>
              <a:cxnLst/>
              <a:rect l="l" t="t" r="r" b="b"/>
              <a:pathLst>
                <a:path w="4592" h="2907" extrusionOk="0">
                  <a:moveTo>
                    <a:pt x="4533" y="1"/>
                  </a:moveTo>
                  <a:cubicBezTo>
                    <a:pt x="3778" y="496"/>
                    <a:pt x="3022" y="961"/>
                    <a:pt x="2267" y="1425"/>
                  </a:cubicBezTo>
                  <a:cubicBezTo>
                    <a:pt x="1512" y="1918"/>
                    <a:pt x="756" y="2355"/>
                    <a:pt x="29" y="2848"/>
                  </a:cubicBezTo>
                  <a:cubicBezTo>
                    <a:pt x="1" y="2878"/>
                    <a:pt x="29" y="2906"/>
                    <a:pt x="59" y="2906"/>
                  </a:cubicBezTo>
                  <a:cubicBezTo>
                    <a:pt x="814" y="2441"/>
                    <a:pt x="1539" y="1948"/>
                    <a:pt x="2295" y="1484"/>
                  </a:cubicBezTo>
                  <a:lnTo>
                    <a:pt x="4561" y="89"/>
                  </a:lnTo>
                  <a:cubicBezTo>
                    <a:pt x="4592" y="59"/>
                    <a:pt x="4561" y="1"/>
                    <a:pt x="453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6154733" y="1213905"/>
              <a:ext cx="15660" cy="28889"/>
            </a:xfrm>
            <a:custGeom>
              <a:avLst/>
              <a:gdLst/>
              <a:ahLst/>
              <a:cxnLst/>
              <a:rect l="l" t="t" r="r" b="b"/>
              <a:pathLst>
                <a:path w="322" h="594" extrusionOk="0">
                  <a:moveTo>
                    <a:pt x="1" y="0"/>
                  </a:moveTo>
                  <a:lnTo>
                    <a:pt x="1" y="0"/>
                  </a:lnTo>
                  <a:cubicBezTo>
                    <a:pt x="89" y="203"/>
                    <a:pt x="205" y="377"/>
                    <a:pt x="292" y="581"/>
                  </a:cubicBezTo>
                  <a:cubicBezTo>
                    <a:pt x="292" y="591"/>
                    <a:pt x="295" y="594"/>
                    <a:pt x="299" y="594"/>
                  </a:cubicBezTo>
                  <a:cubicBezTo>
                    <a:pt x="308" y="594"/>
                    <a:pt x="322" y="581"/>
                    <a:pt x="322" y="581"/>
                  </a:cubicBezTo>
                  <a:cubicBezTo>
                    <a:pt x="233" y="377"/>
                    <a:pt x="147" y="175"/>
                    <a:pt x="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6060137" y="1259136"/>
              <a:ext cx="114438" cy="89294"/>
            </a:xfrm>
            <a:custGeom>
              <a:avLst/>
              <a:gdLst/>
              <a:ahLst/>
              <a:cxnLst/>
              <a:rect l="l" t="t" r="r" b="b"/>
              <a:pathLst>
                <a:path w="2353" h="1836" extrusionOk="0">
                  <a:moveTo>
                    <a:pt x="2295" y="0"/>
                  </a:moveTo>
                  <a:cubicBezTo>
                    <a:pt x="2178" y="493"/>
                    <a:pt x="1830" y="842"/>
                    <a:pt x="1423" y="1104"/>
                  </a:cubicBezTo>
                  <a:cubicBezTo>
                    <a:pt x="988" y="1365"/>
                    <a:pt x="493" y="1569"/>
                    <a:pt x="28" y="1771"/>
                  </a:cubicBezTo>
                  <a:cubicBezTo>
                    <a:pt x="4" y="1771"/>
                    <a:pt x="1" y="1836"/>
                    <a:pt x="37" y="1836"/>
                  </a:cubicBezTo>
                  <a:cubicBezTo>
                    <a:pt x="43" y="1836"/>
                    <a:pt x="50" y="1834"/>
                    <a:pt x="58" y="1829"/>
                  </a:cubicBezTo>
                  <a:cubicBezTo>
                    <a:pt x="551" y="1627"/>
                    <a:pt x="1074" y="1395"/>
                    <a:pt x="1539" y="1074"/>
                  </a:cubicBezTo>
                  <a:cubicBezTo>
                    <a:pt x="1918" y="842"/>
                    <a:pt x="2267" y="493"/>
                    <a:pt x="2353" y="28"/>
                  </a:cubicBezTo>
                  <a:cubicBezTo>
                    <a:pt x="2353" y="0"/>
                    <a:pt x="2295" y="0"/>
                    <a:pt x="229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5839674" y="1428677"/>
              <a:ext cx="33947" cy="17168"/>
            </a:xfrm>
            <a:custGeom>
              <a:avLst/>
              <a:gdLst/>
              <a:ahLst/>
              <a:cxnLst/>
              <a:rect l="l" t="t" r="r" b="b"/>
              <a:pathLst>
                <a:path w="698" h="353" extrusionOk="0">
                  <a:moveTo>
                    <a:pt x="1" y="1"/>
                  </a:moveTo>
                  <a:lnTo>
                    <a:pt x="1" y="29"/>
                  </a:lnTo>
                  <a:cubicBezTo>
                    <a:pt x="133" y="216"/>
                    <a:pt x="364" y="353"/>
                    <a:pt x="603" y="353"/>
                  </a:cubicBezTo>
                  <a:cubicBezTo>
                    <a:pt x="624" y="353"/>
                    <a:pt x="646" y="352"/>
                    <a:pt x="668" y="349"/>
                  </a:cubicBezTo>
                  <a:cubicBezTo>
                    <a:pt x="698" y="349"/>
                    <a:pt x="698" y="291"/>
                    <a:pt x="668" y="291"/>
                  </a:cubicBezTo>
                  <a:cubicBezTo>
                    <a:pt x="642" y="294"/>
                    <a:pt x="617" y="295"/>
                    <a:pt x="591" y="295"/>
                  </a:cubicBezTo>
                  <a:cubicBezTo>
                    <a:pt x="362" y="295"/>
                    <a:pt x="158" y="183"/>
                    <a:pt x="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5871141" y="1381453"/>
              <a:ext cx="17995" cy="50094"/>
            </a:xfrm>
            <a:custGeom>
              <a:avLst/>
              <a:gdLst/>
              <a:ahLst/>
              <a:cxnLst/>
              <a:rect l="l" t="t" r="r" b="b"/>
              <a:pathLst>
                <a:path w="370" h="1030" extrusionOk="0">
                  <a:moveTo>
                    <a:pt x="40" y="0"/>
                  </a:moveTo>
                  <a:cubicBezTo>
                    <a:pt x="24" y="0"/>
                    <a:pt x="1" y="21"/>
                    <a:pt x="21" y="42"/>
                  </a:cubicBezTo>
                  <a:cubicBezTo>
                    <a:pt x="167" y="333"/>
                    <a:pt x="311" y="681"/>
                    <a:pt x="167" y="1000"/>
                  </a:cubicBezTo>
                  <a:cubicBezTo>
                    <a:pt x="137" y="1030"/>
                    <a:pt x="167" y="1030"/>
                    <a:pt x="167" y="1030"/>
                  </a:cubicBezTo>
                  <a:cubicBezTo>
                    <a:pt x="369" y="681"/>
                    <a:pt x="195" y="302"/>
                    <a:pt x="51" y="12"/>
                  </a:cubicBezTo>
                  <a:cubicBezTo>
                    <a:pt x="51" y="4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5886267" y="1356552"/>
              <a:ext cx="147024" cy="37935"/>
            </a:xfrm>
            <a:custGeom>
              <a:avLst/>
              <a:gdLst/>
              <a:ahLst/>
              <a:cxnLst/>
              <a:rect l="l" t="t" r="r" b="b"/>
              <a:pathLst>
                <a:path w="3023" h="780" extrusionOk="0">
                  <a:moveTo>
                    <a:pt x="2936" y="1"/>
                  </a:moveTo>
                  <a:cubicBezTo>
                    <a:pt x="2413" y="117"/>
                    <a:pt x="1890" y="291"/>
                    <a:pt x="1395" y="496"/>
                  </a:cubicBezTo>
                  <a:cubicBezTo>
                    <a:pt x="1163" y="612"/>
                    <a:pt x="960" y="728"/>
                    <a:pt x="698" y="728"/>
                  </a:cubicBezTo>
                  <a:cubicBezTo>
                    <a:pt x="676" y="731"/>
                    <a:pt x="654" y="732"/>
                    <a:pt x="633" y="732"/>
                  </a:cubicBezTo>
                  <a:cubicBezTo>
                    <a:pt x="394" y="732"/>
                    <a:pt x="160" y="595"/>
                    <a:pt x="0" y="408"/>
                  </a:cubicBezTo>
                  <a:lnTo>
                    <a:pt x="0" y="408"/>
                  </a:lnTo>
                  <a:cubicBezTo>
                    <a:pt x="117" y="582"/>
                    <a:pt x="291" y="728"/>
                    <a:pt x="495" y="756"/>
                  </a:cubicBezTo>
                  <a:cubicBezTo>
                    <a:pt x="560" y="772"/>
                    <a:pt x="625" y="780"/>
                    <a:pt x="691" y="780"/>
                  </a:cubicBezTo>
                  <a:cubicBezTo>
                    <a:pt x="858" y="780"/>
                    <a:pt x="1025" y="732"/>
                    <a:pt x="1193" y="670"/>
                  </a:cubicBezTo>
                  <a:cubicBezTo>
                    <a:pt x="1774" y="438"/>
                    <a:pt x="2355" y="233"/>
                    <a:pt x="2964" y="89"/>
                  </a:cubicBezTo>
                  <a:cubicBezTo>
                    <a:pt x="3022" y="89"/>
                    <a:pt x="2994" y="1"/>
                    <a:pt x="293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4654434" y="2107769"/>
              <a:ext cx="58897" cy="36379"/>
            </a:xfrm>
            <a:custGeom>
              <a:avLst/>
              <a:gdLst/>
              <a:ahLst/>
              <a:cxnLst/>
              <a:rect l="l" t="t" r="r" b="b"/>
              <a:pathLst>
                <a:path w="1211" h="748" extrusionOk="0">
                  <a:moveTo>
                    <a:pt x="26" y="1"/>
                  </a:moveTo>
                  <a:cubicBezTo>
                    <a:pt x="9" y="1"/>
                    <a:pt x="0" y="21"/>
                    <a:pt x="22" y="43"/>
                  </a:cubicBezTo>
                  <a:cubicBezTo>
                    <a:pt x="340" y="361"/>
                    <a:pt x="719" y="652"/>
                    <a:pt x="1154" y="740"/>
                  </a:cubicBezTo>
                  <a:cubicBezTo>
                    <a:pt x="1165" y="745"/>
                    <a:pt x="1173" y="747"/>
                    <a:pt x="1180" y="747"/>
                  </a:cubicBezTo>
                  <a:cubicBezTo>
                    <a:pt x="1211" y="747"/>
                    <a:pt x="1207" y="705"/>
                    <a:pt x="1184" y="682"/>
                  </a:cubicBezTo>
                  <a:cubicBezTo>
                    <a:pt x="719" y="593"/>
                    <a:pt x="398" y="303"/>
                    <a:pt x="50" y="12"/>
                  </a:cubicBezTo>
                  <a:cubicBezTo>
                    <a:pt x="42" y="4"/>
                    <a:pt x="33" y="1"/>
                    <a:pt x="2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4733125" y="2061760"/>
              <a:ext cx="115946" cy="74898"/>
            </a:xfrm>
            <a:custGeom>
              <a:avLst/>
              <a:gdLst/>
              <a:ahLst/>
              <a:cxnLst/>
              <a:rect l="l" t="t" r="r" b="b"/>
              <a:pathLst>
                <a:path w="2384" h="1540" extrusionOk="0">
                  <a:moveTo>
                    <a:pt x="2325" y="1"/>
                  </a:moveTo>
                  <a:cubicBezTo>
                    <a:pt x="1949" y="261"/>
                    <a:pt x="1600" y="552"/>
                    <a:pt x="1221" y="814"/>
                  </a:cubicBezTo>
                  <a:cubicBezTo>
                    <a:pt x="814" y="1047"/>
                    <a:pt x="438" y="1279"/>
                    <a:pt x="31" y="1512"/>
                  </a:cubicBezTo>
                  <a:cubicBezTo>
                    <a:pt x="1" y="1512"/>
                    <a:pt x="31" y="1539"/>
                    <a:pt x="31" y="1539"/>
                  </a:cubicBezTo>
                  <a:cubicBezTo>
                    <a:pt x="466" y="1307"/>
                    <a:pt x="872" y="1105"/>
                    <a:pt x="1279" y="842"/>
                  </a:cubicBezTo>
                  <a:cubicBezTo>
                    <a:pt x="1628" y="610"/>
                    <a:pt x="2035" y="349"/>
                    <a:pt x="2355" y="59"/>
                  </a:cubicBezTo>
                  <a:cubicBezTo>
                    <a:pt x="2383" y="29"/>
                    <a:pt x="2355" y="1"/>
                    <a:pt x="232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4877280" y="2013319"/>
              <a:ext cx="50337" cy="34385"/>
            </a:xfrm>
            <a:custGeom>
              <a:avLst/>
              <a:gdLst/>
              <a:ahLst/>
              <a:cxnLst/>
              <a:rect l="l" t="t" r="r" b="b"/>
              <a:pathLst>
                <a:path w="1035" h="707" extrusionOk="0">
                  <a:moveTo>
                    <a:pt x="991" y="0"/>
                  </a:moveTo>
                  <a:cubicBezTo>
                    <a:pt x="982" y="0"/>
                    <a:pt x="972" y="3"/>
                    <a:pt x="960" y="9"/>
                  </a:cubicBezTo>
                  <a:cubicBezTo>
                    <a:pt x="640" y="211"/>
                    <a:pt x="321" y="443"/>
                    <a:pt x="31" y="676"/>
                  </a:cubicBezTo>
                  <a:cubicBezTo>
                    <a:pt x="0" y="676"/>
                    <a:pt x="31" y="706"/>
                    <a:pt x="31" y="706"/>
                  </a:cubicBezTo>
                  <a:cubicBezTo>
                    <a:pt x="349" y="502"/>
                    <a:pt x="698" y="269"/>
                    <a:pt x="988" y="67"/>
                  </a:cubicBezTo>
                  <a:cubicBezTo>
                    <a:pt x="1035" y="43"/>
                    <a:pt x="1026" y="0"/>
                    <a:pt x="99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4935253" y="1954714"/>
              <a:ext cx="17995" cy="49705"/>
            </a:xfrm>
            <a:custGeom>
              <a:avLst/>
              <a:gdLst/>
              <a:ahLst/>
              <a:cxnLst/>
              <a:rect l="l" t="t" r="r" b="b"/>
              <a:pathLst>
                <a:path w="370" h="1022" extrusionOk="0">
                  <a:moveTo>
                    <a:pt x="15" y="0"/>
                  </a:moveTo>
                  <a:cubicBezTo>
                    <a:pt x="8" y="0"/>
                    <a:pt x="1" y="7"/>
                    <a:pt x="1" y="21"/>
                  </a:cubicBezTo>
                  <a:cubicBezTo>
                    <a:pt x="1" y="370"/>
                    <a:pt x="117" y="719"/>
                    <a:pt x="319" y="1009"/>
                  </a:cubicBezTo>
                  <a:cubicBezTo>
                    <a:pt x="319" y="1018"/>
                    <a:pt x="324" y="1022"/>
                    <a:pt x="331" y="1022"/>
                  </a:cubicBezTo>
                  <a:cubicBezTo>
                    <a:pt x="346" y="1022"/>
                    <a:pt x="369" y="1001"/>
                    <a:pt x="350" y="981"/>
                  </a:cubicBezTo>
                  <a:cubicBezTo>
                    <a:pt x="175" y="691"/>
                    <a:pt x="59" y="370"/>
                    <a:pt x="29" y="21"/>
                  </a:cubicBezTo>
                  <a:cubicBezTo>
                    <a:pt x="29" y="7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4953589" y="1930640"/>
              <a:ext cx="81610" cy="53693"/>
            </a:xfrm>
            <a:custGeom>
              <a:avLst/>
              <a:gdLst/>
              <a:ahLst/>
              <a:cxnLst/>
              <a:rect l="l" t="t" r="r" b="b"/>
              <a:pathLst>
                <a:path w="1678" h="1104" extrusionOk="0">
                  <a:moveTo>
                    <a:pt x="62" y="1"/>
                  </a:moveTo>
                  <a:cubicBezTo>
                    <a:pt x="59" y="1"/>
                    <a:pt x="59" y="8"/>
                    <a:pt x="59" y="24"/>
                  </a:cubicBezTo>
                  <a:cubicBezTo>
                    <a:pt x="0" y="168"/>
                    <a:pt x="89" y="372"/>
                    <a:pt x="147" y="516"/>
                  </a:cubicBezTo>
                  <a:cubicBezTo>
                    <a:pt x="233" y="691"/>
                    <a:pt x="349" y="865"/>
                    <a:pt x="496" y="981"/>
                  </a:cubicBezTo>
                  <a:cubicBezTo>
                    <a:pt x="647" y="1070"/>
                    <a:pt x="815" y="1104"/>
                    <a:pt x="985" y="1104"/>
                  </a:cubicBezTo>
                  <a:cubicBezTo>
                    <a:pt x="1206" y="1104"/>
                    <a:pt x="1430" y="1047"/>
                    <a:pt x="1628" y="981"/>
                  </a:cubicBezTo>
                  <a:cubicBezTo>
                    <a:pt x="1677" y="957"/>
                    <a:pt x="1664" y="889"/>
                    <a:pt x="1623" y="889"/>
                  </a:cubicBezTo>
                  <a:cubicBezTo>
                    <a:pt x="1616" y="889"/>
                    <a:pt x="1608" y="891"/>
                    <a:pt x="1600" y="895"/>
                  </a:cubicBezTo>
                  <a:cubicBezTo>
                    <a:pt x="1398" y="949"/>
                    <a:pt x="1175" y="1027"/>
                    <a:pt x="958" y="1027"/>
                  </a:cubicBezTo>
                  <a:cubicBezTo>
                    <a:pt x="828" y="1027"/>
                    <a:pt x="701" y="999"/>
                    <a:pt x="582" y="923"/>
                  </a:cubicBezTo>
                  <a:cubicBezTo>
                    <a:pt x="263" y="749"/>
                    <a:pt x="147" y="342"/>
                    <a:pt x="89" y="24"/>
                  </a:cubicBezTo>
                  <a:cubicBezTo>
                    <a:pt x="74" y="8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4662458" y="2118274"/>
              <a:ext cx="5739" cy="12742"/>
            </a:xfrm>
            <a:custGeom>
              <a:avLst/>
              <a:gdLst/>
              <a:ahLst/>
              <a:cxnLst/>
              <a:rect l="l" t="t" r="r" b="b"/>
              <a:pathLst>
                <a:path w="118" h="262" extrusionOk="0">
                  <a:moveTo>
                    <a:pt x="89" y="1"/>
                  </a:moveTo>
                  <a:cubicBezTo>
                    <a:pt x="59" y="87"/>
                    <a:pt x="31" y="175"/>
                    <a:pt x="1" y="233"/>
                  </a:cubicBezTo>
                  <a:cubicBezTo>
                    <a:pt x="1" y="261"/>
                    <a:pt x="1" y="261"/>
                    <a:pt x="31" y="261"/>
                  </a:cubicBezTo>
                  <a:cubicBezTo>
                    <a:pt x="59" y="175"/>
                    <a:pt x="89" y="117"/>
                    <a:pt x="117" y="29"/>
                  </a:cubicBezTo>
                  <a:cubicBezTo>
                    <a:pt x="117" y="1"/>
                    <a:pt x="89" y="1"/>
                    <a:pt x="8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4663966" y="2123964"/>
              <a:ext cx="9873" cy="11332"/>
            </a:xfrm>
            <a:custGeom>
              <a:avLst/>
              <a:gdLst/>
              <a:ahLst/>
              <a:cxnLst/>
              <a:rect l="l" t="t" r="r" b="b"/>
              <a:pathLst>
                <a:path w="203" h="233" extrusionOk="0">
                  <a:moveTo>
                    <a:pt x="174" y="0"/>
                  </a:moveTo>
                  <a:cubicBezTo>
                    <a:pt x="116" y="86"/>
                    <a:pt x="86" y="144"/>
                    <a:pt x="0" y="202"/>
                  </a:cubicBezTo>
                  <a:cubicBezTo>
                    <a:pt x="0" y="233"/>
                    <a:pt x="0" y="233"/>
                    <a:pt x="28" y="233"/>
                  </a:cubicBezTo>
                  <a:cubicBezTo>
                    <a:pt x="116" y="202"/>
                    <a:pt x="174" y="116"/>
                    <a:pt x="202" y="28"/>
                  </a:cubicBezTo>
                  <a:cubicBezTo>
                    <a:pt x="202" y="0"/>
                    <a:pt x="174" y="0"/>
                    <a:pt x="17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4668149" y="2126785"/>
              <a:ext cx="14153" cy="18335"/>
            </a:xfrm>
            <a:custGeom>
              <a:avLst/>
              <a:gdLst/>
              <a:ahLst/>
              <a:cxnLst/>
              <a:rect l="l" t="t" r="r" b="b"/>
              <a:pathLst>
                <a:path w="291" h="377" extrusionOk="0">
                  <a:moveTo>
                    <a:pt x="263" y="0"/>
                  </a:moveTo>
                  <a:cubicBezTo>
                    <a:pt x="233" y="58"/>
                    <a:pt x="174" y="116"/>
                    <a:pt x="147" y="175"/>
                  </a:cubicBezTo>
                  <a:cubicBezTo>
                    <a:pt x="116" y="233"/>
                    <a:pt x="58" y="349"/>
                    <a:pt x="0" y="349"/>
                  </a:cubicBezTo>
                  <a:lnTo>
                    <a:pt x="0" y="377"/>
                  </a:lnTo>
                  <a:cubicBezTo>
                    <a:pt x="58" y="377"/>
                    <a:pt x="88" y="319"/>
                    <a:pt x="116" y="291"/>
                  </a:cubicBezTo>
                  <a:lnTo>
                    <a:pt x="291" y="28"/>
                  </a:lnTo>
                  <a:cubicBezTo>
                    <a:pt x="291" y="0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4672866" y="2130967"/>
              <a:ext cx="19405" cy="23296"/>
            </a:xfrm>
            <a:custGeom>
              <a:avLst/>
              <a:gdLst/>
              <a:ahLst/>
              <a:cxnLst/>
              <a:rect l="l" t="t" r="r" b="b"/>
              <a:pathLst>
                <a:path w="399" h="479" extrusionOk="0">
                  <a:moveTo>
                    <a:pt x="368" y="0"/>
                  </a:moveTo>
                  <a:cubicBezTo>
                    <a:pt x="224" y="147"/>
                    <a:pt x="108" y="291"/>
                    <a:pt x="19" y="465"/>
                  </a:cubicBezTo>
                  <a:cubicBezTo>
                    <a:pt x="136" y="321"/>
                    <a:pt x="252" y="175"/>
                    <a:pt x="398" y="30"/>
                  </a:cubicBezTo>
                  <a:lnTo>
                    <a:pt x="368" y="0"/>
                  </a:lnTo>
                  <a:close/>
                  <a:moveTo>
                    <a:pt x="19" y="465"/>
                  </a:moveTo>
                  <a:cubicBezTo>
                    <a:pt x="1" y="465"/>
                    <a:pt x="7" y="479"/>
                    <a:pt x="13" y="479"/>
                  </a:cubicBezTo>
                  <a:cubicBezTo>
                    <a:pt x="16" y="479"/>
                    <a:pt x="19" y="475"/>
                    <a:pt x="19" y="465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4678070" y="2137485"/>
              <a:ext cx="20816" cy="25242"/>
            </a:xfrm>
            <a:custGeom>
              <a:avLst/>
              <a:gdLst/>
              <a:ahLst/>
              <a:cxnLst/>
              <a:rect l="l" t="t" r="r" b="b"/>
              <a:pathLst>
                <a:path w="428" h="519" extrusionOk="0">
                  <a:moveTo>
                    <a:pt x="402" y="0"/>
                  </a:moveTo>
                  <a:cubicBezTo>
                    <a:pt x="395" y="0"/>
                    <a:pt x="386" y="4"/>
                    <a:pt x="377" y="13"/>
                  </a:cubicBezTo>
                  <a:cubicBezTo>
                    <a:pt x="261" y="157"/>
                    <a:pt x="145" y="331"/>
                    <a:pt x="1" y="505"/>
                  </a:cubicBezTo>
                  <a:cubicBezTo>
                    <a:pt x="1" y="505"/>
                    <a:pt x="13" y="519"/>
                    <a:pt x="21" y="519"/>
                  </a:cubicBezTo>
                  <a:cubicBezTo>
                    <a:pt x="25" y="519"/>
                    <a:pt x="29" y="516"/>
                    <a:pt x="29" y="505"/>
                  </a:cubicBezTo>
                  <a:cubicBezTo>
                    <a:pt x="145" y="361"/>
                    <a:pt x="291" y="187"/>
                    <a:pt x="407" y="41"/>
                  </a:cubicBezTo>
                  <a:cubicBezTo>
                    <a:pt x="427" y="21"/>
                    <a:pt x="419" y="0"/>
                    <a:pt x="40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4688381" y="2143126"/>
              <a:ext cx="20378" cy="25290"/>
            </a:xfrm>
            <a:custGeom>
              <a:avLst/>
              <a:gdLst/>
              <a:ahLst/>
              <a:cxnLst/>
              <a:rect l="l" t="t" r="r" b="b"/>
              <a:pathLst>
                <a:path w="419" h="520" extrusionOk="0">
                  <a:moveTo>
                    <a:pt x="403" y="0"/>
                  </a:moveTo>
                  <a:lnTo>
                    <a:pt x="403" y="0"/>
                  </a:lnTo>
                  <a:cubicBezTo>
                    <a:pt x="400" y="0"/>
                    <a:pt x="398" y="4"/>
                    <a:pt x="398" y="13"/>
                  </a:cubicBezTo>
                  <a:cubicBezTo>
                    <a:pt x="254" y="157"/>
                    <a:pt x="107" y="331"/>
                    <a:pt x="21" y="506"/>
                  </a:cubicBezTo>
                  <a:cubicBezTo>
                    <a:pt x="1" y="506"/>
                    <a:pt x="8" y="519"/>
                    <a:pt x="23" y="519"/>
                  </a:cubicBezTo>
                  <a:cubicBezTo>
                    <a:pt x="30" y="519"/>
                    <a:pt x="40" y="516"/>
                    <a:pt x="49" y="506"/>
                  </a:cubicBezTo>
                  <a:cubicBezTo>
                    <a:pt x="137" y="331"/>
                    <a:pt x="281" y="187"/>
                    <a:pt x="398" y="41"/>
                  </a:cubicBezTo>
                  <a:cubicBezTo>
                    <a:pt x="419" y="21"/>
                    <a:pt x="410" y="0"/>
                    <a:pt x="4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4696406" y="2150762"/>
              <a:ext cx="16974" cy="24707"/>
            </a:xfrm>
            <a:custGeom>
              <a:avLst/>
              <a:gdLst/>
              <a:ahLst/>
              <a:cxnLst/>
              <a:rect l="l" t="t" r="r" b="b"/>
              <a:pathLst>
                <a:path w="349" h="508" extrusionOk="0">
                  <a:moveTo>
                    <a:pt x="321" y="0"/>
                  </a:moveTo>
                  <a:cubicBezTo>
                    <a:pt x="205" y="174"/>
                    <a:pt x="89" y="321"/>
                    <a:pt x="0" y="495"/>
                  </a:cubicBezTo>
                  <a:cubicBezTo>
                    <a:pt x="0" y="495"/>
                    <a:pt x="0" y="508"/>
                    <a:pt x="9" y="508"/>
                  </a:cubicBezTo>
                  <a:cubicBezTo>
                    <a:pt x="14" y="508"/>
                    <a:pt x="20" y="504"/>
                    <a:pt x="30" y="495"/>
                  </a:cubicBezTo>
                  <a:cubicBezTo>
                    <a:pt x="147" y="349"/>
                    <a:pt x="233" y="205"/>
                    <a:pt x="349" y="30"/>
                  </a:cubicBezTo>
                  <a:cubicBezTo>
                    <a:pt x="349" y="0"/>
                    <a:pt x="321" y="0"/>
                    <a:pt x="32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4706327" y="2154361"/>
              <a:ext cx="16536" cy="26166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318" y="1"/>
                  </a:moveTo>
                  <a:cubicBezTo>
                    <a:pt x="310" y="1"/>
                    <a:pt x="301" y="4"/>
                    <a:pt x="291" y="14"/>
                  </a:cubicBezTo>
                  <a:cubicBezTo>
                    <a:pt x="203" y="158"/>
                    <a:pt x="87" y="333"/>
                    <a:pt x="1" y="507"/>
                  </a:cubicBezTo>
                  <a:cubicBezTo>
                    <a:pt x="1" y="537"/>
                    <a:pt x="1" y="537"/>
                    <a:pt x="29" y="537"/>
                  </a:cubicBezTo>
                  <a:cubicBezTo>
                    <a:pt x="145" y="363"/>
                    <a:pt x="233" y="189"/>
                    <a:pt x="319" y="14"/>
                  </a:cubicBezTo>
                  <a:cubicBezTo>
                    <a:pt x="339" y="14"/>
                    <a:pt x="333" y="1"/>
                    <a:pt x="31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4719021" y="2145947"/>
              <a:ext cx="21302" cy="37400"/>
            </a:xfrm>
            <a:custGeom>
              <a:avLst/>
              <a:gdLst/>
              <a:ahLst/>
              <a:cxnLst/>
              <a:rect l="l" t="t" r="r" b="b"/>
              <a:pathLst>
                <a:path w="438" h="769" extrusionOk="0">
                  <a:moveTo>
                    <a:pt x="403" y="0"/>
                  </a:moveTo>
                  <a:cubicBezTo>
                    <a:pt x="396" y="0"/>
                    <a:pt x="387" y="4"/>
                    <a:pt x="379" y="13"/>
                  </a:cubicBezTo>
                  <a:cubicBezTo>
                    <a:pt x="233" y="245"/>
                    <a:pt x="88" y="506"/>
                    <a:pt x="0" y="768"/>
                  </a:cubicBezTo>
                  <a:cubicBezTo>
                    <a:pt x="147" y="506"/>
                    <a:pt x="263" y="273"/>
                    <a:pt x="437" y="41"/>
                  </a:cubicBezTo>
                  <a:cubicBezTo>
                    <a:pt x="437" y="21"/>
                    <a:pt x="422" y="0"/>
                    <a:pt x="4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4731764" y="2136025"/>
              <a:ext cx="24026" cy="46933"/>
            </a:xfrm>
            <a:custGeom>
              <a:avLst/>
              <a:gdLst/>
              <a:ahLst/>
              <a:cxnLst/>
              <a:rect l="l" t="t" r="r" b="b"/>
              <a:pathLst>
                <a:path w="494" h="965" extrusionOk="0">
                  <a:moveTo>
                    <a:pt x="464" y="0"/>
                  </a:moveTo>
                  <a:cubicBezTo>
                    <a:pt x="455" y="0"/>
                    <a:pt x="446" y="3"/>
                    <a:pt x="435" y="12"/>
                  </a:cubicBezTo>
                  <a:cubicBezTo>
                    <a:pt x="291" y="303"/>
                    <a:pt x="145" y="624"/>
                    <a:pt x="1" y="942"/>
                  </a:cubicBezTo>
                  <a:cubicBezTo>
                    <a:pt x="1" y="957"/>
                    <a:pt x="1" y="965"/>
                    <a:pt x="4" y="965"/>
                  </a:cubicBezTo>
                  <a:cubicBezTo>
                    <a:pt x="8" y="965"/>
                    <a:pt x="15" y="957"/>
                    <a:pt x="29" y="942"/>
                  </a:cubicBezTo>
                  <a:cubicBezTo>
                    <a:pt x="175" y="652"/>
                    <a:pt x="319" y="333"/>
                    <a:pt x="494" y="12"/>
                  </a:cubicBezTo>
                  <a:cubicBezTo>
                    <a:pt x="494" y="12"/>
                    <a:pt x="481" y="0"/>
                    <a:pt x="46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4747278" y="2133205"/>
              <a:ext cx="25096" cy="45863"/>
            </a:xfrm>
            <a:custGeom>
              <a:avLst/>
              <a:gdLst/>
              <a:ahLst/>
              <a:cxnLst/>
              <a:rect l="l" t="t" r="r" b="b"/>
              <a:pathLst>
                <a:path w="516" h="943" extrusionOk="0">
                  <a:moveTo>
                    <a:pt x="476" y="1"/>
                  </a:moveTo>
                  <a:cubicBezTo>
                    <a:pt x="470" y="1"/>
                    <a:pt x="465" y="4"/>
                    <a:pt x="465" y="12"/>
                  </a:cubicBezTo>
                  <a:cubicBezTo>
                    <a:pt x="321" y="333"/>
                    <a:pt x="147" y="624"/>
                    <a:pt x="0" y="942"/>
                  </a:cubicBezTo>
                  <a:cubicBezTo>
                    <a:pt x="205" y="682"/>
                    <a:pt x="379" y="333"/>
                    <a:pt x="495" y="43"/>
                  </a:cubicBezTo>
                  <a:cubicBezTo>
                    <a:pt x="515" y="21"/>
                    <a:pt x="492" y="1"/>
                    <a:pt x="47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4764203" y="2120511"/>
              <a:ext cx="25096" cy="51553"/>
            </a:xfrm>
            <a:custGeom>
              <a:avLst/>
              <a:gdLst/>
              <a:ahLst/>
              <a:cxnLst/>
              <a:rect l="l" t="t" r="r" b="b"/>
              <a:pathLst>
                <a:path w="516" h="1060" extrusionOk="0">
                  <a:moveTo>
                    <a:pt x="477" y="0"/>
                  </a:moveTo>
                  <a:cubicBezTo>
                    <a:pt x="471" y="0"/>
                    <a:pt x="466" y="4"/>
                    <a:pt x="466" y="13"/>
                  </a:cubicBezTo>
                  <a:cubicBezTo>
                    <a:pt x="291" y="362"/>
                    <a:pt x="117" y="680"/>
                    <a:pt x="1" y="1029"/>
                  </a:cubicBezTo>
                  <a:cubicBezTo>
                    <a:pt x="1" y="1059"/>
                    <a:pt x="31" y="1059"/>
                    <a:pt x="31" y="1059"/>
                  </a:cubicBezTo>
                  <a:cubicBezTo>
                    <a:pt x="205" y="738"/>
                    <a:pt x="350" y="390"/>
                    <a:pt x="496" y="41"/>
                  </a:cubicBezTo>
                  <a:cubicBezTo>
                    <a:pt x="516" y="21"/>
                    <a:pt x="493" y="0"/>
                    <a:pt x="47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4781177" y="2107769"/>
              <a:ext cx="24123" cy="57146"/>
            </a:xfrm>
            <a:custGeom>
              <a:avLst/>
              <a:gdLst/>
              <a:ahLst/>
              <a:cxnLst/>
              <a:rect l="l" t="t" r="r" b="b"/>
              <a:pathLst>
                <a:path w="496" h="1175" extrusionOk="0">
                  <a:moveTo>
                    <a:pt x="449" y="1"/>
                  </a:moveTo>
                  <a:cubicBezTo>
                    <a:pt x="442" y="1"/>
                    <a:pt x="438" y="4"/>
                    <a:pt x="438" y="12"/>
                  </a:cubicBezTo>
                  <a:cubicBezTo>
                    <a:pt x="263" y="391"/>
                    <a:pt x="89" y="768"/>
                    <a:pt x="1" y="1147"/>
                  </a:cubicBezTo>
                  <a:cubicBezTo>
                    <a:pt x="1" y="1175"/>
                    <a:pt x="31" y="1175"/>
                    <a:pt x="31" y="1175"/>
                  </a:cubicBezTo>
                  <a:cubicBezTo>
                    <a:pt x="175" y="798"/>
                    <a:pt x="321" y="419"/>
                    <a:pt x="496" y="43"/>
                  </a:cubicBezTo>
                  <a:cubicBezTo>
                    <a:pt x="496" y="21"/>
                    <a:pt x="466" y="1"/>
                    <a:pt x="44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4796789" y="2098868"/>
              <a:ext cx="21205" cy="52574"/>
            </a:xfrm>
            <a:custGeom>
              <a:avLst/>
              <a:gdLst/>
              <a:ahLst/>
              <a:cxnLst/>
              <a:rect l="l" t="t" r="r" b="b"/>
              <a:pathLst>
                <a:path w="436" h="1081" extrusionOk="0">
                  <a:moveTo>
                    <a:pt x="406" y="0"/>
                  </a:moveTo>
                  <a:cubicBezTo>
                    <a:pt x="391" y="0"/>
                    <a:pt x="377" y="7"/>
                    <a:pt x="377" y="21"/>
                  </a:cubicBezTo>
                  <a:cubicBezTo>
                    <a:pt x="261" y="370"/>
                    <a:pt x="144" y="718"/>
                    <a:pt x="0" y="1067"/>
                  </a:cubicBezTo>
                  <a:cubicBezTo>
                    <a:pt x="0" y="1067"/>
                    <a:pt x="0" y="1080"/>
                    <a:pt x="9" y="1080"/>
                  </a:cubicBezTo>
                  <a:cubicBezTo>
                    <a:pt x="13" y="1080"/>
                    <a:pt x="19" y="1077"/>
                    <a:pt x="28" y="1067"/>
                  </a:cubicBezTo>
                  <a:cubicBezTo>
                    <a:pt x="175" y="749"/>
                    <a:pt x="319" y="400"/>
                    <a:pt x="435" y="21"/>
                  </a:cubicBezTo>
                  <a:cubicBezTo>
                    <a:pt x="435" y="7"/>
                    <a:pt x="421" y="0"/>
                    <a:pt x="40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4812255" y="2090017"/>
              <a:ext cx="19843" cy="53401"/>
            </a:xfrm>
            <a:custGeom>
              <a:avLst/>
              <a:gdLst/>
              <a:ahLst/>
              <a:cxnLst/>
              <a:rect l="l" t="t" r="r" b="b"/>
              <a:pathLst>
                <a:path w="408" h="1098" extrusionOk="0">
                  <a:moveTo>
                    <a:pt x="349" y="1"/>
                  </a:moveTo>
                  <a:cubicBezTo>
                    <a:pt x="233" y="377"/>
                    <a:pt x="117" y="726"/>
                    <a:pt x="1" y="1075"/>
                  </a:cubicBezTo>
                  <a:cubicBezTo>
                    <a:pt x="1" y="1090"/>
                    <a:pt x="8" y="1097"/>
                    <a:pt x="16" y="1097"/>
                  </a:cubicBezTo>
                  <a:cubicBezTo>
                    <a:pt x="23" y="1097"/>
                    <a:pt x="31" y="1090"/>
                    <a:pt x="31" y="1075"/>
                  </a:cubicBezTo>
                  <a:cubicBezTo>
                    <a:pt x="147" y="726"/>
                    <a:pt x="291" y="377"/>
                    <a:pt x="408" y="29"/>
                  </a:cubicBezTo>
                  <a:cubicBezTo>
                    <a:pt x="408" y="1"/>
                    <a:pt x="380" y="1"/>
                    <a:pt x="34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4825046" y="2084132"/>
              <a:ext cx="19211" cy="52185"/>
            </a:xfrm>
            <a:custGeom>
              <a:avLst/>
              <a:gdLst/>
              <a:ahLst/>
              <a:cxnLst/>
              <a:rect l="l" t="t" r="r" b="b"/>
              <a:pathLst>
                <a:path w="395" h="1073" extrusionOk="0">
                  <a:moveTo>
                    <a:pt x="369" y="0"/>
                  </a:moveTo>
                  <a:cubicBezTo>
                    <a:pt x="359" y="0"/>
                    <a:pt x="349" y="9"/>
                    <a:pt x="349" y="33"/>
                  </a:cubicBezTo>
                  <a:cubicBezTo>
                    <a:pt x="203" y="354"/>
                    <a:pt x="86" y="703"/>
                    <a:pt x="0" y="1052"/>
                  </a:cubicBezTo>
                  <a:cubicBezTo>
                    <a:pt x="0" y="1066"/>
                    <a:pt x="0" y="1073"/>
                    <a:pt x="4" y="1073"/>
                  </a:cubicBezTo>
                  <a:cubicBezTo>
                    <a:pt x="7" y="1073"/>
                    <a:pt x="14" y="1066"/>
                    <a:pt x="28" y="1052"/>
                  </a:cubicBezTo>
                  <a:cubicBezTo>
                    <a:pt x="145" y="731"/>
                    <a:pt x="261" y="382"/>
                    <a:pt x="377" y="33"/>
                  </a:cubicBezTo>
                  <a:cubicBezTo>
                    <a:pt x="395" y="17"/>
                    <a:pt x="382" y="0"/>
                    <a:pt x="36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4843381" y="2061176"/>
              <a:ext cx="21302" cy="55687"/>
            </a:xfrm>
            <a:custGeom>
              <a:avLst/>
              <a:gdLst/>
              <a:ahLst/>
              <a:cxnLst/>
              <a:rect l="l" t="t" r="r" b="b"/>
              <a:pathLst>
                <a:path w="438" h="1145" extrusionOk="0">
                  <a:moveTo>
                    <a:pt x="391" y="0"/>
                  </a:moveTo>
                  <a:cubicBezTo>
                    <a:pt x="384" y="0"/>
                    <a:pt x="379" y="4"/>
                    <a:pt x="379" y="13"/>
                  </a:cubicBezTo>
                  <a:cubicBezTo>
                    <a:pt x="232" y="361"/>
                    <a:pt x="88" y="738"/>
                    <a:pt x="0" y="1117"/>
                  </a:cubicBezTo>
                  <a:cubicBezTo>
                    <a:pt x="0" y="1145"/>
                    <a:pt x="30" y="1145"/>
                    <a:pt x="30" y="1145"/>
                  </a:cubicBezTo>
                  <a:cubicBezTo>
                    <a:pt x="174" y="768"/>
                    <a:pt x="321" y="419"/>
                    <a:pt x="437" y="41"/>
                  </a:cubicBezTo>
                  <a:cubicBezTo>
                    <a:pt x="437" y="21"/>
                    <a:pt x="408" y="0"/>
                    <a:pt x="39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4860306" y="2053638"/>
              <a:ext cx="20573" cy="49121"/>
            </a:xfrm>
            <a:custGeom>
              <a:avLst/>
              <a:gdLst/>
              <a:ahLst/>
              <a:cxnLst/>
              <a:rect l="l" t="t" r="r" b="b"/>
              <a:pathLst>
                <a:path w="423" h="1010" extrusionOk="0">
                  <a:moveTo>
                    <a:pt x="405" y="0"/>
                  </a:moveTo>
                  <a:cubicBezTo>
                    <a:pt x="394" y="0"/>
                    <a:pt x="380" y="7"/>
                    <a:pt x="380" y="21"/>
                  </a:cubicBezTo>
                  <a:lnTo>
                    <a:pt x="205" y="458"/>
                  </a:lnTo>
                  <a:cubicBezTo>
                    <a:pt x="147" y="633"/>
                    <a:pt x="117" y="835"/>
                    <a:pt x="31" y="981"/>
                  </a:cubicBezTo>
                  <a:cubicBezTo>
                    <a:pt x="1" y="1009"/>
                    <a:pt x="31" y="1009"/>
                    <a:pt x="31" y="1009"/>
                  </a:cubicBezTo>
                  <a:cubicBezTo>
                    <a:pt x="89" y="1009"/>
                    <a:pt x="89" y="981"/>
                    <a:pt x="89" y="923"/>
                  </a:cubicBezTo>
                  <a:cubicBezTo>
                    <a:pt x="117" y="835"/>
                    <a:pt x="175" y="749"/>
                    <a:pt x="205" y="660"/>
                  </a:cubicBezTo>
                  <a:cubicBezTo>
                    <a:pt x="263" y="458"/>
                    <a:pt x="349" y="254"/>
                    <a:pt x="407" y="21"/>
                  </a:cubicBezTo>
                  <a:cubicBezTo>
                    <a:pt x="423" y="7"/>
                    <a:pt x="416" y="0"/>
                    <a:pt x="40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4877280" y="2049358"/>
              <a:ext cx="11332" cy="46009"/>
            </a:xfrm>
            <a:custGeom>
              <a:avLst/>
              <a:gdLst/>
              <a:ahLst/>
              <a:cxnLst/>
              <a:rect l="l" t="t" r="r" b="b"/>
              <a:pathLst>
                <a:path w="233" h="946" extrusionOk="0">
                  <a:moveTo>
                    <a:pt x="215" y="1"/>
                  </a:moveTo>
                  <a:cubicBezTo>
                    <a:pt x="204" y="1"/>
                    <a:pt x="190" y="8"/>
                    <a:pt x="175" y="23"/>
                  </a:cubicBezTo>
                  <a:cubicBezTo>
                    <a:pt x="89" y="314"/>
                    <a:pt x="31" y="632"/>
                    <a:pt x="0" y="923"/>
                  </a:cubicBezTo>
                  <a:cubicBezTo>
                    <a:pt x="0" y="938"/>
                    <a:pt x="8" y="945"/>
                    <a:pt x="15" y="945"/>
                  </a:cubicBezTo>
                  <a:cubicBezTo>
                    <a:pt x="23" y="945"/>
                    <a:pt x="31" y="938"/>
                    <a:pt x="31" y="923"/>
                  </a:cubicBezTo>
                  <a:cubicBezTo>
                    <a:pt x="117" y="632"/>
                    <a:pt x="205" y="342"/>
                    <a:pt x="233" y="23"/>
                  </a:cubicBezTo>
                  <a:cubicBezTo>
                    <a:pt x="233" y="8"/>
                    <a:pt x="226" y="1"/>
                    <a:pt x="21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4887202" y="2039485"/>
              <a:ext cx="18384" cy="47419"/>
            </a:xfrm>
            <a:custGeom>
              <a:avLst/>
              <a:gdLst/>
              <a:ahLst/>
              <a:cxnLst/>
              <a:rect l="l" t="t" r="r" b="b"/>
              <a:pathLst>
                <a:path w="378" h="975" extrusionOk="0">
                  <a:moveTo>
                    <a:pt x="348" y="1"/>
                  </a:moveTo>
                  <a:cubicBezTo>
                    <a:pt x="334" y="1"/>
                    <a:pt x="319" y="8"/>
                    <a:pt x="319" y="22"/>
                  </a:cubicBezTo>
                  <a:cubicBezTo>
                    <a:pt x="175" y="312"/>
                    <a:pt x="87" y="633"/>
                    <a:pt x="1" y="951"/>
                  </a:cubicBezTo>
                  <a:cubicBezTo>
                    <a:pt x="1" y="967"/>
                    <a:pt x="8" y="974"/>
                    <a:pt x="15" y="974"/>
                  </a:cubicBezTo>
                  <a:cubicBezTo>
                    <a:pt x="22" y="974"/>
                    <a:pt x="29" y="967"/>
                    <a:pt x="29" y="951"/>
                  </a:cubicBezTo>
                  <a:cubicBezTo>
                    <a:pt x="145" y="633"/>
                    <a:pt x="261" y="342"/>
                    <a:pt x="377" y="22"/>
                  </a:cubicBezTo>
                  <a:cubicBezTo>
                    <a:pt x="377" y="8"/>
                    <a:pt x="363" y="1"/>
                    <a:pt x="34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4902716" y="2032384"/>
              <a:ext cx="12840" cy="44598"/>
            </a:xfrm>
            <a:custGeom>
              <a:avLst/>
              <a:gdLst/>
              <a:ahLst/>
              <a:cxnLst/>
              <a:rect l="l" t="t" r="r" b="b"/>
              <a:pathLst>
                <a:path w="264" h="917" extrusionOk="0">
                  <a:moveTo>
                    <a:pt x="244" y="1"/>
                  </a:moveTo>
                  <a:cubicBezTo>
                    <a:pt x="233" y="1"/>
                    <a:pt x="219" y="8"/>
                    <a:pt x="205" y="24"/>
                  </a:cubicBezTo>
                  <a:cubicBezTo>
                    <a:pt x="117" y="314"/>
                    <a:pt x="58" y="605"/>
                    <a:pt x="0" y="895"/>
                  </a:cubicBezTo>
                  <a:cubicBezTo>
                    <a:pt x="0" y="909"/>
                    <a:pt x="8" y="916"/>
                    <a:pt x="15" y="916"/>
                  </a:cubicBezTo>
                  <a:cubicBezTo>
                    <a:pt x="23" y="916"/>
                    <a:pt x="31" y="909"/>
                    <a:pt x="31" y="895"/>
                  </a:cubicBezTo>
                  <a:cubicBezTo>
                    <a:pt x="117" y="605"/>
                    <a:pt x="205" y="314"/>
                    <a:pt x="263" y="24"/>
                  </a:cubicBezTo>
                  <a:cubicBezTo>
                    <a:pt x="263" y="8"/>
                    <a:pt x="255" y="1"/>
                    <a:pt x="24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4915507" y="2020566"/>
              <a:ext cx="14931" cy="42264"/>
            </a:xfrm>
            <a:custGeom>
              <a:avLst/>
              <a:gdLst/>
              <a:ahLst/>
              <a:cxnLst/>
              <a:rect l="l" t="t" r="r" b="b"/>
              <a:pathLst>
                <a:path w="307" h="869" extrusionOk="0">
                  <a:moveTo>
                    <a:pt x="281" y="0"/>
                  </a:moveTo>
                  <a:cubicBezTo>
                    <a:pt x="271" y="0"/>
                    <a:pt x="260" y="9"/>
                    <a:pt x="260" y="34"/>
                  </a:cubicBezTo>
                  <a:cubicBezTo>
                    <a:pt x="116" y="267"/>
                    <a:pt x="28" y="557"/>
                    <a:pt x="0" y="848"/>
                  </a:cubicBezTo>
                  <a:cubicBezTo>
                    <a:pt x="0" y="862"/>
                    <a:pt x="7" y="869"/>
                    <a:pt x="14" y="869"/>
                  </a:cubicBezTo>
                  <a:cubicBezTo>
                    <a:pt x="21" y="869"/>
                    <a:pt x="28" y="862"/>
                    <a:pt x="28" y="848"/>
                  </a:cubicBezTo>
                  <a:cubicBezTo>
                    <a:pt x="86" y="557"/>
                    <a:pt x="174" y="294"/>
                    <a:pt x="291" y="34"/>
                  </a:cubicBezTo>
                  <a:cubicBezTo>
                    <a:pt x="307" y="17"/>
                    <a:pt x="294" y="0"/>
                    <a:pt x="28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4930973" y="2011714"/>
              <a:ext cx="12840" cy="41632"/>
            </a:xfrm>
            <a:custGeom>
              <a:avLst/>
              <a:gdLst/>
              <a:ahLst/>
              <a:cxnLst/>
              <a:rect l="l" t="t" r="r" b="b"/>
              <a:pathLst>
                <a:path w="264" h="856" extrusionOk="0">
                  <a:moveTo>
                    <a:pt x="217" y="0"/>
                  </a:moveTo>
                  <a:cubicBezTo>
                    <a:pt x="210" y="0"/>
                    <a:pt x="205" y="3"/>
                    <a:pt x="205" y="12"/>
                  </a:cubicBezTo>
                  <a:cubicBezTo>
                    <a:pt x="89" y="274"/>
                    <a:pt x="31" y="565"/>
                    <a:pt x="1" y="825"/>
                  </a:cubicBezTo>
                  <a:cubicBezTo>
                    <a:pt x="1" y="855"/>
                    <a:pt x="31" y="855"/>
                    <a:pt x="31" y="855"/>
                  </a:cubicBezTo>
                  <a:cubicBezTo>
                    <a:pt x="89" y="565"/>
                    <a:pt x="147" y="302"/>
                    <a:pt x="263" y="42"/>
                  </a:cubicBezTo>
                  <a:cubicBezTo>
                    <a:pt x="263" y="20"/>
                    <a:pt x="234" y="0"/>
                    <a:pt x="21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4948677" y="1993282"/>
              <a:ext cx="21448" cy="46933"/>
            </a:xfrm>
            <a:custGeom>
              <a:avLst/>
              <a:gdLst/>
              <a:ahLst/>
              <a:cxnLst/>
              <a:rect l="l" t="t" r="r" b="b"/>
              <a:pathLst>
                <a:path w="441" h="965" extrusionOk="0">
                  <a:moveTo>
                    <a:pt x="406" y="1"/>
                  </a:moveTo>
                  <a:cubicBezTo>
                    <a:pt x="398" y="1"/>
                    <a:pt x="392" y="4"/>
                    <a:pt x="392" y="14"/>
                  </a:cubicBezTo>
                  <a:cubicBezTo>
                    <a:pt x="248" y="305"/>
                    <a:pt x="132" y="623"/>
                    <a:pt x="15" y="944"/>
                  </a:cubicBezTo>
                  <a:cubicBezTo>
                    <a:pt x="0" y="958"/>
                    <a:pt x="0" y="965"/>
                    <a:pt x="8" y="965"/>
                  </a:cubicBezTo>
                  <a:cubicBezTo>
                    <a:pt x="15" y="965"/>
                    <a:pt x="29" y="958"/>
                    <a:pt x="43" y="944"/>
                  </a:cubicBezTo>
                  <a:cubicBezTo>
                    <a:pt x="190" y="653"/>
                    <a:pt x="306" y="332"/>
                    <a:pt x="422" y="14"/>
                  </a:cubicBezTo>
                  <a:cubicBezTo>
                    <a:pt x="441" y="14"/>
                    <a:pt x="421" y="1"/>
                    <a:pt x="40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4962051" y="1992455"/>
              <a:ext cx="15660" cy="39297"/>
            </a:xfrm>
            <a:custGeom>
              <a:avLst/>
              <a:gdLst/>
              <a:ahLst/>
              <a:cxnLst/>
              <a:rect l="l" t="t" r="r" b="b"/>
              <a:pathLst>
                <a:path w="322" h="808" extrusionOk="0">
                  <a:moveTo>
                    <a:pt x="291" y="1"/>
                  </a:moveTo>
                  <a:cubicBezTo>
                    <a:pt x="175" y="1"/>
                    <a:pt x="175" y="175"/>
                    <a:pt x="147" y="233"/>
                  </a:cubicBezTo>
                  <a:cubicBezTo>
                    <a:pt x="117" y="408"/>
                    <a:pt x="31" y="612"/>
                    <a:pt x="1" y="786"/>
                  </a:cubicBezTo>
                  <a:cubicBezTo>
                    <a:pt x="1" y="800"/>
                    <a:pt x="8" y="807"/>
                    <a:pt x="16" y="807"/>
                  </a:cubicBezTo>
                  <a:cubicBezTo>
                    <a:pt x="23" y="807"/>
                    <a:pt x="31" y="800"/>
                    <a:pt x="31" y="786"/>
                  </a:cubicBezTo>
                  <a:cubicBezTo>
                    <a:pt x="89" y="698"/>
                    <a:pt x="117" y="554"/>
                    <a:pt x="147" y="466"/>
                  </a:cubicBezTo>
                  <a:cubicBezTo>
                    <a:pt x="175" y="380"/>
                    <a:pt x="175" y="322"/>
                    <a:pt x="205" y="263"/>
                  </a:cubicBezTo>
                  <a:cubicBezTo>
                    <a:pt x="205" y="233"/>
                    <a:pt x="263" y="59"/>
                    <a:pt x="291" y="31"/>
                  </a:cubicBezTo>
                  <a:cubicBezTo>
                    <a:pt x="322" y="31"/>
                    <a:pt x="322" y="1"/>
                    <a:pt x="29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4970563" y="1991433"/>
              <a:ext cx="17703" cy="42702"/>
            </a:xfrm>
            <a:custGeom>
              <a:avLst/>
              <a:gdLst/>
              <a:ahLst/>
              <a:cxnLst/>
              <a:rect l="l" t="t" r="r" b="b"/>
              <a:pathLst>
                <a:path w="364" h="878" extrusionOk="0">
                  <a:moveTo>
                    <a:pt x="346" y="1"/>
                  </a:moveTo>
                  <a:cubicBezTo>
                    <a:pt x="335" y="1"/>
                    <a:pt x="321" y="8"/>
                    <a:pt x="321" y="22"/>
                  </a:cubicBezTo>
                  <a:cubicBezTo>
                    <a:pt x="205" y="284"/>
                    <a:pt x="88" y="575"/>
                    <a:pt x="0" y="866"/>
                  </a:cubicBezTo>
                  <a:cubicBezTo>
                    <a:pt x="0" y="866"/>
                    <a:pt x="14" y="878"/>
                    <a:pt x="22" y="878"/>
                  </a:cubicBezTo>
                  <a:cubicBezTo>
                    <a:pt x="27" y="878"/>
                    <a:pt x="30" y="875"/>
                    <a:pt x="30" y="866"/>
                  </a:cubicBezTo>
                  <a:cubicBezTo>
                    <a:pt x="174" y="603"/>
                    <a:pt x="263" y="312"/>
                    <a:pt x="349" y="22"/>
                  </a:cubicBezTo>
                  <a:cubicBezTo>
                    <a:pt x="364" y="8"/>
                    <a:pt x="357" y="1"/>
                    <a:pt x="34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4984667" y="1986230"/>
              <a:ext cx="19843" cy="46981"/>
            </a:xfrm>
            <a:custGeom>
              <a:avLst/>
              <a:gdLst/>
              <a:ahLst/>
              <a:cxnLst/>
              <a:rect l="l" t="t" r="r" b="b"/>
              <a:pathLst>
                <a:path w="408" h="966" extrusionOk="0">
                  <a:moveTo>
                    <a:pt x="364" y="0"/>
                  </a:moveTo>
                  <a:cubicBezTo>
                    <a:pt x="356" y="0"/>
                    <a:pt x="349" y="3"/>
                    <a:pt x="349" y="13"/>
                  </a:cubicBezTo>
                  <a:cubicBezTo>
                    <a:pt x="205" y="303"/>
                    <a:pt x="89" y="624"/>
                    <a:pt x="1" y="942"/>
                  </a:cubicBezTo>
                  <a:cubicBezTo>
                    <a:pt x="1" y="957"/>
                    <a:pt x="8" y="965"/>
                    <a:pt x="16" y="965"/>
                  </a:cubicBezTo>
                  <a:cubicBezTo>
                    <a:pt x="23" y="965"/>
                    <a:pt x="31" y="957"/>
                    <a:pt x="31" y="942"/>
                  </a:cubicBezTo>
                  <a:cubicBezTo>
                    <a:pt x="147" y="652"/>
                    <a:pt x="291" y="333"/>
                    <a:pt x="407" y="13"/>
                  </a:cubicBezTo>
                  <a:cubicBezTo>
                    <a:pt x="407" y="13"/>
                    <a:pt x="382" y="0"/>
                    <a:pt x="36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4998820" y="1989634"/>
              <a:ext cx="15612" cy="42458"/>
            </a:xfrm>
            <a:custGeom>
              <a:avLst/>
              <a:gdLst/>
              <a:ahLst/>
              <a:cxnLst/>
              <a:rect l="l" t="t" r="r" b="b"/>
              <a:pathLst>
                <a:path w="321" h="873" extrusionOk="0">
                  <a:moveTo>
                    <a:pt x="291" y="1"/>
                  </a:moveTo>
                  <a:cubicBezTo>
                    <a:pt x="147" y="263"/>
                    <a:pt x="89" y="582"/>
                    <a:pt x="0" y="844"/>
                  </a:cubicBezTo>
                  <a:cubicBezTo>
                    <a:pt x="0" y="872"/>
                    <a:pt x="30" y="872"/>
                    <a:pt x="58" y="872"/>
                  </a:cubicBezTo>
                  <a:cubicBezTo>
                    <a:pt x="116" y="582"/>
                    <a:pt x="233" y="321"/>
                    <a:pt x="321" y="31"/>
                  </a:cubicBezTo>
                  <a:cubicBezTo>
                    <a:pt x="321" y="1"/>
                    <a:pt x="291" y="1"/>
                    <a:pt x="29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5011562" y="1988613"/>
              <a:ext cx="12742" cy="44939"/>
            </a:xfrm>
            <a:custGeom>
              <a:avLst/>
              <a:gdLst/>
              <a:ahLst/>
              <a:cxnLst/>
              <a:rect l="l" t="t" r="r" b="b"/>
              <a:pathLst>
                <a:path w="262" h="924" extrusionOk="0">
                  <a:moveTo>
                    <a:pt x="243" y="1"/>
                  </a:moveTo>
                  <a:cubicBezTo>
                    <a:pt x="233" y="1"/>
                    <a:pt x="218" y="8"/>
                    <a:pt x="203" y="22"/>
                  </a:cubicBezTo>
                  <a:cubicBezTo>
                    <a:pt x="117" y="312"/>
                    <a:pt x="59" y="603"/>
                    <a:pt x="1" y="924"/>
                  </a:cubicBezTo>
                  <a:lnTo>
                    <a:pt x="29" y="924"/>
                  </a:lnTo>
                  <a:cubicBezTo>
                    <a:pt x="117" y="633"/>
                    <a:pt x="175" y="312"/>
                    <a:pt x="261" y="22"/>
                  </a:cubicBezTo>
                  <a:cubicBezTo>
                    <a:pt x="261" y="8"/>
                    <a:pt x="254" y="1"/>
                    <a:pt x="24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5019100" y="1990023"/>
              <a:ext cx="12305" cy="34239"/>
            </a:xfrm>
            <a:custGeom>
              <a:avLst/>
              <a:gdLst/>
              <a:ahLst/>
              <a:cxnLst/>
              <a:rect l="l" t="t" r="r" b="b"/>
              <a:pathLst>
                <a:path w="253" h="704" extrusionOk="0">
                  <a:moveTo>
                    <a:pt x="224" y="0"/>
                  </a:moveTo>
                  <a:cubicBezTo>
                    <a:pt x="209" y="0"/>
                    <a:pt x="195" y="8"/>
                    <a:pt x="195" y="23"/>
                  </a:cubicBezTo>
                  <a:cubicBezTo>
                    <a:pt x="106" y="225"/>
                    <a:pt x="48" y="458"/>
                    <a:pt x="20" y="690"/>
                  </a:cubicBezTo>
                  <a:cubicBezTo>
                    <a:pt x="0" y="690"/>
                    <a:pt x="7" y="703"/>
                    <a:pt x="22" y="703"/>
                  </a:cubicBezTo>
                  <a:cubicBezTo>
                    <a:pt x="29" y="703"/>
                    <a:pt x="39" y="700"/>
                    <a:pt x="48" y="690"/>
                  </a:cubicBezTo>
                  <a:cubicBezTo>
                    <a:pt x="106" y="458"/>
                    <a:pt x="164" y="255"/>
                    <a:pt x="253" y="23"/>
                  </a:cubicBezTo>
                  <a:cubicBezTo>
                    <a:pt x="253" y="8"/>
                    <a:pt x="238" y="0"/>
                    <a:pt x="22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5028536" y="1992844"/>
              <a:ext cx="8511" cy="34677"/>
            </a:xfrm>
            <a:custGeom>
              <a:avLst/>
              <a:gdLst/>
              <a:ahLst/>
              <a:cxnLst/>
              <a:rect l="l" t="t" r="r" b="b"/>
              <a:pathLst>
                <a:path w="175" h="713" extrusionOk="0">
                  <a:moveTo>
                    <a:pt x="156" y="0"/>
                  </a:moveTo>
                  <a:cubicBezTo>
                    <a:pt x="145" y="0"/>
                    <a:pt x="131" y="8"/>
                    <a:pt x="117" y="23"/>
                  </a:cubicBezTo>
                  <a:cubicBezTo>
                    <a:pt x="59" y="225"/>
                    <a:pt x="28" y="458"/>
                    <a:pt x="1" y="690"/>
                  </a:cubicBezTo>
                  <a:cubicBezTo>
                    <a:pt x="1" y="705"/>
                    <a:pt x="7" y="713"/>
                    <a:pt x="14" y="713"/>
                  </a:cubicBezTo>
                  <a:cubicBezTo>
                    <a:pt x="21" y="713"/>
                    <a:pt x="28" y="705"/>
                    <a:pt x="28" y="690"/>
                  </a:cubicBezTo>
                  <a:cubicBezTo>
                    <a:pt x="59" y="458"/>
                    <a:pt x="117" y="255"/>
                    <a:pt x="175" y="23"/>
                  </a:cubicBezTo>
                  <a:cubicBezTo>
                    <a:pt x="175" y="8"/>
                    <a:pt x="167" y="0"/>
                    <a:pt x="15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5034177" y="2001793"/>
              <a:ext cx="5690" cy="21497"/>
            </a:xfrm>
            <a:custGeom>
              <a:avLst/>
              <a:gdLst/>
              <a:ahLst/>
              <a:cxnLst/>
              <a:rect l="l" t="t" r="r" b="b"/>
              <a:pathLst>
                <a:path w="117" h="442" extrusionOk="0">
                  <a:moveTo>
                    <a:pt x="93" y="1"/>
                  </a:moveTo>
                  <a:cubicBezTo>
                    <a:pt x="89" y="1"/>
                    <a:pt x="87" y="4"/>
                    <a:pt x="87" y="13"/>
                  </a:cubicBezTo>
                  <a:cubicBezTo>
                    <a:pt x="59" y="157"/>
                    <a:pt x="29" y="274"/>
                    <a:pt x="1" y="420"/>
                  </a:cubicBezTo>
                  <a:cubicBezTo>
                    <a:pt x="1" y="434"/>
                    <a:pt x="8" y="441"/>
                    <a:pt x="15" y="441"/>
                  </a:cubicBezTo>
                  <a:cubicBezTo>
                    <a:pt x="22" y="441"/>
                    <a:pt x="29" y="434"/>
                    <a:pt x="29" y="420"/>
                  </a:cubicBezTo>
                  <a:cubicBezTo>
                    <a:pt x="59" y="304"/>
                    <a:pt x="87" y="157"/>
                    <a:pt x="117" y="41"/>
                  </a:cubicBezTo>
                  <a:cubicBezTo>
                    <a:pt x="117" y="22"/>
                    <a:pt x="102" y="1"/>
                    <a:pt x="9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5039819" y="2001306"/>
              <a:ext cx="4231" cy="14931"/>
            </a:xfrm>
            <a:custGeom>
              <a:avLst/>
              <a:gdLst/>
              <a:ahLst/>
              <a:cxnLst/>
              <a:rect l="l" t="t" r="r" b="b"/>
              <a:pathLst>
                <a:path w="87" h="307" extrusionOk="0">
                  <a:moveTo>
                    <a:pt x="73" y="1"/>
                  </a:moveTo>
                  <a:cubicBezTo>
                    <a:pt x="66" y="1"/>
                    <a:pt x="59" y="8"/>
                    <a:pt x="59" y="23"/>
                  </a:cubicBezTo>
                  <a:cubicBezTo>
                    <a:pt x="29" y="109"/>
                    <a:pt x="1" y="198"/>
                    <a:pt x="1" y="284"/>
                  </a:cubicBezTo>
                  <a:cubicBezTo>
                    <a:pt x="1" y="299"/>
                    <a:pt x="8" y="306"/>
                    <a:pt x="19" y="306"/>
                  </a:cubicBezTo>
                  <a:cubicBezTo>
                    <a:pt x="29" y="306"/>
                    <a:pt x="44" y="299"/>
                    <a:pt x="59" y="284"/>
                  </a:cubicBezTo>
                  <a:cubicBezTo>
                    <a:pt x="59" y="198"/>
                    <a:pt x="59" y="109"/>
                    <a:pt x="87" y="23"/>
                  </a:cubicBezTo>
                  <a:cubicBezTo>
                    <a:pt x="87" y="8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4952227" y="1974946"/>
              <a:ext cx="12694" cy="26701"/>
            </a:xfrm>
            <a:custGeom>
              <a:avLst/>
              <a:gdLst/>
              <a:ahLst/>
              <a:cxnLst/>
              <a:rect l="l" t="t" r="r" b="b"/>
              <a:pathLst>
                <a:path w="261" h="549" extrusionOk="0">
                  <a:moveTo>
                    <a:pt x="215" y="1"/>
                  </a:moveTo>
                  <a:cubicBezTo>
                    <a:pt x="208" y="1"/>
                    <a:pt x="203" y="4"/>
                    <a:pt x="203" y="12"/>
                  </a:cubicBezTo>
                  <a:cubicBezTo>
                    <a:pt x="117" y="186"/>
                    <a:pt x="59" y="361"/>
                    <a:pt x="1" y="535"/>
                  </a:cubicBezTo>
                  <a:cubicBezTo>
                    <a:pt x="1" y="535"/>
                    <a:pt x="13" y="549"/>
                    <a:pt x="21" y="549"/>
                  </a:cubicBezTo>
                  <a:cubicBezTo>
                    <a:pt x="25" y="549"/>
                    <a:pt x="28" y="545"/>
                    <a:pt x="28" y="535"/>
                  </a:cubicBezTo>
                  <a:cubicBezTo>
                    <a:pt x="117" y="361"/>
                    <a:pt x="175" y="217"/>
                    <a:pt x="261" y="42"/>
                  </a:cubicBezTo>
                  <a:cubicBezTo>
                    <a:pt x="261" y="21"/>
                    <a:pt x="232" y="1"/>
                    <a:pt x="21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4948434" y="1962204"/>
              <a:ext cx="14639" cy="32391"/>
            </a:xfrm>
            <a:custGeom>
              <a:avLst/>
              <a:gdLst/>
              <a:ahLst/>
              <a:cxnLst/>
              <a:rect l="l" t="t" r="r" b="b"/>
              <a:pathLst>
                <a:path w="301" h="666" extrusionOk="0">
                  <a:moveTo>
                    <a:pt x="267" y="0"/>
                  </a:moveTo>
                  <a:cubicBezTo>
                    <a:pt x="259" y="0"/>
                    <a:pt x="253" y="4"/>
                    <a:pt x="253" y="14"/>
                  </a:cubicBezTo>
                  <a:cubicBezTo>
                    <a:pt x="165" y="216"/>
                    <a:pt x="79" y="421"/>
                    <a:pt x="20" y="653"/>
                  </a:cubicBezTo>
                  <a:cubicBezTo>
                    <a:pt x="0" y="653"/>
                    <a:pt x="7" y="665"/>
                    <a:pt x="22" y="665"/>
                  </a:cubicBezTo>
                  <a:cubicBezTo>
                    <a:pt x="29" y="665"/>
                    <a:pt x="39" y="662"/>
                    <a:pt x="48" y="653"/>
                  </a:cubicBezTo>
                  <a:cubicBezTo>
                    <a:pt x="137" y="448"/>
                    <a:pt x="223" y="246"/>
                    <a:pt x="281" y="14"/>
                  </a:cubicBezTo>
                  <a:cubicBezTo>
                    <a:pt x="301" y="14"/>
                    <a:pt x="282" y="0"/>
                    <a:pt x="26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4943765" y="1951893"/>
              <a:ext cx="15515" cy="32780"/>
            </a:xfrm>
            <a:custGeom>
              <a:avLst/>
              <a:gdLst/>
              <a:ahLst/>
              <a:cxnLst/>
              <a:rect l="l" t="t" r="r" b="b"/>
              <a:pathLst>
                <a:path w="319" h="674" extrusionOk="0">
                  <a:moveTo>
                    <a:pt x="290" y="0"/>
                  </a:moveTo>
                  <a:cubicBezTo>
                    <a:pt x="275" y="0"/>
                    <a:pt x="261" y="7"/>
                    <a:pt x="261" y="21"/>
                  </a:cubicBezTo>
                  <a:cubicBezTo>
                    <a:pt x="175" y="226"/>
                    <a:pt x="86" y="428"/>
                    <a:pt x="0" y="660"/>
                  </a:cubicBezTo>
                  <a:cubicBezTo>
                    <a:pt x="0" y="660"/>
                    <a:pt x="13" y="674"/>
                    <a:pt x="21" y="674"/>
                  </a:cubicBezTo>
                  <a:cubicBezTo>
                    <a:pt x="25" y="674"/>
                    <a:pt x="28" y="671"/>
                    <a:pt x="28" y="660"/>
                  </a:cubicBezTo>
                  <a:cubicBezTo>
                    <a:pt x="144" y="458"/>
                    <a:pt x="233" y="254"/>
                    <a:pt x="319" y="21"/>
                  </a:cubicBezTo>
                  <a:cubicBezTo>
                    <a:pt x="319" y="7"/>
                    <a:pt x="304" y="0"/>
                    <a:pt x="2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4939436" y="1943868"/>
              <a:ext cx="15660" cy="34190"/>
            </a:xfrm>
            <a:custGeom>
              <a:avLst/>
              <a:gdLst/>
              <a:ahLst/>
              <a:cxnLst/>
              <a:rect l="l" t="t" r="r" b="b"/>
              <a:pathLst>
                <a:path w="322" h="703" extrusionOk="0">
                  <a:moveTo>
                    <a:pt x="298" y="0"/>
                  </a:moveTo>
                  <a:cubicBezTo>
                    <a:pt x="294" y="0"/>
                    <a:pt x="291" y="4"/>
                    <a:pt x="291" y="12"/>
                  </a:cubicBezTo>
                  <a:cubicBezTo>
                    <a:pt x="175" y="244"/>
                    <a:pt x="89" y="449"/>
                    <a:pt x="1" y="681"/>
                  </a:cubicBezTo>
                  <a:cubicBezTo>
                    <a:pt x="1" y="695"/>
                    <a:pt x="8" y="702"/>
                    <a:pt x="16" y="702"/>
                  </a:cubicBezTo>
                  <a:cubicBezTo>
                    <a:pt x="24" y="702"/>
                    <a:pt x="31" y="695"/>
                    <a:pt x="31" y="681"/>
                  </a:cubicBezTo>
                  <a:cubicBezTo>
                    <a:pt x="117" y="477"/>
                    <a:pt x="233" y="244"/>
                    <a:pt x="322" y="42"/>
                  </a:cubicBezTo>
                  <a:cubicBezTo>
                    <a:pt x="322" y="21"/>
                    <a:pt x="306" y="0"/>
                    <a:pt x="29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4935934" y="1933947"/>
              <a:ext cx="17703" cy="35601"/>
            </a:xfrm>
            <a:custGeom>
              <a:avLst/>
              <a:gdLst/>
              <a:ahLst/>
              <a:cxnLst/>
              <a:rect l="l" t="t" r="r" b="b"/>
              <a:pathLst>
                <a:path w="364" h="732" extrusionOk="0">
                  <a:moveTo>
                    <a:pt x="343" y="0"/>
                  </a:moveTo>
                  <a:cubicBezTo>
                    <a:pt x="339" y="0"/>
                    <a:pt x="336" y="4"/>
                    <a:pt x="336" y="14"/>
                  </a:cubicBezTo>
                  <a:cubicBezTo>
                    <a:pt x="219" y="246"/>
                    <a:pt x="131" y="479"/>
                    <a:pt x="15" y="711"/>
                  </a:cubicBezTo>
                  <a:cubicBezTo>
                    <a:pt x="1" y="725"/>
                    <a:pt x="1" y="732"/>
                    <a:pt x="8" y="732"/>
                  </a:cubicBezTo>
                  <a:cubicBezTo>
                    <a:pt x="15" y="732"/>
                    <a:pt x="30" y="725"/>
                    <a:pt x="45" y="711"/>
                  </a:cubicBezTo>
                  <a:cubicBezTo>
                    <a:pt x="161" y="506"/>
                    <a:pt x="277" y="274"/>
                    <a:pt x="363" y="14"/>
                  </a:cubicBezTo>
                  <a:cubicBezTo>
                    <a:pt x="363" y="14"/>
                    <a:pt x="351" y="0"/>
                    <a:pt x="34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4935253" y="1923296"/>
              <a:ext cx="17022" cy="32488"/>
            </a:xfrm>
            <a:custGeom>
              <a:avLst/>
              <a:gdLst/>
              <a:ahLst/>
              <a:cxnLst/>
              <a:rect l="l" t="t" r="r" b="b"/>
              <a:pathLst>
                <a:path w="350" h="668" extrusionOk="0">
                  <a:moveTo>
                    <a:pt x="319" y="0"/>
                  </a:moveTo>
                  <a:cubicBezTo>
                    <a:pt x="203" y="202"/>
                    <a:pt x="87" y="435"/>
                    <a:pt x="1" y="667"/>
                  </a:cubicBezTo>
                  <a:lnTo>
                    <a:pt x="29" y="667"/>
                  </a:lnTo>
                  <a:cubicBezTo>
                    <a:pt x="117" y="435"/>
                    <a:pt x="233" y="233"/>
                    <a:pt x="350" y="28"/>
                  </a:cubicBezTo>
                  <a:cubicBezTo>
                    <a:pt x="350" y="0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4932433" y="1926117"/>
              <a:ext cx="14201" cy="17022"/>
            </a:xfrm>
            <a:custGeom>
              <a:avLst/>
              <a:gdLst/>
              <a:ahLst/>
              <a:cxnLst/>
              <a:rect l="l" t="t" r="r" b="b"/>
              <a:pathLst>
                <a:path w="292" h="350" extrusionOk="0">
                  <a:moveTo>
                    <a:pt x="233" y="0"/>
                  </a:moveTo>
                  <a:cubicBezTo>
                    <a:pt x="175" y="117"/>
                    <a:pt x="87" y="203"/>
                    <a:pt x="29" y="319"/>
                  </a:cubicBezTo>
                  <a:cubicBezTo>
                    <a:pt x="1" y="319"/>
                    <a:pt x="29" y="349"/>
                    <a:pt x="29" y="349"/>
                  </a:cubicBezTo>
                  <a:cubicBezTo>
                    <a:pt x="117" y="233"/>
                    <a:pt x="203" y="117"/>
                    <a:pt x="261" y="28"/>
                  </a:cubicBezTo>
                  <a:cubicBezTo>
                    <a:pt x="291" y="0"/>
                    <a:pt x="261" y="0"/>
                    <a:pt x="2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4966380" y="1973049"/>
              <a:ext cx="7052" cy="17752"/>
            </a:xfrm>
            <a:custGeom>
              <a:avLst/>
              <a:gdLst/>
              <a:ahLst/>
              <a:cxnLst/>
              <a:rect l="l" t="t" r="r" b="b"/>
              <a:pathLst>
                <a:path w="145" h="365" extrusionOk="0">
                  <a:moveTo>
                    <a:pt x="126" y="1"/>
                  </a:moveTo>
                  <a:cubicBezTo>
                    <a:pt x="116" y="1"/>
                    <a:pt x="101" y="8"/>
                    <a:pt x="86" y="23"/>
                  </a:cubicBezTo>
                  <a:cubicBezTo>
                    <a:pt x="58" y="109"/>
                    <a:pt x="28" y="225"/>
                    <a:pt x="0" y="342"/>
                  </a:cubicBezTo>
                  <a:cubicBezTo>
                    <a:pt x="0" y="357"/>
                    <a:pt x="15" y="364"/>
                    <a:pt x="29" y="364"/>
                  </a:cubicBezTo>
                  <a:cubicBezTo>
                    <a:pt x="44" y="364"/>
                    <a:pt x="58" y="357"/>
                    <a:pt x="58" y="342"/>
                  </a:cubicBezTo>
                  <a:cubicBezTo>
                    <a:pt x="86" y="256"/>
                    <a:pt x="116" y="139"/>
                    <a:pt x="144" y="23"/>
                  </a:cubicBezTo>
                  <a:cubicBezTo>
                    <a:pt x="144" y="8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4975280" y="1976989"/>
              <a:ext cx="3794" cy="13375"/>
            </a:xfrm>
            <a:custGeom>
              <a:avLst/>
              <a:gdLst/>
              <a:ahLst/>
              <a:cxnLst/>
              <a:rect l="l" t="t" r="r" b="b"/>
              <a:pathLst>
                <a:path w="78" h="275" extrusionOk="0">
                  <a:moveTo>
                    <a:pt x="50" y="0"/>
                  </a:moveTo>
                  <a:cubicBezTo>
                    <a:pt x="19" y="86"/>
                    <a:pt x="19" y="175"/>
                    <a:pt x="19" y="261"/>
                  </a:cubicBezTo>
                  <a:cubicBezTo>
                    <a:pt x="1" y="261"/>
                    <a:pt x="20" y="274"/>
                    <a:pt x="35" y="274"/>
                  </a:cubicBezTo>
                  <a:cubicBezTo>
                    <a:pt x="43" y="274"/>
                    <a:pt x="50" y="271"/>
                    <a:pt x="50" y="261"/>
                  </a:cubicBezTo>
                  <a:cubicBezTo>
                    <a:pt x="50" y="175"/>
                    <a:pt x="77" y="86"/>
                    <a:pt x="7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4983305" y="1982971"/>
              <a:ext cx="4231" cy="10651"/>
            </a:xfrm>
            <a:custGeom>
              <a:avLst/>
              <a:gdLst/>
              <a:ahLst/>
              <a:cxnLst/>
              <a:rect l="l" t="t" r="r" b="b"/>
              <a:pathLst>
                <a:path w="87" h="219" extrusionOk="0">
                  <a:moveTo>
                    <a:pt x="73" y="1"/>
                  </a:moveTo>
                  <a:cubicBezTo>
                    <a:pt x="66" y="1"/>
                    <a:pt x="59" y="8"/>
                    <a:pt x="59" y="21"/>
                  </a:cubicBezTo>
                  <a:cubicBezTo>
                    <a:pt x="29" y="80"/>
                    <a:pt x="29" y="138"/>
                    <a:pt x="1" y="196"/>
                  </a:cubicBezTo>
                  <a:cubicBezTo>
                    <a:pt x="1" y="211"/>
                    <a:pt x="15" y="218"/>
                    <a:pt x="30" y="218"/>
                  </a:cubicBezTo>
                  <a:cubicBezTo>
                    <a:pt x="44" y="218"/>
                    <a:pt x="59" y="211"/>
                    <a:pt x="59" y="196"/>
                  </a:cubicBezTo>
                  <a:cubicBezTo>
                    <a:pt x="59" y="138"/>
                    <a:pt x="59" y="80"/>
                    <a:pt x="87" y="21"/>
                  </a:cubicBezTo>
                  <a:cubicBezTo>
                    <a:pt x="87" y="8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4991816" y="1985792"/>
              <a:ext cx="2869" cy="9192"/>
            </a:xfrm>
            <a:custGeom>
              <a:avLst/>
              <a:gdLst/>
              <a:ahLst/>
              <a:cxnLst/>
              <a:rect l="l" t="t" r="r" b="b"/>
              <a:pathLst>
                <a:path w="59" h="189" extrusionOk="0">
                  <a:moveTo>
                    <a:pt x="29" y="1"/>
                  </a:moveTo>
                  <a:cubicBezTo>
                    <a:pt x="15" y="1"/>
                    <a:pt x="0" y="8"/>
                    <a:pt x="0" y="22"/>
                  </a:cubicBezTo>
                  <a:cubicBezTo>
                    <a:pt x="0" y="52"/>
                    <a:pt x="0" y="110"/>
                    <a:pt x="28" y="168"/>
                  </a:cubicBezTo>
                  <a:cubicBezTo>
                    <a:pt x="28" y="182"/>
                    <a:pt x="36" y="189"/>
                    <a:pt x="43" y="189"/>
                  </a:cubicBezTo>
                  <a:cubicBezTo>
                    <a:pt x="51" y="189"/>
                    <a:pt x="58" y="182"/>
                    <a:pt x="58" y="168"/>
                  </a:cubicBezTo>
                  <a:lnTo>
                    <a:pt x="58" y="22"/>
                  </a:lnTo>
                  <a:cubicBezTo>
                    <a:pt x="58" y="8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4942257" y="2006024"/>
              <a:ext cx="12840" cy="35990"/>
            </a:xfrm>
            <a:custGeom>
              <a:avLst/>
              <a:gdLst/>
              <a:ahLst/>
              <a:cxnLst/>
              <a:rect l="l" t="t" r="r" b="b"/>
              <a:pathLst>
                <a:path w="264" h="740" extrusionOk="0">
                  <a:moveTo>
                    <a:pt x="240" y="1"/>
                  </a:moveTo>
                  <a:cubicBezTo>
                    <a:pt x="236" y="1"/>
                    <a:pt x="233" y="4"/>
                    <a:pt x="233" y="12"/>
                  </a:cubicBezTo>
                  <a:cubicBezTo>
                    <a:pt x="175" y="129"/>
                    <a:pt x="117" y="245"/>
                    <a:pt x="89" y="361"/>
                  </a:cubicBezTo>
                  <a:cubicBezTo>
                    <a:pt x="59" y="477"/>
                    <a:pt x="1" y="624"/>
                    <a:pt x="1" y="740"/>
                  </a:cubicBezTo>
                  <a:cubicBezTo>
                    <a:pt x="59" y="652"/>
                    <a:pt x="89" y="535"/>
                    <a:pt x="117" y="419"/>
                  </a:cubicBezTo>
                  <a:cubicBezTo>
                    <a:pt x="175" y="303"/>
                    <a:pt x="206" y="159"/>
                    <a:pt x="264" y="43"/>
                  </a:cubicBezTo>
                  <a:cubicBezTo>
                    <a:pt x="264" y="21"/>
                    <a:pt x="248" y="1"/>
                    <a:pt x="24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854665" y="2072459"/>
              <a:ext cx="15223" cy="37400"/>
            </a:xfrm>
            <a:custGeom>
              <a:avLst/>
              <a:gdLst/>
              <a:ahLst/>
              <a:cxnLst/>
              <a:rect l="l" t="t" r="r" b="b"/>
              <a:pathLst>
                <a:path w="313" h="769" extrusionOk="0">
                  <a:moveTo>
                    <a:pt x="275" y="1"/>
                  </a:moveTo>
                  <a:cubicBezTo>
                    <a:pt x="268" y="1"/>
                    <a:pt x="263" y="4"/>
                    <a:pt x="263" y="13"/>
                  </a:cubicBezTo>
                  <a:cubicBezTo>
                    <a:pt x="147" y="246"/>
                    <a:pt x="59" y="506"/>
                    <a:pt x="0" y="738"/>
                  </a:cubicBezTo>
                  <a:cubicBezTo>
                    <a:pt x="0" y="769"/>
                    <a:pt x="59" y="769"/>
                    <a:pt x="59" y="769"/>
                  </a:cubicBezTo>
                  <a:cubicBezTo>
                    <a:pt x="117" y="506"/>
                    <a:pt x="205" y="273"/>
                    <a:pt x="291" y="41"/>
                  </a:cubicBezTo>
                  <a:cubicBezTo>
                    <a:pt x="312" y="21"/>
                    <a:pt x="290" y="1"/>
                    <a:pt x="27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685074" y="2074454"/>
              <a:ext cx="16585" cy="10992"/>
            </a:xfrm>
            <a:custGeom>
              <a:avLst/>
              <a:gdLst/>
              <a:ahLst/>
              <a:cxnLst/>
              <a:rect l="l" t="t" r="r" b="b"/>
              <a:pathLst>
                <a:path w="341" h="226" extrusionOk="0">
                  <a:moveTo>
                    <a:pt x="328" y="46"/>
                  </a:moveTo>
                  <a:cubicBezTo>
                    <a:pt x="325" y="46"/>
                    <a:pt x="322" y="49"/>
                    <a:pt x="322" y="58"/>
                  </a:cubicBezTo>
                  <a:cubicBezTo>
                    <a:pt x="340" y="58"/>
                    <a:pt x="334" y="46"/>
                    <a:pt x="328" y="46"/>
                  </a:cubicBezTo>
                  <a:close/>
                  <a:moveTo>
                    <a:pt x="205" y="0"/>
                  </a:moveTo>
                  <a:cubicBezTo>
                    <a:pt x="147" y="30"/>
                    <a:pt x="89" y="58"/>
                    <a:pt x="59" y="116"/>
                  </a:cubicBezTo>
                  <a:cubicBezTo>
                    <a:pt x="59" y="116"/>
                    <a:pt x="1" y="174"/>
                    <a:pt x="31" y="205"/>
                  </a:cubicBezTo>
                  <a:cubicBezTo>
                    <a:pt x="45" y="219"/>
                    <a:pt x="66" y="226"/>
                    <a:pt x="84" y="226"/>
                  </a:cubicBezTo>
                  <a:cubicBezTo>
                    <a:pt x="102" y="226"/>
                    <a:pt x="117" y="219"/>
                    <a:pt x="117" y="205"/>
                  </a:cubicBezTo>
                  <a:cubicBezTo>
                    <a:pt x="205" y="174"/>
                    <a:pt x="263" y="116"/>
                    <a:pt x="322" y="58"/>
                  </a:cubicBezTo>
                  <a:cubicBezTo>
                    <a:pt x="263" y="58"/>
                    <a:pt x="233" y="88"/>
                    <a:pt x="205" y="116"/>
                  </a:cubicBezTo>
                  <a:cubicBezTo>
                    <a:pt x="175" y="146"/>
                    <a:pt x="117" y="174"/>
                    <a:pt x="117" y="174"/>
                  </a:cubicBezTo>
                  <a:cubicBezTo>
                    <a:pt x="103" y="189"/>
                    <a:pt x="96" y="197"/>
                    <a:pt x="93" y="197"/>
                  </a:cubicBezTo>
                  <a:cubicBezTo>
                    <a:pt x="89" y="197"/>
                    <a:pt x="89" y="189"/>
                    <a:pt x="89" y="174"/>
                  </a:cubicBezTo>
                  <a:cubicBezTo>
                    <a:pt x="59" y="174"/>
                    <a:pt x="59" y="146"/>
                    <a:pt x="59" y="146"/>
                  </a:cubicBezTo>
                  <a:lnTo>
                    <a:pt x="117" y="88"/>
                  </a:lnTo>
                  <a:cubicBezTo>
                    <a:pt x="147" y="58"/>
                    <a:pt x="175" y="30"/>
                    <a:pt x="205" y="30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726122" y="2029028"/>
              <a:ext cx="83360" cy="31321"/>
            </a:xfrm>
            <a:custGeom>
              <a:avLst/>
              <a:gdLst/>
              <a:ahLst/>
              <a:cxnLst/>
              <a:rect l="l" t="t" r="r" b="b"/>
              <a:pathLst>
                <a:path w="1714" h="644" extrusionOk="0">
                  <a:moveTo>
                    <a:pt x="1614" y="1"/>
                  </a:moveTo>
                  <a:cubicBezTo>
                    <a:pt x="1573" y="1"/>
                    <a:pt x="1532" y="17"/>
                    <a:pt x="1481" y="34"/>
                  </a:cubicBezTo>
                  <a:cubicBezTo>
                    <a:pt x="1307" y="62"/>
                    <a:pt x="1105" y="120"/>
                    <a:pt x="930" y="179"/>
                  </a:cubicBezTo>
                  <a:cubicBezTo>
                    <a:pt x="610" y="325"/>
                    <a:pt x="319" y="469"/>
                    <a:pt x="1" y="643"/>
                  </a:cubicBezTo>
                  <a:lnTo>
                    <a:pt x="28" y="643"/>
                  </a:lnTo>
                  <a:cubicBezTo>
                    <a:pt x="291" y="499"/>
                    <a:pt x="551" y="383"/>
                    <a:pt x="842" y="267"/>
                  </a:cubicBezTo>
                  <a:cubicBezTo>
                    <a:pt x="958" y="209"/>
                    <a:pt x="1105" y="179"/>
                    <a:pt x="1221" y="120"/>
                  </a:cubicBezTo>
                  <a:cubicBezTo>
                    <a:pt x="1314" y="98"/>
                    <a:pt x="1483" y="18"/>
                    <a:pt x="1621" y="18"/>
                  </a:cubicBezTo>
                  <a:cubicBezTo>
                    <a:pt x="1654" y="18"/>
                    <a:pt x="1686" y="23"/>
                    <a:pt x="1714" y="34"/>
                  </a:cubicBezTo>
                  <a:cubicBezTo>
                    <a:pt x="1677" y="10"/>
                    <a:pt x="1645" y="1"/>
                    <a:pt x="161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795330" y="2037734"/>
              <a:ext cx="4280" cy="2821"/>
            </a:xfrm>
            <a:custGeom>
              <a:avLst/>
              <a:gdLst/>
              <a:ahLst/>
              <a:cxnLst/>
              <a:rect l="l" t="t" r="r" b="b"/>
              <a:pathLst>
                <a:path w="88" h="58" extrusionOk="0">
                  <a:moveTo>
                    <a:pt x="88" y="0"/>
                  </a:moveTo>
                  <a:lnTo>
                    <a:pt x="88" y="0"/>
                  </a:lnTo>
                  <a:cubicBezTo>
                    <a:pt x="58" y="30"/>
                    <a:pt x="30" y="30"/>
                    <a:pt x="0" y="58"/>
                  </a:cubicBezTo>
                  <a:lnTo>
                    <a:pt x="30" y="58"/>
                  </a:lnTo>
                  <a:cubicBezTo>
                    <a:pt x="30" y="30"/>
                    <a:pt x="58" y="30"/>
                    <a:pt x="8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820766" y="2002425"/>
              <a:ext cx="32585" cy="12694"/>
            </a:xfrm>
            <a:custGeom>
              <a:avLst/>
              <a:gdLst/>
              <a:ahLst/>
              <a:cxnLst/>
              <a:rect l="l" t="t" r="r" b="b"/>
              <a:pathLst>
                <a:path w="670" h="261" extrusionOk="0">
                  <a:moveTo>
                    <a:pt x="639" y="0"/>
                  </a:moveTo>
                  <a:cubicBezTo>
                    <a:pt x="437" y="58"/>
                    <a:pt x="205" y="144"/>
                    <a:pt x="0" y="233"/>
                  </a:cubicBezTo>
                  <a:cubicBezTo>
                    <a:pt x="0" y="261"/>
                    <a:pt x="0" y="261"/>
                    <a:pt x="30" y="261"/>
                  </a:cubicBezTo>
                  <a:cubicBezTo>
                    <a:pt x="233" y="175"/>
                    <a:pt x="437" y="86"/>
                    <a:pt x="639" y="28"/>
                  </a:cubicBezTo>
                  <a:cubicBezTo>
                    <a:pt x="670" y="28"/>
                    <a:pt x="670" y="0"/>
                    <a:pt x="63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901355" y="1965657"/>
              <a:ext cx="19843" cy="15563"/>
            </a:xfrm>
            <a:custGeom>
              <a:avLst/>
              <a:gdLst/>
              <a:ahLst/>
              <a:cxnLst/>
              <a:rect l="l" t="t" r="r" b="b"/>
              <a:pathLst>
                <a:path w="408" h="320" extrusionOk="0">
                  <a:moveTo>
                    <a:pt x="377" y="1"/>
                  </a:moveTo>
                  <a:cubicBezTo>
                    <a:pt x="261" y="117"/>
                    <a:pt x="117" y="233"/>
                    <a:pt x="0" y="319"/>
                  </a:cubicBezTo>
                  <a:cubicBezTo>
                    <a:pt x="145" y="233"/>
                    <a:pt x="291" y="145"/>
                    <a:pt x="407" y="29"/>
                  </a:cubicBezTo>
                  <a:cubicBezTo>
                    <a:pt x="407" y="1"/>
                    <a:pt x="407" y="1"/>
                    <a:pt x="37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706327" y="2056118"/>
              <a:ext cx="100334" cy="49462"/>
            </a:xfrm>
            <a:custGeom>
              <a:avLst/>
              <a:gdLst/>
              <a:ahLst/>
              <a:cxnLst/>
              <a:rect l="l" t="t" r="r" b="b"/>
              <a:pathLst>
                <a:path w="2063" h="1017" extrusionOk="0">
                  <a:moveTo>
                    <a:pt x="2035" y="0"/>
                  </a:moveTo>
                  <a:cubicBezTo>
                    <a:pt x="1714" y="145"/>
                    <a:pt x="1365" y="291"/>
                    <a:pt x="1047" y="465"/>
                  </a:cubicBezTo>
                  <a:lnTo>
                    <a:pt x="610" y="726"/>
                  </a:lnTo>
                  <a:cubicBezTo>
                    <a:pt x="552" y="756"/>
                    <a:pt x="494" y="814"/>
                    <a:pt x="408" y="842"/>
                  </a:cubicBezTo>
                  <a:cubicBezTo>
                    <a:pt x="377" y="872"/>
                    <a:pt x="319" y="900"/>
                    <a:pt x="291" y="930"/>
                  </a:cubicBezTo>
                  <a:lnTo>
                    <a:pt x="233" y="930"/>
                  </a:lnTo>
                  <a:cubicBezTo>
                    <a:pt x="217" y="946"/>
                    <a:pt x="203" y="954"/>
                    <a:pt x="191" y="954"/>
                  </a:cubicBezTo>
                  <a:cubicBezTo>
                    <a:pt x="161" y="954"/>
                    <a:pt x="145" y="906"/>
                    <a:pt x="145" y="842"/>
                  </a:cubicBezTo>
                  <a:lnTo>
                    <a:pt x="145" y="814"/>
                  </a:lnTo>
                  <a:cubicBezTo>
                    <a:pt x="87" y="842"/>
                    <a:pt x="1" y="988"/>
                    <a:pt x="117" y="1016"/>
                  </a:cubicBezTo>
                  <a:cubicBezTo>
                    <a:pt x="145" y="1016"/>
                    <a:pt x="203" y="988"/>
                    <a:pt x="233" y="988"/>
                  </a:cubicBezTo>
                  <a:cubicBezTo>
                    <a:pt x="349" y="930"/>
                    <a:pt x="435" y="872"/>
                    <a:pt x="552" y="784"/>
                  </a:cubicBezTo>
                  <a:cubicBezTo>
                    <a:pt x="1047" y="523"/>
                    <a:pt x="1540" y="291"/>
                    <a:pt x="2063" y="59"/>
                  </a:cubicBezTo>
                  <a:cubicBezTo>
                    <a:pt x="2063" y="28"/>
                    <a:pt x="2063" y="0"/>
                    <a:pt x="203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858945" y="2013708"/>
              <a:ext cx="40999" cy="25485"/>
            </a:xfrm>
            <a:custGeom>
              <a:avLst/>
              <a:gdLst/>
              <a:ahLst/>
              <a:cxnLst/>
              <a:rect l="l" t="t" r="r" b="b"/>
              <a:pathLst>
                <a:path w="843" h="524" extrusionOk="0">
                  <a:moveTo>
                    <a:pt x="814" y="1"/>
                  </a:moveTo>
                  <a:cubicBezTo>
                    <a:pt x="524" y="175"/>
                    <a:pt x="261" y="349"/>
                    <a:pt x="1" y="524"/>
                  </a:cubicBezTo>
                  <a:cubicBezTo>
                    <a:pt x="261" y="349"/>
                    <a:pt x="552" y="203"/>
                    <a:pt x="814" y="29"/>
                  </a:cubicBezTo>
                  <a:cubicBezTo>
                    <a:pt x="842" y="29"/>
                    <a:pt x="814" y="1"/>
                    <a:pt x="81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916821" y="1996783"/>
              <a:ext cx="12840" cy="7052"/>
            </a:xfrm>
            <a:custGeom>
              <a:avLst/>
              <a:gdLst/>
              <a:ahLst/>
              <a:cxnLst/>
              <a:rect l="l" t="t" r="r" b="b"/>
              <a:pathLst>
                <a:path w="264" h="145" extrusionOk="0">
                  <a:moveTo>
                    <a:pt x="264" y="0"/>
                  </a:moveTo>
                  <a:cubicBezTo>
                    <a:pt x="175" y="58"/>
                    <a:pt x="89" y="86"/>
                    <a:pt x="1" y="144"/>
                  </a:cubicBezTo>
                  <a:cubicBezTo>
                    <a:pt x="89" y="116"/>
                    <a:pt x="175" y="58"/>
                    <a:pt x="264" y="2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702047" y="2122456"/>
              <a:ext cx="31126" cy="6274"/>
            </a:xfrm>
            <a:custGeom>
              <a:avLst/>
              <a:gdLst/>
              <a:ahLst/>
              <a:cxnLst/>
              <a:rect l="l" t="t" r="r" b="b"/>
              <a:pathLst>
                <a:path w="640" h="12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98"/>
                    <a:pt x="156" y="129"/>
                    <a:pt x="268" y="129"/>
                  </a:cubicBezTo>
                  <a:cubicBezTo>
                    <a:pt x="393" y="129"/>
                    <a:pt x="533" y="90"/>
                    <a:pt x="640" y="59"/>
                  </a:cubicBezTo>
                  <a:lnTo>
                    <a:pt x="640" y="31"/>
                  </a:lnTo>
                  <a:cubicBezTo>
                    <a:pt x="524" y="65"/>
                    <a:pt x="378" y="117"/>
                    <a:pt x="248" y="117"/>
                  </a:cubicBezTo>
                  <a:cubicBezTo>
                    <a:pt x="151" y="117"/>
                    <a:pt x="63" y="88"/>
                    <a:pt x="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669608" y="2094199"/>
              <a:ext cx="8511" cy="18481"/>
            </a:xfrm>
            <a:custGeom>
              <a:avLst/>
              <a:gdLst/>
              <a:ahLst/>
              <a:cxnLst/>
              <a:rect l="l" t="t" r="r" b="b"/>
              <a:pathLst>
                <a:path w="175" h="380" extrusionOk="0">
                  <a:moveTo>
                    <a:pt x="28" y="1"/>
                  </a:moveTo>
                  <a:cubicBezTo>
                    <a:pt x="0" y="147"/>
                    <a:pt x="58" y="291"/>
                    <a:pt x="175" y="380"/>
                  </a:cubicBezTo>
                  <a:lnTo>
                    <a:pt x="175" y="349"/>
                  </a:lnTo>
                  <a:cubicBezTo>
                    <a:pt x="58" y="263"/>
                    <a:pt x="28" y="147"/>
                    <a:pt x="58" y="31"/>
                  </a:cubicBezTo>
                  <a:cubicBezTo>
                    <a:pt x="58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964872" y="1827971"/>
              <a:ext cx="7198" cy="19600"/>
            </a:xfrm>
            <a:custGeom>
              <a:avLst/>
              <a:gdLst/>
              <a:ahLst/>
              <a:cxnLst/>
              <a:rect l="l" t="t" r="r" b="b"/>
              <a:pathLst>
                <a:path w="148" h="403" extrusionOk="0">
                  <a:moveTo>
                    <a:pt x="123" y="1"/>
                  </a:moveTo>
                  <a:cubicBezTo>
                    <a:pt x="120" y="1"/>
                    <a:pt x="117" y="4"/>
                    <a:pt x="117" y="12"/>
                  </a:cubicBezTo>
                  <a:cubicBezTo>
                    <a:pt x="89" y="129"/>
                    <a:pt x="59" y="275"/>
                    <a:pt x="1" y="361"/>
                  </a:cubicBezTo>
                  <a:cubicBezTo>
                    <a:pt x="1" y="382"/>
                    <a:pt x="1" y="403"/>
                    <a:pt x="12" y="403"/>
                  </a:cubicBezTo>
                  <a:cubicBezTo>
                    <a:pt x="16" y="403"/>
                    <a:pt x="22" y="399"/>
                    <a:pt x="31" y="391"/>
                  </a:cubicBezTo>
                  <a:cubicBezTo>
                    <a:pt x="89" y="275"/>
                    <a:pt x="117" y="159"/>
                    <a:pt x="147" y="43"/>
                  </a:cubicBezTo>
                  <a:cubicBezTo>
                    <a:pt x="147" y="21"/>
                    <a:pt x="132" y="1"/>
                    <a:pt x="12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967693" y="1837017"/>
              <a:ext cx="7198" cy="18481"/>
            </a:xfrm>
            <a:custGeom>
              <a:avLst/>
              <a:gdLst/>
              <a:ahLst/>
              <a:cxnLst/>
              <a:rect l="l" t="t" r="r" b="b"/>
              <a:pathLst>
                <a:path w="148" h="380" extrusionOk="0">
                  <a:moveTo>
                    <a:pt x="117" y="1"/>
                  </a:moveTo>
                  <a:cubicBezTo>
                    <a:pt x="59" y="117"/>
                    <a:pt x="31" y="233"/>
                    <a:pt x="1" y="349"/>
                  </a:cubicBezTo>
                  <a:cubicBezTo>
                    <a:pt x="1" y="380"/>
                    <a:pt x="1" y="380"/>
                    <a:pt x="31" y="380"/>
                  </a:cubicBezTo>
                  <a:cubicBezTo>
                    <a:pt x="59" y="263"/>
                    <a:pt x="117" y="147"/>
                    <a:pt x="147" y="31"/>
                  </a:cubicBezTo>
                  <a:cubicBezTo>
                    <a:pt x="147" y="1"/>
                    <a:pt x="117" y="1"/>
                    <a:pt x="11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4970563" y="1841686"/>
              <a:ext cx="9970" cy="21934"/>
            </a:xfrm>
            <a:custGeom>
              <a:avLst/>
              <a:gdLst/>
              <a:ahLst/>
              <a:cxnLst/>
              <a:rect l="l" t="t" r="r" b="b"/>
              <a:pathLst>
                <a:path w="205" h="451" extrusionOk="0">
                  <a:moveTo>
                    <a:pt x="190" y="0"/>
                  </a:moveTo>
                  <a:cubicBezTo>
                    <a:pt x="182" y="0"/>
                    <a:pt x="174" y="7"/>
                    <a:pt x="174" y="21"/>
                  </a:cubicBezTo>
                  <a:cubicBezTo>
                    <a:pt x="88" y="137"/>
                    <a:pt x="30" y="284"/>
                    <a:pt x="0" y="428"/>
                  </a:cubicBezTo>
                  <a:cubicBezTo>
                    <a:pt x="0" y="443"/>
                    <a:pt x="8" y="450"/>
                    <a:pt x="15" y="450"/>
                  </a:cubicBezTo>
                  <a:cubicBezTo>
                    <a:pt x="23" y="450"/>
                    <a:pt x="30" y="443"/>
                    <a:pt x="30" y="428"/>
                  </a:cubicBezTo>
                  <a:cubicBezTo>
                    <a:pt x="58" y="284"/>
                    <a:pt x="147" y="167"/>
                    <a:pt x="205" y="21"/>
                  </a:cubicBezTo>
                  <a:cubicBezTo>
                    <a:pt x="205" y="7"/>
                    <a:pt x="197" y="0"/>
                    <a:pt x="1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4974842" y="1845528"/>
              <a:ext cx="12694" cy="35406"/>
            </a:xfrm>
            <a:custGeom>
              <a:avLst/>
              <a:gdLst/>
              <a:ahLst/>
              <a:cxnLst/>
              <a:rect l="l" t="t" r="r" b="b"/>
              <a:pathLst>
                <a:path w="261" h="728" extrusionOk="0">
                  <a:moveTo>
                    <a:pt x="233" y="0"/>
                  </a:moveTo>
                  <a:cubicBezTo>
                    <a:pt x="117" y="232"/>
                    <a:pt x="59" y="465"/>
                    <a:pt x="0" y="697"/>
                  </a:cubicBezTo>
                  <a:cubicBezTo>
                    <a:pt x="0" y="728"/>
                    <a:pt x="28" y="728"/>
                    <a:pt x="28" y="728"/>
                  </a:cubicBezTo>
                  <a:cubicBezTo>
                    <a:pt x="86" y="495"/>
                    <a:pt x="175" y="263"/>
                    <a:pt x="261" y="30"/>
                  </a:cubicBezTo>
                  <a:cubicBezTo>
                    <a:pt x="261" y="0"/>
                    <a:pt x="233" y="0"/>
                    <a:pt x="2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976204" y="1844945"/>
              <a:ext cx="16974" cy="35114"/>
            </a:xfrm>
            <a:custGeom>
              <a:avLst/>
              <a:gdLst/>
              <a:ahLst/>
              <a:cxnLst/>
              <a:rect l="l" t="t" r="r" b="b"/>
              <a:pathLst>
                <a:path w="349" h="722" extrusionOk="0">
                  <a:moveTo>
                    <a:pt x="327" y="1"/>
                  </a:moveTo>
                  <a:cubicBezTo>
                    <a:pt x="323" y="1"/>
                    <a:pt x="321" y="4"/>
                    <a:pt x="321" y="12"/>
                  </a:cubicBezTo>
                  <a:cubicBezTo>
                    <a:pt x="205" y="244"/>
                    <a:pt x="117" y="477"/>
                    <a:pt x="0" y="681"/>
                  </a:cubicBezTo>
                  <a:cubicBezTo>
                    <a:pt x="0" y="701"/>
                    <a:pt x="15" y="722"/>
                    <a:pt x="24" y="722"/>
                  </a:cubicBezTo>
                  <a:cubicBezTo>
                    <a:pt x="28" y="722"/>
                    <a:pt x="31" y="718"/>
                    <a:pt x="31" y="709"/>
                  </a:cubicBezTo>
                  <a:cubicBezTo>
                    <a:pt x="147" y="477"/>
                    <a:pt x="263" y="275"/>
                    <a:pt x="349" y="42"/>
                  </a:cubicBezTo>
                  <a:cubicBezTo>
                    <a:pt x="349" y="21"/>
                    <a:pt x="335" y="1"/>
                    <a:pt x="32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4984667" y="1854331"/>
              <a:ext cx="12110" cy="32245"/>
            </a:xfrm>
            <a:custGeom>
              <a:avLst/>
              <a:gdLst/>
              <a:ahLst/>
              <a:cxnLst/>
              <a:rect l="l" t="t" r="r" b="b"/>
              <a:pathLst>
                <a:path w="249" h="663" extrusionOk="0">
                  <a:moveTo>
                    <a:pt x="241" y="1"/>
                  </a:moveTo>
                  <a:cubicBezTo>
                    <a:pt x="234" y="1"/>
                    <a:pt x="219" y="8"/>
                    <a:pt x="205" y="24"/>
                  </a:cubicBezTo>
                  <a:cubicBezTo>
                    <a:pt x="117" y="198"/>
                    <a:pt x="59" y="430"/>
                    <a:pt x="1" y="663"/>
                  </a:cubicBezTo>
                  <a:cubicBezTo>
                    <a:pt x="89" y="458"/>
                    <a:pt x="205" y="226"/>
                    <a:pt x="233" y="24"/>
                  </a:cubicBezTo>
                  <a:cubicBezTo>
                    <a:pt x="248" y="8"/>
                    <a:pt x="248" y="1"/>
                    <a:pt x="24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4984667" y="1861918"/>
              <a:ext cx="17022" cy="37984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16" y="0"/>
                  </a:moveTo>
                  <a:cubicBezTo>
                    <a:pt x="309" y="0"/>
                    <a:pt x="300" y="4"/>
                    <a:pt x="291" y="12"/>
                  </a:cubicBezTo>
                  <a:cubicBezTo>
                    <a:pt x="205" y="244"/>
                    <a:pt x="89" y="507"/>
                    <a:pt x="1" y="767"/>
                  </a:cubicBezTo>
                  <a:cubicBezTo>
                    <a:pt x="1" y="767"/>
                    <a:pt x="14" y="781"/>
                    <a:pt x="23" y="781"/>
                  </a:cubicBezTo>
                  <a:cubicBezTo>
                    <a:pt x="27" y="781"/>
                    <a:pt x="31" y="777"/>
                    <a:pt x="31" y="767"/>
                  </a:cubicBezTo>
                  <a:cubicBezTo>
                    <a:pt x="147" y="535"/>
                    <a:pt x="263" y="274"/>
                    <a:pt x="349" y="42"/>
                  </a:cubicBezTo>
                  <a:cubicBezTo>
                    <a:pt x="349" y="20"/>
                    <a:pt x="335" y="0"/>
                    <a:pt x="3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4988947" y="1868970"/>
              <a:ext cx="18384" cy="38422"/>
            </a:xfrm>
            <a:custGeom>
              <a:avLst/>
              <a:gdLst/>
              <a:ahLst/>
              <a:cxnLst/>
              <a:rect l="l" t="t" r="r" b="b"/>
              <a:pathLst>
                <a:path w="378" h="790" extrusionOk="0">
                  <a:moveTo>
                    <a:pt x="355" y="1"/>
                  </a:moveTo>
                  <a:cubicBezTo>
                    <a:pt x="352" y="1"/>
                    <a:pt x="350" y="4"/>
                    <a:pt x="350" y="13"/>
                  </a:cubicBezTo>
                  <a:cubicBezTo>
                    <a:pt x="203" y="246"/>
                    <a:pt x="87" y="506"/>
                    <a:pt x="1" y="769"/>
                  </a:cubicBezTo>
                  <a:cubicBezTo>
                    <a:pt x="1" y="783"/>
                    <a:pt x="8" y="790"/>
                    <a:pt x="15" y="790"/>
                  </a:cubicBezTo>
                  <a:cubicBezTo>
                    <a:pt x="22" y="790"/>
                    <a:pt x="29" y="783"/>
                    <a:pt x="29" y="769"/>
                  </a:cubicBezTo>
                  <a:cubicBezTo>
                    <a:pt x="145" y="536"/>
                    <a:pt x="261" y="273"/>
                    <a:pt x="378" y="41"/>
                  </a:cubicBezTo>
                  <a:cubicBezTo>
                    <a:pt x="378" y="21"/>
                    <a:pt x="364" y="1"/>
                    <a:pt x="35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4993129" y="1875244"/>
              <a:ext cx="17022" cy="36428"/>
            </a:xfrm>
            <a:custGeom>
              <a:avLst/>
              <a:gdLst/>
              <a:ahLst/>
              <a:cxnLst/>
              <a:rect l="l" t="t" r="r" b="b"/>
              <a:pathLst>
                <a:path w="350" h="749" extrusionOk="0">
                  <a:moveTo>
                    <a:pt x="322" y="0"/>
                  </a:moveTo>
                  <a:cubicBezTo>
                    <a:pt x="206" y="233"/>
                    <a:pt x="89" y="493"/>
                    <a:pt x="1" y="726"/>
                  </a:cubicBezTo>
                  <a:cubicBezTo>
                    <a:pt x="1" y="741"/>
                    <a:pt x="9" y="748"/>
                    <a:pt x="16" y="748"/>
                  </a:cubicBezTo>
                  <a:cubicBezTo>
                    <a:pt x="24" y="748"/>
                    <a:pt x="31" y="741"/>
                    <a:pt x="31" y="726"/>
                  </a:cubicBezTo>
                  <a:cubicBezTo>
                    <a:pt x="147" y="493"/>
                    <a:pt x="233" y="261"/>
                    <a:pt x="350" y="28"/>
                  </a:cubicBezTo>
                  <a:cubicBezTo>
                    <a:pt x="350" y="0"/>
                    <a:pt x="322" y="0"/>
                    <a:pt x="32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4995999" y="1889689"/>
              <a:ext cx="17703" cy="32829"/>
            </a:xfrm>
            <a:custGeom>
              <a:avLst/>
              <a:gdLst/>
              <a:ahLst/>
              <a:cxnLst/>
              <a:rect l="l" t="t" r="r" b="b"/>
              <a:pathLst>
                <a:path w="364" h="675" extrusionOk="0">
                  <a:moveTo>
                    <a:pt x="346" y="1"/>
                  </a:moveTo>
                  <a:cubicBezTo>
                    <a:pt x="335" y="1"/>
                    <a:pt x="321" y="8"/>
                    <a:pt x="321" y="22"/>
                  </a:cubicBezTo>
                  <a:cubicBezTo>
                    <a:pt x="205" y="226"/>
                    <a:pt x="88" y="429"/>
                    <a:pt x="0" y="661"/>
                  </a:cubicBezTo>
                  <a:cubicBezTo>
                    <a:pt x="0" y="661"/>
                    <a:pt x="14" y="674"/>
                    <a:pt x="22" y="674"/>
                  </a:cubicBezTo>
                  <a:cubicBezTo>
                    <a:pt x="27" y="674"/>
                    <a:pt x="30" y="671"/>
                    <a:pt x="30" y="661"/>
                  </a:cubicBezTo>
                  <a:cubicBezTo>
                    <a:pt x="147" y="459"/>
                    <a:pt x="233" y="254"/>
                    <a:pt x="349" y="22"/>
                  </a:cubicBezTo>
                  <a:cubicBezTo>
                    <a:pt x="364" y="8"/>
                    <a:pt x="357" y="1"/>
                    <a:pt x="34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5001640" y="1894407"/>
              <a:ext cx="15660" cy="38762"/>
            </a:xfrm>
            <a:custGeom>
              <a:avLst/>
              <a:gdLst/>
              <a:ahLst/>
              <a:cxnLst/>
              <a:rect l="l" t="t" r="r" b="b"/>
              <a:pathLst>
                <a:path w="322" h="797" extrusionOk="0">
                  <a:moveTo>
                    <a:pt x="297" y="1"/>
                  </a:moveTo>
                  <a:cubicBezTo>
                    <a:pt x="293" y="1"/>
                    <a:pt x="291" y="4"/>
                    <a:pt x="291" y="13"/>
                  </a:cubicBezTo>
                  <a:cubicBezTo>
                    <a:pt x="175" y="273"/>
                    <a:pt x="89" y="536"/>
                    <a:pt x="0" y="796"/>
                  </a:cubicBezTo>
                  <a:lnTo>
                    <a:pt x="31" y="796"/>
                  </a:lnTo>
                  <a:cubicBezTo>
                    <a:pt x="117" y="536"/>
                    <a:pt x="233" y="273"/>
                    <a:pt x="321" y="41"/>
                  </a:cubicBezTo>
                  <a:cubicBezTo>
                    <a:pt x="321" y="21"/>
                    <a:pt x="306" y="1"/>
                    <a:pt x="29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5005920" y="1901459"/>
              <a:ext cx="18384" cy="40173"/>
            </a:xfrm>
            <a:custGeom>
              <a:avLst/>
              <a:gdLst/>
              <a:ahLst/>
              <a:cxnLst/>
              <a:rect l="l" t="t" r="r" b="b"/>
              <a:pathLst>
                <a:path w="378" h="826" extrusionOk="0">
                  <a:moveTo>
                    <a:pt x="344" y="1"/>
                  </a:moveTo>
                  <a:cubicBezTo>
                    <a:pt x="336" y="1"/>
                    <a:pt x="328" y="4"/>
                    <a:pt x="319" y="12"/>
                  </a:cubicBezTo>
                  <a:cubicBezTo>
                    <a:pt x="261" y="128"/>
                    <a:pt x="203" y="245"/>
                    <a:pt x="175" y="361"/>
                  </a:cubicBezTo>
                  <a:cubicBezTo>
                    <a:pt x="117" y="507"/>
                    <a:pt x="87" y="682"/>
                    <a:pt x="1" y="826"/>
                  </a:cubicBezTo>
                  <a:lnTo>
                    <a:pt x="29" y="826"/>
                  </a:lnTo>
                  <a:cubicBezTo>
                    <a:pt x="87" y="740"/>
                    <a:pt x="117" y="593"/>
                    <a:pt x="145" y="507"/>
                  </a:cubicBezTo>
                  <a:cubicBezTo>
                    <a:pt x="233" y="333"/>
                    <a:pt x="291" y="187"/>
                    <a:pt x="377" y="42"/>
                  </a:cubicBezTo>
                  <a:cubicBezTo>
                    <a:pt x="377" y="21"/>
                    <a:pt x="363" y="1"/>
                    <a:pt x="34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5011562" y="1914152"/>
              <a:ext cx="15563" cy="33801"/>
            </a:xfrm>
            <a:custGeom>
              <a:avLst/>
              <a:gdLst/>
              <a:ahLst/>
              <a:cxnLst/>
              <a:rect l="l" t="t" r="r" b="b"/>
              <a:pathLst>
                <a:path w="320" h="695" extrusionOk="0">
                  <a:moveTo>
                    <a:pt x="299" y="0"/>
                  </a:moveTo>
                  <a:cubicBezTo>
                    <a:pt x="295" y="0"/>
                    <a:pt x="291" y="4"/>
                    <a:pt x="291" y="14"/>
                  </a:cubicBezTo>
                  <a:cubicBezTo>
                    <a:pt x="145" y="188"/>
                    <a:pt x="29" y="449"/>
                    <a:pt x="1" y="681"/>
                  </a:cubicBezTo>
                  <a:cubicBezTo>
                    <a:pt x="1" y="681"/>
                    <a:pt x="13" y="694"/>
                    <a:pt x="30" y="694"/>
                  </a:cubicBezTo>
                  <a:cubicBezTo>
                    <a:pt x="39" y="694"/>
                    <a:pt x="49" y="691"/>
                    <a:pt x="59" y="681"/>
                  </a:cubicBezTo>
                  <a:cubicBezTo>
                    <a:pt x="87" y="565"/>
                    <a:pt x="117" y="449"/>
                    <a:pt x="175" y="332"/>
                  </a:cubicBezTo>
                  <a:cubicBezTo>
                    <a:pt x="203" y="216"/>
                    <a:pt x="261" y="130"/>
                    <a:pt x="319" y="14"/>
                  </a:cubicBezTo>
                  <a:cubicBezTo>
                    <a:pt x="319" y="14"/>
                    <a:pt x="307" y="0"/>
                    <a:pt x="29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5017252" y="1923296"/>
              <a:ext cx="15515" cy="34531"/>
            </a:xfrm>
            <a:custGeom>
              <a:avLst/>
              <a:gdLst/>
              <a:ahLst/>
              <a:cxnLst/>
              <a:rect l="l" t="t" r="r" b="b"/>
              <a:pathLst>
                <a:path w="319" h="710" extrusionOk="0">
                  <a:moveTo>
                    <a:pt x="260" y="0"/>
                  </a:moveTo>
                  <a:lnTo>
                    <a:pt x="0" y="698"/>
                  </a:lnTo>
                  <a:cubicBezTo>
                    <a:pt x="0" y="698"/>
                    <a:pt x="12" y="710"/>
                    <a:pt x="21" y="710"/>
                  </a:cubicBezTo>
                  <a:cubicBezTo>
                    <a:pt x="25" y="710"/>
                    <a:pt x="28" y="707"/>
                    <a:pt x="28" y="698"/>
                  </a:cubicBezTo>
                  <a:cubicBezTo>
                    <a:pt x="144" y="493"/>
                    <a:pt x="233" y="261"/>
                    <a:pt x="319" y="28"/>
                  </a:cubicBezTo>
                  <a:cubicBezTo>
                    <a:pt x="319" y="0"/>
                    <a:pt x="291" y="0"/>
                    <a:pt x="26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5022894" y="1932099"/>
              <a:ext cx="16244" cy="38470"/>
            </a:xfrm>
            <a:custGeom>
              <a:avLst/>
              <a:gdLst/>
              <a:ahLst/>
              <a:cxnLst/>
              <a:rect l="l" t="t" r="r" b="b"/>
              <a:pathLst>
                <a:path w="334" h="791" extrusionOk="0">
                  <a:moveTo>
                    <a:pt x="327" y="1"/>
                  </a:moveTo>
                  <a:cubicBezTo>
                    <a:pt x="319" y="1"/>
                    <a:pt x="305" y="8"/>
                    <a:pt x="291" y="21"/>
                  </a:cubicBezTo>
                  <a:cubicBezTo>
                    <a:pt x="175" y="254"/>
                    <a:pt x="86" y="517"/>
                    <a:pt x="0" y="777"/>
                  </a:cubicBezTo>
                  <a:cubicBezTo>
                    <a:pt x="0" y="777"/>
                    <a:pt x="13" y="790"/>
                    <a:pt x="21" y="790"/>
                  </a:cubicBezTo>
                  <a:cubicBezTo>
                    <a:pt x="25" y="790"/>
                    <a:pt x="28" y="787"/>
                    <a:pt x="28" y="777"/>
                  </a:cubicBezTo>
                  <a:cubicBezTo>
                    <a:pt x="117" y="517"/>
                    <a:pt x="233" y="284"/>
                    <a:pt x="319" y="21"/>
                  </a:cubicBezTo>
                  <a:cubicBezTo>
                    <a:pt x="334" y="8"/>
                    <a:pt x="334" y="1"/>
                    <a:pt x="32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5028536" y="1936768"/>
              <a:ext cx="15515" cy="38470"/>
            </a:xfrm>
            <a:custGeom>
              <a:avLst/>
              <a:gdLst/>
              <a:ahLst/>
              <a:cxnLst/>
              <a:rect l="l" t="t" r="r" b="b"/>
              <a:pathLst>
                <a:path w="319" h="791" extrusionOk="0">
                  <a:moveTo>
                    <a:pt x="289" y="0"/>
                  </a:moveTo>
                  <a:cubicBezTo>
                    <a:pt x="281" y="0"/>
                    <a:pt x="271" y="4"/>
                    <a:pt x="261" y="14"/>
                  </a:cubicBezTo>
                  <a:cubicBezTo>
                    <a:pt x="175" y="274"/>
                    <a:pt x="87" y="507"/>
                    <a:pt x="1" y="769"/>
                  </a:cubicBezTo>
                  <a:cubicBezTo>
                    <a:pt x="1" y="783"/>
                    <a:pt x="7" y="790"/>
                    <a:pt x="14" y="790"/>
                  </a:cubicBezTo>
                  <a:cubicBezTo>
                    <a:pt x="21" y="790"/>
                    <a:pt x="28" y="783"/>
                    <a:pt x="28" y="769"/>
                  </a:cubicBezTo>
                  <a:cubicBezTo>
                    <a:pt x="100" y="581"/>
                    <a:pt x="190" y="372"/>
                    <a:pt x="267" y="176"/>
                  </a:cubicBezTo>
                  <a:lnTo>
                    <a:pt x="267" y="176"/>
                  </a:lnTo>
                  <a:cubicBezTo>
                    <a:pt x="274" y="172"/>
                    <a:pt x="283" y="166"/>
                    <a:pt x="291" y="158"/>
                  </a:cubicBezTo>
                  <a:cubicBezTo>
                    <a:pt x="314" y="135"/>
                    <a:pt x="318" y="90"/>
                    <a:pt x="319" y="42"/>
                  </a:cubicBezTo>
                  <a:lnTo>
                    <a:pt x="319" y="42"/>
                  </a:lnTo>
                  <a:cubicBezTo>
                    <a:pt x="319" y="42"/>
                    <a:pt x="319" y="42"/>
                    <a:pt x="319" y="42"/>
                  </a:cubicBezTo>
                  <a:cubicBezTo>
                    <a:pt x="319" y="42"/>
                    <a:pt x="319" y="42"/>
                    <a:pt x="319" y="42"/>
                  </a:cubicBezTo>
                  <a:lnTo>
                    <a:pt x="319" y="42"/>
                  </a:lnTo>
                  <a:cubicBezTo>
                    <a:pt x="319" y="32"/>
                    <a:pt x="319" y="23"/>
                    <a:pt x="319" y="14"/>
                  </a:cubicBezTo>
                  <a:cubicBezTo>
                    <a:pt x="319" y="14"/>
                    <a:pt x="307" y="0"/>
                    <a:pt x="28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5034177" y="1947613"/>
              <a:ext cx="14882" cy="37546"/>
            </a:xfrm>
            <a:custGeom>
              <a:avLst/>
              <a:gdLst/>
              <a:ahLst/>
              <a:cxnLst/>
              <a:rect l="l" t="t" r="r" b="b"/>
              <a:pathLst>
                <a:path w="306" h="772" extrusionOk="0">
                  <a:moveTo>
                    <a:pt x="287" y="1"/>
                  </a:moveTo>
                  <a:cubicBezTo>
                    <a:pt x="276" y="1"/>
                    <a:pt x="261" y="8"/>
                    <a:pt x="261" y="23"/>
                  </a:cubicBezTo>
                  <a:cubicBezTo>
                    <a:pt x="117" y="225"/>
                    <a:pt x="59" y="516"/>
                    <a:pt x="1" y="748"/>
                  </a:cubicBezTo>
                  <a:cubicBezTo>
                    <a:pt x="1" y="764"/>
                    <a:pt x="8" y="771"/>
                    <a:pt x="15" y="771"/>
                  </a:cubicBezTo>
                  <a:cubicBezTo>
                    <a:pt x="22" y="771"/>
                    <a:pt x="29" y="764"/>
                    <a:pt x="29" y="748"/>
                  </a:cubicBezTo>
                  <a:cubicBezTo>
                    <a:pt x="59" y="632"/>
                    <a:pt x="117" y="516"/>
                    <a:pt x="145" y="372"/>
                  </a:cubicBezTo>
                  <a:cubicBezTo>
                    <a:pt x="203" y="256"/>
                    <a:pt x="261" y="139"/>
                    <a:pt x="291" y="23"/>
                  </a:cubicBezTo>
                  <a:cubicBezTo>
                    <a:pt x="305" y="8"/>
                    <a:pt x="298" y="1"/>
                    <a:pt x="2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039819" y="1955735"/>
              <a:ext cx="14201" cy="36428"/>
            </a:xfrm>
            <a:custGeom>
              <a:avLst/>
              <a:gdLst/>
              <a:ahLst/>
              <a:cxnLst/>
              <a:rect l="l" t="t" r="r" b="b"/>
              <a:pathLst>
                <a:path w="292" h="749" extrusionOk="0">
                  <a:moveTo>
                    <a:pt x="233" y="0"/>
                  </a:moveTo>
                  <a:cubicBezTo>
                    <a:pt x="175" y="0"/>
                    <a:pt x="117" y="205"/>
                    <a:pt x="117" y="263"/>
                  </a:cubicBezTo>
                  <a:cubicBezTo>
                    <a:pt x="59" y="407"/>
                    <a:pt x="1" y="581"/>
                    <a:pt x="1" y="728"/>
                  </a:cubicBezTo>
                  <a:cubicBezTo>
                    <a:pt x="1" y="742"/>
                    <a:pt x="8" y="749"/>
                    <a:pt x="15" y="749"/>
                  </a:cubicBezTo>
                  <a:cubicBezTo>
                    <a:pt x="22" y="749"/>
                    <a:pt x="29" y="742"/>
                    <a:pt x="29" y="728"/>
                  </a:cubicBezTo>
                  <a:lnTo>
                    <a:pt x="117" y="379"/>
                  </a:lnTo>
                  <a:cubicBezTo>
                    <a:pt x="145" y="321"/>
                    <a:pt x="175" y="263"/>
                    <a:pt x="175" y="205"/>
                  </a:cubicBezTo>
                  <a:cubicBezTo>
                    <a:pt x="203" y="175"/>
                    <a:pt x="203" y="147"/>
                    <a:pt x="233" y="117"/>
                  </a:cubicBezTo>
                  <a:lnTo>
                    <a:pt x="233" y="58"/>
                  </a:lnTo>
                  <a:lnTo>
                    <a:pt x="261" y="58"/>
                  </a:lnTo>
                  <a:cubicBezTo>
                    <a:pt x="261" y="31"/>
                    <a:pt x="292" y="31"/>
                    <a:pt x="26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5045509" y="1960015"/>
              <a:ext cx="14153" cy="40999"/>
            </a:xfrm>
            <a:custGeom>
              <a:avLst/>
              <a:gdLst/>
              <a:ahLst/>
              <a:cxnLst/>
              <a:rect l="l" t="t" r="r" b="b"/>
              <a:pathLst>
                <a:path w="291" h="843" extrusionOk="0">
                  <a:moveTo>
                    <a:pt x="261" y="1"/>
                  </a:moveTo>
                  <a:cubicBezTo>
                    <a:pt x="144" y="261"/>
                    <a:pt x="58" y="552"/>
                    <a:pt x="0" y="842"/>
                  </a:cubicBezTo>
                  <a:cubicBezTo>
                    <a:pt x="116" y="582"/>
                    <a:pt x="202" y="291"/>
                    <a:pt x="291" y="29"/>
                  </a:cubicBezTo>
                  <a:cubicBezTo>
                    <a:pt x="291" y="1"/>
                    <a:pt x="261" y="1"/>
                    <a:pt x="26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5052513" y="1965025"/>
              <a:ext cx="13715" cy="43091"/>
            </a:xfrm>
            <a:custGeom>
              <a:avLst/>
              <a:gdLst/>
              <a:ahLst/>
              <a:cxnLst/>
              <a:rect l="l" t="t" r="r" b="b"/>
              <a:pathLst>
                <a:path w="282" h="886" extrusionOk="0">
                  <a:moveTo>
                    <a:pt x="247" y="0"/>
                  </a:moveTo>
                  <a:cubicBezTo>
                    <a:pt x="239" y="0"/>
                    <a:pt x="233" y="4"/>
                    <a:pt x="233" y="14"/>
                  </a:cubicBezTo>
                  <a:cubicBezTo>
                    <a:pt x="205" y="158"/>
                    <a:pt x="175" y="304"/>
                    <a:pt x="117" y="421"/>
                  </a:cubicBezTo>
                  <a:cubicBezTo>
                    <a:pt x="117" y="507"/>
                    <a:pt x="89" y="565"/>
                    <a:pt x="89" y="623"/>
                  </a:cubicBezTo>
                  <a:cubicBezTo>
                    <a:pt x="58" y="681"/>
                    <a:pt x="58" y="827"/>
                    <a:pt x="0" y="855"/>
                  </a:cubicBezTo>
                  <a:lnTo>
                    <a:pt x="0" y="886"/>
                  </a:lnTo>
                  <a:cubicBezTo>
                    <a:pt x="117" y="827"/>
                    <a:pt x="117" y="653"/>
                    <a:pt x="147" y="565"/>
                  </a:cubicBezTo>
                  <a:cubicBezTo>
                    <a:pt x="175" y="390"/>
                    <a:pt x="233" y="216"/>
                    <a:pt x="263" y="14"/>
                  </a:cubicBezTo>
                  <a:cubicBezTo>
                    <a:pt x="282" y="14"/>
                    <a:pt x="262" y="0"/>
                    <a:pt x="24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060975" y="1969305"/>
              <a:ext cx="12402" cy="48295"/>
            </a:xfrm>
            <a:custGeom>
              <a:avLst/>
              <a:gdLst/>
              <a:ahLst/>
              <a:cxnLst/>
              <a:rect l="l" t="t" r="r" b="b"/>
              <a:pathLst>
                <a:path w="255" h="993" extrusionOk="0">
                  <a:moveTo>
                    <a:pt x="216" y="0"/>
                  </a:moveTo>
                  <a:cubicBezTo>
                    <a:pt x="210" y="0"/>
                    <a:pt x="205" y="4"/>
                    <a:pt x="205" y="12"/>
                  </a:cubicBezTo>
                  <a:cubicBezTo>
                    <a:pt x="59" y="302"/>
                    <a:pt x="1" y="651"/>
                    <a:pt x="1" y="972"/>
                  </a:cubicBezTo>
                  <a:cubicBezTo>
                    <a:pt x="1" y="986"/>
                    <a:pt x="8" y="993"/>
                    <a:pt x="16" y="993"/>
                  </a:cubicBezTo>
                  <a:cubicBezTo>
                    <a:pt x="23" y="993"/>
                    <a:pt x="31" y="986"/>
                    <a:pt x="31" y="972"/>
                  </a:cubicBezTo>
                  <a:cubicBezTo>
                    <a:pt x="59" y="651"/>
                    <a:pt x="147" y="333"/>
                    <a:pt x="233" y="42"/>
                  </a:cubicBezTo>
                  <a:cubicBezTo>
                    <a:pt x="255" y="21"/>
                    <a:pt x="232" y="0"/>
                    <a:pt x="2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065255" y="1982971"/>
              <a:ext cx="9922" cy="38470"/>
            </a:xfrm>
            <a:custGeom>
              <a:avLst/>
              <a:gdLst/>
              <a:ahLst/>
              <a:cxnLst/>
              <a:rect l="l" t="t" r="r" b="b"/>
              <a:pathLst>
                <a:path w="204" h="791" extrusionOk="0">
                  <a:moveTo>
                    <a:pt x="185" y="1"/>
                  </a:moveTo>
                  <a:cubicBezTo>
                    <a:pt x="175" y="1"/>
                    <a:pt x="160" y="8"/>
                    <a:pt x="145" y="21"/>
                  </a:cubicBezTo>
                  <a:cubicBezTo>
                    <a:pt x="87" y="254"/>
                    <a:pt x="29" y="517"/>
                    <a:pt x="1" y="777"/>
                  </a:cubicBezTo>
                  <a:cubicBezTo>
                    <a:pt x="1" y="777"/>
                    <a:pt x="13" y="790"/>
                    <a:pt x="22" y="790"/>
                  </a:cubicBezTo>
                  <a:cubicBezTo>
                    <a:pt x="26" y="790"/>
                    <a:pt x="29" y="787"/>
                    <a:pt x="29" y="777"/>
                  </a:cubicBezTo>
                  <a:cubicBezTo>
                    <a:pt x="87" y="517"/>
                    <a:pt x="117" y="284"/>
                    <a:pt x="203" y="21"/>
                  </a:cubicBezTo>
                  <a:cubicBezTo>
                    <a:pt x="203" y="8"/>
                    <a:pt x="196" y="1"/>
                    <a:pt x="18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5070946" y="1986813"/>
              <a:ext cx="11332" cy="36476"/>
            </a:xfrm>
            <a:custGeom>
              <a:avLst/>
              <a:gdLst/>
              <a:ahLst/>
              <a:cxnLst/>
              <a:rect l="l" t="t" r="r" b="b"/>
              <a:pathLst>
                <a:path w="233" h="750" extrusionOk="0">
                  <a:moveTo>
                    <a:pt x="202" y="1"/>
                  </a:moveTo>
                  <a:cubicBezTo>
                    <a:pt x="116" y="59"/>
                    <a:pt x="116" y="175"/>
                    <a:pt x="116" y="263"/>
                  </a:cubicBezTo>
                  <a:cubicBezTo>
                    <a:pt x="58" y="407"/>
                    <a:pt x="28" y="582"/>
                    <a:pt x="0" y="728"/>
                  </a:cubicBezTo>
                  <a:cubicBezTo>
                    <a:pt x="0" y="742"/>
                    <a:pt x="7" y="749"/>
                    <a:pt x="14" y="749"/>
                  </a:cubicBezTo>
                  <a:cubicBezTo>
                    <a:pt x="21" y="749"/>
                    <a:pt x="28" y="742"/>
                    <a:pt x="28" y="728"/>
                  </a:cubicBezTo>
                  <a:cubicBezTo>
                    <a:pt x="58" y="640"/>
                    <a:pt x="86" y="524"/>
                    <a:pt x="116" y="407"/>
                  </a:cubicBezTo>
                  <a:cubicBezTo>
                    <a:pt x="116" y="349"/>
                    <a:pt x="144" y="291"/>
                    <a:pt x="144" y="263"/>
                  </a:cubicBezTo>
                  <a:cubicBezTo>
                    <a:pt x="144" y="205"/>
                    <a:pt x="175" y="89"/>
                    <a:pt x="233" y="59"/>
                  </a:cubicBezTo>
                  <a:cubicBezTo>
                    <a:pt x="233" y="59"/>
                    <a:pt x="233" y="1"/>
                    <a:pt x="20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5077949" y="1988613"/>
              <a:ext cx="10651" cy="44598"/>
            </a:xfrm>
            <a:custGeom>
              <a:avLst/>
              <a:gdLst/>
              <a:ahLst/>
              <a:cxnLst/>
              <a:rect l="l" t="t" r="r" b="b"/>
              <a:pathLst>
                <a:path w="219" h="917" extrusionOk="0">
                  <a:moveTo>
                    <a:pt x="200" y="1"/>
                  </a:moveTo>
                  <a:cubicBezTo>
                    <a:pt x="189" y="1"/>
                    <a:pt x="175" y="8"/>
                    <a:pt x="175" y="22"/>
                  </a:cubicBezTo>
                  <a:cubicBezTo>
                    <a:pt x="58" y="284"/>
                    <a:pt x="31" y="603"/>
                    <a:pt x="0" y="893"/>
                  </a:cubicBezTo>
                  <a:cubicBezTo>
                    <a:pt x="0" y="908"/>
                    <a:pt x="8" y="916"/>
                    <a:pt x="15" y="916"/>
                  </a:cubicBezTo>
                  <a:cubicBezTo>
                    <a:pt x="23" y="916"/>
                    <a:pt x="31" y="908"/>
                    <a:pt x="31" y="893"/>
                  </a:cubicBezTo>
                  <a:cubicBezTo>
                    <a:pt x="58" y="603"/>
                    <a:pt x="117" y="312"/>
                    <a:pt x="205" y="22"/>
                  </a:cubicBezTo>
                  <a:cubicBezTo>
                    <a:pt x="219" y="8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5084077" y="1998972"/>
              <a:ext cx="13715" cy="42264"/>
            </a:xfrm>
            <a:custGeom>
              <a:avLst/>
              <a:gdLst/>
              <a:ahLst/>
              <a:cxnLst/>
              <a:rect l="l" t="t" r="r" b="b"/>
              <a:pathLst>
                <a:path w="282" h="869" extrusionOk="0">
                  <a:moveTo>
                    <a:pt x="235" y="1"/>
                  </a:moveTo>
                  <a:cubicBezTo>
                    <a:pt x="228" y="1"/>
                    <a:pt x="223" y="4"/>
                    <a:pt x="223" y="13"/>
                  </a:cubicBezTo>
                  <a:cubicBezTo>
                    <a:pt x="137" y="274"/>
                    <a:pt x="49" y="564"/>
                    <a:pt x="21" y="855"/>
                  </a:cubicBezTo>
                  <a:cubicBezTo>
                    <a:pt x="1" y="855"/>
                    <a:pt x="7" y="868"/>
                    <a:pt x="22" y="868"/>
                  </a:cubicBezTo>
                  <a:cubicBezTo>
                    <a:pt x="30" y="868"/>
                    <a:pt x="39" y="865"/>
                    <a:pt x="49" y="855"/>
                  </a:cubicBezTo>
                  <a:cubicBezTo>
                    <a:pt x="107" y="564"/>
                    <a:pt x="195" y="304"/>
                    <a:pt x="281" y="41"/>
                  </a:cubicBezTo>
                  <a:cubicBezTo>
                    <a:pt x="281" y="21"/>
                    <a:pt x="252" y="1"/>
                    <a:pt x="23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5093561" y="2000042"/>
              <a:ext cx="13569" cy="55249"/>
            </a:xfrm>
            <a:custGeom>
              <a:avLst/>
              <a:gdLst/>
              <a:ahLst/>
              <a:cxnLst/>
              <a:rect l="l" t="t" r="r" b="b"/>
              <a:pathLst>
                <a:path w="279" h="1136" extrusionOk="0">
                  <a:moveTo>
                    <a:pt x="252" y="1"/>
                  </a:moveTo>
                  <a:cubicBezTo>
                    <a:pt x="242" y="1"/>
                    <a:pt x="233" y="8"/>
                    <a:pt x="233" y="19"/>
                  </a:cubicBezTo>
                  <a:cubicBezTo>
                    <a:pt x="232" y="22"/>
                    <a:pt x="231" y="24"/>
                    <a:pt x="231" y="27"/>
                  </a:cubicBezTo>
                  <a:lnTo>
                    <a:pt x="231" y="27"/>
                  </a:lnTo>
                  <a:cubicBezTo>
                    <a:pt x="222" y="22"/>
                    <a:pt x="212" y="19"/>
                    <a:pt x="202" y="19"/>
                  </a:cubicBezTo>
                  <a:cubicBezTo>
                    <a:pt x="213" y="30"/>
                    <a:pt x="220" y="40"/>
                    <a:pt x="225" y="51"/>
                  </a:cubicBezTo>
                  <a:lnTo>
                    <a:pt x="225" y="51"/>
                  </a:lnTo>
                  <a:cubicBezTo>
                    <a:pt x="139" y="391"/>
                    <a:pt x="56" y="757"/>
                    <a:pt x="0" y="1095"/>
                  </a:cubicBezTo>
                  <a:cubicBezTo>
                    <a:pt x="0" y="1115"/>
                    <a:pt x="14" y="1136"/>
                    <a:pt x="22" y="1136"/>
                  </a:cubicBezTo>
                  <a:cubicBezTo>
                    <a:pt x="26" y="1136"/>
                    <a:pt x="28" y="1132"/>
                    <a:pt x="28" y="1123"/>
                  </a:cubicBezTo>
                  <a:cubicBezTo>
                    <a:pt x="110" y="775"/>
                    <a:pt x="189" y="451"/>
                    <a:pt x="247" y="128"/>
                  </a:cubicBezTo>
                  <a:lnTo>
                    <a:pt x="247" y="128"/>
                  </a:lnTo>
                  <a:cubicBezTo>
                    <a:pt x="254" y="128"/>
                    <a:pt x="260" y="121"/>
                    <a:pt x="260" y="107"/>
                  </a:cubicBezTo>
                  <a:lnTo>
                    <a:pt x="260" y="49"/>
                  </a:lnTo>
                  <a:cubicBezTo>
                    <a:pt x="278" y="15"/>
                    <a:pt x="265" y="1"/>
                    <a:pt x="25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5103385" y="1991093"/>
              <a:ext cx="17995" cy="67894"/>
            </a:xfrm>
            <a:custGeom>
              <a:avLst/>
              <a:gdLst/>
              <a:ahLst/>
              <a:cxnLst/>
              <a:rect l="l" t="t" r="r" b="b"/>
              <a:pathLst>
                <a:path w="370" h="1396" extrusionOk="0">
                  <a:moveTo>
                    <a:pt x="321" y="1"/>
                  </a:moveTo>
                  <a:cubicBezTo>
                    <a:pt x="321" y="1"/>
                    <a:pt x="263" y="1"/>
                    <a:pt x="263" y="29"/>
                  </a:cubicBezTo>
                  <a:cubicBezTo>
                    <a:pt x="205" y="494"/>
                    <a:pt x="117" y="931"/>
                    <a:pt x="0" y="1365"/>
                  </a:cubicBezTo>
                  <a:cubicBezTo>
                    <a:pt x="0" y="1396"/>
                    <a:pt x="31" y="1396"/>
                    <a:pt x="58" y="1396"/>
                  </a:cubicBezTo>
                  <a:cubicBezTo>
                    <a:pt x="170" y="977"/>
                    <a:pt x="256" y="532"/>
                    <a:pt x="314" y="86"/>
                  </a:cubicBezTo>
                  <a:lnTo>
                    <a:pt x="314" y="86"/>
                  </a:lnTo>
                  <a:cubicBezTo>
                    <a:pt x="316" y="87"/>
                    <a:pt x="318" y="87"/>
                    <a:pt x="321" y="87"/>
                  </a:cubicBezTo>
                  <a:cubicBezTo>
                    <a:pt x="321" y="97"/>
                    <a:pt x="328" y="100"/>
                    <a:pt x="335" y="100"/>
                  </a:cubicBezTo>
                  <a:cubicBezTo>
                    <a:pt x="350" y="100"/>
                    <a:pt x="369" y="87"/>
                    <a:pt x="349" y="87"/>
                  </a:cubicBezTo>
                  <a:cubicBezTo>
                    <a:pt x="349" y="59"/>
                    <a:pt x="321" y="29"/>
                    <a:pt x="32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5116128" y="1987689"/>
              <a:ext cx="19843" cy="71299"/>
            </a:xfrm>
            <a:custGeom>
              <a:avLst/>
              <a:gdLst/>
              <a:ahLst/>
              <a:cxnLst/>
              <a:rect l="l" t="t" r="r" b="b"/>
              <a:pathLst>
                <a:path w="408" h="1466" extrusionOk="0">
                  <a:moveTo>
                    <a:pt x="362" y="0"/>
                  </a:moveTo>
                  <a:cubicBezTo>
                    <a:pt x="355" y="0"/>
                    <a:pt x="350" y="4"/>
                    <a:pt x="350" y="13"/>
                  </a:cubicBezTo>
                  <a:cubicBezTo>
                    <a:pt x="203" y="478"/>
                    <a:pt x="87" y="970"/>
                    <a:pt x="29" y="1435"/>
                  </a:cubicBezTo>
                  <a:cubicBezTo>
                    <a:pt x="1" y="1466"/>
                    <a:pt x="59" y="1466"/>
                    <a:pt x="59" y="1466"/>
                  </a:cubicBezTo>
                  <a:cubicBezTo>
                    <a:pt x="175" y="970"/>
                    <a:pt x="292" y="506"/>
                    <a:pt x="408" y="41"/>
                  </a:cubicBezTo>
                  <a:cubicBezTo>
                    <a:pt x="408" y="21"/>
                    <a:pt x="379" y="0"/>
                    <a:pt x="36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5130281" y="1978691"/>
              <a:ext cx="22664" cy="72418"/>
            </a:xfrm>
            <a:custGeom>
              <a:avLst/>
              <a:gdLst/>
              <a:ahLst/>
              <a:cxnLst/>
              <a:rect l="l" t="t" r="r" b="b"/>
              <a:pathLst>
                <a:path w="466" h="1489" extrusionOk="0">
                  <a:moveTo>
                    <a:pt x="436" y="1"/>
                  </a:moveTo>
                  <a:cubicBezTo>
                    <a:pt x="422" y="1"/>
                    <a:pt x="407" y="8"/>
                    <a:pt x="407" y="23"/>
                  </a:cubicBezTo>
                  <a:cubicBezTo>
                    <a:pt x="261" y="488"/>
                    <a:pt x="175" y="981"/>
                    <a:pt x="1" y="1476"/>
                  </a:cubicBezTo>
                  <a:cubicBezTo>
                    <a:pt x="1" y="1476"/>
                    <a:pt x="13" y="1489"/>
                    <a:pt x="21" y="1489"/>
                  </a:cubicBezTo>
                  <a:cubicBezTo>
                    <a:pt x="25" y="1489"/>
                    <a:pt x="28" y="1486"/>
                    <a:pt x="28" y="1476"/>
                  </a:cubicBezTo>
                  <a:cubicBezTo>
                    <a:pt x="203" y="1011"/>
                    <a:pt x="377" y="516"/>
                    <a:pt x="465" y="23"/>
                  </a:cubicBezTo>
                  <a:cubicBezTo>
                    <a:pt x="465" y="8"/>
                    <a:pt x="451" y="1"/>
                    <a:pt x="43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5147254" y="1967894"/>
              <a:ext cx="22664" cy="76989"/>
            </a:xfrm>
            <a:custGeom>
              <a:avLst/>
              <a:gdLst/>
              <a:ahLst/>
              <a:cxnLst/>
              <a:rect l="l" t="t" r="r" b="b"/>
              <a:pathLst>
                <a:path w="466" h="1583" extrusionOk="0">
                  <a:moveTo>
                    <a:pt x="419" y="0"/>
                  </a:moveTo>
                  <a:cubicBezTo>
                    <a:pt x="412" y="0"/>
                    <a:pt x="407" y="4"/>
                    <a:pt x="407" y="13"/>
                  </a:cubicBezTo>
                  <a:cubicBezTo>
                    <a:pt x="319" y="273"/>
                    <a:pt x="261" y="536"/>
                    <a:pt x="202" y="796"/>
                  </a:cubicBezTo>
                  <a:cubicBezTo>
                    <a:pt x="175" y="943"/>
                    <a:pt x="144" y="1059"/>
                    <a:pt x="86" y="1203"/>
                  </a:cubicBezTo>
                  <a:cubicBezTo>
                    <a:pt x="86" y="1291"/>
                    <a:pt x="58" y="1494"/>
                    <a:pt x="0" y="1582"/>
                  </a:cubicBezTo>
                  <a:cubicBezTo>
                    <a:pt x="58" y="1552"/>
                    <a:pt x="86" y="1436"/>
                    <a:pt x="86" y="1377"/>
                  </a:cubicBezTo>
                  <a:cubicBezTo>
                    <a:pt x="144" y="1233"/>
                    <a:pt x="175" y="1087"/>
                    <a:pt x="202" y="943"/>
                  </a:cubicBezTo>
                  <a:cubicBezTo>
                    <a:pt x="291" y="652"/>
                    <a:pt x="377" y="331"/>
                    <a:pt x="465" y="41"/>
                  </a:cubicBezTo>
                  <a:cubicBezTo>
                    <a:pt x="465" y="21"/>
                    <a:pt x="436" y="0"/>
                    <a:pt x="41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5162720" y="1961766"/>
              <a:ext cx="19843" cy="67505"/>
            </a:xfrm>
            <a:custGeom>
              <a:avLst/>
              <a:gdLst/>
              <a:ahLst/>
              <a:cxnLst/>
              <a:rect l="l" t="t" r="r" b="b"/>
              <a:pathLst>
                <a:path w="408" h="1388" extrusionOk="0">
                  <a:moveTo>
                    <a:pt x="390" y="0"/>
                  </a:moveTo>
                  <a:cubicBezTo>
                    <a:pt x="379" y="0"/>
                    <a:pt x="364" y="8"/>
                    <a:pt x="349" y="23"/>
                  </a:cubicBezTo>
                  <a:cubicBezTo>
                    <a:pt x="205" y="457"/>
                    <a:pt x="117" y="922"/>
                    <a:pt x="1" y="1387"/>
                  </a:cubicBezTo>
                  <a:lnTo>
                    <a:pt x="31" y="1387"/>
                  </a:lnTo>
                  <a:cubicBezTo>
                    <a:pt x="147" y="922"/>
                    <a:pt x="291" y="488"/>
                    <a:pt x="407" y="23"/>
                  </a:cubicBezTo>
                  <a:cubicBezTo>
                    <a:pt x="407" y="8"/>
                    <a:pt x="400" y="0"/>
                    <a:pt x="3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5178332" y="1949510"/>
              <a:ext cx="19405" cy="70910"/>
            </a:xfrm>
            <a:custGeom>
              <a:avLst/>
              <a:gdLst/>
              <a:ahLst/>
              <a:cxnLst/>
              <a:rect l="l" t="t" r="r" b="b"/>
              <a:pathLst>
                <a:path w="399" h="1458" extrusionOk="0">
                  <a:moveTo>
                    <a:pt x="360" y="1"/>
                  </a:moveTo>
                  <a:cubicBezTo>
                    <a:pt x="354" y="1"/>
                    <a:pt x="349" y="4"/>
                    <a:pt x="349" y="12"/>
                  </a:cubicBezTo>
                  <a:cubicBezTo>
                    <a:pt x="261" y="217"/>
                    <a:pt x="203" y="449"/>
                    <a:pt x="145" y="682"/>
                  </a:cubicBezTo>
                  <a:cubicBezTo>
                    <a:pt x="86" y="942"/>
                    <a:pt x="28" y="1174"/>
                    <a:pt x="0" y="1437"/>
                  </a:cubicBezTo>
                  <a:cubicBezTo>
                    <a:pt x="0" y="1451"/>
                    <a:pt x="7" y="1458"/>
                    <a:pt x="18" y="1458"/>
                  </a:cubicBezTo>
                  <a:cubicBezTo>
                    <a:pt x="29" y="1458"/>
                    <a:pt x="43" y="1451"/>
                    <a:pt x="59" y="1437"/>
                  </a:cubicBezTo>
                  <a:cubicBezTo>
                    <a:pt x="86" y="1205"/>
                    <a:pt x="145" y="972"/>
                    <a:pt x="203" y="740"/>
                  </a:cubicBezTo>
                  <a:cubicBezTo>
                    <a:pt x="261" y="507"/>
                    <a:pt x="349" y="275"/>
                    <a:pt x="377" y="42"/>
                  </a:cubicBezTo>
                  <a:cubicBezTo>
                    <a:pt x="398" y="21"/>
                    <a:pt x="375" y="1"/>
                    <a:pt x="36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5192485" y="1934336"/>
              <a:ext cx="22615" cy="79081"/>
            </a:xfrm>
            <a:custGeom>
              <a:avLst/>
              <a:gdLst/>
              <a:ahLst/>
              <a:cxnLst/>
              <a:rect l="l" t="t" r="r" b="b"/>
              <a:pathLst>
                <a:path w="465" h="1626" extrusionOk="0">
                  <a:moveTo>
                    <a:pt x="421" y="0"/>
                  </a:moveTo>
                  <a:cubicBezTo>
                    <a:pt x="407" y="0"/>
                    <a:pt x="389" y="9"/>
                    <a:pt x="377" y="34"/>
                  </a:cubicBezTo>
                  <a:cubicBezTo>
                    <a:pt x="232" y="529"/>
                    <a:pt x="86" y="1080"/>
                    <a:pt x="0" y="1603"/>
                  </a:cubicBezTo>
                  <a:cubicBezTo>
                    <a:pt x="0" y="1618"/>
                    <a:pt x="7" y="1625"/>
                    <a:pt x="18" y="1625"/>
                  </a:cubicBezTo>
                  <a:cubicBezTo>
                    <a:pt x="28" y="1625"/>
                    <a:pt x="43" y="1618"/>
                    <a:pt x="58" y="1603"/>
                  </a:cubicBezTo>
                  <a:cubicBezTo>
                    <a:pt x="174" y="1080"/>
                    <a:pt x="291" y="557"/>
                    <a:pt x="465" y="34"/>
                  </a:cubicBezTo>
                  <a:lnTo>
                    <a:pt x="435" y="34"/>
                  </a:lnTo>
                  <a:cubicBezTo>
                    <a:pt x="452" y="17"/>
                    <a:pt x="440" y="0"/>
                    <a:pt x="42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5210772" y="1933509"/>
              <a:ext cx="19162" cy="68575"/>
            </a:xfrm>
            <a:custGeom>
              <a:avLst/>
              <a:gdLst/>
              <a:ahLst/>
              <a:cxnLst/>
              <a:rect l="l" t="t" r="r" b="b"/>
              <a:pathLst>
                <a:path w="394" h="1410" extrusionOk="0">
                  <a:moveTo>
                    <a:pt x="375" y="0"/>
                  </a:moveTo>
                  <a:cubicBezTo>
                    <a:pt x="364" y="0"/>
                    <a:pt x="349" y="8"/>
                    <a:pt x="349" y="23"/>
                  </a:cubicBezTo>
                  <a:cubicBezTo>
                    <a:pt x="205" y="457"/>
                    <a:pt x="59" y="922"/>
                    <a:pt x="1" y="1387"/>
                  </a:cubicBezTo>
                  <a:cubicBezTo>
                    <a:pt x="1" y="1402"/>
                    <a:pt x="8" y="1410"/>
                    <a:pt x="16" y="1410"/>
                  </a:cubicBezTo>
                  <a:cubicBezTo>
                    <a:pt x="23" y="1410"/>
                    <a:pt x="31" y="1402"/>
                    <a:pt x="31" y="1387"/>
                  </a:cubicBezTo>
                  <a:cubicBezTo>
                    <a:pt x="147" y="952"/>
                    <a:pt x="263" y="488"/>
                    <a:pt x="379" y="23"/>
                  </a:cubicBezTo>
                  <a:cubicBezTo>
                    <a:pt x="393" y="8"/>
                    <a:pt x="386" y="0"/>
                    <a:pt x="37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5224925" y="1928305"/>
              <a:ext cx="21302" cy="69888"/>
            </a:xfrm>
            <a:custGeom>
              <a:avLst/>
              <a:gdLst/>
              <a:ahLst/>
              <a:cxnLst/>
              <a:rect l="l" t="t" r="r" b="b"/>
              <a:pathLst>
                <a:path w="438" h="1437" extrusionOk="0">
                  <a:moveTo>
                    <a:pt x="404" y="1"/>
                  </a:moveTo>
                  <a:cubicBezTo>
                    <a:pt x="396" y="1"/>
                    <a:pt x="387" y="5"/>
                    <a:pt x="379" y="13"/>
                  </a:cubicBezTo>
                  <a:cubicBezTo>
                    <a:pt x="233" y="478"/>
                    <a:pt x="88" y="971"/>
                    <a:pt x="0" y="1436"/>
                  </a:cubicBezTo>
                  <a:cubicBezTo>
                    <a:pt x="174" y="971"/>
                    <a:pt x="321" y="506"/>
                    <a:pt x="437" y="41"/>
                  </a:cubicBezTo>
                  <a:cubicBezTo>
                    <a:pt x="437" y="22"/>
                    <a:pt x="422" y="1"/>
                    <a:pt x="40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243358" y="1938227"/>
              <a:ext cx="11332" cy="48635"/>
            </a:xfrm>
            <a:custGeom>
              <a:avLst/>
              <a:gdLst/>
              <a:ahLst/>
              <a:cxnLst/>
              <a:rect l="l" t="t" r="r" b="b"/>
              <a:pathLst>
                <a:path w="233" h="1000" extrusionOk="0">
                  <a:moveTo>
                    <a:pt x="198" y="0"/>
                  </a:moveTo>
                  <a:cubicBezTo>
                    <a:pt x="191" y="0"/>
                    <a:pt x="182" y="4"/>
                    <a:pt x="174" y="12"/>
                  </a:cubicBezTo>
                  <a:lnTo>
                    <a:pt x="0" y="972"/>
                  </a:lnTo>
                  <a:cubicBezTo>
                    <a:pt x="0" y="1000"/>
                    <a:pt x="28" y="1000"/>
                    <a:pt x="28" y="1000"/>
                  </a:cubicBezTo>
                  <a:cubicBezTo>
                    <a:pt x="116" y="681"/>
                    <a:pt x="174" y="360"/>
                    <a:pt x="232" y="42"/>
                  </a:cubicBezTo>
                  <a:cubicBezTo>
                    <a:pt x="232" y="20"/>
                    <a:pt x="217" y="0"/>
                    <a:pt x="19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5256003" y="1906663"/>
              <a:ext cx="17022" cy="76600"/>
            </a:xfrm>
            <a:custGeom>
              <a:avLst/>
              <a:gdLst/>
              <a:ahLst/>
              <a:cxnLst/>
              <a:rect l="l" t="t" r="r" b="b"/>
              <a:pathLst>
                <a:path w="350" h="1575" extrusionOk="0">
                  <a:moveTo>
                    <a:pt x="331" y="1"/>
                  </a:moveTo>
                  <a:cubicBezTo>
                    <a:pt x="321" y="1"/>
                    <a:pt x="306" y="8"/>
                    <a:pt x="291" y="21"/>
                  </a:cubicBezTo>
                  <a:cubicBezTo>
                    <a:pt x="175" y="517"/>
                    <a:pt x="58" y="1040"/>
                    <a:pt x="0" y="1563"/>
                  </a:cubicBezTo>
                  <a:cubicBezTo>
                    <a:pt x="0" y="1563"/>
                    <a:pt x="14" y="1575"/>
                    <a:pt x="23" y="1575"/>
                  </a:cubicBezTo>
                  <a:cubicBezTo>
                    <a:pt x="27" y="1575"/>
                    <a:pt x="31" y="1572"/>
                    <a:pt x="31" y="1563"/>
                  </a:cubicBezTo>
                  <a:cubicBezTo>
                    <a:pt x="147" y="1040"/>
                    <a:pt x="233" y="544"/>
                    <a:pt x="349" y="21"/>
                  </a:cubicBezTo>
                  <a:cubicBezTo>
                    <a:pt x="349" y="8"/>
                    <a:pt x="342" y="1"/>
                    <a:pt x="33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5268794" y="1907100"/>
              <a:ext cx="17946" cy="67116"/>
            </a:xfrm>
            <a:custGeom>
              <a:avLst/>
              <a:gdLst/>
              <a:ahLst/>
              <a:cxnLst/>
              <a:rect l="l" t="t" r="r" b="b"/>
              <a:pathLst>
                <a:path w="369" h="1380" extrusionOk="0">
                  <a:moveTo>
                    <a:pt x="330" y="1"/>
                  </a:moveTo>
                  <a:cubicBezTo>
                    <a:pt x="323" y="1"/>
                    <a:pt x="318" y="4"/>
                    <a:pt x="318" y="12"/>
                  </a:cubicBezTo>
                  <a:cubicBezTo>
                    <a:pt x="174" y="449"/>
                    <a:pt x="58" y="914"/>
                    <a:pt x="0" y="1379"/>
                  </a:cubicBezTo>
                  <a:cubicBezTo>
                    <a:pt x="116" y="942"/>
                    <a:pt x="232" y="477"/>
                    <a:pt x="349" y="43"/>
                  </a:cubicBezTo>
                  <a:cubicBezTo>
                    <a:pt x="368" y="21"/>
                    <a:pt x="345" y="1"/>
                    <a:pt x="33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282898" y="1892558"/>
              <a:ext cx="19114" cy="68867"/>
            </a:xfrm>
            <a:custGeom>
              <a:avLst/>
              <a:gdLst/>
              <a:ahLst/>
              <a:cxnLst/>
              <a:rect l="l" t="t" r="r" b="b"/>
              <a:pathLst>
                <a:path w="393" h="1416" extrusionOk="0">
                  <a:moveTo>
                    <a:pt x="375" y="0"/>
                  </a:moveTo>
                  <a:cubicBezTo>
                    <a:pt x="364" y="0"/>
                    <a:pt x="349" y="7"/>
                    <a:pt x="349" y="21"/>
                  </a:cubicBezTo>
                  <a:cubicBezTo>
                    <a:pt x="145" y="428"/>
                    <a:pt x="28" y="923"/>
                    <a:pt x="1" y="1388"/>
                  </a:cubicBezTo>
                  <a:cubicBezTo>
                    <a:pt x="1" y="1416"/>
                    <a:pt x="28" y="1416"/>
                    <a:pt x="59" y="1416"/>
                  </a:cubicBezTo>
                  <a:cubicBezTo>
                    <a:pt x="87" y="923"/>
                    <a:pt x="233" y="486"/>
                    <a:pt x="377" y="21"/>
                  </a:cubicBezTo>
                  <a:cubicBezTo>
                    <a:pt x="392" y="7"/>
                    <a:pt x="385" y="0"/>
                    <a:pt x="37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294230" y="1877433"/>
              <a:ext cx="19794" cy="76600"/>
            </a:xfrm>
            <a:custGeom>
              <a:avLst/>
              <a:gdLst/>
              <a:ahLst/>
              <a:cxnLst/>
              <a:rect l="l" t="t" r="r" b="b"/>
              <a:pathLst>
                <a:path w="407" h="1575" extrusionOk="0">
                  <a:moveTo>
                    <a:pt x="373" y="1"/>
                  </a:moveTo>
                  <a:cubicBezTo>
                    <a:pt x="365" y="1"/>
                    <a:pt x="357" y="5"/>
                    <a:pt x="349" y="13"/>
                  </a:cubicBezTo>
                  <a:cubicBezTo>
                    <a:pt x="232" y="536"/>
                    <a:pt x="144" y="1059"/>
                    <a:pt x="0" y="1552"/>
                  </a:cubicBezTo>
                  <a:cubicBezTo>
                    <a:pt x="0" y="1567"/>
                    <a:pt x="7" y="1575"/>
                    <a:pt x="14" y="1575"/>
                  </a:cubicBezTo>
                  <a:cubicBezTo>
                    <a:pt x="21" y="1575"/>
                    <a:pt x="28" y="1567"/>
                    <a:pt x="28" y="1552"/>
                  </a:cubicBezTo>
                  <a:cubicBezTo>
                    <a:pt x="202" y="1087"/>
                    <a:pt x="349" y="536"/>
                    <a:pt x="407" y="41"/>
                  </a:cubicBezTo>
                  <a:cubicBezTo>
                    <a:pt x="407" y="22"/>
                    <a:pt x="392" y="1"/>
                    <a:pt x="3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5309696" y="1878406"/>
              <a:ext cx="17752" cy="68575"/>
            </a:xfrm>
            <a:custGeom>
              <a:avLst/>
              <a:gdLst/>
              <a:ahLst/>
              <a:cxnLst/>
              <a:rect l="l" t="t" r="r" b="b"/>
              <a:pathLst>
                <a:path w="365" h="1410" extrusionOk="0">
                  <a:moveTo>
                    <a:pt x="347" y="0"/>
                  </a:moveTo>
                  <a:cubicBezTo>
                    <a:pt x="336" y="0"/>
                    <a:pt x="321" y="7"/>
                    <a:pt x="321" y="21"/>
                  </a:cubicBezTo>
                  <a:cubicBezTo>
                    <a:pt x="175" y="458"/>
                    <a:pt x="89" y="923"/>
                    <a:pt x="0" y="1388"/>
                  </a:cubicBezTo>
                  <a:cubicBezTo>
                    <a:pt x="0" y="1402"/>
                    <a:pt x="8" y="1409"/>
                    <a:pt x="16" y="1409"/>
                  </a:cubicBezTo>
                  <a:cubicBezTo>
                    <a:pt x="23" y="1409"/>
                    <a:pt x="31" y="1402"/>
                    <a:pt x="31" y="1388"/>
                  </a:cubicBezTo>
                  <a:cubicBezTo>
                    <a:pt x="147" y="923"/>
                    <a:pt x="233" y="486"/>
                    <a:pt x="349" y="21"/>
                  </a:cubicBezTo>
                  <a:cubicBezTo>
                    <a:pt x="364" y="7"/>
                    <a:pt x="357" y="0"/>
                    <a:pt x="34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5326670" y="1863329"/>
              <a:ext cx="15612" cy="78983"/>
            </a:xfrm>
            <a:custGeom>
              <a:avLst/>
              <a:gdLst/>
              <a:ahLst/>
              <a:cxnLst/>
              <a:rect l="l" t="t" r="r" b="b"/>
              <a:pathLst>
                <a:path w="321" h="1624" extrusionOk="0">
                  <a:moveTo>
                    <a:pt x="287" y="0"/>
                  </a:moveTo>
                  <a:cubicBezTo>
                    <a:pt x="280" y="0"/>
                    <a:pt x="271" y="4"/>
                    <a:pt x="263" y="13"/>
                  </a:cubicBezTo>
                  <a:cubicBezTo>
                    <a:pt x="147" y="536"/>
                    <a:pt x="58" y="1059"/>
                    <a:pt x="0" y="1610"/>
                  </a:cubicBezTo>
                  <a:cubicBezTo>
                    <a:pt x="0" y="1610"/>
                    <a:pt x="0" y="1623"/>
                    <a:pt x="9" y="1623"/>
                  </a:cubicBezTo>
                  <a:cubicBezTo>
                    <a:pt x="14" y="1623"/>
                    <a:pt x="20" y="1620"/>
                    <a:pt x="30" y="1610"/>
                  </a:cubicBezTo>
                  <a:cubicBezTo>
                    <a:pt x="116" y="1087"/>
                    <a:pt x="205" y="564"/>
                    <a:pt x="321" y="41"/>
                  </a:cubicBezTo>
                  <a:cubicBezTo>
                    <a:pt x="321" y="21"/>
                    <a:pt x="306" y="0"/>
                    <a:pt x="28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5339412" y="1858028"/>
              <a:ext cx="14980" cy="69499"/>
            </a:xfrm>
            <a:custGeom>
              <a:avLst/>
              <a:gdLst/>
              <a:ahLst/>
              <a:cxnLst/>
              <a:rect l="l" t="t" r="r" b="b"/>
              <a:pathLst>
                <a:path w="308" h="1429" extrusionOk="0">
                  <a:moveTo>
                    <a:pt x="276" y="0"/>
                  </a:moveTo>
                  <a:cubicBezTo>
                    <a:pt x="262" y="0"/>
                    <a:pt x="245" y="9"/>
                    <a:pt x="233" y="34"/>
                  </a:cubicBezTo>
                  <a:cubicBezTo>
                    <a:pt x="145" y="471"/>
                    <a:pt x="87" y="935"/>
                    <a:pt x="1" y="1400"/>
                  </a:cubicBezTo>
                  <a:cubicBezTo>
                    <a:pt x="1" y="1428"/>
                    <a:pt x="29" y="1428"/>
                    <a:pt x="29" y="1428"/>
                  </a:cubicBezTo>
                  <a:cubicBezTo>
                    <a:pt x="145" y="963"/>
                    <a:pt x="233" y="498"/>
                    <a:pt x="291" y="34"/>
                  </a:cubicBezTo>
                  <a:cubicBezTo>
                    <a:pt x="308" y="17"/>
                    <a:pt x="295" y="0"/>
                    <a:pt x="27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5353565" y="1853407"/>
              <a:ext cx="9873" cy="65268"/>
            </a:xfrm>
            <a:custGeom>
              <a:avLst/>
              <a:gdLst/>
              <a:ahLst/>
              <a:cxnLst/>
              <a:rect l="l" t="t" r="r" b="b"/>
              <a:pathLst>
                <a:path w="203" h="1342" extrusionOk="0">
                  <a:moveTo>
                    <a:pt x="156" y="1"/>
                  </a:moveTo>
                  <a:cubicBezTo>
                    <a:pt x="149" y="1"/>
                    <a:pt x="145" y="4"/>
                    <a:pt x="145" y="12"/>
                  </a:cubicBezTo>
                  <a:cubicBezTo>
                    <a:pt x="86" y="419"/>
                    <a:pt x="28" y="856"/>
                    <a:pt x="28" y="1263"/>
                  </a:cubicBezTo>
                  <a:lnTo>
                    <a:pt x="0" y="1263"/>
                  </a:lnTo>
                  <a:lnTo>
                    <a:pt x="0" y="1321"/>
                  </a:lnTo>
                  <a:cubicBezTo>
                    <a:pt x="14" y="1335"/>
                    <a:pt x="21" y="1342"/>
                    <a:pt x="25" y="1342"/>
                  </a:cubicBezTo>
                  <a:cubicBezTo>
                    <a:pt x="28" y="1342"/>
                    <a:pt x="28" y="1335"/>
                    <a:pt x="28" y="1321"/>
                  </a:cubicBezTo>
                  <a:cubicBezTo>
                    <a:pt x="117" y="884"/>
                    <a:pt x="175" y="449"/>
                    <a:pt x="203" y="43"/>
                  </a:cubicBezTo>
                  <a:cubicBezTo>
                    <a:pt x="203" y="21"/>
                    <a:pt x="173" y="1"/>
                    <a:pt x="15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5367669" y="1849176"/>
              <a:ext cx="11381" cy="62496"/>
            </a:xfrm>
            <a:custGeom>
              <a:avLst/>
              <a:gdLst/>
              <a:ahLst/>
              <a:cxnLst/>
              <a:rect l="l" t="t" r="r" b="b"/>
              <a:pathLst>
                <a:path w="234" h="1285" extrusionOk="0">
                  <a:moveTo>
                    <a:pt x="187" y="1"/>
                  </a:moveTo>
                  <a:cubicBezTo>
                    <a:pt x="180" y="1"/>
                    <a:pt x="175" y="4"/>
                    <a:pt x="175" y="13"/>
                  </a:cubicBezTo>
                  <a:cubicBezTo>
                    <a:pt x="87" y="420"/>
                    <a:pt x="1" y="855"/>
                    <a:pt x="1" y="1262"/>
                  </a:cubicBezTo>
                  <a:cubicBezTo>
                    <a:pt x="1" y="1277"/>
                    <a:pt x="8" y="1284"/>
                    <a:pt x="15" y="1284"/>
                  </a:cubicBezTo>
                  <a:cubicBezTo>
                    <a:pt x="22" y="1284"/>
                    <a:pt x="29" y="1277"/>
                    <a:pt x="29" y="1262"/>
                  </a:cubicBezTo>
                  <a:cubicBezTo>
                    <a:pt x="117" y="855"/>
                    <a:pt x="145" y="448"/>
                    <a:pt x="233" y="41"/>
                  </a:cubicBezTo>
                  <a:cubicBezTo>
                    <a:pt x="233" y="22"/>
                    <a:pt x="205" y="1"/>
                    <a:pt x="1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5373359" y="1828360"/>
              <a:ext cx="19211" cy="78011"/>
            </a:xfrm>
            <a:custGeom>
              <a:avLst/>
              <a:gdLst/>
              <a:ahLst/>
              <a:cxnLst/>
              <a:rect l="l" t="t" r="r" b="b"/>
              <a:pathLst>
                <a:path w="395" h="1604" extrusionOk="0">
                  <a:moveTo>
                    <a:pt x="369" y="1"/>
                  </a:moveTo>
                  <a:cubicBezTo>
                    <a:pt x="359" y="1"/>
                    <a:pt x="349" y="10"/>
                    <a:pt x="349" y="35"/>
                  </a:cubicBezTo>
                  <a:cubicBezTo>
                    <a:pt x="202" y="527"/>
                    <a:pt x="86" y="1050"/>
                    <a:pt x="0" y="1573"/>
                  </a:cubicBezTo>
                  <a:cubicBezTo>
                    <a:pt x="0" y="1604"/>
                    <a:pt x="28" y="1604"/>
                    <a:pt x="28" y="1604"/>
                  </a:cubicBezTo>
                  <a:cubicBezTo>
                    <a:pt x="175" y="1081"/>
                    <a:pt x="291" y="558"/>
                    <a:pt x="377" y="35"/>
                  </a:cubicBezTo>
                  <a:cubicBezTo>
                    <a:pt x="394" y="17"/>
                    <a:pt x="382" y="1"/>
                    <a:pt x="36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5386005" y="1820919"/>
              <a:ext cx="17022" cy="75530"/>
            </a:xfrm>
            <a:custGeom>
              <a:avLst/>
              <a:gdLst/>
              <a:ahLst/>
              <a:cxnLst/>
              <a:rect l="l" t="t" r="r" b="b"/>
              <a:pathLst>
                <a:path w="350" h="1553" extrusionOk="0">
                  <a:moveTo>
                    <a:pt x="303" y="1"/>
                  </a:moveTo>
                  <a:cubicBezTo>
                    <a:pt x="296" y="1"/>
                    <a:pt x="291" y="4"/>
                    <a:pt x="291" y="13"/>
                  </a:cubicBezTo>
                  <a:cubicBezTo>
                    <a:pt x="205" y="536"/>
                    <a:pt x="117" y="1029"/>
                    <a:pt x="31" y="1524"/>
                  </a:cubicBezTo>
                  <a:cubicBezTo>
                    <a:pt x="1" y="1552"/>
                    <a:pt x="31" y="1552"/>
                    <a:pt x="31" y="1552"/>
                  </a:cubicBezTo>
                  <a:cubicBezTo>
                    <a:pt x="175" y="1059"/>
                    <a:pt x="291" y="536"/>
                    <a:pt x="349" y="41"/>
                  </a:cubicBezTo>
                  <a:cubicBezTo>
                    <a:pt x="349" y="21"/>
                    <a:pt x="320" y="1"/>
                    <a:pt x="3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5393105" y="1815277"/>
              <a:ext cx="20816" cy="79810"/>
            </a:xfrm>
            <a:custGeom>
              <a:avLst/>
              <a:gdLst/>
              <a:ahLst/>
              <a:cxnLst/>
              <a:rect l="l" t="t" r="r" b="b"/>
              <a:pathLst>
                <a:path w="428" h="1641" extrusionOk="0">
                  <a:moveTo>
                    <a:pt x="389" y="0"/>
                  </a:moveTo>
                  <a:cubicBezTo>
                    <a:pt x="383" y="0"/>
                    <a:pt x="378" y="4"/>
                    <a:pt x="378" y="13"/>
                  </a:cubicBezTo>
                  <a:cubicBezTo>
                    <a:pt x="292" y="564"/>
                    <a:pt x="175" y="1117"/>
                    <a:pt x="1" y="1640"/>
                  </a:cubicBezTo>
                  <a:lnTo>
                    <a:pt x="29" y="1640"/>
                  </a:lnTo>
                  <a:cubicBezTo>
                    <a:pt x="233" y="1117"/>
                    <a:pt x="350" y="564"/>
                    <a:pt x="408" y="41"/>
                  </a:cubicBezTo>
                  <a:cubicBezTo>
                    <a:pt x="427" y="21"/>
                    <a:pt x="404" y="0"/>
                    <a:pt x="38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5415721" y="1805356"/>
              <a:ext cx="9922" cy="72369"/>
            </a:xfrm>
            <a:custGeom>
              <a:avLst/>
              <a:gdLst/>
              <a:ahLst/>
              <a:cxnLst/>
              <a:rect l="l" t="t" r="r" b="b"/>
              <a:pathLst>
                <a:path w="204" h="1488" extrusionOk="0">
                  <a:moveTo>
                    <a:pt x="181" y="1"/>
                  </a:moveTo>
                  <a:cubicBezTo>
                    <a:pt x="178" y="1"/>
                    <a:pt x="175" y="4"/>
                    <a:pt x="175" y="12"/>
                  </a:cubicBezTo>
                  <a:cubicBezTo>
                    <a:pt x="59" y="477"/>
                    <a:pt x="1" y="1000"/>
                    <a:pt x="1" y="1465"/>
                  </a:cubicBezTo>
                  <a:cubicBezTo>
                    <a:pt x="1" y="1480"/>
                    <a:pt x="8" y="1488"/>
                    <a:pt x="15" y="1488"/>
                  </a:cubicBezTo>
                  <a:cubicBezTo>
                    <a:pt x="22" y="1488"/>
                    <a:pt x="29" y="1480"/>
                    <a:pt x="29" y="1465"/>
                  </a:cubicBezTo>
                  <a:cubicBezTo>
                    <a:pt x="87" y="972"/>
                    <a:pt x="175" y="508"/>
                    <a:pt x="203" y="43"/>
                  </a:cubicBezTo>
                  <a:cubicBezTo>
                    <a:pt x="203" y="21"/>
                    <a:pt x="189" y="1"/>
                    <a:pt x="18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5423502" y="1803459"/>
              <a:ext cx="10602" cy="67214"/>
            </a:xfrm>
            <a:custGeom>
              <a:avLst/>
              <a:gdLst/>
              <a:ahLst/>
              <a:cxnLst/>
              <a:rect l="l" t="t" r="r" b="b"/>
              <a:pathLst>
                <a:path w="218" h="1382" extrusionOk="0">
                  <a:moveTo>
                    <a:pt x="188" y="1"/>
                  </a:moveTo>
                  <a:cubicBezTo>
                    <a:pt x="174" y="1"/>
                    <a:pt x="159" y="8"/>
                    <a:pt x="159" y="24"/>
                  </a:cubicBezTo>
                  <a:cubicBezTo>
                    <a:pt x="101" y="458"/>
                    <a:pt x="73" y="923"/>
                    <a:pt x="15" y="1360"/>
                  </a:cubicBezTo>
                  <a:cubicBezTo>
                    <a:pt x="0" y="1374"/>
                    <a:pt x="0" y="1381"/>
                    <a:pt x="7" y="1381"/>
                  </a:cubicBezTo>
                  <a:cubicBezTo>
                    <a:pt x="15" y="1381"/>
                    <a:pt x="29" y="1374"/>
                    <a:pt x="43" y="1360"/>
                  </a:cubicBezTo>
                  <a:cubicBezTo>
                    <a:pt x="131" y="923"/>
                    <a:pt x="190" y="458"/>
                    <a:pt x="217" y="24"/>
                  </a:cubicBezTo>
                  <a:cubicBezTo>
                    <a:pt x="217" y="8"/>
                    <a:pt x="203" y="1"/>
                    <a:pt x="1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5434056" y="1792176"/>
              <a:ext cx="12840" cy="71007"/>
            </a:xfrm>
            <a:custGeom>
              <a:avLst/>
              <a:gdLst/>
              <a:ahLst/>
              <a:cxnLst/>
              <a:rect l="l" t="t" r="r" b="b"/>
              <a:pathLst>
                <a:path w="264" h="1460" extrusionOk="0">
                  <a:moveTo>
                    <a:pt x="248" y="0"/>
                  </a:moveTo>
                  <a:cubicBezTo>
                    <a:pt x="240" y="0"/>
                    <a:pt x="233" y="8"/>
                    <a:pt x="233" y="23"/>
                  </a:cubicBezTo>
                  <a:cubicBezTo>
                    <a:pt x="117" y="488"/>
                    <a:pt x="31" y="953"/>
                    <a:pt x="0" y="1446"/>
                  </a:cubicBezTo>
                  <a:cubicBezTo>
                    <a:pt x="0" y="1446"/>
                    <a:pt x="14" y="1459"/>
                    <a:pt x="23" y="1459"/>
                  </a:cubicBezTo>
                  <a:cubicBezTo>
                    <a:pt x="27" y="1459"/>
                    <a:pt x="31" y="1456"/>
                    <a:pt x="31" y="1446"/>
                  </a:cubicBezTo>
                  <a:cubicBezTo>
                    <a:pt x="89" y="953"/>
                    <a:pt x="175" y="488"/>
                    <a:pt x="263" y="23"/>
                  </a:cubicBezTo>
                  <a:cubicBezTo>
                    <a:pt x="263" y="8"/>
                    <a:pt x="256" y="0"/>
                    <a:pt x="24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5442519" y="1782303"/>
              <a:ext cx="14201" cy="75676"/>
            </a:xfrm>
            <a:custGeom>
              <a:avLst/>
              <a:gdLst/>
              <a:ahLst/>
              <a:cxnLst/>
              <a:rect l="l" t="t" r="r" b="b"/>
              <a:pathLst>
                <a:path w="292" h="1556" extrusionOk="0">
                  <a:moveTo>
                    <a:pt x="259" y="1"/>
                  </a:moveTo>
                  <a:cubicBezTo>
                    <a:pt x="241" y="1"/>
                    <a:pt x="219" y="8"/>
                    <a:pt x="205" y="22"/>
                  </a:cubicBezTo>
                  <a:cubicBezTo>
                    <a:pt x="175" y="545"/>
                    <a:pt x="117" y="1040"/>
                    <a:pt x="1" y="1532"/>
                  </a:cubicBezTo>
                  <a:cubicBezTo>
                    <a:pt x="1" y="1548"/>
                    <a:pt x="8" y="1555"/>
                    <a:pt x="19" y="1555"/>
                  </a:cubicBezTo>
                  <a:cubicBezTo>
                    <a:pt x="30" y="1555"/>
                    <a:pt x="45" y="1548"/>
                    <a:pt x="59" y="1532"/>
                  </a:cubicBezTo>
                  <a:cubicBezTo>
                    <a:pt x="175" y="1040"/>
                    <a:pt x="263" y="545"/>
                    <a:pt x="291" y="22"/>
                  </a:cubicBezTo>
                  <a:cubicBezTo>
                    <a:pt x="291" y="8"/>
                    <a:pt x="277" y="1"/>
                    <a:pt x="25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5459492" y="1772381"/>
              <a:ext cx="11332" cy="69013"/>
            </a:xfrm>
            <a:custGeom>
              <a:avLst/>
              <a:gdLst/>
              <a:ahLst/>
              <a:cxnLst/>
              <a:rect l="l" t="t" r="r" b="b"/>
              <a:pathLst>
                <a:path w="233" h="1419" extrusionOk="0">
                  <a:moveTo>
                    <a:pt x="204" y="1"/>
                  </a:moveTo>
                  <a:cubicBezTo>
                    <a:pt x="189" y="1"/>
                    <a:pt x="175" y="8"/>
                    <a:pt x="175" y="23"/>
                  </a:cubicBezTo>
                  <a:cubicBezTo>
                    <a:pt x="117" y="458"/>
                    <a:pt x="59" y="953"/>
                    <a:pt x="0" y="1388"/>
                  </a:cubicBezTo>
                  <a:cubicBezTo>
                    <a:pt x="0" y="1418"/>
                    <a:pt x="59" y="1418"/>
                    <a:pt x="59" y="1418"/>
                  </a:cubicBezTo>
                  <a:lnTo>
                    <a:pt x="233" y="23"/>
                  </a:lnTo>
                  <a:cubicBezTo>
                    <a:pt x="233" y="8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5467955" y="1782303"/>
              <a:ext cx="14201" cy="67165"/>
            </a:xfrm>
            <a:custGeom>
              <a:avLst/>
              <a:gdLst/>
              <a:ahLst/>
              <a:cxnLst/>
              <a:rect l="l" t="t" r="r" b="b"/>
              <a:pathLst>
                <a:path w="292" h="1381" extrusionOk="0">
                  <a:moveTo>
                    <a:pt x="262" y="1"/>
                  </a:moveTo>
                  <a:cubicBezTo>
                    <a:pt x="248" y="1"/>
                    <a:pt x="233" y="8"/>
                    <a:pt x="233" y="22"/>
                  </a:cubicBezTo>
                  <a:cubicBezTo>
                    <a:pt x="175" y="459"/>
                    <a:pt x="89" y="923"/>
                    <a:pt x="1" y="1358"/>
                  </a:cubicBezTo>
                  <a:cubicBezTo>
                    <a:pt x="1" y="1373"/>
                    <a:pt x="8" y="1381"/>
                    <a:pt x="16" y="1381"/>
                  </a:cubicBezTo>
                  <a:cubicBezTo>
                    <a:pt x="23" y="1381"/>
                    <a:pt x="31" y="1373"/>
                    <a:pt x="31" y="1358"/>
                  </a:cubicBezTo>
                  <a:cubicBezTo>
                    <a:pt x="147" y="923"/>
                    <a:pt x="233" y="486"/>
                    <a:pt x="291" y="22"/>
                  </a:cubicBezTo>
                  <a:cubicBezTo>
                    <a:pt x="291" y="8"/>
                    <a:pt x="277" y="1"/>
                    <a:pt x="26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5483567" y="1758277"/>
              <a:ext cx="14201" cy="77086"/>
            </a:xfrm>
            <a:custGeom>
              <a:avLst/>
              <a:gdLst/>
              <a:ahLst/>
              <a:cxnLst/>
              <a:rect l="l" t="t" r="r" b="b"/>
              <a:pathLst>
                <a:path w="292" h="1585" extrusionOk="0">
                  <a:moveTo>
                    <a:pt x="273" y="0"/>
                  </a:moveTo>
                  <a:cubicBezTo>
                    <a:pt x="261" y="0"/>
                    <a:pt x="247" y="8"/>
                    <a:pt x="233" y="23"/>
                  </a:cubicBezTo>
                  <a:cubicBezTo>
                    <a:pt x="117" y="516"/>
                    <a:pt x="59" y="1039"/>
                    <a:pt x="1" y="1562"/>
                  </a:cubicBezTo>
                  <a:cubicBezTo>
                    <a:pt x="1" y="1577"/>
                    <a:pt x="8" y="1584"/>
                    <a:pt x="14" y="1584"/>
                  </a:cubicBezTo>
                  <a:cubicBezTo>
                    <a:pt x="21" y="1584"/>
                    <a:pt x="28" y="1577"/>
                    <a:pt x="28" y="1562"/>
                  </a:cubicBezTo>
                  <a:cubicBezTo>
                    <a:pt x="117" y="1039"/>
                    <a:pt x="203" y="546"/>
                    <a:pt x="291" y="23"/>
                  </a:cubicBezTo>
                  <a:cubicBezTo>
                    <a:pt x="291" y="8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5497720" y="1748550"/>
              <a:ext cx="14153" cy="72661"/>
            </a:xfrm>
            <a:custGeom>
              <a:avLst/>
              <a:gdLst/>
              <a:ahLst/>
              <a:cxnLst/>
              <a:rect l="l" t="t" r="r" b="b"/>
              <a:pathLst>
                <a:path w="291" h="1494" extrusionOk="0">
                  <a:moveTo>
                    <a:pt x="254" y="0"/>
                  </a:moveTo>
                  <a:cubicBezTo>
                    <a:pt x="242" y="0"/>
                    <a:pt x="233" y="7"/>
                    <a:pt x="233" y="18"/>
                  </a:cubicBezTo>
                  <a:cubicBezTo>
                    <a:pt x="116" y="483"/>
                    <a:pt x="28" y="1006"/>
                    <a:pt x="0" y="1471"/>
                  </a:cubicBezTo>
                  <a:cubicBezTo>
                    <a:pt x="0" y="1486"/>
                    <a:pt x="15" y="1494"/>
                    <a:pt x="29" y="1494"/>
                  </a:cubicBezTo>
                  <a:cubicBezTo>
                    <a:pt x="44" y="1494"/>
                    <a:pt x="58" y="1486"/>
                    <a:pt x="58" y="1471"/>
                  </a:cubicBezTo>
                  <a:cubicBezTo>
                    <a:pt x="116" y="1006"/>
                    <a:pt x="202" y="513"/>
                    <a:pt x="291" y="48"/>
                  </a:cubicBezTo>
                  <a:cubicBezTo>
                    <a:pt x="291" y="14"/>
                    <a:pt x="270" y="0"/>
                    <a:pt x="25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5518827" y="1753122"/>
              <a:ext cx="11381" cy="59967"/>
            </a:xfrm>
            <a:custGeom>
              <a:avLst/>
              <a:gdLst/>
              <a:ahLst/>
              <a:cxnLst/>
              <a:rect l="l" t="t" r="r" b="b"/>
              <a:pathLst>
                <a:path w="234" h="1233" extrusionOk="0">
                  <a:moveTo>
                    <a:pt x="211" y="0"/>
                  </a:moveTo>
                  <a:cubicBezTo>
                    <a:pt x="208" y="0"/>
                    <a:pt x="205" y="4"/>
                    <a:pt x="205" y="13"/>
                  </a:cubicBezTo>
                  <a:cubicBezTo>
                    <a:pt x="117" y="419"/>
                    <a:pt x="59" y="826"/>
                    <a:pt x="1" y="1233"/>
                  </a:cubicBezTo>
                  <a:cubicBezTo>
                    <a:pt x="117" y="854"/>
                    <a:pt x="175" y="447"/>
                    <a:pt x="233" y="40"/>
                  </a:cubicBezTo>
                  <a:cubicBezTo>
                    <a:pt x="233" y="21"/>
                    <a:pt x="219" y="0"/>
                    <a:pt x="21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5531618" y="1737072"/>
              <a:ext cx="15515" cy="70034"/>
            </a:xfrm>
            <a:custGeom>
              <a:avLst/>
              <a:gdLst/>
              <a:ahLst/>
              <a:cxnLst/>
              <a:rect l="l" t="t" r="r" b="b"/>
              <a:pathLst>
                <a:path w="319" h="1440" extrusionOk="0">
                  <a:moveTo>
                    <a:pt x="290" y="1"/>
                  </a:moveTo>
                  <a:cubicBezTo>
                    <a:pt x="275" y="1"/>
                    <a:pt x="261" y="8"/>
                    <a:pt x="261" y="22"/>
                  </a:cubicBezTo>
                  <a:cubicBezTo>
                    <a:pt x="145" y="487"/>
                    <a:pt x="59" y="952"/>
                    <a:pt x="0" y="1416"/>
                  </a:cubicBezTo>
                  <a:cubicBezTo>
                    <a:pt x="0" y="1432"/>
                    <a:pt x="7" y="1439"/>
                    <a:pt x="14" y="1439"/>
                  </a:cubicBezTo>
                  <a:cubicBezTo>
                    <a:pt x="21" y="1439"/>
                    <a:pt x="28" y="1432"/>
                    <a:pt x="28" y="1416"/>
                  </a:cubicBezTo>
                  <a:cubicBezTo>
                    <a:pt x="145" y="982"/>
                    <a:pt x="233" y="487"/>
                    <a:pt x="319" y="22"/>
                  </a:cubicBezTo>
                  <a:cubicBezTo>
                    <a:pt x="319" y="8"/>
                    <a:pt x="304" y="1"/>
                    <a:pt x="29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5547084" y="1718688"/>
              <a:ext cx="15660" cy="79907"/>
            </a:xfrm>
            <a:custGeom>
              <a:avLst/>
              <a:gdLst/>
              <a:ahLst/>
              <a:cxnLst/>
              <a:rect l="l" t="t" r="r" b="b"/>
              <a:pathLst>
                <a:path w="322" h="1643" extrusionOk="0">
                  <a:moveTo>
                    <a:pt x="293" y="1"/>
                  </a:moveTo>
                  <a:cubicBezTo>
                    <a:pt x="278" y="1"/>
                    <a:pt x="264" y="8"/>
                    <a:pt x="264" y="23"/>
                  </a:cubicBezTo>
                  <a:cubicBezTo>
                    <a:pt x="175" y="546"/>
                    <a:pt x="117" y="1069"/>
                    <a:pt x="1" y="1620"/>
                  </a:cubicBezTo>
                  <a:cubicBezTo>
                    <a:pt x="1" y="1635"/>
                    <a:pt x="8" y="1643"/>
                    <a:pt x="19" y="1643"/>
                  </a:cubicBezTo>
                  <a:cubicBezTo>
                    <a:pt x="31" y="1643"/>
                    <a:pt x="45" y="1635"/>
                    <a:pt x="59" y="1620"/>
                  </a:cubicBezTo>
                  <a:cubicBezTo>
                    <a:pt x="175" y="1097"/>
                    <a:pt x="291" y="546"/>
                    <a:pt x="322" y="23"/>
                  </a:cubicBezTo>
                  <a:cubicBezTo>
                    <a:pt x="322" y="8"/>
                    <a:pt x="307" y="1"/>
                    <a:pt x="29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5564058" y="1706821"/>
              <a:ext cx="17022" cy="85014"/>
            </a:xfrm>
            <a:custGeom>
              <a:avLst/>
              <a:gdLst/>
              <a:ahLst/>
              <a:cxnLst/>
              <a:rect l="l" t="t" r="r" b="b"/>
              <a:pathLst>
                <a:path w="350" h="1748" extrusionOk="0">
                  <a:moveTo>
                    <a:pt x="314" y="1"/>
                  </a:moveTo>
                  <a:cubicBezTo>
                    <a:pt x="302" y="1"/>
                    <a:pt x="291" y="10"/>
                    <a:pt x="291" y="35"/>
                  </a:cubicBezTo>
                  <a:cubicBezTo>
                    <a:pt x="147" y="586"/>
                    <a:pt x="59" y="1167"/>
                    <a:pt x="1" y="1748"/>
                  </a:cubicBezTo>
                  <a:lnTo>
                    <a:pt x="31" y="1748"/>
                  </a:lnTo>
                  <a:cubicBezTo>
                    <a:pt x="117" y="1167"/>
                    <a:pt x="233" y="616"/>
                    <a:pt x="349" y="35"/>
                  </a:cubicBezTo>
                  <a:cubicBezTo>
                    <a:pt x="349" y="17"/>
                    <a:pt x="330" y="1"/>
                    <a:pt x="31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5507544" y="1749766"/>
              <a:ext cx="15660" cy="71834"/>
            </a:xfrm>
            <a:custGeom>
              <a:avLst/>
              <a:gdLst/>
              <a:ahLst/>
              <a:cxnLst/>
              <a:rect l="l" t="t" r="r" b="b"/>
              <a:pathLst>
                <a:path w="322" h="1477" extrusionOk="0">
                  <a:moveTo>
                    <a:pt x="303" y="1"/>
                  </a:moveTo>
                  <a:cubicBezTo>
                    <a:pt x="291" y="1"/>
                    <a:pt x="277" y="8"/>
                    <a:pt x="263" y="23"/>
                  </a:cubicBezTo>
                  <a:cubicBezTo>
                    <a:pt x="175" y="488"/>
                    <a:pt x="58" y="981"/>
                    <a:pt x="0" y="1476"/>
                  </a:cubicBezTo>
                  <a:lnTo>
                    <a:pt x="31" y="1476"/>
                  </a:lnTo>
                  <a:cubicBezTo>
                    <a:pt x="175" y="1011"/>
                    <a:pt x="233" y="516"/>
                    <a:pt x="321" y="23"/>
                  </a:cubicBezTo>
                  <a:cubicBezTo>
                    <a:pt x="321" y="8"/>
                    <a:pt x="314" y="1"/>
                    <a:pt x="3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5575390" y="1703174"/>
              <a:ext cx="19794" cy="80199"/>
            </a:xfrm>
            <a:custGeom>
              <a:avLst/>
              <a:gdLst/>
              <a:ahLst/>
              <a:cxnLst/>
              <a:rect l="l" t="t" r="r" b="b"/>
              <a:pathLst>
                <a:path w="407" h="1649" extrusionOk="0">
                  <a:moveTo>
                    <a:pt x="389" y="1"/>
                  </a:moveTo>
                  <a:cubicBezTo>
                    <a:pt x="378" y="1"/>
                    <a:pt x="364" y="8"/>
                    <a:pt x="349" y="21"/>
                  </a:cubicBezTo>
                  <a:cubicBezTo>
                    <a:pt x="323" y="128"/>
                    <a:pt x="52" y="1379"/>
                    <a:pt x="30" y="1590"/>
                  </a:cubicBezTo>
                  <a:lnTo>
                    <a:pt x="30" y="1590"/>
                  </a:lnTo>
                  <a:cubicBezTo>
                    <a:pt x="0" y="1591"/>
                    <a:pt x="0" y="1621"/>
                    <a:pt x="0" y="1621"/>
                  </a:cubicBezTo>
                  <a:lnTo>
                    <a:pt x="0" y="1649"/>
                  </a:lnTo>
                  <a:lnTo>
                    <a:pt x="30" y="1649"/>
                  </a:lnTo>
                  <a:cubicBezTo>
                    <a:pt x="88" y="1621"/>
                    <a:pt x="88" y="1504"/>
                    <a:pt x="88" y="1446"/>
                  </a:cubicBezTo>
                  <a:cubicBezTo>
                    <a:pt x="146" y="1272"/>
                    <a:pt x="174" y="1126"/>
                    <a:pt x="205" y="981"/>
                  </a:cubicBezTo>
                  <a:cubicBezTo>
                    <a:pt x="263" y="661"/>
                    <a:pt x="349" y="342"/>
                    <a:pt x="407" y="21"/>
                  </a:cubicBezTo>
                  <a:cubicBezTo>
                    <a:pt x="407" y="8"/>
                    <a:pt x="400" y="1"/>
                    <a:pt x="38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5592315" y="1676424"/>
              <a:ext cx="21302" cy="102425"/>
            </a:xfrm>
            <a:custGeom>
              <a:avLst/>
              <a:gdLst/>
              <a:ahLst/>
              <a:cxnLst/>
              <a:rect l="l" t="t" r="r" b="b"/>
              <a:pathLst>
                <a:path w="438" h="2106" extrusionOk="0">
                  <a:moveTo>
                    <a:pt x="402" y="1"/>
                  </a:moveTo>
                  <a:cubicBezTo>
                    <a:pt x="390" y="1"/>
                    <a:pt x="380" y="8"/>
                    <a:pt x="380" y="21"/>
                  </a:cubicBezTo>
                  <a:cubicBezTo>
                    <a:pt x="263" y="369"/>
                    <a:pt x="205" y="746"/>
                    <a:pt x="147" y="1125"/>
                  </a:cubicBezTo>
                  <a:lnTo>
                    <a:pt x="59" y="1648"/>
                  </a:lnTo>
                  <a:cubicBezTo>
                    <a:pt x="31" y="1764"/>
                    <a:pt x="1" y="1966"/>
                    <a:pt x="31" y="2082"/>
                  </a:cubicBezTo>
                  <a:cubicBezTo>
                    <a:pt x="31" y="2097"/>
                    <a:pt x="38" y="2105"/>
                    <a:pt x="45" y="2105"/>
                  </a:cubicBezTo>
                  <a:cubicBezTo>
                    <a:pt x="52" y="2105"/>
                    <a:pt x="59" y="2097"/>
                    <a:pt x="59" y="2082"/>
                  </a:cubicBezTo>
                  <a:cubicBezTo>
                    <a:pt x="31" y="1938"/>
                    <a:pt x="117" y="1706"/>
                    <a:pt x="117" y="1559"/>
                  </a:cubicBezTo>
                  <a:lnTo>
                    <a:pt x="205" y="1036"/>
                  </a:lnTo>
                  <a:cubicBezTo>
                    <a:pt x="263" y="718"/>
                    <a:pt x="349" y="369"/>
                    <a:pt x="438" y="48"/>
                  </a:cubicBezTo>
                  <a:cubicBezTo>
                    <a:pt x="438" y="15"/>
                    <a:pt x="418" y="1"/>
                    <a:pt x="40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5605106" y="1671123"/>
              <a:ext cx="24026" cy="96784"/>
            </a:xfrm>
            <a:custGeom>
              <a:avLst/>
              <a:gdLst/>
              <a:ahLst/>
              <a:cxnLst/>
              <a:rect l="l" t="t" r="r" b="b"/>
              <a:pathLst>
                <a:path w="494" h="1990" extrusionOk="0">
                  <a:moveTo>
                    <a:pt x="447" y="1"/>
                  </a:moveTo>
                  <a:cubicBezTo>
                    <a:pt x="440" y="1"/>
                    <a:pt x="435" y="4"/>
                    <a:pt x="435" y="13"/>
                  </a:cubicBezTo>
                  <a:cubicBezTo>
                    <a:pt x="319" y="362"/>
                    <a:pt x="233" y="711"/>
                    <a:pt x="175" y="1029"/>
                  </a:cubicBezTo>
                  <a:cubicBezTo>
                    <a:pt x="86" y="1350"/>
                    <a:pt x="0" y="1668"/>
                    <a:pt x="0" y="1989"/>
                  </a:cubicBezTo>
                  <a:lnTo>
                    <a:pt x="28" y="1989"/>
                  </a:lnTo>
                  <a:cubicBezTo>
                    <a:pt x="144" y="1320"/>
                    <a:pt x="349" y="680"/>
                    <a:pt x="493" y="41"/>
                  </a:cubicBezTo>
                  <a:cubicBezTo>
                    <a:pt x="493" y="22"/>
                    <a:pt x="464" y="1"/>
                    <a:pt x="44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5616390" y="1666892"/>
              <a:ext cx="24026" cy="92163"/>
            </a:xfrm>
            <a:custGeom>
              <a:avLst/>
              <a:gdLst/>
              <a:ahLst/>
              <a:cxnLst/>
              <a:rect l="l" t="t" r="r" b="b"/>
              <a:pathLst>
                <a:path w="494" h="1895" extrusionOk="0">
                  <a:moveTo>
                    <a:pt x="447" y="1"/>
                  </a:moveTo>
                  <a:cubicBezTo>
                    <a:pt x="440" y="1"/>
                    <a:pt x="435" y="4"/>
                    <a:pt x="435" y="12"/>
                  </a:cubicBezTo>
                  <a:cubicBezTo>
                    <a:pt x="233" y="623"/>
                    <a:pt x="87" y="1232"/>
                    <a:pt x="1" y="1872"/>
                  </a:cubicBezTo>
                  <a:cubicBezTo>
                    <a:pt x="1" y="1887"/>
                    <a:pt x="8" y="1894"/>
                    <a:pt x="15" y="1894"/>
                  </a:cubicBezTo>
                  <a:cubicBezTo>
                    <a:pt x="22" y="1894"/>
                    <a:pt x="29" y="1887"/>
                    <a:pt x="29" y="1872"/>
                  </a:cubicBezTo>
                  <a:cubicBezTo>
                    <a:pt x="175" y="1263"/>
                    <a:pt x="319" y="651"/>
                    <a:pt x="494" y="42"/>
                  </a:cubicBezTo>
                  <a:cubicBezTo>
                    <a:pt x="494" y="21"/>
                    <a:pt x="464" y="1"/>
                    <a:pt x="44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5629083" y="1648021"/>
              <a:ext cx="29035" cy="110596"/>
            </a:xfrm>
            <a:custGeom>
              <a:avLst/>
              <a:gdLst/>
              <a:ahLst/>
              <a:cxnLst/>
              <a:rect l="l" t="t" r="r" b="b"/>
              <a:pathLst>
                <a:path w="597" h="2274" extrusionOk="0">
                  <a:moveTo>
                    <a:pt x="579" y="1"/>
                  </a:moveTo>
                  <a:cubicBezTo>
                    <a:pt x="568" y="1"/>
                    <a:pt x="553" y="8"/>
                    <a:pt x="553" y="23"/>
                  </a:cubicBezTo>
                  <a:cubicBezTo>
                    <a:pt x="321" y="749"/>
                    <a:pt x="174" y="1504"/>
                    <a:pt x="0" y="2260"/>
                  </a:cubicBezTo>
                  <a:cubicBezTo>
                    <a:pt x="0" y="2260"/>
                    <a:pt x="14" y="2273"/>
                    <a:pt x="23" y="2273"/>
                  </a:cubicBezTo>
                  <a:cubicBezTo>
                    <a:pt x="27" y="2273"/>
                    <a:pt x="30" y="2270"/>
                    <a:pt x="30" y="2260"/>
                  </a:cubicBezTo>
                  <a:cubicBezTo>
                    <a:pt x="205" y="1504"/>
                    <a:pt x="437" y="779"/>
                    <a:pt x="581" y="23"/>
                  </a:cubicBezTo>
                  <a:cubicBezTo>
                    <a:pt x="596" y="8"/>
                    <a:pt x="589" y="1"/>
                    <a:pt x="57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5650337" y="1651377"/>
              <a:ext cx="23588" cy="94936"/>
            </a:xfrm>
            <a:custGeom>
              <a:avLst/>
              <a:gdLst/>
              <a:ahLst/>
              <a:cxnLst/>
              <a:rect l="l" t="t" r="r" b="b"/>
              <a:pathLst>
                <a:path w="485" h="1952" extrusionOk="0">
                  <a:moveTo>
                    <a:pt x="446" y="0"/>
                  </a:moveTo>
                  <a:cubicBezTo>
                    <a:pt x="440" y="0"/>
                    <a:pt x="435" y="4"/>
                    <a:pt x="435" y="13"/>
                  </a:cubicBezTo>
                  <a:lnTo>
                    <a:pt x="0" y="1930"/>
                  </a:lnTo>
                  <a:cubicBezTo>
                    <a:pt x="0" y="1944"/>
                    <a:pt x="7" y="1951"/>
                    <a:pt x="14" y="1951"/>
                  </a:cubicBezTo>
                  <a:cubicBezTo>
                    <a:pt x="21" y="1951"/>
                    <a:pt x="28" y="1944"/>
                    <a:pt x="28" y="1930"/>
                  </a:cubicBezTo>
                  <a:cubicBezTo>
                    <a:pt x="233" y="1319"/>
                    <a:pt x="377" y="680"/>
                    <a:pt x="465" y="40"/>
                  </a:cubicBezTo>
                  <a:cubicBezTo>
                    <a:pt x="485" y="21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5670083" y="1636252"/>
              <a:ext cx="20670" cy="89829"/>
            </a:xfrm>
            <a:custGeom>
              <a:avLst/>
              <a:gdLst/>
              <a:ahLst/>
              <a:cxnLst/>
              <a:rect l="l" t="t" r="r" b="b"/>
              <a:pathLst>
                <a:path w="425" h="1847" extrusionOk="0">
                  <a:moveTo>
                    <a:pt x="389" y="1"/>
                  </a:moveTo>
                  <a:cubicBezTo>
                    <a:pt x="376" y="1"/>
                    <a:pt x="360" y="11"/>
                    <a:pt x="350" y="33"/>
                  </a:cubicBezTo>
                  <a:cubicBezTo>
                    <a:pt x="233" y="265"/>
                    <a:pt x="233" y="526"/>
                    <a:pt x="203" y="788"/>
                  </a:cubicBezTo>
                  <a:cubicBezTo>
                    <a:pt x="175" y="1137"/>
                    <a:pt x="87" y="1486"/>
                    <a:pt x="1" y="1834"/>
                  </a:cubicBezTo>
                  <a:cubicBezTo>
                    <a:pt x="1" y="1834"/>
                    <a:pt x="13" y="1847"/>
                    <a:pt x="22" y="1847"/>
                  </a:cubicBezTo>
                  <a:cubicBezTo>
                    <a:pt x="26" y="1847"/>
                    <a:pt x="29" y="1844"/>
                    <a:pt x="29" y="1834"/>
                  </a:cubicBezTo>
                  <a:cubicBezTo>
                    <a:pt x="145" y="1544"/>
                    <a:pt x="203" y="1223"/>
                    <a:pt x="261" y="905"/>
                  </a:cubicBezTo>
                  <a:cubicBezTo>
                    <a:pt x="291" y="614"/>
                    <a:pt x="291" y="324"/>
                    <a:pt x="408" y="61"/>
                  </a:cubicBezTo>
                  <a:cubicBezTo>
                    <a:pt x="425" y="25"/>
                    <a:pt x="410" y="1"/>
                    <a:pt x="38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5685598" y="1633334"/>
              <a:ext cx="21302" cy="81853"/>
            </a:xfrm>
            <a:custGeom>
              <a:avLst/>
              <a:gdLst/>
              <a:ahLst/>
              <a:cxnLst/>
              <a:rect l="l" t="t" r="r" b="b"/>
              <a:pathLst>
                <a:path w="438" h="1683" extrusionOk="0">
                  <a:moveTo>
                    <a:pt x="396" y="1"/>
                  </a:moveTo>
                  <a:cubicBezTo>
                    <a:pt x="380" y="1"/>
                    <a:pt x="362" y="10"/>
                    <a:pt x="349" y="35"/>
                  </a:cubicBezTo>
                  <a:cubicBezTo>
                    <a:pt x="263" y="586"/>
                    <a:pt x="117" y="1109"/>
                    <a:pt x="0" y="1662"/>
                  </a:cubicBezTo>
                  <a:cubicBezTo>
                    <a:pt x="0" y="1676"/>
                    <a:pt x="8" y="1683"/>
                    <a:pt x="19" y="1683"/>
                  </a:cubicBezTo>
                  <a:cubicBezTo>
                    <a:pt x="30" y="1683"/>
                    <a:pt x="45" y="1676"/>
                    <a:pt x="58" y="1662"/>
                  </a:cubicBezTo>
                  <a:cubicBezTo>
                    <a:pt x="205" y="1139"/>
                    <a:pt x="321" y="586"/>
                    <a:pt x="437" y="35"/>
                  </a:cubicBezTo>
                  <a:cubicBezTo>
                    <a:pt x="437" y="18"/>
                    <a:pt x="418" y="1"/>
                    <a:pt x="39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5704030" y="1612858"/>
              <a:ext cx="24026" cy="89148"/>
            </a:xfrm>
            <a:custGeom>
              <a:avLst/>
              <a:gdLst/>
              <a:ahLst/>
              <a:cxnLst/>
              <a:rect l="l" t="t" r="r" b="b"/>
              <a:pathLst>
                <a:path w="494" h="1833" extrusionOk="0">
                  <a:moveTo>
                    <a:pt x="456" y="1"/>
                  </a:moveTo>
                  <a:cubicBezTo>
                    <a:pt x="445" y="1"/>
                    <a:pt x="435" y="7"/>
                    <a:pt x="435" y="19"/>
                  </a:cubicBezTo>
                  <a:cubicBezTo>
                    <a:pt x="202" y="600"/>
                    <a:pt x="58" y="1211"/>
                    <a:pt x="0" y="1792"/>
                  </a:cubicBezTo>
                  <a:cubicBezTo>
                    <a:pt x="0" y="1812"/>
                    <a:pt x="14" y="1833"/>
                    <a:pt x="22" y="1833"/>
                  </a:cubicBezTo>
                  <a:cubicBezTo>
                    <a:pt x="26" y="1833"/>
                    <a:pt x="28" y="1829"/>
                    <a:pt x="28" y="1820"/>
                  </a:cubicBezTo>
                  <a:cubicBezTo>
                    <a:pt x="116" y="1211"/>
                    <a:pt x="291" y="630"/>
                    <a:pt x="493" y="49"/>
                  </a:cubicBezTo>
                  <a:cubicBezTo>
                    <a:pt x="493" y="15"/>
                    <a:pt x="473" y="1"/>
                    <a:pt x="45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5639005" y="1675063"/>
              <a:ext cx="18384" cy="72661"/>
            </a:xfrm>
            <a:custGeom>
              <a:avLst/>
              <a:gdLst/>
              <a:ahLst/>
              <a:cxnLst/>
              <a:rect l="l" t="t" r="r" b="b"/>
              <a:pathLst>
                <a:path w="378" h="1494" extrusionOk="0">
                  <a:moveTo>
                    <a:pt x="340" y="0"/>
                  </a:moveTo>
                  <a:cubicBezTo>
                    <a:pt x="329" y="0"/>
                    <a:pt x="319" y="7"/>
                    <a:pt x="319" y="18"/>
                  </a:cubicBezTo>
                  <a:lnTo>
                    <a:pt x="145" y="804"/>
                  </a:lnTo>
                  <a:cubicBezTo>
                    <a:pt x="117" y="920"/>
                    <a:pt x="87" y="1036"/>
                    <a:pt x="59" y="1181"/>
                  </a:cubicBezTo>
                  <a:cubicBezTo>
                    <a:pt x="59" y="1239"/>
                    <a:pt x="59" y="1297"/>
                    <a:pt x="29" y="1355"/>
                  </a:cubicBezTo>
                  <a:cubicBezTo>
                    <a:pt x="21" y="1387"/>
                    <a:pt x="15" y="1399"/>
                    <a:pt x="11" y="1399"/>
                  </a:cubicBezTo>
                  <a:cubicBezTo>
                    <a:pt x="1" y="1399"/>
                    <a:pt x="1" y="1311"/>
                    <a:pt x="1" y="1269"/>
                  </a:cubicBezTo>
                  <a:lnTo>
                    <a:pt x="1" y="1471"/>
                  </a:lnTo>
                  <a:cubicBezTo>
                    <a:pt x="1" y="1486"/>
                    <a:pt x="8" y="1494"/>
                    <a:pt x="15" y="1494"/>
                  </a:cubicBezTo>
                  <a:cubicBezTo>
                    <a:pt x="22" y="1494"/>
                    <a:pt x="29" y="1486"/>
                    <a:pt x="29" y="1471"/>
                  </a:cubicBezTo>
                  <a:cubicBezTo>
                    <a:pt x="145" y="1006"/>
                    <a:pt x="261" y="513"/>
                    <a:pt x="377" y="49"/>
                  </a:cubicBezTo>
                  <a:cubicBezTo>
                    <a:pt x="377" y="14"/>
                    <a:pt x="357" y="0"/>
                    <a:pt x="34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5720955" y="1608968"/>
              <a:ext cx="22226" cy="85063"/>
            </a:xfrm>
            <a:custGeom>
              <a:avLst/>
              <a:gdLst/>
              <a:ahLst/>
              <a:cxnLst/>
              <a:rect l="l" t="t" r="r" b="b"/>
              <a:pathLst>
                <a:path w="457" h="1749" extrusionOk="0">
                  <a:moveTo>
                    <a:pt x="419" y="0"/>
                  </a:moveTo>
                  <a:cubicBezTo>
                    <a:pt x="413" y="0"/>
                    <a:pt x="408" y="4"/>
                    <a:pt x="408" y="13"/>
                  </a:cubicBezTo>
                  <a:cubicBezTo>
                    <a:pt x="233" y="594"/>
                    <a:pt x="87" y="1145"/>
                    <a:pt x="1" y="1726"/>
                  </a:cubicBezTo>
                  <a:cubicBezTo>
                    <a:pt x="1" y="1741"/>
                    <a:pt x="8" y="1749"/>
                    <a:pt x="15" y="1749"/>
                  </a:cubicBezTo>
                  <a:cubicBezTo>
                    <a:pt x="22" y="1749"/>
                    <a:pt x="29" y="1741"/>
                    <a:pt x="29" y="1726"/>
                  </a:cubicBezTo>
                  <a:cubicBezTo>
                    <a:pt x="145" y="1175"/>
                    <a:pt x="291" y="594"/>
                    <a:pt x="436" y="41"/>
                  </a:cubicBezTo>
                  <a:cubicBezTo>
                    <a:pt x="457" y="21"/>
                    <a:pt x="434" y="0"/>
                    <a:pt x="41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5737929" y="1599970"/>
              <a:ext cx="15563" cy="82339"/>
            </a:xfrm>
            <a:custGeom>
              <a:avLst/>
              <a:gdLst/>
              <a:ahLst/>
              <a:cxnLst/>
              <a:rect l="l" t="t" r="r" b="b"/>
              <a:pathLst>
                <a:path w="320" h="1693" extrusionOk="0">
                  <a:moveTo>
                    <a:pt x="301" y="1"/>
                  </a:moveTo>
                  <a:cubicBezTo>
                    <a:pt x="291" y="1"/>
                    <a:pt x="276" y="8"/>
                    <a:pt x="261" y="24"/>
                  </a:cubicBezTo>
                  <a:cubicBezTo>
                    <a:pt x="175" y="574"/>
                    <a:pt x="59" y="1128"/>
                    <a:pt x="1" y="1679"/>
                  </a:cubicBezTo>
                  <a:cubicBezTo>
                    <a:pt x="1" y="1679"/>
                    <a:pt x="13" y="1692"/>
                    <a:pt x="30" y="1692"/>
                  </a:cubicBezTo>
                  <a:cubicBezTo>
                    <a:pt x="39" y="1692"/>
                    <a:pt x="49" y="1689"/>
                    <a:pt x="59" y="1679"/>
                  </a:cubicBezTo>
                  <a:cubicBezTo>
                    <a:pt x="175" y="1128"/>
                    <a:pt x="233" y="574"/>
                    <a:pt x="319" y="24"/>
                  </a:cubicBezTo>
                  <a:cubicBezTo>
                    <a:pt x="319" y="8"/>
                    <a:pt x="312" y="1"/>
                    <a:pt x="30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5760544" y="1584455"/>
              <a:ext cx="12694" cy="86959"/>
            </a:xfrm>
            <a:custGeom>
              <a:avLst/>
              <a:gdLst/>
              <a:ahLst/>
              <a:cxnLst/>
              <a:rect l="l" t="t" r="r" b="b"/>
              <a:pathLst>
                <a:path w="261" h="1788" extrusionOk="0">
                  <a:moveTo>
                    <a:pt x="232" y="1"/>
                  </a:moveTo>
                  <a:cubicBezTo>
                    <a:pt x="217" y="1"/>
                    <a:pt x="203" y="8"/>
                    <a:pt x="203" y="22"/>
                  </a:cubicBezTo>
                  <a:cubicBezTo>
                    <a:pt x="87" y="603"/>
                    <a:pt x="28" y="1184"/>
                    <a:pt x="1" y="1765"/>
                  </a:cubicBezTo>
                  <a:cubicBezTo>
                    <a:pt x="1" y="1780"/>
                    <a:pt x="7" y="1788"/>
                    <a:pt x="14" y="1788"/>
                  </a:cubicBezTo>
                  <a:cubicBezTo>
                    <a:pt x="21" y="1788"/>
                    <a:pt x="28" y="1780"/>
                    <a:pt x="28" y="1765"/>
                  </a:cubicBezTo>
                  <a:cubicBezTo>
                    <a:pt x="87" y="1184"/>
                    <a:pt x="175" y="603"/>
                    <a:pt x="261" y="22"/>
                  </a:cubicBezTo>
                  <a:cubicBezTo>
                    <a:pt x="261" y="8"/>
                    <a:pt x="246" y="1"/>
                    <a:pt x="23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5771828" y="1565536"/>
              <a:ext cx="15563" cy="90315"/>
            </a:xfrm>
            <a:custGeom>
              <a:avLst/>
              <a:gdLst/>
              <a:ahLst/>
              <a:cxnLst/>
              <a:rect l="l" t="t" r="r" b="b"/>
              <a:pathLst>
                <a:path w="320" h="1857" extrusionOk="0">
                  <a:moveTo>
                    <a:pt x="284" y="0"/>
                  </a:moveTo>
                  <a:cubicBezTo>
                    <a:pt x="272" y="0"/>
                    <a:pt x="261" y="9"/>
                    <a:pt x="261" y="34"/>
                  </a:cubicBezTo>
                  <a:cubicBezTo>
                    <a:pt x="145" y="615"/>
                    <a:pt x="59" y="1224"/>
                    <a:pt x="1" y="1836"/>
                  </a:cubicBezTo>
                  <a:cubicBezTo>
                    <a:pt x="1" y="1850"/>
                    <a:pt x="15" y="1857"/>
                    <a:pt x="30" y="1857"/>
                  </a:cubicBezTo>
                  <a:cubicBezTo>
                    <a:pt x="45" y="1857"/>
                    <a:pt x="59" y="1850"/>
                    <a:pt x="59" y="1836"/>
                  </a:cubicBezTo>
                  <a:cubicBezTo>
                    <a:pt x="117" y="1545"/>
                    <a:pt x="145" y="1224"/>
                    <a:pt x="175" y="934"/>
                  </a:cubicBezTo>
                  <a:cubicBezTo>
                    <a:pt x="233" y="643"/>
                    <a:pt x="292" y="353"/>
                    <a:pt x="319" y="34"/>
                  </a:cubicBezTo>
                  <a:cubicBezTo>
                    <a:pt x="319" y="17"/>
                    <a:pt x="300" y="0"/>
                    <a:pt x="28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5787343" y="1559019"/>
              <a:ext cx="17022" cy="86959"/>
            </a:xfrm>
            <a:custGeom>
              <a:avLst/>
              <a:gdLst/>
              <a:ahLst/>
              <a:cxnLst/>
              <a:rect l="l" t="t" r="r" b="b"/>
              <a:pathLst>
                <a:path w="350" h="1788" extrusionOk="0">
                  <a:moveTo>
                    <a:pt x="320" y="1"/>
                  </a:moveTo>
                  <a:cubicBezTo>
                    <a:pt x="305" y="1"/>
                    <a:pt x="291" y="8"/>
                    <a:pt x="291" y="22"/>
                  </a:cubicBezTo>
                  <a:cubicBezTo>
                    <a:pt x="147" y="603"/>
                    <a:pt x="59" y="1184"/>
                    <a:pt x="0" y="1765"/>
                  </a:cubicBezTo>
                  <a:cubicBezTo>
                    <a:pt x="0" y="1780"/>
                    <a:pt x="8" y="1788"/>
                    <a:pt x="16" y="1788"/>
                  </a:cubicBezTo>
                  <a:cubicBezTo>
                    <a:pt x="23" y="1788"/>
                    <a:pt x="31" y="1780"/>
                    <a:pt x="31" y="1765"/>
                  </a:cubicBezTo>
                  <a:cubicBezTo>
                    <a:pt x="147" y="1184"/>
                    <a:pt x="263" y="603"/>
                    <a:pt x="349" y="22"/>
                  </a:cubicBezTo>
                  <a:cubicBezTo>
                    <a:pt x="349" y="8"/>
                    <a:pt x="335" y="1"/>
                    <a:pt x="32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5802954" y="1550557"/>
              <a:ext cx="16974" cy="92601"/>
            </a:xfrm>
            <a:custGeom>
              <a:avLst/>
              <a:gdLst/>
              <a:ahLst/>
              <a:cxnLst/>
              <a:rect l="l" t="t" r="r" b="b"/>
              <a:pathLst>
                <a:path w="349" h="1904" extrusionOk="0">
                  <a:moveTo>
                    <a:pt x="320" y="1"/>
                  </a:moveTo>
                  <a:cubicBezTo>
                    <a:pt x="305" y="1"/>
                    <a:pt x="291" y="8"/>
                    <a:pt x="291" y="21"/>
                  </a:cubicBezTo>
                  <a:cubicBezTo>
                    <a:pt x="175" y="633"/>
                    <a:pt x="28" y="1272"/>
                    <a:pt x="0" y="1881"/>
                  </a:cubicBezTo>
                  <a:cubicBezTo>
                    <a:pt x="0" y="1896"/>
                    <a:pt x="7" y="1904"/>
                    <a:pt x="14" y="1904"/>
                  </a:cubicBezTo>
                  <a:cubicBezTo>
                    <a:pt x="21" y="1904"/>
                    <a:pt x="28" y="1896"/>
                    <a:pt x="28" y="1881"/>
                  </a:cubicBezTo>
                  <a:cubicBezTo>
                    <a:pt x="86" y="1590"/>
                    <a:pt x="116" y="1272"/>
                    <a:pt x="175" y="951"/>
                  </a:cubicBezTo>
                  <a:cubicBezTo>
                    <a:pt x="233" y="661"/>
                    <a:pt x="291" y="342"/>
                    <a:pt x="349" y="21"/>
                  </a:cubicBezTo>
                  <a:cubicBezTo>
                    <a:pt x="349" y="8"/>
                    <a:pt x="334" y="1"/>
                    <a:pt x="32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5819879" y="1548076"/>
              <a:ext cx="14201" cy="79859"/>
            </a:xfrm>
            <a:custGeom>
              <a:avLst/>
              <a:gdLst/>
              <a:ahLst/>
              <a:cxnLst/>
              <a:rect l="l" t="t" r="r" b="b"/>
              <a:pathLst>
                <a:path w="292" h="1642" extrusionOk="0">
                  <a:moveTo>
                    <a:pt x="262" y="1"/>
                  </a:moveTo>
                  <a:cubicBezTo>
                    <a:pt x="248" y="1"/>
                    <a:pt x="233" y="16"/>
                    <a:pt x="233" y="45"/>
                  </a:cubicBezTo>
                  <a:cubicBezTo>
                    <a:pt x="175" y="568"/>
                    <a:pt x="87" y="1091"/>
                    <a:pt x="1" y="1614"/>
                  </a:cubicBezTo>
                  <a:cubicBezTo>
                    <a:pt x="1" y="1641"/>
                    <a:pt x="29" y="1641"/>
                    <a:pt x="29" y="1641"/>
                  </a:cubicBezTo>
                  <a:cubicBezTo>
                    <a:pt x="175" y="1118"/>
                    <a:pt x="261" y="568"/>
                    <a:pt x="291" y="45"/>
                  </a:cubicBezTo>
                  <a:cubicBezTo>
                    <a:pt x="291" y="16"/>
                    <a:pt x="277" y="1"/>
                    <a:pt x="26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5834032" y="1540781"/>
              <a:ext cx="14153" cy="79761"/>
            </a:xfrm>
            <a:custGeom>
              <a:avLst/>
              <a:gdLst/>
              <a:ahLst/>
              <a:cxnLst/>
              <a:rect l="l" t="t" r="r" b="b"/>
              <a:pathLst>
                <a:path w="291" h="1640" extrusionOk="0">
                  <a:moveTo>
                    <a:pt x="255" y="0"/>
                  </a:moveTo>
                  <a:cubicBezTo>
                    <a:pt x="243" y="0"/>
                    <a:pt x="233" y="8"/>
                    <a:pt x="233" y="20"/>
                  </a:cubicBezTo>
                  <a:cubicBezTo>
                    <a:pt x="145" y="543"/>
                    <a:pt x="59" y="1094"/>
                    <a:pt x="0" y="1617"/>
                  </a:cubicBezTo>
                  <a:cubicBezTo>
                    <a:pt x="0" y="1632"/>
                    <a:pt x="15" y="1640"/>
                    <a:pt x="29" y="1640"/>
                  </a:cubicBezTo>
                  <a:cubicBezTo>
                    <a:pt x="44" y="1640"/>
                    <a:pt x="59" y="1632"/>
                    <a:pt x="59" y="1617"/>
                  </a:cubicBezTo>
                  <a:cubicBezTo>
                    <a:pt x="145" y="1094"/>
                    <a:pt x="203" y="571"/>
                    <a:pt x="291" y="48"/>
                  </a:cubicBezTo>
                  <a:cubicBezTo>
                    <a:pt x="291" y="14"/>
                    <a:pt x="271" y="0"/>
                    <a:pt x="25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5851006" y="1530179"/>
              <a:ext cx="11332" cy="77621"/>
            </a:xfrm>
            <a:custGeom>
              <a:avLst/>
              <a:gdLst/>
              <a:ahLst/>
              <a:cxnLst/>
              <a:rect l="l" t="t" r="r" b="b"/>
              <a:pathLst>
                <a:path w="233" h="1596" extrusionOk="0">
                  <a:moveTo>
                    <a:pt x="196" y="0"/>
                  </a:moveTo>
                  <a:cubicBezTo>
                    <a:pt x="185" y="0"/>
                    <a:pt x="174" y="9"/>
                    <a:pt x="174" y="34"/>
                  </a:cubicBezTo>
                  <a:cubicBezTo>
                    <a:pt x="58" y="529"/>
                    <a:pt x="0" y="1052"/>
                    <a:pt x="0" y="1575"/>
                  </a:cubicBezTo>
                  <a:cubicBezTo>
                    <a:pt x="0" y="1589"/>
                    <a:pt x="7" y="1596"/>
                    <a:pt x="14" y="1596"/>
                  </a:cubicBezTo>
                  <a:cubicBezTo>
                    <a:pt x="21" y="1596"/>
                    <a:pt x="28" y="1589"/>
                    <a:pt x="28" y="1575"/>
                  </a:cubicBezTo>
                  <a:cubicBezTo>
                    <a:pt x="58" y="1052"/>
                    <a:pt x="116" y="557"/>
                    <a:pt x="233" y="34"/>
                  </a:cubicBezTo>
                  <a:cubicBezTo>
                    <a:pt x="233" y="17"/>
                    <a:pt x="213" y="0"/>
                    <a:pt x="19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5862289" y="1523662"/>
              <a:ext cx="9873" cy="77476"/>
            </a:xfrm>
            <a:custGeom>
              <a:avLst/>
              <a:gdLst/>
              <a:ahLst/>
              <a:cxnLst/>
              <a:rect l="l" t="t" r="r" b="b"/>
              <a:pathLst>
                <a:path w="203" h="1593" extrusionOk="0">
                  <a:moveTo>
                    <a:pt x="163" y="1"/>
                  </a:moveTo>
                  <a:cubicBezTo>
                    <a:pt x="152" y="1"/>
                    <a:pt x="145" y="8"/>
                    <a:pt x="145" y="24"/>
                  </a:cubicBezTo>
                  <a:cubicBezTo>
                    <a:pt x="117" y="547"/>
                    <a:pt x="87" y="1070"/>
                    <a:pt x="1" y="1562"/>
                  </a:cubicBezTo>
                  <a:cubicBezTo>
                    <a:pt x="1" y="1593"/>
                    <a:pt x="28" y="1593"/>
                    <a:pt x="28" y="1593"/>
                  </a:cubicBezTo>
                  <a:cubicBezTo>
                    <a:pt x="145" y="1070"/>
                    <a:pt x="203" y="547"/>
                    <a:pt x="203" y="24"/>
                  </a:cubicBezTo>
                  <a:cubicBezTo>
                    <a:pt x="189" y="8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5879263" y="1527942"/>
              <a:ext cx="5690" cy="60064"/>
            </a:xfrm>
            <a:custGeom>
              <a:avLst/>
              <a:gdLst/>
              <a:ahLst/>
              <a:cxnLst/>
              <a:rect l="l" t="t" r="r" b="b"/>
              <a:pathLst>
                <a:path w="117" h="1235" extrusionOk="0">
                  <a:moveTo>
                    <a:pt x="101" y="1"/>
                  </a:moveTo>
                  <a:cubicBezTo>
                    <a:pt x="94" y="1"/>
                    <a:pt x="86" y="8"/>
                    <a:pt x="86" y="22"/>
                  </a:cubicBezTo>
                  <a:cubicBezTo>
                    <a:pt x="58" y="428"/>
                    <a:pt x="28" y="807"/>
                    <a:pt x="0" y="1214"/>
                  </a:cubicBezTo>
                  <a:cubicBezTo>
                    <a:pt x="0" y="1228"/>
                    <a:pt x="7" y="1235"/>
                    <a:pt x="18" y="1235"/>
                  </a:cubicBezTo>
                  <a:cubicBezTo>
                    <a:pt x="29" y="1235"/>
                    <a:pt x="43" y="1228"/>
                    <a:pt x="58" y="1214"/>
                  </a:cubicBezTo>
                  <a:cubicBezTo>
                    <a:pt x="86" y="807"/>
                    <a:pt x="116" y="428"/>
                    <a:pt x="116" y="22"/>
                  </a:cubicBezTo>
                  <a:cubicBezTo>
                    <a:pt x="116" y="8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5887726" y="1526823"/>
              <a:ext cx="8511" cy="52283"/>
            </a:xfrm>
            <a:custGeom>
              <a:avLst/>
              <a:gdLst/>
              <a:ahLst/>
              <a:cxnLst/>
              <a:rect l="l" t="t" r="r" b="b"/>
              <a:pathLst>
                <a:path w="175" h="1075" extrusionOk="0">
                  <a:moveTo>
                    <a:pt x="116" y="1"/>
                  </a:moveTo>
                  <a:cubicBezTo>
                    <a:pt x="101" y="1"/>
                    <a:pt x="87" y="16"/>
                    <a:pt x="87" y="45"/>
                  </a:cubicBezTo>
                  <a:cubicBezTo>
                    <a:pt x="59" y="365"/>
                    <a:pt x="59" y="714"/>
                    <a:pt x="1" y="1032"/>
                  </a:cubicBezTo>
                  <a:cubicBezTo>
                    <a:pt x="1" y="1054"/>
                    <a:pt x="30" y="1074"/>
                    <a:pt x="47" y="1074"/>
                  </a:cubicBezTo>
                  <a:cubicBezTo>
                    <a:pt x="54" y="1074"/>
                    <a:pt x="59" y="1071"/>
                    <a:pt x="59" y="1063"/>
                  </a:cubicBezTo>
                  <a:cubicBezTo>
                    <a:pt x="117" y="714"/>
                    <a:pt x="175" y="365"/>
                    <a:pt x="145" y="45"/>
                  </a:cubicBezTo>
                  <a:cubicBezTo>
                    <a:pt x="145" y="16"/>
                    <a:pt x="130" y="1"/>
                    <a:pt x="11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5897550" y="1548174"/>
              <a:ext cx="5690" cy="28549"/>
            </a:xfrm>
            <a:custGeom>
              <a:avLst/>
              <a:gdLst/>
              <a:ahLst/>
              <a:cxnLst/>
              <a:rect l="l" t="t" r="r" b="b"/>
              <a:pathLst>
                <a:path w="117" h="587" extrusionOk="0">
                  <a:moveTo>
                    <a:pt x="71" y="1"/>
                  </a:moveTo>
                  <a:cubicBezTo>
                    <a:pt x="64" y="1"/>
                    <a:pt x="59" y="4"/>
                    <a:pt x="59" y="12"/>
                  </a:cubicBezTo>
                  <a:cubicBezTo>
                    <a:pt x="1" y="217"/>
                    <a:pt x="1" y="391"/>
                    <a:pt x="1" y="566"/>
                  </a:cubicBezTo>
                  <a:cubicBezTo>
                    <a:pt x="1" y="580"/>
                    <a:pt x="8" y="586"/>
                    <a:pt x="16" y="586"/>
                  </a:cubicBezTo>
                  <a:cubicBezTo>
                    <a:pt x="23" y="586"/>
                    <a:pt x="31" y="580"/>
                    <a:pt x="31" y="566"/>
                  </a:cubicBezTo>
                  <a:cubicBezTo>
                    <a:pt x="59" y="391"/>
                    <a:pt x="59" y="217"/>
                    <a:pt x="117" y="43"/>
                  </a:cubicBezTo>
                  <a:cubicBezTo>
                    <a:pt x="117" y="21"/>
                    <a:pt x="88" y="1"/>
                    <a:pt x="7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5905380" y="1560430"/>
              <a:ext cx="3550" cy="13472"/>
            </a:xfrm>
            <a:custGeom>
              <a:avLst/>
              <a:gdLst/>
              <a:ahLst/>
              <a:cxnLst/>
              <a:rect l="l" t="t" r="r" b="b"/>
              <a:pathLst>
                <a:path w="73" h="277" extrusionOk="0">
                  <a:moveTo>
                    <a:pt x="54" y="0"/>
                  </a:moveTo>
                  <a:cubicBezTo>
                    <a:pt x="44" y="0"/>
                    <a:pt x="29" y="8"/>
                    <a:pt x="14" y="23"/>
                  </a:cubicBezTo>
                  <a:lnTo>
                    <a:pt x="14" y="255"/>
                  </a:lnTo>
                  <a:cubicBezTo>
                    <a:pt x="0" y="269"/>
                    <a:pt x="8" y="276"/>
                    <a:pt x="19" y="276"/>
                  </a:cubicBezTo>
                  <a:cubicBezTo>
                    <a:pt x="30" y="276"/>
                    <a:pt x="44" y="269"/>
                    <a:pt x="44" y="255"/>
                  </a:cubicBezTo>
                  <a:cubicBezTo>
                    <a:pt x="44" y="197"/>
                    <a:pt x="72" y="109"/>
                    <a:pt x="72" y="23"/>
                  </a:cubicBezTo>
                  <a:cubicBezTo>
                    <a:pt x="72" y="8"/>
                    <a:pt x="65" y="0"/>
                    <a:pt x="5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5835394" y="1430428"/>
              <a:ext cx="5690" cy="15271"/>
            </a:xfrm>
            <a:custGeom>
              <a:avLst/>
              <a:gdLst/>
              <a:ahLst/>
              <a:cxnLst/>
              <a:rect l="l" t="t" r="r" b="b"/>
              <a:pathLst>
                <a:path w="117" h="314" extrusionOk="0">
                  <a:moveTo>
                    <a:pt x="103" y="0"/>
                  </a:moveTo>
                  <a:cubicBezTo>
                    <a:pt x="96" y="0"/>
                    <a:pt x="89" y="8"/>
                    <a:pt x="89" y="23"/>
                  </a:cubicBezTo>
                  <a:cubicBezTo>
                    <a:pt x="58" y="109"/>
                    <a:pt x="31" y="197"/>
                    <a:pt x="31" y="283"/>
                  </a:cubicBezTo>
                  <a:cubicBezTo>
                    <a:pt x="0" y="313"/>
                    <a:pt x="31" y="313"/>
                    <a:pt x="31" y="313"/>
                  </a:cubicBezTo>
                  <a:cubicBezTo>
                    <a:pt x="89" y="225"/>
                    <a:pt x="89" y="109"/>
                    <a:pt x="117" y="23"/>
                  </a:cubicBezTo>
                  <a:cubicBezTo>
                    <a:pt x="117" y="8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5842495" y="1433249"/>
              <a:ext cx="4231" cy="19454"/>
            </a:xfrm>
            <a:custGeom>
              <a:avLst/>
              <a:gdLst/>
              <a:ahLst/>
              <a:cxnLst/>
              <a:rect l="l" t="t" r="r" b="b"/>
              <a:pathLst>
                <a:path w="87" h="400" extrusionOk="0">
                  <a:moveTo>
                    <a:pt x="58" y="0"/>
                  </a:moveTo>
                  <a:cubicBezTo>
                    <a:pt x="43" y="0"/>
                    <a:pt x="29" y="8"/>
                    <a:pt x="29" y="23"/>
                  </a:cubicBezTo>
                  <a:cubicBezTo>
                    <a:pt x="29" y="139"/>
                    <a:pt x="29" y="255"/>
                    <a:pt x="1" y="372"/>
                  </a:cubicBezTo>
                  <a:cubicBezTo>
                    <a:pt x="1" y="400"/>
                    <a:pt x="29" y="400"/>
                    <a:pt x="29" y="400"/>
                  </a:cubicBezTo>
                  <a:cubicBezTo>
                    <a:pt x="59" y="283"/>
                    <a:pt x="87" y="139"/>
                    <a:pt x="87" y="23"/>
                  </a:cubicBezTo>
                  <a:cubicBezTo>
                    <a:pt x="87" y="8"/>
                    <a:pt x="72" y="0"/>
                    <a:pt x="5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5846677" y="1442149"/>
              <a:ext cx="5690" cy="21545"/>
            </a:xfrm>
            <a:custGeom>
              <a:avLst/>
              <a:gdLst/>
              <a:ahLst/>
              <a:cxnLst/>
              <a:rect l="l" t="t" r="r" b="b"/>
              <a:pathLst>
                <a:path w="117" h="443" extrusionOk="0">
                  <a:moveTo>
                    <a:pt x="96" y="1"/>
                  </a:moveTo>
                  <a:cubicBezTo>
                    <a:pt x="92" y="1"/>
                    <a:pt x="89" y="4"/>
                    <a:pt x="89" y="14"/>
                  </a:cubicBezTo>
                  <a:cubicBezTo>
                    <a:pt x="59" y="158"/>
                    <a:pt x="31" y="275"/>
                    <a:pt x="1" y="421"/>
                  </a:cubicBezTo>
                  <a:cubicBezTo>
                    <a:pt x="1" y="435"/>
                    <a:pt x="8" y="442"/>
                    <a:pt x="19" y="442"/>
                  </a:cubicBezTo>
                  <a:cubicBezTo>
                    <a:pt x="30" y="442"/>
                    <a:pt x="45" y="435"/>
                    <a:pt x="59" y="421"/>
                  </a:cubicBezTo>
                  <a:cubicBezTo>
                    <a:pt x="59" y="305"/>
                    <a:pt x="89" y="158"/>
                    <a:pt x="117" y="14"/>
                  </a:cubicBezTo>
                  <a:cubicBezTo>
                    <a:pt x="117" y="14"/>
                    <a:pt x="105" y="1"/>
                    <a:pt x="9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5852319" y="1453044"/>
              <a:ext cx="6468" cy="19454"/>
            </a:xfrm>
            <a:custGeom>
              <a:avLst/>
              <a:gdLst/>
              <a:ahLst/>
              <a:cxnLst/>
              <a:rect l="l" t="t" r="r" b="b"/>
              <a:pathLst>
                <a:path w="133" h="400" extrusionOk="0">
                  <a:moveTo>
                    <a:pt x="115" y="0"/>
                  </a:moveTo>
                  <a:cubicBezTo>
                    <a:pt x="104" y="0"/>
                    <a:pt x="89" y="8"/>
                    <a:pt x="89" y="23"/>
                  </a:cubicBezTo>
                  <a:lnTo>
                    <a:pt x="1" y="371"/>
                  </a:lnTo>
                  <a:cubicBezTo>
                    <a:pt x="1" y="399"/>
                    <a:pt x="31" y="399"/>
                    <a:pt x="31" y="399"/>
                  </a:cubicBezTo>
                  <a:cubicBezTo>
                    <a:pt x="59" y="255"/>
                    <a:pt x="89" y="139"/>
                    <a:pt x="117" y="23"/>
                  </a:cubicBezTo>
                  <a:cubicBezTo>
                    <a:pt x="132" y="8"/>
                    <a:pt x="125" y="0"/>
                    <a:pt x="1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5856648" y="1447353"/>
              <a:ext cx="11332" cy="32877"/>
            </a:xfrm>
            <a:custGeom>
              <a:avLst/>
              <a:gdLst/>
              <a:ahLst/>
              <a:cxnLst/>
              <a:rect l="l" t="t" r="r" b="b"/>
              <a:pathLst>
                <a:path w="233" h="676" extrusionOk="0">
                  <a:moveTo>
                    <a:pt x="204" y="1"/>
                  </a:moveTo>
                  <a:cubicBezTo>
                    <a:pt x="189" y="1"/>
                    <a:pt x="175" y="8"/>
                    <a:pt x="175" y="24"/>
                  </a:cubicBezTo>
                  <a:cubicBezTo>
                    <a:pt x="86" y="226"/>
                    <a:pt x="28" y="430"/>
                    <a:pt x="0" y="663"/>
                  </a:cubicBezTo>
                  <a:cubicBezTo>
                    <a:pt x="0" y="663"/>
                    <a:pt x="13" y="675"/>
                    <a:pt x="21" y="675"/>
                  </a:cubicBezTo>
                  <a:cubicBezTo>
                    <a:pt x="25" y="675"/>
                    <a:pt x="28" y="672"/>
                    <a:pt x="28" y="663"/>
                  </a:cubicBezTo>
                  <a:cubicBezTo>
                    <a:pt x="86" y="458"/>
                    <a:pt x="144" y="226"/>
                    <a:pt x="233" y="24"/>
                  </a:cubicBezTo>
                  <a:cubicBezTo>
                    <a:pt x="233" y="8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5860830" y="1442198"/>
              <a:ext cx="18481" cy="46495"/>
            </a:xfrm>
            <a:custGeom>
              <a:avLst/>
              <a:gdLst/>
              <a:ahLst/>
              <a:cxnLst/>
              <a:rect l="l" t="t" r="r" b="b"/>
              <a:pathLst>
                <a:path w="380" h="956" extrusionOk="0">
                  <a:moveTo>
                    <a:pt x="346" y="1"/>
                  </a:moveTo>
                  <a:cubicBezTo>
                    <a:pt x="338" y="1"/>
                    <a:pt x="329" y="4"/>
                    <a:pt x="321" y="13"/>
                  </a:cubicBezTo>
                  <a:cubicBezTo>
                    <a:pt x="205" y="304"/>
                    <a:pt x="117" y="622"/>
                    <a:pt x="0" y="943"/>
                  </a:cubicBezTo>
                  <a:cubicBezTo>
                    <a:pt x="0" y="943"/>
                    <a:pt x="14" y="956"/>
                    <a:pt x="23" y="956"/>
                  </a:cubicBezTo>
                  <a:cubicBezTo>
                    <a:pt x="27" y="956"/>
                    <a:pt x="31" y="952"/>
                    <a:pt x="31" y="943"/>
                  </a:cubicBezTo>
                  <a:cubicBezTo>
                    <a:pt x="175" y="653"/>
                    <a:pt x="291" y="332"/>
                    <a:pt x="379" y="41"/>
                  </a:cubicBezTo>
                  <a:cubicBezTo>
                    <a:pt x="379" y="22"/>
                    <a:pt x="364" y="1"/>
                    <a:pt x="34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5869293" y="1437529"/>
              <a:ext cx="21983" cy="60064"/>
            </a:xfrm>
            <a:custGeom>
              <a:avLst/>
              <a:gdLst/>
              <a:ahLst/>
              <a:cxnLst/>
              <a:rect l="l" t="t" r="r" b="b"/>
              <a:pathLst>
                <a:path w="452" h="1235" extrusionOk="0">
                  <a:moveTo>
                    <a:pt x="430" y="0"/>
                  </a:moveTo>
                  <a:cubicBezTo>
                    <a:pt x="415" y="0"/>
                    <a:pt x="393" y="7"/>
                    <a:pt x="380" y="21"/>
                  </a:cubicBezTo>
                  <a:cubicBezTo>
                    <a:pt x="233" y="400"/>
                    <a:pt x="89" y="807"/>
                    <a:pt x="1" y="1213"/>
                  </a:cubicBezTo>
                  <a:cubicBezTo>
                    <a:pt x="1" y="1227"/>
                    <a:pt x="8" y="1234"/>
                    <a:pt x="16" y="1234"/>
                  </a:cubicBezTo>
                  <a:cubicBezTo>
                    <a:pt x="23" y="1234"/>
                    <a:pt x="31" y="1227"/>
                    <a:pt x="31" y="1213"/>
                  </a:cubicBezTo>
                  <a:cubicBezTo>
                    <a:pt x="175" y="807"/>
                    <a:pt x="291" y="428"/>
                    <a:pt x="438" y="21"/>
                  </a:cubicBezTo>
                  <a:cubicBezTo>
                    <a:pt x="452" y="7"/>
                    <a:pt x="444" y="0"/>
                    <a:pt x="43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5877755" y="1434660"/>
              <a:ext cx="21302" cy="75676"/>
            </a:xfrm>
            <a:custGeom>
              <a:avLst/>
              <a:gdLst/>
              <a:ahLst/>
              <a:cxnLst/>
              <a:rect l="l" t="t" r="r" b="b"/>
              <a:pathLst>
                <a:path w="438" h="1556" extrusionOk="0">
                  <a:moveTo>
                    <a:pt x="409" y="1"/>
                  </a:moveTo>
                  <a:cubicBezTo>
                    <a:pt x="394" y="1"/>
                    <a:pt x="380" y="8"/>
                    <a:pt x="380" y="22"/>
                  </a:cubicBezTo>
                  <a:cubicBezTo>
                    <a:pt x="233" y="517"/>
                    <a:pt x="117" y="1040"/>
                    <a:pt x="1" y="1533"/>
                  </a:cubicBezTo>
                  <a:cubicBezTo>
                    <a:pt x="1" y="1548"/>
                    <a:pt x="9" y="1555"/>
                    <a:pt x="16" y="1555"/>
                  </a:cubicBezTo>
                  <a:cubicBezTo>
                    <a:pt x="24" y="1555"/>
                    <a:pt x="31" y="1548"/>
                    <a:pt x="31" y="1533"/>
                  </a:cubicBezTo>
                  <a:cubicBezTo>
                    <a:pt x="206" y="1068"/>
                    <a:pt x="322" y="545"/>
                    <a:pt x="438" y="22"/>
                  </a:cubicBezTo>
                  <a:cubicBezTo>
                    <a:pt x="438" y="8"/>
                    <a:pt x="423" y="1"/>
                    <a:pt x="40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5889087" y="1417735"/>
              <a:ext cx="22664" cy="88662"/>
            </a:xfrm>
            <a:custGeom>
              <a:avLst/>
              <a:gdLst/>
              <a:ahLst/>
              <a:cxnLst/>
              <a:rect l="l" t="t" r="r" b="b"/>
              <a:pathLst>
                <a:path w="466" h="1823" extrusionOk="0">
                  <a:moveTo>
                    <a:pt x="436" y="0"/>
                  </a:moveTo>
                  <a:cubicBezTo>
                    <a:pt x="422" y="0"/>
                    <a:pt x="407" y="7"/>
                    <a:pt x="407" y="21"/>
                  </a:cubicBezTo>
                  <a:cubicBezTo>
                    <a:pt x="291" y="633"/>
                    <a:pt x="147" y="1214"/>
                    <a:pt x="0" y="1795"/>
                  </a:cubicBezTo>
                  <a:cubicBezTo>
                    <a:pt x="0" y="1823"/>
                    <a:pt x="31" y="1823"/>
                    <a:pt x="59" y="1823"/>
                  </a:cubicBezTo>
                  <a:cubicBezTo>
                    <a:pt x="233" y="1242"/>
                    <a:pt x="379" y="633"/>
                    <a:pt x="465" y="21"/>
                  </a:cubicBezTo>
                  <a:cubicBezTo>
                    <a:pt x="465" y="7"/>
                    <a:pt x="451" y="0"/>
                    <a:pt x="43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5883446" y="1380626"/>
              <a:ext cx="4329" cy="30348"/>
            </a:xfrm>
            <a:custGeom>
              <a:avLst/>
              <a:gdLst/>
              <a:ahLst/>
              <a:cxnLst/>
              <a:rect l="l" t="t" r="r" b="b"/>
              <a:pathLst>
                <a:path w="89" h="624" extrusionOk="0">
                  <a:moveTo>
                    <a:pt x="30" y="1"/>
                  </a:moveTo>
                  <a:cubicBezTo>
                    <a:pt x="30" y="203"/>
                    <a:pt x="30" y="408"/>
                    <a:pt x="0" y="610"/>
                  </a:cubicBezTo>
                  <a:cubicBezTo>
                    <a:pt x="0" y="610"/>
                    <a:pt x="14" y="623"/>
                    <a:pt x="23" y="623"/>
                  </a:cubicBezTo>
                  <a:cubicBezTo>
                    <a:pt x="27" y="623"/>
                    <a:pt x="30" y="620"/>
                    <a:pt x="30" y="610"/>
                  </a:cubicBezTo>
                  <a:cubicBezTo>
                    <a:pt x="58" y="408"/>
                    <a:pt x="89" y="203"/>
                    <a:pt x="5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5887726" y="1384809"/>
              <a:ext cx="5690" cy="50580"/>
            </a:xfrm>
            <a:custGeom>
              <a:avLst/>
              <a:gdLst/>
              <a:ahLst/>
              <a:cxnLst/>
              <a:rect l="l" t="t" r="r" b="b"/>
              <a:pathLst>
                <a:path w="117" h="1040" extrusionOk="0">
                  <a:moveTo>
                    <a:pt x="87" y="1"/>
                  </a:moveTo>
                  <a:cubicBezTo>
                    <a:pt x="59" y="350"/>
                    <a:pt x="28" y="670"/>
                    <a:pt x="1" y="1019"/>
                  </a:cubicBezTo>
                  <a:cubicBezTo>
                    <a:pt x="1" y="1033"/>
                    <a:pt x="15" y="1040"/>
                    <a:pt x="30" y="1040"/>
                  </a:cubicBezTo>
                  <a:cubicBezTo>
                    <a:pt x="44" y="1040"/>
                    <a:pt x="59" y="1033"/>
                    <a:pt x="59" y="1019"/>
                  </a:cubicBezTo>
                  <a:cubicBezTo>
                    <a:pt x="87" y="670"/>
                    <a:pt x="117" y="350"/>
                    <a:pt x="11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5894729" y="1393660"/>
              <a:ext cx="8511" cy="40221"/>
            </a:xfrm>
            <a:custGeom>
              <a:avLst/>
              <a:gdLst/>
              <a:ahLst/>
              <a:cxnLst/>
              <a:rect l="l" t="t" r="r" b="b"/>
              <a:pathLst>
                <a:path w="175" h="827" extrusionOk="0">
                  <a:moveTo>
                    <a:pt x="161" y="1"/>
                  </a:moveTo>
                  <a:cubicBezTo>
                    <a:pt x="154" y="1"/>
                    <a:pt x="147" y="8"/>
                    <a:pt x="147" y="23"/>
                  </a:cubicBezTo>
                  <a:cubicBezTo>
                    <a:pt x="117" y="284"/>
                    <a:pt x="59" y="546"/>
                    <a:pt x="1" y="779"/>
                  </a:cubicBezTo>
                  <a:cubicBezTo>
                    <a:pt x="1" y="813"/>
                    <a:pt x="20" y="827"/>
                    <a:pt x="37" y="827"/>
                  </a:cubicBezTo>
                  <a:cubicBezTo>
                    <a:pt x="49" y="827"/>
                    <a:pt x="59" y="819"/>
                    <a:pt x="59" y="807"/>
                  </a:cubicBezTo>
                  <a:cubicBezTo>
                    <a:pt x="147" y="546"/>
                    <a:pt x="175" y="284"/>
                    <a:pt x="175" y="23"/>
                  </a:cubicBezTo>
                  <a:cubicBezTo>
                    <a:pt x="175" y="8"/>
                    <a:pt x="168" y="1"/>
                    <a:pt x="16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5876442" y="1370072"/>
              <a:ext cx="5204" cy="16876"/>
            </a:xfrm>
            <a:custGeom>
              <a:avLst/>
              <a:gdLst/>
              <a:ahLst/>
              <a:cxnLst/>
              <a:rect l="l" t="t" r="r" b="b"/>
              <a:pathLst>
                <a:path w="107" h="347" extrusionOk="0">
                  <a:moveTo>
                    <a:pt x="72" y="1"/>
                  </a:moveTo>
                  <a:cubicBezTo>
                    <a:pt x="65" y="1"/>
                    <a:pt x="58" y="4"/>
                    <a:pt x="58" y="13"/>
                  </a:cubicBezTo>
                  <a:cubicBezTo>
                    <a:pt x="28" y="130"/>
                    <a:pt x="0" y="218"/>
                    <a:pt x="0" y="334"/>
                  </a:cubicBezTo>
                  <a:cubicBezTo>
                    <a:pt x="0" y="334"/>
                    <a:pt x="12" y="347"/>
                    <a:pt x="21" y="347"/>
                  </a:cubicBezTo>
                  <a:cubicBezTo>
                    <a:pt x="25" y="347"/>
                    <a:pt x="28" y="343"/>
                    <a:pt x="28" y="334"/>
                  </a:cubicBezTo>
                  <a:cubicBezTo>
                    <a:pt x="58" y="246"/>
                    <a:pt x="86" y="130"/>
                    <a:pt x="86" y="13"/>
                  </a:cubicBezTo>
                  <a:cubicBezTo>
                    <a:pt x="106" y="13"/>
                    <a:pt x="87" y="1"/>
                    <a:pt x="7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5873573" y="1364479"/>
              <a:ext cx="4231" cy="10554"/>
            </a:xfrm>
            <a:custGeom>
              <a:avLst/>
              <a:gdLst/>
              <a:ahLst/>
              <a:cxnLst/>
              <a:rect l="l" t="t" r="r" b="b"/>
              <a:pathLst>
                <a:path w="87" h="217" extrusionOk="0">
                  <a:moveTo>
                    <a:pt x="77" y="1"/>
                  </a:moveTo>
                  <a:cubicBezTo>
                    <a:pt x="73" y="1"/>
                    <a:pt x="67" y="4"/>
                    <a:pt x="59" y="12"/>
                  </a:cubicBezTo>
                  <a:cubicBezTo>
                    <a:pt x="29" y="70"/>
                    <a:pt x="1" y="128"/>
                    <a:pt x="1" y="186"/>
                  </a:cubicBezTo>
                  <a:lnTo>
                    <a:pt x="1" y="217"/>
                  </a:lnTo>
                  <a:cubicBezTo>
                    <a:pt x="59" y="159"/>
                    <a:pt x="59" y="100"/>
                    <a:pt x="87" y="42"/>
                  </a:cubicBezTo>
                  <a:cubicBezTo>
                    <a:pt x="87" y="21"/>
                    <a:pt x="87" y="1"/>
                    <a:pt x="7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5908882" y="1400761"/>
              <a:ext cx="21302" cy="84139"/>
            </a:xfrm>
            <a:custGeom>
              <a:avLst/>
              <a:gdLst/>
              <a:ahLst/>
              <a:cxnLst/>
              <a:rect l="l" t="t" r="r" b="b"/>
              <a:pathLst>
                <a:path w="438" h="1730" extrusionOk="0">
                  <a:moveTo>
                    <a:pt x="408" y="1"/>
                  </a:moveTo>
                  <a:cubicBezTo>
                    <a:pt x="394" y="1"/>
                    <a:pt x="379" y="8"/>
                    <a:pt x="379" y="22"/>
                  </a:cubicBezTo>
                  <a:cubicBezTo>
                    <a:pt x="233" y="575"/>
                    <a:pt x="116" y="1156"/>
                    <a:pt x="0" y="1707"/>
                  </a:cubicBezTo>
                  <a:cubicBezTo>
                    <a:pt x="0" y="1722"/>
                    <a:pt x="8" y="1729"/>
                    <a:pt x="15" y="1729"/>
                  </a:cubicBezTo>
                  <a:cubicBezTo>
                    <a:pt x="23" y="1729"/>
                    <a:pt x="30" y="1722"/>
                    <a:pt x="30" y="1707"/>
                  </a:cubicBezTo>
                  <a:cubicBezTo>
                    <a:pt x="175" y="1156"/>
                    <a:pt x="321" y="603"/>
                    <a:pt x="437" y="22"/>
                  </a:cubicBezTo>
                  <a:cubicBezTo>
                    <a:pt x="437" y="8"/>
                    <a:pt x="423" y="1"/>
                    <a:pt x="40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1"/>
            <p:cNvSpPr/>
            <p:nvPr/>
          </p:nvSpPr>
          <p:spPr>
            <a:xfrm>
              <a:off x="5926537" y="1395557"/>
              <a:ext cx="14931" cy="62447"/>
            </a:xfrm>
            <a:custGeom>
              <a:avLst/>
              <a:gdLst/>
              <a:ahLst/>
              <a:cxnLst/>
              <a:rect l="l" t="t" r="r" b="b"/>
              <a:pathLst>
                <a:path w="307" h="1284" extrusionOk="0">
                  <a:moveTo>
                    <a:pt x="283" y="1"/>
                  </a:moveTo>
                  <a:cubicBezTo>
                    <a:pt x="279" y="1"/>
                    <a:pt x="276" y="4"/>
                    <a:pt x="276" y="12"/>
                  </a:cubicBezTo>
                  <a:cubicBezTo>
                    <a:pt x="190" y="449"/>
                    <a:pt x="102" y="856"/>
                    <a:pt x="16" y="1263"/>
                  </a:cubicBezTo>
                  <a:cubicBezTo>
                    <a:pt x="1" y="1277"/>
                    <a:pt x="8" y="1284"/>
                    <a:pt x="19" y="1284"/>
                  </a:cubicBezTo>
                  <a:cubicBezTo>
                    <a:pt x="29" y="1284"/>
                    <a:pt x="44" y="1277"/>
                    <a:pt x="44" y="1263"/>
                  </a:cubicBezTo>
                  <a:cubicBezTo>
                    <a:pt x="190" y="884"/>
                    <a:pt x="276" y="449"/>
                    <a:pt x="307" y="43"/>
                  </a:cubicBezTo>
                  <a:cubicBezTo>
                    <a:pt x="307" y="21"/>
                    <a:pt x="291" y="1"/>
                    <a:pt x="28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1"/>
            <p:cNvSpPr/>
            <p:nvPr/>
          </p:nvSpPr>
          <p:spPr>
            <a:xfrm>
              <a:off x="5942100" y="1395557"/>
              <a:ext cx="12013" cy="44112"/>
            </a:xfrm>
            <a:custGeom>
              <a:avLst/>
              <a:gdLst/>
              <a:ahLst/>
              <a:cxnLst/>
              <a:rect l="l" t="t" r="r" b="b"/>
              <a:pathLst>
                <a:path w="247" h="907" extrusionOk="0">
                  <a:moveTo>
                    <a:pt x="201" y="1"/>
                  </a:moveTo>
                  <a:cubicBezTo>
                    <a:pt x="194" y="1"/>
                    <a:pt x="189" y="4"/>
                    <a:pt x="189" y="12"/>
                  </a:cubicBezTo>
                  <a:cubicBezTo>
                    <a:pt x="103" y="303"/>
                    <a:pt x="45" y="593"/>
                    <a:pt x="15" y="884"/>
                  </a:cubicBezTo>
                  <a:cubicBezTo>
                    <a:pt x="1" y="899"/>
                    <a:pt x="8" y="907"/>
                    <a:pt x="19" y="907"/>
                  </a:cubicBezTo>
                  <a:cubicBezTo>
                    <a:pt x="30" y="907"/>
                    <a:pt x="45" y="899"/>
                    <a:pt x="45" y="884"/>
                  </a:cubicBezTo>
                  <a:cubicBezTo>
                    <a:pt x="103" y="593"/>
                    <a:pt x="189" y="333"/>
                    <a:pt x="247" y="43"/>
                  </a:cubicBezTo>
                  <a:cubicBezTo>
                    <a:pt x="247" y="21"/>
                    <a:pt x="218" y="1"/>
                    <a:pt x="20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5954113" y="1376832"/>
              <a:ext cx="15028" cy="52915"/>
            </a:xfrm>
            <a:custGeom>
              <a:avLst/>
              <a:gdLst/>
              <a:ahLst/>
              <a:cxnLst/>
              <a:rect l="l" t="t" r="r" b="b"/>
              <a:pathLst>
                <a:path w="309" h="1088" extrusionOk="0">
                  <a:moveTo>
                    <a:pt x="282" y="1"/>
                  </a:moveTo>
                  <a:cubicBezTo>
                    <a:pt x="273" y="1"/>
                    <a:pt x="263" y="8"/>
                    <a:pt x="263" y="21"/>
                  </a:cubicBezTo>
                  <a:cubicBezTo>
                    <a:pt x="146" y="369"/>
                    <a:pt x="58" y="718"/>
                    <a:pt x="0" y="1067"/>
                  </a:cubicBezTo>
                  <a:cubicBezTo>
                    <a:pt x="0" y="1081"/>
                    <a:pt x="0" y="1088"/>
                    <a:pt x="4" y="1088"/>
                  </a:cubicBezTo>
                  <a:cubicBezTo>
                    <a:pt x="8" y="1088"/>
                    <a:pt x="15" y="1081"/>
                    <a:pt x="30" y="1067"/>
                  </a:cubicBezTo>
                  <a:cubicBezTo>
                    <a:pt x="116" y="746"/>
                    <a:pt x="205" y="369"/>
                    <a:pt x="291" y="49"/>
                  </a:cubicBezTo>
                  <a:cubicBezTo>
                    <a:pt x="308" y="15"/>
                    <a:pt x="296" y="1"/>
                    <a:pt x="28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5964034" y="1378146"/>
              <a:ext cx="14201" cy="39297"/>
            </a:xfrm>
            <a:custGeom>
              <a:avLst/>
              <a:gdLst/>
              <a:ahLst/>
              <a:cxnLst/>
              <a:rect l="l" t="t" r="r" b="b"/>
              <a:pathLst>
                <a:path w="292" h="808" extrusionOk="0">
                  <a:moveTo>
                    <a:pt x="273" y="1"/>
                  </a:moveTo>
                  <a:cubicBezTo>
                    <a:pt x="261" y="1"/>
                    <a:pt x="247" y="8"/>
                    <a:pt x="233" y="22"/>
                  </a:cubicBezTo>
                  <a:cubicBezTo>
                    <a:pt x="145" y="254"/>
                    <a:pt x="87" y="517"/>
                    <a:pt x="1" y="777"/>
                  </a:cubicBezTo>
                  <a:cubicBezTo>
                    <a:pt x="1" y="807"/>
                    <a:pt x="28" y="807"/>
                    <a:pt x="28" y="807"/>
                  </a:cubicBezTo>
                  <a:lnTo>
                    <a:pt x="291" y="22"/>
                  </a:lnTo>
                  <a:cubicBezTo>
                    <a:pt x="291" y="8"/>
                    <a:pt x="284" y="1"/>
                    <a:pt x="2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5971038" y="1380966"/>
              <a:ext cx="12840" cy="34239"/>
            </a:xfrm>
            <a:custGeom>
              <a:avLst/>
              <a:gdLst/>
              <a:ahLst/>
              <a:cxnLst/>
              <a:rect l="l" t="t" r="r" b="b"/>
              <a:pathLst>
                <a:path w="264" h="704" extrusionOk="0">
                  <a:moveTo>
                    <a:pt x="245" y="1"/>
                  </a:moveTo>
                  <a:cubicBezTo>
                    <a:pt x="234" y="1"/>
                    <a:pt x="219" y="8"/>
                    <a:pt x="205" y="22"/>
                  </a:cubicBezTo>
                  <a:cubicBezTo>
                    <a:pt x="147" y="226"/>
                    <a:pt x="59" y="459"/>
                    <a:pt x="1" y="691"/>
                  </a:cubicBezTo>
                  <a:cubicBezTo>
                    <a:pt x="1" y="691"/>
                    <a:pt x="14" y="704"/>
                    <a:pt x="23" y="704"/>
                  </a:cubicBezTo>
                  <a:cubicBezTo>
                    <a:pt x="28" y="704"/>
                    <a:pt x="31" y="701"/>
                    <a:pt x="31" y="691"/>
                  </a:cubicBezTo>
                  <a:cubicBezTo>
                    <a:pt x="117" y="487"/>
                    <a:pt x="205" y="254"/>
                    <a:pt x="263" y="22"/>
                  </a:cubicBezTo>
                  <a:cubicBezTo>
                    <a:pt x="263" y="8"/>
                    <a:pt x="256" y="1"/>
                    <a:pt x="24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5981008" y="1375811"/>
              <a:ext cx="14153" cy="39832"/>
            </a:xfrm>
            <a:custGeom>
              <a:avLst/>
              <a:gdLst/>
              <a:ahLst/>
              <a:cxnLst/>
              <a:rect l="l" t="t" r="r" b="b"/>
              <a:pathLst>
                <a:path w="291" h="819" extrusionOk="0">
                  <a:moveTo>
                    <a:pt x="245" y="0"/>
                  </a:moveTo>
                  <a:cubicBezTo>
                    <a:pt x="238" y="0"/>
                    <a:pt x="233" y="3"/>
                    <a:pt x="233" y="12"/>
                  </a:cubicBezTo>
                  <a:cubicBezTo>
                    <a:pt x="144" y="274"/>
                    <a:pt x="58" y="535"/>
                    <a:pt x="0" y="797"/>
                  </a:cubicBezTo>
                  <a:cubicBezTo>
                    <a:pt x="0" y="811"/>
                    <a:pt x="7" y="818"/>
                    <a:pt x="18" y="818"/>
                  </a:cubicBezTo>
                  <a:cubicBezTo>
                    <a:pt x="29" y="818"/>
                    <a:pt x="43" y="811"/>
                    <a:pt x="58" y="797"/>
                  </a:cubicBezTo>
                  <a:cubicBezTo>
                    <a:pt x="116" y="535"/>
                    <a:pt x="202" y="302"/>
                    <a:pt x="291" y="42"/>
                  </a:cubicBezTo>
                  <a:cubicBezTo>
                    <a:pt x="291" y="20"/>
                    <a:pt x="262" y="0"/>
                    <a:pt x="24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5992291" y="1372942"/>
              <a:ext cx="11381" cy="36039"/>
            </a:xfrm>
            <a:custGeom>
              <a:avLst/>
              <a:gdLst/>
              <a:ahLst/>
              <a:cxnLst/>
              <a:rect l="l" t="t" r="r" b="b"/>
              <a:pathLst>
                <a:path w="234" h="741" extrusionOk="0">
                  <a:moveTo>
                    <a:pt x="187" y="1"/>
                  </a:moveTo>
                  <a:cubicBezTo>
                    <a:pt x="180" y="1"/>
                    <a:pt x="175" y="4"/>
                    <a:pt x="175" y="12"/>
                  </a:cubicBezTo>
                  <a:lnTo>
                    <a:pt x="1" y="710"/>
                  </a:lnTo>
                  <a:cubicBezTo>
                    <a:pt x="1" y="740"/>
                    <a:pt x="29" y="740"/>
                    <a:pt x="29" y="740"/>
                  </a:cubicBezTo>
                  <a:cubicBezTo>
                    <a:pt x="87" y="508"/>
                    <a:pt x="175" y="275"/>
                    <a:pt x="233" y="43"/>
                  </a:cubicBezTo>
                  <a:cubicBezTo>
                    <a:pt x="233" y="21"/>
                    <a:pt x="204" y="1"/>
                    <a:pt x="1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6003623" y="1365549"/>
              <a:ext cx="11332" cy="33461"/>
            </a:xfrm>
            <a:custGeom>
              <a:avLst/>
              <a:gdLst/>
              <a:ahLst/>
              <a:cxnLst/>
              <a:rect l="l" t="t" r="r" b="b"/>
              <a:pathLst>
                <a:path w="233" h="688" extrusionOk="0">
                  <a:moveTo>
                    <a:pt x="197" y="0"/>
                  </a:moveTo>
                  <a:cubicBezTo>
                    <a:pt x="185" y="0"/>
                    <a:pt x="174" y="8"/>
                    <a:pt x="174" y="20"/>
                  </a:cubicBezTo>
                  <a:cubicBezTo>
                    <a:pt x="86" y="223"/>
                    <a:pt x="28" y="455"/>
                    <a:pt x="0" y="660"/>
                  </a:cubicBezTo>
                  <a:cubicBezTo>
                    <a:pt x="0" y="687"/>
                    <a:pt x="28" y="687"/>
                    <a:pt x="58" y="687"/>
                  </a:cubicBezTo>
                  <a:cubicBezTo>
                    <a:pt x="86" y="455"/>
                    <a:pt x="144" y="253"/>
                    <a:pt x="233" y="48"/>
                  </a:cubicBezTo>
                  <a:cubicBezTo>
                    <a:pt x="233" y="14"/>
                    <a:pt x="213" y="0"/>
                    <a:pt x="19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6014907" y="1359324"/>
              <a:ext cx="12207" cy="29862"/>
            </a:xfrm>
            <a:custGeom>
              <a:avLst/>
              <a:gdLst/>
              <a:ahLst/>
              <a:cxnLst/>
              <a:rect l="l" t="t" r="r" b="b"/>
              <a:pathLst>
                <a:path w="251" h="614" extrusionOk="0">
                  <a:moveTo>
                    <a:pt x="220" y="0"/>
                  </a:moveTo>
                  <a:cubicBezTo>
                    <a:pt x="211" y="0"/>
                    <a:pt x="203" y="10"/>
                    <a:pt x="203" y="32"/>
                  </a:cubicBezTo>
                  <a:cubicBezTo>
                    <a:pt x="87" y="176"/>
                    <a:pt x="28" y="381"/>
                    <a:pt x="1" y="583"/>
                  </a:cubicBezTo>
                  <a:cubicBezTo>
                    <a:pt x="1" y="613"/>
                    <a:pt x="28" y="613"/>
                    <a:pt x="28" y="613"/>
                  </a:cubicBezTo>
                  <a:cubicBezTo>
                    <a:pt x="87" y="409"/>
                    <a:pt x="175" y="234"/>
                    <a:pt x="233" y="60"/>
                  </a:cubicBezTo>
                  <a:cubicBezTo>
                    <a:pt x="250" y="24"/>
                    <a:pt x="235" y="0"/>
                    <a:pt x="22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6027552" y="1362728"/>
              <a:ext cx="6566" cy="17946"/>
            </a:xfrm>
            <a:custGeom>
              <a:avLst/>
              <a:gdLst/>
              <a:ahLst/>
              <a:cxnLst/>
              <a:rect l="l" t="t" r="r" b="b"/>
              <a:pathLst>
                <a:path w="135" h="369" extrusionOk="0">
                  <a:moveTo>
                    <a:pt x="109" y="0"/>
                  </a:moveTo>
                  <a:cubicBezTo>
                    <a:pt x="99" y="0"/>
                    <a:pt x="89" y="8"/>
                    <a:pt x="89" y="20"/>
                  </a:cubicBezTo>
                  <a:cubicBezTo>
                    <a:pt x="31" y="136"/>
                    <a:pt x="31" y="253"/>
                    <a:pt x="1" y="339"/>
                  </a:cubicBezTo>
                  <a:cubicBezTo>
                    <a:pt x="1" y="369"/>
                    <a:pt x="31" y="369"/>
                    <a:pt x="31" y="369"/>
                  </a:cubicBezTo>
                  <a:cubicBezTo>
                    <a:pt x="59" y="253"/>
                    <a:pt x="117" y="136"/>
                    <a:pt x="117" y="48"/>
                  </a:cubicBezTo>
                  <a:cubicBezTo>
                    <a:pt x="135" y="1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6041705" y="1358838"/>
              <a:ext cx="5690" cy="19016"/>
            </a:xfrm>
            <a:custGeom>
              <a:avLst/>
              <a:gdLst/>
              <a:ahLst/>
              <a:cxnLst/>
              <a:rect l="l" t="t" r="r" b="b"/>
              <a:pathLst>
                <a:path w="117" h="391" extrusionOk="0">
                  <a:moveTo>
                    <a:pt x="94" y="0"/>
                  </a:moveTo>
                  <a:cubicBezTo>
                    <a:pt x="91" y="0"/>
                    <a:pt x="89" y="4"/>
                    <a:pt x="89" y="12"/>
                  </a:cubicBezTo>
                  <a:cubicBezTo>
                    <a:pt x="31" y="128"/>
                    <a:pt x="0" y="244"/>
                    <a:pt x="0" y="361"/>
                  </a:cubicBezTo>
                  <a:cubicBezTo>
                    <a:pt x="0" y="391"/>
                    <a:pt x="31" y="391"/>
                    <a:pt x="31" y="391"/>
                  </a:cubicBezTo>
                  <a:lnTo>
                    <a:pt x="117" y="42"/>
                  </a:lnTo>
                  <a:cubicBezTo>
                    <a:pt x="117" y="21"/>
                    <a:pt x="103" y="0"/>
                    <a:pt x="9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6050167" y="1355968"/>
              <a:ext cx="6712" cy="18724"/>
            </a:xfrm>
            <a:custGeom>
              <a:avLst/>
              <a:gdLst/>
              <a:ahLst/>
              <a:cxnLst/>
              <a:rect l="l" t="t" r="r" b="b"/>
              <a:pathLst>
                <a:path w="138" h="385" extrusionOk="0">
                  <a:moveTo>
                    <a:pt x="103" y="0"/>
                  </a:moveTo>
                  <a:cubicBezTo>
                    <a:pt x="96" y="0"/>
                    <a:pt x="89" y="4"/>
                    <a:pt x="89" y="13"/>
                  </a:cubicBezTo>
                  <a:lnTo>
                    <a:pt x="1" y="361"/>
                  </a:lnTo>
                  <a:cubicBezTo>
                    <a:pt x="1" y="377"/>
                    <a:pt x="1" y="384"/>
                    <a:pt x="5" y="384"/>
                  </a:cubicBezTo>
                  <a:cubicBezTo>
                    <a:pt x="8" y="384"/>
                    <a:pt x="16" y="377"/>
                    <a:pt x="31" y="361"/>
                  </a:cubicBezTo>
                  <a:cubicBezTo>
                    <a:pt x="59" y="275"/>
                    <a:pt x="89" y="129"/>
                    <a:pt x="117" y="13"/>
                  </a:cubicBezTo>
                  <a:cubicBezTo>
                    <a:pt x="137" y="13"/>
                    <a:pt x="118" y="0"/>
                    <a:pt x="1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6057754" y="1347506"/>
              <a:ext cx="10894" cy="25290"/>
            </a:xfrm>
            <a:custGeom>
              <a:avLst/>
              <a:gdLst/>
              <a:ahLst/>
              <a:cxnLst/>
              <a:rect l="l" t="t" r="r" b="b"/>
              <a:pathLst>
                <a:path w="224" h="520" extrusionOk="0">
                  <a:moveTo>
                    <a:pt x="190" y="1"/>
                  </a:moveTo>
                  <a:cubicBezTo>
                    <a:pt x="182" y="1"/>
                    <a:pt x="174" y="4"/>
                    <a:pt x="166" y="12"/>
                  </a:cubicBezTo>
                  <a:cubicBezTo>
                    <a:pt x="107" y="187"/>
                    <a:pt x="49" y="333"/>
                    <a:pt x="19" y="508"/>
                  </a:cubicBezTo>
                  <a:cubicBezTo>
                    <a:pt x="107" y="361"/>
                    <a:pt x="166" y="187"/>
                    <a:pt x="224" y="43"/>
                  </a:cubicBezTo>
                  <a:cubicBezTo>
                    <a:pt x="224" y="21"/>
                    <a:pt x="208" y="1"/>
                    <a:pt x="190" y="1"/>
                  </a:cubicBezTo>
                  <a:close/>
                  <a:moveTo>
                    <a:pt x="19" y="508"/>
                  </a:moveTo>
                  <a:cubicBezTo>
                    <a:pt x="1" y="508"/>
                    <a:pt x="7" y="520"/>
                    <a:pt x="13" y="520"/>
                  </a:cubicBezTo>
                  <a:cubicBezTo>
                    <a:pt x="16" y="520"/>
                    <a:pt x="19" y="517"/>
                    <a:pt x="19" y="508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072783" y="1341426"/>
              <a:ext cx="7198" cy="25728"/>
            </a:xfrm>
            <a:custGeom>
              <a:avLst/>
              <a:gdLst/>
              <a:ahLst/>
              <a:cxnLst/>
              <a:rect l="l" t="t" r="r" b="b"/>
              <a:pathLst>
                <a:path w="148" h="529" extrusionOk="0">
                  <a:moveTo>
                    <a:pt x="132" y="0"/>
                  </a:moveTo>
                  <a:cubicBezTo>
                    <a:pt x="124" y="0"/>
                    <a:pt x="117" y="7"/>
                    <a:pt x="117" y="21"/>
                  </a:cubicBezTo>
                  <a:cubicBezTo>
                    <a:pt x="59" y="168"/>
                    <a:pt x="31" y="342"/>
                    <a:pt x="1" y="516"/>
                  </a:cubicBezTo>
                  <a:cubicBezTo>
                    <a:pt x="1" y="516"/>
                    <a:pt x="14" y="529"/>
                    <a:pt x="23" y="529"/>
                  </a:cubicBezTo>
                  <a:cubicBezTo>
                    <a:pt x="28" y="529"/>
                    <a:pt x="31" y="526"/>
                    <a:pt x="31" y="516"/>
                  </a:cubicBezTo>
                  <a:cubicBezTo>
                    <a:pt x="59" y="342"/>
                    <a:pt x="117" y="196"/>
                    <a:pt x="147" y="21"/>
                  </a:cubicBezTo>
                  <a:cubicBezTo>
                    <a:pt x="147" y="7"/>
                    <a:pt x="140" y="0"/>
                    <a:pt x="13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6083434" y="1335785"/>
              <a:ext cx="10651" cy="27576"/>
            </a:xfrm>
            <a:custGeom>
              <a:avLst/>
              <a:gdLst/>
              <a:ahLst/>
              <a:cxnLst/>
              <a:rect l="l" t="t" r="r" b="b"/>
              <a:pathLst>
                <a:path w="219" h="567" extrusionOk="0">
                  <a:moveTo>
                    <a:pt x="190" y="0"/>
                  </a:moveTo>
                  <a:cubicBezTo>
                    <a:pt x="175" y="0"/>
                    <a:pt x="161" y="7"/>
                    <a:pt x="161" y="21"/>
                  </a:cubicBezTo>
                  <a:cubicBezTo>
                    <a:pt x="102" y="195"/>
                    <a:pt x="44" y="370"/>
                    <a:pt x="14" y="544"/>
                  </a:cubicBezTo>
                  <a:cubicBezTo>
                    <a:pt x="0" y="559"/>
                    <a:pt x="8" y="567"/>
                    <a:pt x="19" y="567"/>
                  </a:cubicBezTo>
                  <a:cubicBezTo>
                    <a:pt x="30" y="567"/>
                    <a:pt x="44" y="559"/>
                    <a:pt x="44" y="544"/>
                  </a:cubicBezTo>
                  <a:lnTo>
                    <a:pt x="219" y="21"/>
                  </a:lnTo>
                  <a:cubicBezTo>
                    <a:pt x="219" y="7"/>
                    <a:pt x="204" y="0"/>
                    <a:pt x="1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6098219" y="1331991"/>
              <a:ext cx="11381" cy="26117"/>
            </a:xfrm>
            <a:custGeom>
              <a:avLst/>
              <a:gdLst/>
              <a:ahLst/>
              <a:cxnLst/>
              <a:rect l="l" t="t" r="r" b="b"/>
              <a:pathLst>
                <a:path w="234" h="537" extrusionOk="0">
                  <a:moveTo>
                    <a:pt x="211" y="0"/>
                  </a:moveTo>
                  <a:cubicBezTo>
                    <a:pt x="208" y="0"/>
                    <a:pt x="205" y="4"/>
                    <a:pt x="205" y="13"/>
                  </a:cubicBezTo>
                  <a:cubicBezTo>
                    <a:pt x="89" y="157"/>
                    <a:pt x="31" y="331"/>
                    <a:pt x="31" y="506"/>
                  </a:cubicBezTo>
                  <a:cubicBezTo>
                    <a:pt x="1" y="536"/>
                    <a:pt x="31" y="536"/>
                    <a:pt x="31" y="536"/>
                  </a:cubicBezTo>
                  <a:cubicBezTo>
                    <a:pt x="89" y="362"/>
                    <a:pt x="147" y="187"/>
                    <a:pt x="233" y="41"/>
                  </a:cubicBezTo>
                  <a:cubicBezTo>
                    <a:pt x="233" y="21"/>
                    <a:pt x="219" y="0"/>
                    <a:pt x="21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6111010" y="1319200"/>
              <a:ext cx="8511" cy="31759"/>
            </a:xfrm>
            <a:custGeom>
              <a:avLst/>
              <a:gdLst/>
              <a:ahLst/>
              <a:cxnLst/>
              <a:rect l="l" t="t" r="r" b="b"/>
              <a:pathLst>
                <a:path w="175" h="653" extrusionOk="0">
                  <a:moveTo>
                    <a:pt x="152" y="1"/>
                  </a:moveTo>
                  <a:cubicBezTo>
                    <a:pt x="148" y="1"/>
                    <a:pt x="144" y="4"/>
                    <a:pt x="144" y="13"/>
                  </a:cubicBezTo>
                  <a:cubicBezTo>
                    <a:pt x="86" y="218"/>
                    <a:pt x="28" y="420"/>
                    <a:pt x="0" y="653"/>
                  </a:cubicBezTo>
                  <a:lnTo>
                    <a:pt x="28" y="653"/>
                  </a:lnTo>
                  <a:cubicBezTo>
                    <a:pt x="86" y="450"/>
                    <a:pt x="144" y="246"/>
                    <a:pt x="175" y="13"/>
                  </a:cubicBezTo>
                  <a:cubicBezTo>
                    <a:pt x="175" y="13"/>
                    <a:pt x="161" y="1"/>
                    <a:pt x="15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6120834" y="1310786"/>
              <a:ext cx="12402" cy="31710"/>
            </a:xfrm>
            <a:custGeom>
              <a:avLst/>
              <a:gdLst/>
              <a:ahLst/>
              <a:cxnLst/>
              <a:rect l="l" t="t" r="r" b="b"/>
              <a:pathLst>
                <a:path w="255" h="652" extrusionOk="0">
                  <a:moveTo>
                    <a:pt x="216" y="1"/>
                  </a:moveTo>
                  <a:cubicBezTo>
                    <a:pt x="210" y="1"/>
                    <a:pt x="205" y="4"/>
                    <a:pt x="205" y="12"/>
                  </a:cubicBezTo>
                  <a:cubicBezTo>
                    <a:pt x="117" y="217"/>
                    <a:pt x="59" y="419"/>
                    <a:pt x="1" y="623"/>
                  </a:cubicBezTo>
                  <a:cubicBezTo>
                    <a:pt x="1" y="651"/>
                    <a:pt x="31" y="651"/>
                    <a:pt x="31" y="651"/>
                  </a:cubicBezTo>
                  <a:cubicBezTo>
                    <a:pt x="117" y="449"/>
                    <a:pt x="175" y="244"/>
                    <a:pt x="233" y="42"/>
                  </a:cubicBezTo>
                  <a:cubicBezTo>
                    <a:pt x="254" y="21"/>
                    <a:pt x="231" y="1"/>
                    <a:pt x="21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134987" y="1304658"/>
              <a:ext cx="7830" cy="30008"/>
            </a:xfrm>
            <a:custGeom>
              <a:avLst/>
              <a:gdLst/>
              <a:ahLst/>
              <a:cxnLst/>
              <a:rect l="l" t="t" r="r" b="b"/>
              <a:pathLst>
                <a:path w="161" h="617" extrusionOk="0">
                  <a:moveTo>
                    <a:pt x="142" y="1"/>
                  </a:moveTo>
                  <a:cubicBezTo>
                    <a:pt x="131" y="1"/>
                    <a:pt x="116" y="8"/>
                    <a:pt x="116" y="22"/>
                  </a:cubicBezTo>
                  <a:cubicBezTo>
                    <a:pt x="58" y="196"/>
                    <a:pt x="30" y="401"/>
                    <a:pt x="0" y="603"/>
                  </a:cubicBezTo>
                  <a:cubicBezTo>
                    <a:pt x="0" y="603"/>
                    <a:pt x="14" y="616"/>
                    <a:pt x="31" y="616"/>
                  </a:cubicBezTo>
                  <a:cubicBezTo>
                    <a:pt x="39" y="616"/>
                    <a:pt x="49" y="613"/>
                    <a:pt x="58" y="603"/>
                  </a:cubicBezTo>
                  <a:cubicBezTo>
                    <a:pt x="88" y="401"/>
                    <a:pt x="116" y="226"/>
                    <a:pt x="147" y="22"/>
                  </a:cubicBezTo>
                  <a:cubicBezTo>
                    <a:pt x="161" y="8"/>
                    <a:pt x="153" y="1"/>
                    <a:pt x="14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146270" y="1307479"/>
              <a:ext cx="5690" cy="21545"/>
            </a:xfrm>
            <a:custGeom>
              <a:avLst/>
              <a:gdLst/>
              <a:ahLst/>
              <a:cxnLst/>
              <a:rect l="l" t="t" r="r" b="b"/>
              <a:pathLst>
                <a:path w="117" h="443" extrusionOk="0">
                  <a:moveTo>
                    <a:pt x="103" y="1"/>
                  </a:moveTo>
                  <a:cubicBezTo>
                    <a:pt x="96" y="1"/>
                    <a:pt x="89" y="8"/>
                    <a:pt x="89" y="22"/>
                  </a:cubicBezTo>
                  <a:cubicBezTo>
                    <a:pt x="59" y="80"/>
                    <a:pt x="59" y="168"/>
                    <a:pt x="31" y="226"/>
                  </a:cubicBezTo>
                  <a:cubicBezTo>
                    <a:pt x="31" y="285"/>
                    <a:pt x="1" y="371"/>
                    <a:pt x="1" y="429"/>
                  </a:cubicBezTo>
                  <a:cubicBezTo>
                    <a:pt x="1" y="429"/>
                    <a:pt x="14" y="442"/>
                    <a:pt x="23" y="442"/>
                  </a:cubicBezTo>
                  <a:cubicBezTo>
                    <a:pt x="27" y="442"/>
                    <a:pt x="31" y="439"/>
                    <a:pt x="31" y="429"/>
                  </a:cubicBezTo>
                  <a:cubicBezTo>
                    <a:pt x="59" y="401"/>
                    <a:pt x="89" y="312"/>
                    <a:pt x="89" y="254"/>
                  </a:cubicBezTo>
                  <a:cubicBezTo>
                    <a:pt x="117" y="168"/>
                    <a:pt x="117" y="110"/>
                    <a:pt x="117" y="22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6156241" y="1293375"/>
              <a:ext cx="7052" cy="33607"/>
            </a:xfrm>
            <a:custGeom>
              <a:avLst/>
              <a:gdLst/>
              <a:ahLst/>
              <a:cxnLst/>
              <a:rect l="l" t="t" r="r" b="b"/>
              <a:pathLst>
                <a:path w="145" h="691" extrusionOk="0">
                  <a:moveTo>
                    <a:pt x="115" y="0"/>
                  </a:moveTo>
                  <a:cubicBezTo>
                    <a:pt x="101" y="0"/>
                    <a:pt x="86" y="7"/>
                    <a:pt x="86" y="21"/>
                  </a:cubicBezTo>
                  <a:cubicBezTo>
                    <a:pt x="58" y="138"/>
                    <a:pt x="58" y="254"/>
                    <a:pt x="28" y="370"/>
                  </a:cubicBezTo>
                  <a:cubicBezTo>
                    <a:pt x="28" y="486"/>
                    <a:pt x="0" y="575"/>
                    <a:pt x="0" y="691"/>
                  </a:cubicBezTo>
                  <a:lnTo>
                    <a:pt x="28" y="691"/>
                  </a:lnTo>
                  <a:cubicBezTo>
                    <a:pt x="58" y="575"/>
                    <a:pt x="58" y="486"/>
                    <a:pt x="86" y="370"/>
                  </a:cubicBezTo>
                  <a:cubicBezTo>
                    <a:pt x="116" y="254"/>
                    <a:pt x="116" y="138"/>
                    <a:pt x="144" y="21"/>
                  </a:cubicBezTo>
                  <a:cubicBezTo>
                    <a:pt x="144" y="7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6166065" y="1282043"/>
              <a:ext cx="5690" cy="42118"/>
            </a:xfrm>
            <a:custGeom>
              <a:avLst/>
              <a:gdLst/>
              <a:ahLst/>
              <a:cxnLst/>
              <a:rect l="l" t="t" r="r" b="b"/>
              <a:pathLst>
                <a:path w="117" h="866" extrusionOk="0">
                  <a:moveTo>
                    <a:pt x="88" y="1"/>
                  </a:moveTo>
                  <a:cubicBezTo>
                    <a:pt x="73" y="1"/>
                    <a:pt x="59" y="8"/>
                    <a:pt x="59" y="22"/>
                  </a:cubicBezTo>
                  <a:cubicBezTo>
                    <a:pt x="31" y="285"/>
                    <a:pt x="0" y="575"/>
                    <a:pt x="0" y="866"/>
                  </a:cubicBezTo>
                  <a:lnTo>
                    <a:pt x="31" y="866"/>
                  </a:lnTo>
                  <a:cubicBezTo>
                    <a:pt x="59" y="575"/>
                    <a:pt x="89" y="312"/>
                    <a:pt x="117" y="22"/>
                  </a:cubicBezTo>
                  <a:cubicBezTo>
                    <a:pt x="117" y="8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6180169" y="1269300"/>
              <a:ext cx="5739" cy="47760"/>
            </a:xfrm>
            <a:custGeom>
              <a:avLst/>
              <a:gdLst/>
              <a:ahLst/>
              <a:cxnLst/>
              <a:rect l="l" t="t" r="r" b="b"/>
              <a:pathLst>
                <a:path w="118" h="982" extrusionOk="0">
                  <a:moveTo>
                    <a:pt x="88" y="1"/>
                  </a:moveTo>
                  <a:cubicBezTo>
                    <a:pt x="74" y="1"/>
                    <a:pt x="59" y="8"/>
                    <a:pt x="59" y="24"/>
                  </a:cubicBezTo>
                  <a:cubicBezTo>
                    <a:pt x="31" y="342"/>
                    <a:pt x="1" y="663"/>
                    <a:pt x="1" y="981"/>
                  </a:cubicBezTo>
                  <a:lnTo>
                    <a:pt x="31" y="981"/>
                  </a:lnTo>
                  <a:lnTo>
                    <a:pt x="117" y="24"/>
                  </a:lnTo>
                  <a:cubicBezTo>
                    <a:pt x="117" y="8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6161882" y="1207145"/>
              <a:ext cx="7052" cy="27625"/>
            </a:xfrm>
            <a:custGeom>
              <a:avLst/>
              <a:gdLst/>
              <a:ahLst/>
              <a:cxnLst/>
              <a:rect l="l" t="t" r="r" b="b"/>
              <a:pathLst>
                <a:path w="145" h="568" extrusionOk="0">
                  <a:moveTo>
                    <a:pt x="32" y="0"/>
                  </a:moveTo>
                  <a:cubicBezTo>
                    <a:pt x="28" y="0"/>
                    <a:pt x="28" y="8"/>
                    <a:pt x="28" y="23"/>
                  </a:cubicBezTo>
                  <a:cubicBezTo>
                    <a:pt x="0" y="197"/>
                    <a:pt x="58" y="372"/>
                    <a:pt x="117" y="546"/>
                  </a:cubicBezTo>
                  <a:cubicBezTo>
                    <a:pt x="117" y="560"/>
                    <a:pt x="124" y="567"/>
                    <a:pt x="131" y="567"/>
                  </a:cubicBezTo>
                  <a:cubicBezTo>
                    <a:pt x="138" y="567"/>
                    <a:pt x="145" y="560"/>
                    <a:pt x="145" y="546"/>
                  </a:cubicBezTo>
                  <a:cubicBezTo>
                    <a:pt x="86" y="372"/>
                    <a:pt x="58" y="197"/>
                    <a:pt x="58" y="23"/>
                  </a:cubicBezTo>
                  <a:cubicBezTo>
                    <a:pt x="43" y="8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6174528" y="1272170"/>
              <a:ext cx="2869" cy="46933"/>
            </a:xfrm>
            <a:custGeom>
              <a:avLst/>
              <a:gdLst/>
              <a:ahLst/>
              <a:cxnLst/>
              <a:rect l="l" t="t" r="r" b="b"/>
              <a:pathLst>
                <a:path w="59" h="965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lnTo>
                    <a:pt x="1" y="952"/>
                  </a:lnTo>
                  <a:cubicBezTo>
                    <a:pt x="1" y="962"/>
                    <a:pt x="4" y="965"/>
                    <a:pt x="9" y="965"/>
                  </a:cubicBezTo>
                  <a:cubicBezTo>
                    <a:pt x="18" y="965"/>
                    <a:pt x="31" y="952"/>
                    <a:pt x="31" y="952"/>
                  </a:cubicBezTo>
                  <a:cubicBezTo>
                    <a:pt x="59" y="632"/>
                    <a:pt x="59" y="341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6187319" y="1226939"/>
              <a:ext cx="7052" cy="78789"/>
            </a:xfrm>
            <a:custGeom>
              <a:avLst/>
              <a:gdLst/>
              <a:ahLst/>
              <a:cxnLst/>
              <a:rect l="l" t="t" r="r" b="b"/>
              <a:pathLst>
                <a:path w="145" h="1620" extrusionOk="0">
                  <a:moveTo>
                    <a:pt x="127" y="0"/>
                  </a:moveTo>
                  <a:cubicBezTo>
                    <a:pt x="116" y="0"/>
                    <a:pt x="102" y="8"/>
                    <a:pt x="86" y="23"/>
                  </a:cubicBezTo>
                  <a:cubicBezTo>
                    <a:pt x="86" y="313"/>
                    <a:pt x="59" y="574"/>
                    <a:pt x="59" y="864"/>
                  </a:cubicBezTo>
                  <a:cubicBezTo>
                    <a:pt x="28" y="1097"/>
                    <a:pt x="0" y="1387"/>
                    <a:pt x="59" y="1620"/>
                  </a:cubicBezTo>
                  <a:cubicBezTo>
                    <a:pt x="86" y="1359"/>
                    <a:pt x="86" y="1097"/>
                    <a:pt x="86" y="864"/>
                  </a:cubicBezTo>
                  <a:cubicBezTo>
                    <a:pt x="117" y="574"/>
                    <a:pt x="117" y="313"/>
                    <a:pt x="145" y="23"/>
                  </a:cubicBezTo>
                  <a:cubicBezTo>
                    <a:pt x="145" y="8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6195781" y="1240703"/>
              <a:ext cx="5690" cy="54860"/>
            </a:xfrm>
            <a:custGeom>
              <a:avLst/>
              <a:gdLst/>
              <a:ahLst/>
              <a:cxnLst/>
              <a:rect l="l" t="t" r="r" b="b"/>
              <a:pathLst>
                <a:path w="117" h="1128" extrusionOk="0">
                  <a:moveTo>
                    <a:pt x="59" y="0"/>
                  </a:moveTo>
                  <a:cubicBezTo>
                    <a:pt x="29" y="379"/>
                    <a:pt x="1" y="728"/>
                    <a:pt x="1" y="1104"/>
                  </a:cubicBezTo>
                  <a:cubicBezTo>
                    <a:pt x="1" y="1119"/>
                    <a:pt x="15" y="1127"/>
                    <a:pt x="30" y="1127"/>
                  </a:cubicBezTo>
                  <a:cubicBezTo>
                    <a:pt x="44" y="1127"/>
                    <a:pt x="59" y="1119"/>
                    <a:pt x="59" y="1104"/>
                  </a:cubicBezTo>
                  <a:cubicBezTo>
                    <a:pt x="59" y="728"/>
                    <a:pt x="87" y="379"/>
                    <a:pt x="11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6183039" y="1221298"/>
              <a:ext cx="2869" cy="34677"/>
            </a:xfrm>
            <a:custGeom>
              <a:avLst/>
              <a:gdLst/>
              <a:ahLst/>
              <a:cxnLst/>
              <a:rect l="l" t="t" r="r" b="b"/>
              <a:pathLst>
                <a:path w="59" h="713" extrusionOk="0">
                  <a:moveTo>
                    <a:pt x="44" y="0"/>
                  </a:moveTo>
                  <a:cubicBezTo>
                    <a:pt x="37" y="0"/>
                    <a:pt x="30" y="8"/>
                    <a:pt x="30" y="23"/>
                  </a:cubicBezTo>
                  <a:cubicBezTo>
                    <a:pt x="0" y="225"/>
                    <a:pt x="0" y="457"/>
                    <a:pt x="0" y="690"/>
                  </a:cubicBezTo>
                  <a:cubicBezTo>
                    <a:pt x="0" y="705"/>
                    <a:pt x="8" y="712"/>
                    <a:pt x="15" y="712"/>
                  </a:cubicBezTo>
                  <a:cubicBezTo>
                    <a:pt x="23" y="712"/>
                    <a:pt x="30" y="705"/>
                    <a:pt x="30" y="690"/>
                  </a:cubicBezTo>
                  <a:cubicBezTo>
                    <a:pt x="58" y="457"/>
                    <a:pt x="58" y="225"/>
                    <a:pt x="58" y="23"/>
                  </a:cubicBezTo>
                  <a:cubicBezTo>
                    <a:pt x="58" y="8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6175987" y="1216726"/>
              <a:ext cx="4231" cy="43480"/>
            </a:xfrm>
            <a:custGeom>
              <a:avLst/>
              <a:gdLst/>
              <a:ahLst/>
              <a:cxnLst/>
              <a:rect l="l" t="t" r="r" b="b"/>
              <a:pathLst>
                <a:path w="87" h="894" extrusionOk="0">
                  <a:moveTo>
                    <a:pt x="1" y="0"/>
                  </a:moveTo>
                  <a:cubicBezTo>
                    <a:pt x="29" y="291"/>
                    <a:pt x="29" y="582"/>
                    <a:pt x="59" y="872"/>
                  </a:cubicBezTo>
                  <a:cubicBezTo>
                    <a:pt x="59" y="886"/>
                    <a:pt x="66" y="893"/>
                    <a:pt x="73" y="893"/>
                  </a:cubicBezTo>
                  <a:cubicBezTo>
                    <a:pt x="80" y="893"/>
                    <a:pt x="87" y="886"/>
                    <a:pt x="87" y="872"/>
                  </a:cubicBezTo>
                  <a:cubicBezTo>
                    <a:pt x="87" y="582"/>
                    <a:pt x="59" y="291"/>
                    <a:pt x="2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6024731" y="1220422"/>
              <a:ext cx="116967" cy="68381"/>
            </a:xfrm>
            <a:custGeom>
              <a:avLst/>
              <a:gdLst/>
              <a:ahLst/>
              <a:cxnLst/>
              <a:rect l="l" t="t" r="r" b="b"/>
              <a:pathLst>
                <a:path w="2405" h="1406" extrusionOk="0">
                  <a:moveTo>
                    <a:pt x="2171" y="0"/>
                  </a:moveTo>
                  <a:cubicBezTo>
                    <a:pt x="2108" y="0"/>
                    <a:pt x="2043" y="14"/>
                    <a:pt x="1977" y="41"/>
                  </a:cubicBezTo>
                  <a:cubicBezTo>
                    <a:pt x="1744" y="99"/>
                    <a:pt x="1512" y="215"/>
                    <a:pt x="1309" y="359"/>
                  </a:cubicBezTo>
                  <a:cubicBezTo>
                    <a:pt x="845" y="680"/>
                    <a:pt x="438" y="1029"/>
                    <a:pt x="1" y="1377"/>
                  </a:cubicBezTo>
                  <a:lnTo>
                    <a:pt x="1" y="1405"/>
                  </a:lnTo>
                  <a:cubicBezTo>
                    <a:pt x="349" y="1115"/>
                    <a:pt x="698" y="824"/>
                    <a:pt x="1077" y="564"/>
                  </a:cubicBezTo>
                  <a:cubicBezTo>
                    <a:pt x="1251" y="417"/>
                    <a:pt x="1426" y="301"/>
                    <a:pt x="1628" y="215"/>
                  </a:cubicBezTo>
                  <a:cubicBezTo>
                    <a:pt x="1770" y="134"/>
                    <a:pt x="1968" y="25"/>
                    <a:pt x="2144" y="25"/>
                  </a:cubicBezTo>
                  <a:cubicBezTo>
                    <a:pt x="2221" y="25"/>
                    <a:pt x="2293" y="46"/>
                    <a:pt x="2355" y="99"/>
                  </a:cubicBezTo>
                  <a:cubicBezTo>
                    <a:pt x="2364" y="107"/>
                    <a:pt x="2372" y="110"/>
                    <a:pt x="2379" y="110"/>
                  </a:cubicBezTo>
                  <a:cubicBezTo>
                    <a:pt x="2396" y="110"/>
                    <a:pt x="2405" y="90"/>
                    <a:pt x="2383" y="69"/>
                  </a:cubicBezTo>
                  <a:cubicBezTo>
                    <a:pt x="2320" y="21"/>
                    <a:pt x="2247" y="0"/>
                    <a:pt x="217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6137808" y="1237882"/>
              <a:ext cx="24123" cy="51310"/>
            </a:xfrm>
            <a:custGeom>
              <a:avLst/>
              <a:gdLst/>
              <a:ahLst/>
              <a:cxnLst/>
              <a:rect l="l" t="t" r="r" b="b"/>
              <a:pathLst>
                <a:path w="496" h="1055" extrusionOk="0">
                  <a:moveTo>
                    <a:pt x="349" y="0"/>
                  </a:moveTo>
                  <a:cubicBezTo>
                    <a:pt x="407" y="116"/>
                    <a:pt x="437" y="205"/>
                    <a:pt x="437" y="321"/>
                  </a:cubicBezTo>
                  <a:cubicBezTo>
                    <a:pt x="407" y="407"/>
                    <a:pt x="379" y="495"/>
                    <a:pt x="349" y="553"/>
                  </a:cubicBezTo>
                  <a:cubicBezTo>
                    <a:pt x="291" y="756"/>
                    <a:pt x="205" y="930"/>
                    <a:pt x="0" y="1018"/>
                  </a:cubicBezTo>
                  <a:cubicBezTo>
                    <a:pt x="0" y="1018"/>
                    <a:pt x="0" y="1055"/>
                    <a:pt x="15" y="1055"/>
                  </a:cubicBezTo>
                  <a:cubicBezTo>
                    <a:pt x="19" y="1055"/>
                    <a:pt x="24" y="1052"/>
                    <a:pt x="30" y="1046"/>
                  </a:cubicBezTo>
                  <a:cubicBezTo>
                    <a:pt x="233" y="960"/>
                    <a:pt x="321" y="786"/>
                    <a:pt x="379" y="581"/>
                  </a:cubicBezTo>
                  <a:cubicBezTo>
                    <a:pt x="465" y="349"/>
                    <a:pt x="495" y="205"/>
                    <a:pt x="34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6108189" y="1240119"/>
              <a:ext cx="21156" cy="9095"/>
            </a:xfrm>
            <a:custGeom>
              <a:avLst/>
              <a:gdLst/>
              <a:ahLst/>
              <a:cxnLst/>
              <a:rect l="l" t="t" r="r" b="b"/>
              <a:pathLst>
                <a:path w="435" h="187" extrusionOk="0">
                  <a:moveTo>
                    <a:pt x="288" y="1"/>
                  </a:moveTo>
                  <a:cubicBezTo>
                    <a:pt x="259" y="1"/>
                    <a:pt x="224" y="21"/>
                    <a:pt x="202" y="42"/>
                  </a:cubicBezTo>
                  <a:cubicBezTo>
                    <a:pt x="144" y="70"/>
                    <a:pt x="58" y="128"/>
                    <a:pt x="0" y="187"/>
                  </a:cubicBezTo>
                  <a:lnTo>
                    <a:pt x="28" y="187"/>
                  </a:lnTo>
                  <a:cubicBezTo>
                    <a:pt x="86" y="159"/>
                    <a:pt x="144" y="101"/>
                    <a:pt x="202" y="70"/>
                  </a:cubicBezTo>
                  <a:cubicBezTo>
                    <a:pt x="233" y="42"/>
                    <a:pt x="261" y="42"/>
                    <a:pt x="261" y="42"/>
                  </a:cubicBezTo>
                  <a:cubicBezTo>
                    <a:pt x="276" y="34"/>
                    <a:pt x="288" y="31"/>
                    <a:pt x="296" y="31"/>
                  </a:cubicBezTo>
                  <a:cubicBezTo>
                    <a:pt x="319" y="31"/>
                    <a:pt x="319" y="58"/>
                    <a:pt x="319" y="101"/>
                  </a:cubicBezTo>
                  <a:lnTo>
                    <a:pt x="291" y="128"/>
                  </a:lnTo>
                  <a:cubicBezTo>
                    <a:pt x="261" y="159"/>
                    <a:pt x="291" y="159"/>
                    <a:pt x="291" y="159"/>
                  </a:cubicBezTo>
                  <a:cubicBezTo>
                    <a:pt x="319" y="101"/>
                    <a:pt x="435" y="42"/>
                    <a:pt x="319" y="12"/>
                  </a:cubicBezTo>
                  <a:cubicBezTo>
                    <a:pt x="311" y="4"/>
                    <a:pt x="300" y="1"/>
                    <a:pt x="2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5975366" y="1310008"/>
              <a:ext cx="40951" cy="20427"/>
            </a:xfrm>
            <a:custGeom>
              <a:avLst/>
              <a:gdLst/>
              <a:ahLst/>
              <a:cxnLst/>
              <a:rect l="l" t="t" r="r" b="b"/>
              <a:pathLst>
                <a:path w="842" h="420" extrusionOk="0">
                  <a:moveTo>
                    <a:pt x="814" y="0"/>
                  </a:moveTo>
                  <a:cubicBezTo>
                    <a:pt x="523" y="86"/>
                    <a:pt x="260" y="233"/>
                    <a:pt x="0" y="407"/>
                  </a:cubicBezTo>
                  <a:cubicBezTo>
                    <a:pt x="0" y="407"/>
                    <a:pt x="0" y="419"/>
                    <a:pt x="8" y="419"/>
                  </a:cubicBezTo>
                  <a:cubicBezTo>
                    <a:pt x="12" y="419"/>
                    <a:pt x="19" y="416"/>
                    <a:pt x="28" y="407"/>
                  </a:cubicBezTo>
                  <a:cubicBezTo>
                    <a:pt x="260" y="233"/>
                    <a:pt x="551" y="116"/>
                    <a:pt x="841" y="28"/>
                  </a:cubicBezTo>
                  <a:cubicBezTo>
                    <a:pt x="841" y="0"/>
                    <a:pt x="841" y="0"/>
                    <a:pt x="81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6037522" y="1293083"/>
              <a:ext cx="5642" cy="5642"/>
            </a:xfrm>
            <a:custGeom>
              <a:avLst/>
              <a:gdLst/>
              <a:ahLst/>
              <a:cxnLst/>
              <a:rect l="l" t="t" r="r" b="b"/>
              <a:pathLst>
                <a:path w="116" h="116" extrusionOk="0">
                  <a:moveTo>
                    <a:pt x="116" y="0"/>
                  </a:moveTo>
                  <a:cubicBezTo>
                    <a:pt x="85" y="28"/>
                    <a:pt x="28" y="58"/>
                    <a:pt x="0" y="85"/>
                  </a:cubicBezTo>
                  <a:lnTo>
                    <a:pt x="0" y="116"/>
                  </a:lnTo>
                  <a:cubicBezTo>
                    <a:pt x="28" y="58"/>
                    <a:pt x="85" y="28"/>
                    <a:pt x="1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6058678" y="1293034"/>
              <a:ext cx="67846" cy="32488"/>
            </a:xfrm>
            <a:custGeom>
              <a:avLst/>
              <a:gdLst/>
              <a:ahLst/>
              <a:cxnLst/>
              <a:rect l="l" t="t" r="r" b="b"/>
              <a:pathLst>
                <a:path w="1395" h="668" extrusionOk="0">
                  <a:moveTo>
                    <a:pt x="1367" y="0"/>
                  </a:moveTo>
                  <a:cubicBezTo>
                    <a:pt x="902" y="233"/>
                    <a:pt x="465" y="465"/>
                    <a:pt x="0" y="668"/>
                  </a:cubicBezTo>
                  <a:cubicBezTo>
                    <a:pt x="465" y="493"/>
                    <a:pt x="930" y="291"/>
                    <a:pt x="1395" y="28"/>
                  </a:cubicBezTo>
                  <a:cubicBezTo>
                    <a:pt x="1395" y="28"/>
                    <a:pt x="1395" y="0"/>
                    <a:pt x="136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6009265" y="1331116"/>
              <a:ext cx="62204" cy="24123"/>
            </a:xfrm>
            <a:custGeom>
              <a:avLst/>
              <a:gdLst/>
              <a:ahLst/>
              <a:cxnLst/>
              <a:rect l="l" t="t" r="r" b="b"/>
              <a:pathLst>
                <a:path w="1279" h="496" extrusionOk="0">
                  <a:moveTo>
                    <a:pt x="1249" y="1"/>
                  </a:moveTo>
                  <a:cubicBezTo>
                    <a:pt x="842" y="147"/>
                    <a:pt x="435" y="322"/>
                    <a:pt x="28" y="466"/>
                  </a:cubicBezTo>
                  <a:cubicBezTo>
                    <a:pt x="0" y="466"/>
                    <a:pt x="0" y="496"/>
                    <a:pt x="28" y="496"/>
                  </a:cubicBezTo>
                  <a:cubicBezTo>
                    <a:pt x="435" y="349"/>
                    <a:pt x="842" y="205"/>
                    <a:pt x="1249" y="31"/>
                  </a:cubicBezTo>
                  <a:cubicBezTo>
                    <a:pt x="1279" y="31"/>
                    <a:pt x="1279" y="1"/>
                    <a:pt x="124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5824062" y="1397600"/>
              <a:ext cx="26992" cy="24658"/>
            </a:xfrm>
            <a:custGeom>
              <a:avLst/>
              <a:gdLst/>
              <a:ahLst/>
              <a:cxnLst/>
              <a:rect l="l" t="t" r="r" b="b"/>
              <a:pathLst>
                <a:path w="555" h="507" extrusionOk="0">
                  <a:moveTo>
                    <a:pt x="1" y="1"/>
                  </a:moveTo>
                  <a:cubicBezTo>
                    <a:pt x="117" y="233"/>
                    <a:pt x="322" y="377"/>
                    <a:pt x="524" y="493"/>
                  </a:cubicBezTo>
                  <a:cubicBezTo>
                    <a:pt x="534" y="503"/>
                    <a:pt x="541" y="507"/>
                    <a:pt x="545" y="507"/>
                  </a:cubicBezTo>
                  <a:cubicBezTo>
                    <a:pt x="554" y="507"/>
                    <a:pt x="554" y="493"/>
                    <a:pt x="554" y="493"/>
                  </a:cubicBezTo>
                  <a:cubicBezTo>
                    <a:pt x="322" y="377"/>
                    <a:pt x="147" y="203"/>
                    <a:pt x="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5897550" y="1349548"/>
              <a:ext cx="45279" cy="19843"/>
            </a:xfrm>
            <a:custGeom>
              <a:avLst/>
              <a:gdLst/>
              <a:ahLst/>
              <a:cxnLst/>
              <a:rect l="l" t="t" r="r" b="b"/>
              <a:pathLst>
                <a:path w="931" h="408" extrusionOk="0">
                  <a:moveTo>
                    <a:pt x="903" y="1"/>
                  </a:moveTo>
                  <a:cubicBezTo>
                    <a:pt x="640" y="203"/>
                    <a:pt x="349" y="319"/>
                    <a:pt x="31" y="377"/>
                  </a:cubicBezTo>
                  <a:cubicBezTo>
                    <a:pt x="1" y="377"/>
                    <a:pt x="1" y="407"/>
                    <a:pt x="31" y="407"/>
                  </a:cubicBezTo>
                  <a:cubicBezTo>
                    <a:pt x="349" y="377"/>
                    <a:pt x="670" y="233"/>
                    <a:pt x="903" y="29"/>
                  </a:cubicBezTo>
                  <a:cubicBezTo>
                    <a:pt x="931" y="29"/>
                    <a:pt x="903" y="1"/>
                    <a:pt x="9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5911703" y="1373525"/>
              <a:ext cx="16974" cy="7149"/>
            </a:xfrm>
            <a:custGeom>
              <a:avLst/>
              <a:gdLst/>
              <a:ahLst/>
              <a:cxnLst/>
              <a:rect l="l" t="t" r="r" b="b"/>
              <a:pathLst>
                <a:path w="349" h="147" extrusionOk="0">
                  <a:moveTo>
                    <a:pt x="349" y="0"/>
                  </a:moveTo>
                  <a:cubicBezTo>
                    <a:pt x="233" y="59"/>
                    <a:pt x="117" y="117"/>
                    <a:pt x="0" y="147"/>
                  </a:cubicBezTo>
                  <a:lnTo>
                    <a:pt x="31" y="147"/>
                  </a:lnTo>
                  <a:cubicBezTo>
                    <a:pt x="147" y="117"/>
                    <a:pt x="233" y="89"/>
                    <a:pt x="349" y="31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6029060" y="1321291"/>
              <a:ext cx="14153" cy="8511"/>
            </a:xfrm>
            <a:custGeom>
              <a:avLst/>
              <a:gdLst/>
              <a:ahLst/>
              <a:cxnLst/>
              <a:rect l="l" t="t" r="r" b="b"/>
              <a:pathLst>
                <a:path w="291" h="175" extrusionOk="0">
                  <a:moveTo>
                    <a:pt x="260" y="1"/>
                  </a:moveTo>
                  <a:cubicBezTo>
                    <a:pt x="260" y="3"/>
                    <a:pt x="260" y="6"/>
                    <a:pt x="260" y="8"/>
                  </a:cubicBezTo>
                  <a:lnTo>
                    <a:pt x="260" y="8"/>
                  </a:lnTo>
                  <a:cubicBezTo>
                    <a:pt x="154" y="34"/>
                    <a:pt x="53" y="69"/>
                    <a:pt x="0" y="175"/>
                  </a:cubicBezTo>
                  <a:cubicBezTo>
                    <a:pt x="74" y="99"/>
                    <a:pt x="150" y="67"/>
                    <a:pt x="245" y="41"/>
                  </a:cubicBezTo>
                  <a:lnTo>
                    <a:pt x="245" y="41"/>
                  </a:lnTo>
                  <a:cubicBezTo>
                    <a:pt x="234" y="56"/>
                    <a:pt x="218" y="72"/>
                    <a:pt x="202" y="87"/>
                  </a:cubicBezTo>
                  <a:cubicBezTo>
                    <a:pt x="202" y="117"/>
                    <a:pt x="233" y="117"/>
                    <a:pt x="233" y="117"/>
                  </a:cubicBezTo>
                  <a:cubicBezTo>
                    <a:pt x="260" y="87"/>
                    <a:pt x="291" y="59"/>
                    <a:pt x="291" y="28"/>
                  </a:cubicBezTo>
                  <a:lnTo>
                    <a:pt x="291" y="28"/>
                  </a:lnTo>
                  <a:cubicBezTo>
                    <a:pt x="291" y="28"/>
                    <a:pt x="291" y="28"/>
                    <a:pt x="291" y="28"/>
                  </a:cubicBezTo>
                  <a:lnTo>
                    <a:pt x="291" y="1"/>
                  </a:lnTo>
                  <a:cubicBezTo>
                    <a:pt x="281" y="3"/>
                    <a:pt x="271" y="5"/>
                    <a:pt x="261" y="8"/>
                  </a:cubicBezTo>
                  <a:lnTo>
                    <a:pt x="261" y="8"/>
                  </a:lnTo>
                  <a:cubicBezTo>
                    <a:pt x="261" y="6"/>
                    <a:pt x="260" y="3"/>
                    <a:pt x="26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5017252" y="1678759"/>
              <a:ext cx="204899" cy="127229"/>
            </a:xfrm>
            <a:custGeom>
              <a:avLst/>
              <a:gdLst/>
              <a:ahLst/>
              <a:cxnLst/>
              <a:rect l="l" t="t" r="r" b="b"/>
              <a:pathLst>
                <a:path w="4213" h="2616" extrusionOk="0">
                  <a:moveTo>
                    <a:pt x="4184" y="0"/>
                  </a:moveTo>
                  <a:cubicBezTo>
                    <a:pt x="2731" y="756"/>
                    <a:pt x="1337" y="1600"/>
                    <a:pt x="28" y="2588"/>
                  </a:cubicBezTo>
                  <a:cubicBezTo>
                    <a:pt x="0" y="2588"/>
                    <a:pt x="28" y="2615"/>
                    <a:pt x="28" y="2615"/>
                  </a:cubicBezTo>
                  <a:cubicBezTo>
                    <a:pt x="1337" y="1628"/>
                    <a:pt x="2759" y="756"/>
                    <a:pt x="4212" y="31"/>
                  </a:cubicBezTo>
                  <a:cubicBezTo>
                    <a:pt x="4212" y="0"/>
                    <a:pt x="4212" y="0"/>
                    <a:pt x="418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5150075" y="1685373"/>
              <a:ext cx="197896" cy="114973"/>
            </a:xfrm>
            <a:custGeom>
              <a:avLst/>
              <a:gdLst/>
              <a:ahLst/>
              <a:cxnLst/>
              <a:rect l="l" t="t" r="r" b="b"/>
              <a:pathLst>
                <a:path w="4069" h="2364" extrusionOk="0">
                  <a:moveTo>
                    <a:pt x="3933" y="1"/>
                  </a:moveTo>
                  <a:cubicBezTo>
                    <a:pt x="3678" y="1"/>
                    <a:pt x="3429" y="173"/>
                    <a:pt x="3224" y="301"/>
                  </a:cubicBezTo>
                  <a:cubicBezTo>
                    <a:pt x="2848" y="504"/>
                    <a:pt x="2469" y="708"/>
                    <a:pt x="2120" y="941"/>
                  </a:cubicBezTo>
                  <a:cubicBezTo>
                    <a:pt x="1395" y="1375"/>
                    <a:pt x="698" y="1840"/>
                    <a:pt x="0" y="2363"/>
                  </a:cubicBezTo>
                  <a:cubicBezTo>
                    <a:pt x="900" y="1724"/>
                    <a:pt x="1830" y="1143"/>
                    <a:pt x="2759" y="592"/>
                  </a:cubicBezTo>
                  <a:cubicBezTo>
                    <a:pt x="2992" y="446"/>
                    <a:pt x="3255" y="329"/>
                    <a:pt x="3487" y="185"/>
                  </a:cubicBezTo>
                  <a:cubicBezTo>
                    <a:pt x="3573" y="155"/>
                    <a:pt x="3689" y="97"/>
                    <a:pt x="3806" y="69"/>
                  </a:cubicBezTo>
                  <a:cubicBezTo>
                    <a:pt x="3835" y="54"/>
                    <a:pt x="3864" y="46"/>
                    <a:pt x="3893" y="46"/>
                  </a:cubicBezTo>
                  <a:cubicBezTo>
                    <a:pt x="3922" y="46"/>
                    <a:pt x="3951" y="54"/>
                    <a:pt x="3980" y="69"/>
                  </a:cubicBezTo>
                  <a:cubicBezTo>
                    <a:pt x="4068" y="97"/>
                    <a:pt x="3864" y="213"/>
                    <a:pt x="3806" y="243"/>
                  </a:cubicBezTo>
                  <a:lnTo>
                    <a:pt x="2411" y="1115"/>
                  </a:lnTo>
                  <a:cubicBezTo>
                    <a:pt x="1888" y="1433"/>
                    <a:pt x="1365" y="1754"/>
                    <a:pt x="842" y="2103"/>
                  </a:cubicBezTo>
                  <a:cubicBezTo>
                    <a:pt x="842" y="2103"/>
                    <a:pt x="842" y="2131"/>
                    <a:pt x="872" y="2131"/>
                  </a:cubicBezTo>
                  <a:cubicBezTo>
                    <a:pt x="1453" y="1782"/>
                    <a:pt x="2004" y="1406"/>
                    <a:pt x="2557" y="1057"/>
                  </a:cubicBezTo>
                  <a:cubicBezTo>
                    <a:pt x="2848" y="883"/>
                    <a:pt x="3138" y="708"/>
                    <a:pt x="3399" y="534"/>
                  </a:cubicBezTo>
                  <a:lnTo>
                    <a:pt x="3836" y="271"/>
                  </a:lnTo>
                  <a:cubicBezTo>
                    <a:pt x="3922" y="213"/>
                    <a:pt x="4010" y="155"/>
                    <a:pt x="4068" y="39"/>
                  </a:cubicBezTo>
                  <a:lnTo>
                    <a:pt x="4038" y="11"/>
                  </a:lnTo>
                  <a:cubicBezTo>
                    <a:pt x="4003" y="4"/>
                    <a:pt x="3968" y="1"/>
                    <a:pt x="393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5470776" y="1488790"/>
              <a:ext cx="190892" cy="117989"/>
            </a:xfrm>
            <a:custGeom>
              <a:avLst/>
              <a:gdLst/>
              <a:ahLst/>
              <a:cxnLst/>
              <a:rect l="l" t="t" r="r" b="b"/>
              <a:pathLst>
                <a:path w="3925" h="2426" extrusionOk="0">
                  <a:moveTo>
                    <a:pt x="3916" y="1"/>
                  </a:moveTo>
                  <a:cubicBezTo>
                    <a:pt x="3911" y="1"/>
                    <a:pt x="3904" y="4"/>
                    <a:pt x="3894" y="13"/>
                  </a:cubicBezTo>
                  <a:cubicBezTo>
                    <a:pt x="2588" y="799"/>
                    <a:pt x="1310" y="1612"/>
                    <a:pt x="1" y="2396"/>
                  </a:cubicBezTo>
                  <a:lnTo>
                    <a:pt x="1" y="2426"/>
                  </a:lnTo>
                  <a:cubicBezTo>
                    <a:pt x="1310" y="1612"/>
                    <a:pt x="2616" y="827"/>
                    <a:pt x="3925" y="13"/>
                  </a:cubicBezTo>
                  <a:cubicBezTo>
                    <a:pt x="3925" y="13"/>
                    <a:pt x="3925" y="1"/>
                    <a:pt x="391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5448160" y="1542532"/>
              <a:ext cx="71785" cy="44501"/>
            </a:xfrm>
            <a:custGeom>
              <a:avLst/>
              <a:gdLst/>
              <a:ahLst/>
              <a:cxnLst/>
              <a:rect l="l" t="t" r="r" b="b"/>
              <a:pathLst>
                <a:path w="1476" h="915" extrusionOk="0">
                  <a:moveTo>
                    <a:pt x="1459" y="1"/>
                  </a:moveTo>
                  <a:lnTo>
                    <a:pt x="1459" y="1"/>
                  </a:lnTo>
                  <a:cubicBezTo>
                    <a:pt x="1456" y="1"/>
                    <a:pt x="1454" y="4"/>
                    <a:pt x="1454" y="12"/>
                  </a:cubicBezTo>
                  <a:cubicBezTo>
                    <a:pt x="961" y="303"/>
                    <a:pt x="496" y="593"/>
                    <a:pt x="1" y="884"/>
                  </a:cubicBezTo>
                  <a:cubicBezTo>
                    <a:pt x="1" y="914"/>
                    <a:pt x="1" y="914"/>
                    <a:pt x="31" y="914"/>
                  </a:cubicBezTo>
                  <a:cubicBezTo>
                    <a:pt x="496" y="623"/>
                    <a:pt x="989" y="333"/>
                    <a:pt x="1454" y="42"/>
                  </a:cubicBezTo>
                  <a:cubicBezTo>
                    <a:pt x="1475" y="21"/>
                    <a:pt x="1466" y="1"/>
                    <a:pt x="145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5453851" y="1582656"/>
              <a:ext cx="188023" cy="115946"/>
            </a:xfrm>
            <a:custGeom>
              <a:avLst/>
              <a:gdLst/>
              <a:ahLst/>
              <a:cxnLst/>
              <a:rect l="l" t="t" r="r" b="b"/>
              <a:pathLst>
                <a:path w="3866" h="2384" extrusionOk="0">
                  <a:moveTo>
                    <a:pt x="3836" y="1"/>
                  </a:moveTo>
                  <a:cubicBezTo>
                    <a:pt x="2529" y="756"/>
                    <a:pt x="1251" y="1570"/>
                    <a:pt x="0" y="2383"/>
                  </a:cubicBezTo>
                  <a:cubicBezTo>
                    <a:pt x="1251" y="1570"/>
                    <a:pt x="2557" y="814"/>
                    <a:pt x="3836" y="59"/>
                  </a:cubicBezTo>
                  <a:cubicBezTo>
                    <a:pt x="3866" y="31"/>
                    <a:pt x="3836" y="1"/>
                    <a:pt x="383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5305513" y="1750252"/>
              <a:ext cx="61718" cy="41583"/>
            </a:xfrm>
            <a:custGeom>
              <a:avLst/>
              <a:gdLst/>
              <a:ahLst/>
              <a:cxnLst/>
              <a:rect l="l" t="t" r="r" b="b"/>
              <a:pathLst>
                <a:path w="1269" h="855" extrusionOk="0">
                  <a:moveTo>
                    <a:pt x="1255" y="0"/>
                  </a:moveTo>
                  <a:cubicBezTo>
                    <a:pt x="1252" y="0"/>
                    <a:pt x="1249" y="3"/>
                    <a:pt x="1249" y="13"/>
                  </a:cubicBezTo>
                  <a:cubicBezTo>
                    <a:pt x="1269" y="13"/>
                    <a:pt x="1262" y="0"/>
                    <a:pt x="1255" y="0"/>
                  </a:cubicBezTo>
                  <a:close/>
                  <a:moveTo>
                    <a:pt x="1249" y="13"/>
                  </a:moveTo>
                  <a:lnTo>
                    <a:pt x="1249" y="13"/>
                  </a:lnTo>
                  <a:cubicBezTo>
                    <a:pt x="872" y="362"/>
                    <a:pt x="465" y="622"/>
                    <a:pt x="0" y="855"/>
                  </a:cubicBezTo>
                  <a:cubicBezTo>
                    <a:pt x="465" y="653"/>
                    <a:pt x="900" y="362"/>
                    <a:pt x="1249" y="13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5705392" y="1489034"/>
              <a:ext cx="93282" cy="55590"/>
            </a:xfrm>
            <a:custGeom>
              <a:avLst/>
              <a:gdLst/>
              <a:ahLst/>
              <a:cxnLst/>
              <a:rect l="l" t="t" r="r" b="b"/>
              <a:pathLst>
                <a:path w="1918" h="1143" extrusionOk="0">
                  <a:moveTo>
                    <a:pt x="1903" y="0"/>
                  </a:moveTo>
                  <a:cubicBezTo>
                    <a:pt x="1900" y="0"/>
                    <a:pt x="1895" y="3"/>
                    <a:pt x="1890" y="8"/>
                  </a:cubicBezTo>
                  <a:cubicBezTo>
                    <a:pt x="1251" y="357"/>
                    <a:pt x="639" y="736"/>
                    <a:pt x="0" y="1084"/>
                  </a:cubicBezTo>
                  <a:cubicBezTo>
                    <a:pt x="0" y="1112"/>
                    <a:pt x="0" y="1142"/>
                    <a:pt x="30" y="1142"/>
                  </a:cubicBezTo>
                  <a:cubicBezTo>
                    <a:pt x="670" y="763"/>
                    <a:pt x="1279" y="415"/>
                    <a:pt x="1918" y="38"/>
                  </a:cubicBezTo>
                  <a:cubicBezTo>
                    <a:pt x="1918" y="38"/>
                    <a:pt x="1918" y="0"/>
                    <a:pt x="19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5086898" y="1878065"/>
              <a:ext cx="81512" cy="45863"/>
            </a:xfrm>
            <a:custGeom>
              <a:avLst/>
              <a:gdLst/>
              <a:ahLst/>
              <a:cxnLst/>
              <a:rect l="l" t="t" r="r" b="b"/>
              <a:pathLst>
                <a:path w="1676" h="943" extrusionOk="0">
                  <a:moveTo>
                    <a:pt x="1648" y="0"/>
                  </a:moveTo>
                  <a:cubicBezTo>
                    <a:pt x="1125" y="319"/>
                    <a:pt x="572" y="640"/>
                    <a:pt x="21" y="930"/>
                  </a:cubicBezTo>
                  <a:cubicBezTo>
                    <a:pt x="572" y="640"/>
                    <a:pt x="1125" y="349"/>
                    <a:pt x="1648" y="28"/>
                  </a:cubicBezTo>
                  <a:cubicBezTo>
                    <a:pt x="1676" y="0"/>
                    <a:pt x="1648" y="0"/>
                    <a:pt x="1648" y="0"/>
                  </a:cubicBezTo>
                  <a:close/>
                  <a:moveTo>
                    <a:pt x="21" y="930"/>
                  </a:moveTo>
                  <a:cubicBezTo>
                    <a:pt x="1" y="930"/>
                    <a:pt x="7" y="943"/>
                    <a:pt x="14" y="943"/>
                  </a:cubicBezTo>
                  <a:cubicBezTo>
                    <a:pt x="18" y="943"/>
                    <a:pt x="21" y="940"/>
                    <a:pt x="21" y="93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5058155" y="1829430"/>
              <a:ext cx="57632" cy="40221"/>
            </a:xfrm>
            <a:custGeom>
              <a:avLst/>
              <a:gdLst/>
              <a:ahLst/>
              <a:cxnLst/>
              <a:rect l="l" t="t" r="r" b="b"/>
              <a:pathLst>
                <a:path w="1185" h="827" extrusionOk="0">
                  <a:moveTo>
                    <a:pt x="1168" y="0"/>
                  </a:moveTo>
                  <a:lnTo>
                    <a:pt x="1168" y="0"/>
                  </a:lnTo>
                  <a:cubicBezTo>
                    <a:pt x="1165" y="0"/>
                    <a:pt x="1163" y="4"/>
                    <a:pt x="1163" y="13"/>
                  </a:cubicBezTo>
                  <a:cubicBezTo>
                    <a:pt x="786" y="273"/>
                    <a:pt x="407" y="536"/>
                    <a:pt x="1" y="796"/>
                  </a:cubicBezTo>
                  <a:cubicBezTo>
                    <a:pt x="1" y="796"/>
                    <a:pt x="1" y="826"/>
                    <a:pt x="31" y="826"/>
                  </a:cubicBezTo>
                  <a:lnTo>
                    <a:pt x="1163" y="40"/>
                  </a:lnTo>
                  <a:cubicBezTo>
                    <a:pt x="1184" y="21"/>
                    <a:pt x="1175" y="0"/>
                    <a:pt x="116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4997458" y="1791787"/>
              <a:ext cx="1410" cy="16293"/>
            </a:xfrm>
            <a:custGeom>
              <a:avLst/>
              <a:gdLst/>
              <a:ahLst/>
              <a:cxnLst/>
              <a:rect l="l" t="t" r="r" b="b"/>
              <a:pathLst>
                <a:path w="29" h="335" extrusionOk="0">
                  <a:moveTo>
                    <a:pt x="0" y="1"/>
                  </a:moveTo>
                  <a:lnTo>
                    <a:pt x="0" y="322"/>
                  </a:lnTo>
                  <a:cubicBezTo>
                    <a:pt x="0" y="331"/>
                    <a:pt x="3" y="334"/>
                    <a:pt x="8" y="334"/>
                  </a:cubicBezTo>
                  <a:cubicBezTo>
                    <a:pt x="16" y="334"/>
                    <a:pt x="28" y="322"/>
                    <a:pt x="28" y="322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5004461" y="1788966"/>
              <a:ext cx="5690" cy="16682"/>
            </a:xfrm>
            <a:custGeom>
              <a:avLst/>
              <a:gdLst/>
              <a:ahLst/>
              <a:cxnLst/>
              <a:rect l="l" t="t" r="r" b="b"/>
              <a:pathLst>
                <a:path w="117" h="343" extrusionOk="0">
                  <a:moveTo>
                    <a:pt x="59" y="1"/>
                  </a:moveTo>
                  <a:cubicBezTo>
                    <a:pt x="31" y="117"/>
                    <a:pt x="31" y="205"/>
                    <a:pt x="0" y="322"/>
                  </a:cubicBezTo>
                  <a:cubicBezTo>
                    <a:pt x="0" y="336"/>
                    <a:pt x="8" y="343"/>
                    <a:pt x="16" y="343"/>
                  </a:cubicBezTo>
                  <a:cubicBezTo>
                    <a:pt x="23" y="343"/>
                    <a:pt x="31" y="336"/>
                    <a:pt x="31" y="322"/>
                  </a:cubicBezTo>
                  <a:cubicBezTo>
                    <a:pt x="59" y="233"/>
                    <a:pt x="89" y="117"/>
                    <a:pt x="89" y="31"/>
                  </a:cubicBezTo>
                  <a:cubicBezTo>
                    <a:pt x="117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5014383" y="1781962"/>
              <a:ext cx="5739" cy="13812"/>
            </a:xfrm>
            <a:custGeom>
              <a:avLst/>
              <a:gdLst/>
              <a:ahLst/>
              <a:cxnLst/>
              <a:rect l="l" t="t" r="r" b="b"/>
              <a:pathLst>
                <a:path w="118" h="284" extrusionOk="0">
                  <a:moveTo>
                    <a:pt x="87" y="1"/>
                  </a:moveTo>
                  <a:lnTo>
                    <a:pt x="1" y="261"/>
                  </a:lnTo>
                  <a:cubicBezTo>
                    <a:pt x="1" y="276"/>
                    <a:pt x="8" y="284"/>
                    <a:pt x="15" y="284"/>
                  </a:cubicBezTo>
                  <a:cubicBezTo>
                    <a:pt x="22" y="284"/>
                    <a:pt x="29" y="276"/>
                    <a:pt x="29" y="261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5025715" y="1773500"/>
              <a:ext cx="5690" cy="14153"/>
            </a:xfrm>
            <a:custGeom>
              <a:avLst/>
              <a:gdLst/>
              <a:ahLst/>
              <a:cxnLst/>
              <a:rect l="l" t="t" r="r" b="b"/>
              <a:pathLst>
                <a:path w="117" h="291" extrusionOk="0">
                  <a:moveTo>
                    <a:pt x="86" y="0"/>
                  </a:moveTo>
                  <a:lnTo>
                    <a:pt x="0" y="261"/>
                  </a:lnTo>
                  <a:cubicBezTo>
                    <a:pt x="0" y="291"/>
                    <a:pt x="0" y="291"/>
                    <a:pt x="28" y="291"/>
                  </a:cubicBezTo>
                  <a:cubicBezTo>
                    <a:pt x="56" y="209"/>
                    <a:pt x="82" y="103"/>
                    <a:pt x="110" y="20"/>
                  </a:cubicBezTo>
                  <a:lnTo>
                    <a:pt x="110" y="20"/>
                  </a:lnTo>
                  <a:cubicBezTo>
                    <a:pt x="114" y="15"/>
                    <a:pt x="117" y="9"/>
                    <a:pt x="117" y="0"/>
                  </a:cubicBezTo>
                  <a:lnTo>
                    <a:pt x="117" y="0"/>
                  </a:lnTo>
                  <a:cubicBezTo>
                    <a:pt x="117" y="0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5034177" y="1766351"/>
              <a:ext cx="8560" cy="15660"/>
            </a:xfrm>
            <a:custGeom>
              <a:avLst/>
              <a:gdLst/>
              <a:ahLst/>
              <a:cxnLst/>
              <a:rect l="l" t="t" r="r" b="b"/>
              <a:pathLst>
                <a:path w="176" h="322" extrusionOk="0">
                  <a:moveTo>
                    <a:pt x="145" y="1"/>
                  </a:moveTo>
                  <a:cubicBezTo>
                    <a:pt x="145" y="1"/>
                    <a:pt x="145" y="1"/>
                    <a:pt x="145" y="1"/>
                  </a:cubicBezTo>
                  <a:lnTo>
                    <a:pt x="145" y="1"/>
                  </a:lnTo>
                  <a:cubicBezTo>
                    <a:pt x="117" y="31"/>
                    <a:pt x="117" y="31"/>
                    <a:pt x="117" y="59"/>
                  </a:cubicBezTo>
                  <a:cubicBezTo>
                    <a:pt x="122" y="59"/>
                    <a:pt x="125" y="58"/>
                    <a:pt x="129" y="57"/>
                  </a:cubicBezTo>
                  <a:lnTo>
                    <a:pt x="129" y="57"/>
                  </a:lnTo>
                  <a:cubicBezTo>
                    <a:pt x="98" y="147"/>
                    <a:pt x="54" y="220"/>
                    <a:pt x="29" y="291"/>
                  </a:cubicBezTo>
                  <a:cubicBezTo>
                    <a:pt x="1" y="322"/>
                    <a:pt x="29" y="322"/>
                    <a:pt x="29" y="322"/>
                  </a:cubicBezTo>
                  <a:cubicBezTo>
                    <a:pt x="83" y="213"/>
                    <a:pt x="113" y="129"/>
                    <a:pt x="139" y="49"/>
                  </a:cubicBezTo>
                  <a:lnTo>
                    <a:pt x="139" y="49"/>
                  </a:lnTo>
                  <a:cubicBezTo>
                    <a:pt x="145" y="41"/>
                    <a:pt x="145" y="31"/>
                    <a:pt x="145" y="31"/>
                  </a:cubicBezTo>
                  <a:lnTo>
                    <a:pt x="145" y="31"/>
                  </a:lnTo>
                  <a:cubicBezTo>
                    <a:pt x="145" y="31"/>
                    <a:pt x="145" y="31"/>
                    <a:pt x="145" y="31"/>
                  </a:cubicBezTo>
                  <a:cubicBezTo>
                    <a:pt x="175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5048330" y="1759347"/>
              <a:ext cx="5690" cy="11381"/>
            </a:xfrm>
            <a:custGeom>
              <a:avLst/>
              <a:gdLst/>
              <a:ahLst/>
              <a:cxnLst/>
              <a:rect l="l" t="t" r="r" b="b"/>
              <a:pathLst>
                <a:path w="117" h="234" extrusionOk="0">
                  <a:moveTo>
                    <a:pt x="117" y="1"/>
                  </a:moveTo>
                  <a:cubicBezTo>
                    <a:pt x="117" y="1"/>
                    <a:pt x="117" y="1"/>
                    <a:pt x="117" y="1"/>
                  </a:cubicBezTo>
                  <a:lnTo>
                    <a:pt x="117" y="1"/>
                  </a:lnTo>
                  <a:cubicBezTo>
                    <a:pt x="117" y="1"/>
                    <a:pt x="86" y="1"/>
                    <a:pt x="86" y="29"/>
                  </a:cubicBezTo>
                  <a:lnTo>
                    <a:pt x="92" y="29"/>
                  </a:lnTo>
                  <a:cubicBezTo>
                    <a:pt x="49" y="85"/>
                    <a:pt x="24" y="158"/>
                    <a:pt x="0" y="233"/>
                  </a:cubicBezTo>
                  <a:lnTo>
                    <a:pt x="28" y="233"/>
                  </a:lnTo>
                  <a:cubicBezTo>
                    <a:pt x="55" y="155"/>
                    <a:pt x="80" y="100"/>
                    <a:pt x="106" y="29"/>
                  </a:cubicBezTo>
                  <a:lnTo>
                    <a:pt x="117" y="2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5060100" y="1752246"/>
              <a:ext cx="6566" cy="12013"/>
            </a:xfrm>
            <a:custGeom>
              <a:avLst/>
              <a:gdLst/>
              <a:ahLst/>
              <a:cxnLst/>
              <a:rect l="l" t="t" r="r" b="b"/>
              <a:pathLst>
                <a:path w="135" h="247" extrusionOk="0">
                  <a:moveTo>
                    <a:pt x="107" y="0"/>
                  </a:moveTo>
                  <a:cubicBezTo>
                    <a:pt x="77" y="89"/>
                    <a:pt x="49" y="147"/>
                    <a:pt x="19" y="233"/>
                  </a:cubicBezTo>
                  <a:cubicBezTo>
                    <a:pt x="0" y="233"/>
                    <a:pt x="6" y="246"/>
                    <a:pt x="21" y="246"/>
                  </a:cubicBezTo>
                  <a:cubicBezTo>
                    <a:pt x="29" y="246"/>
                    <a:pt x="39" y="243"/>
                    <a:pt x="49" y="233"/>
                  </a:cubicBezTo>
                  <a:cubicBezTo>
                    <a:pt x="77" y="175"/>
                    <a:pt x="107" y="89"/>
                    <a:pt x="135" y="31"/>
                  </a:cubicBezTo>
                  <a:cubicBezTo>
                    <a:pt x="135" y="0"/>
                    <a:pt x="135" y="0"/>
                    <a:pt x="10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5072307" y="1745243"/>
              <a:ext cx="7149" cy="10505"/>
            </a:xfrm>
            <a:custGeom>
              <a:avLst/>
              <a:gdLst/>
              <a:ahLst/>
              <a:cxnLst/>
              <a:rect l="l" t="t" r="r" b="b"/>
              <a:pathLst>
                <a:path w="147" h="216" extrusionOk="0">
                  <a:moveTo>
                    <a:pt x="116" y="0"/>
                  </a:moveTo>
                  <a:cubicBezTo>
                    <a:pt x="116" y="0"/>
                    <a:pt x="116" y="0"/>
                    <a:pt x="116" y="0"/>
                  </a:cubicBezTo>
                  <a:lnTo>
                    <a:pt x="116" y="0"/>
                  </a:lnTo>
                  <a:lnTo>
                    <a:pt x="88" y="28"/>
                  </a:lnTo>
                  <a:cubicBezTo>
                    <a:pt x="88" y="29"/>
                    <a:pt x="88" y="30"/>
                    <a:pt x="88" y="31"/>
                  </a:cubicBezTo>
                  <a:lnTo>
                    <a:pt x="88" y="31"/>
                  </a:lnTo>
                  <a:cubicBezTo>
                    <a:pt x="48" y="79"/>
                    <a:pt x="25" y="127"/>
                    <a:pt x="0" y="175"/>
                  </a:cubicBezTo>
                  <a:cubicBezTo>
                    <a:pt x="0" y="194"/>
                    <a:pt x="15" y="215"/>
                    <a:pt x="24" y="215"/>
                  </a:cubicBezTo>
                  <a:cubicBezTo>
                    <a:pt x="28" y="215"/>
                    <a:pt x="30" y="211"/>
                    <a:pt x="30" y="202"/>
                  </a:cubicBezTo>
                  <a:cubicBezTo>
                    <a:pt x="88" y="144"/>
                    <a:pt x="116" y="86"/>
                    <a:pt x="147" y="28"/>
                  </a:cubicBezTo>
                  <a:cubicBezTo>
                    <a:pt x="147" y="0"/>
                    <a:pt x="116" y="0"/>
                    <a:pt x="116" y="0"/>
                  </a:cubicBezTo>
                  <a:lnTo>
                    <a:pt x="116" y="0"/>
                  </a:lnTo>
                  <a:cubicBezTo>
                    <a:pt x="116" y="0"/>
                    <a:pt x="116" y="0"/>
                    <a:pt x="1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5080770" y="1743784"/>
              <a:ext cx="5690" cy="8511"/>
            </a:xfrm>
            <a:custGeom>
              <a:avLst/>
              <a:gdLst/>
              <a:ahLst/>
              <a:cxnLst/>
              <a:rect l="l" t="t" r="r" b="b"/>
              <a:pathLst>
                <a:path w="117" h="175" extrusionOk="0">
                  <a:moveTo>
                    <a:pt x="89" y="0"/>
                  </a:moveTo>
                  <a:cubicBezTo>
                    <a:pt x="59" y="58"/>
                    <a:pt x="59" y="116"/>
                    <a:pt x="31" y="146"/>
                  </a:cubicBezTo>
                  <a:cubicBezTo>
                    <a:pt x="0" y="174"/>
                    <a:pt x="31" y="174"/>
                    <a:pt x="59" y="174"/>
                  </a:cubicBezTo>
                  <a:cubicBezTo>
                    <a:pt x="59" y="116"/>
                    <a:pt x="89" y="58"/>
                    <a:pt x="117" y="30"/>
                  </a:cubicBezTo>
                  <a:cubicBezTo>
                    <a:pt x="117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5192485" y="1765767"/>
              <a:ext cx="5690" cy="9776"/>
            </a:xfrm>
            <a:custGeom>
              <a:avLst/>
              <a:gdLst/>
              <a:ahLst/>
              <a:cxnLst/>
              <a:rect l="l" t="t" r="r" b="b"/>
              <a:pathLst>
                <a:path w="117" h="201" extrusionOk="0">
                  <a:moveTo>
                    <a:pt x="94" y="1"/>
                  </a:moveTo>
                  <a:cubicBezTo>
                    <a:pt x="89" y="1"/>
                    <a:pt x="86" y="4"/>
                    <a:pt x="86" y="13"/>
                  </a:cubicBezTo>
                  <a:lnTo>
                    <a:pt x="0" y="187"/>
                  </a:lnTo>
                  <a:cubicBezTo>
                    <a:pt x="0" y="187"/>
                    <a:pt x="12" y="201"/>
                    <a:pt x="30" y="201"/>
                  </a:cubicBezTo>
                  <a:cubicBezTo>
                    <a:pt x="38" y="201"/>
                    <a:pt x="48" y="197"/>
                    <a:pt x="58" y="187"/>
                  </a:cubicBezTo>
                  <a:cubicBezTo>
                    <a:pt x="86" y="129"/>
                    <a:pt x="86" y="71"/>
                    <a:pt x="116" y="13"/>
                  </a:cubicBezTo>
                  <a:cubicBezTo>
                    <a:pt x="116" y="13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5198127" y="1761536"/>
              <a:ext cx="8511" cy="12013"/>
            </a:xfrm>
            <a:custGeom>
              <a:avLst/>
              <a:gdLst/>
              <a:ahLst/>
              <a:cxnLst/>
              <a:rect l="l" t="t" r="r" b="b"/>
              <a:pathLst>
                <a:path w="175" h="247" extrusionOk="0">
                  <a:moveTo>
                    <a:pt x="166" y="0"/>
                  </a:moveTo>
                  <a:cubicBezTo>
                    <a:pt x="161" y="0"/>
                    <a:pt x="154" y="4"/>
                    <a:pt x="144" y="14"/>
                  </a:cubicBezTo>
                  <a:cubicBezTo>
                    <a:pt x="86" y="42"/>
                    <a:pt x="28" y="130"/>
                    <a:pt x="28" y="216"/>
                  </a:cubicBezTo>
                  <a:cubicBezTo>
                    <a:pt x="0" y="246"/>
                    <a:pt x="58" y="246"/>
                    <a:pt x="58" y="246"/>
                  </a:cubicBezTo>
                  <a:cubicBezTo>
                    <a:pt x="86" y="158"/>
                    <a:pt x="116" y="100"/>
                    <a:pt x="175" y="14"/>
                  </a:cubicBezTo>
                  <a:cubicBezTo>
                    <a:pt x="175" y="14"/>
                    <a:pt x="175" y="0"/>
                    <a:pt x="16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5204206" y="1760125"/>
              <a:ext cx="6614" cy="9776"/>
            </a:xfrm>
            <a:custGeom>
              <a:avLst/>
              <a:gdLst/>
              <a:ahLst/>
              <a:cxnLst/>
              <a:rect l="l" t="t" r="r" b="b"/>
              <a:pathLst>
                <a:path w="136" h="201" extrusionOk="0">
                  <a:moveTo>
                    <a:pt x="115" y="0"/>
                  </a:moveTo>
                  <a:cubicBezTo>
                    <a:pt x="111" y="0"/>
                    <a:pt x="108" y="3"/>
                    <a:pt x="108" y="13"/>
                  </a:cubicBezTo>
                  <a:lnTo>
                    <a:pt x="108" y="43"/>
                  </a:lnTo>
                  <a:lnTo>
                    <a:pt x="77" y="71"/>
                  </a:lnTo>
                  <a:cubicBezTo>
                    <a:pt x="77" y="71"/>
                    <a:pt x="77" y="101"/>
                    <a:pt x="50" y="101"/>
                  </a:cubicBezTo>
                  <a:cubicBezTo>
                    <a:pt x="50" y="129"/>
                    <a:pt x="19" y="159"/>
                    <a:pt x="19" y="187"/>
                  </a:cubicBezTo>
                  <a:cubicBezTo>
                    <a:pt x="1" y="187"/>
                    <a:pt x="7" y="200"/>
                    <a:pt x="22" y="200"/>
                  </a:cubicBezTo>
                  <a:cubicBezTo>
                    <a:pt x="30" y="200"/>
                    <a:pt x="40" y="197"/>
                    <a:pt x="50" y="187"/>
                  </a:cubicBezTo>
                  <a:cubicBezTo>
                    <a:pt x="50" y="159"/>
                    <a:pt x="77" y="129"/>
                    <a:pt x="108" y="101"/>
                  </a:cubicBezTo>
                  <a:cubicBezTo>
                    <a:pt x="108" y="71"/>
                    <a:pt x="136" y="43"/>
                    <a:pt x="136" y="13"/>
                  </a:cubicBezTo>
                  <a:cubicBezTo>
                    <a:pt x="136" y="13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5213593" y="1753073"/>
              <a:ext cx="8560" cy="11624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67" y="0"/>
                  </a:moveTo>
                  <a:cubicBezTo>
                    <a:pt x="163" y="0"/>
                    <a:pt x="156" y="4"/>
                    <a:pt x="147" y="14"/>
                  </a:cubicBezTo>
                  <a:cubicBezTo>
                    <a:pt x="89" y="41"/>
                    <a:pt x="31" y="130"/>
                    <a:pt x="1" y="216"/>
                  </a:cubicBezTo>
                  <a:cubicBezTo>
                    <a:pt x="1" y="231"/>
                    <a:pt x="8" y="238"/>
                    <a:pt x="16" y="238"/>
                  </a:cubicBezTo>
                  <a:cubicBezTo>
                    <a:pt x="23" y="238"/>
                    <a:pt x="31" y="231"/>
                    <a:pt x="31" y="216"/>
                  </a:cubicBezTo>
                  <a:cubicBezTo>
                    <a:pt x="89" y="158"/>
                    <a:pt x="117" y="100"/>
                    <a:pt x="175" y="14"/>
                  </a:cubicBezTo>
                  <a:cubicBezTo>
                    <a:pt x="175" y="14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5224925" y="1746605"/>
              <a:ext cx="7149" cy="9143"/>
            </a:xfrm>
            <a:custGeom>
              <a:avLst/>
              <a:gdLst/>
              <a:ahLst/>
              <a:cxnLst/>
              <a:rect l="l" t="t" r="r" b="b"/>
              <a:pathLst>
                <a:path w="147" h="188" extrusionOk="0">
                  <a:moveTo>
                    <a:pt x="116" y="0"/>
                  </a:moveTo>
                  <a:cubicBezTo>
                    <a:pt x="88" y="0"/>
                    <a:pt x="58" y="58"/>
                    <a:pt x="58" y="58"/>
                  </a:cubicBezTo>
                  <a:cubicBezTo>
                    <a:pt x="30" y="88"/>
                    <a:pt x="0" y="116"/>
                    <a:pt x="0" y="147"/>
                  </a:cubicBezTo>
                  <a:cubicBezTo>
                    <a:pt x="0" y="166"/>
                    <a:pt x="0" y="187"/>
                    <a:pt x="11" y="187"/>
                  </a:cubicBezTo>
                  <a:cubicBezTo>
                    <a:pt x="15" y="187"/>
                    <a:pt x="21" y="183"/>
                    <a:pt x="30" y="174"/>
                  </a:cubicBezTo>
                  <a:cubicBezTo>
                    <a:pt x="58" y="147"/>
                    <a:pt x="58" y="116"/>
                    <a:pt x="88" y="88"/>
                  </a:cubicBezTo>
                  <a:cubicBezTo>
                    <a:pt x="88" y="88"/>
                    <a:pt x="88" y="58"/>
                    <a:pt x="116" y="58"/>
                  </a:cubicBezTo>
                  <a:cubicBezTo>
                    <a:pt x="116" y="58"/>
                    <a:pt x="116" y="30"/>
                    <a:pt x="147" y="30"/>
                  </a:cubicBezTo>
                  <a:cubicBezTo>
                    <a:pt x="147" y="30"/>
                    <a:pt x="147" y="0"/>
                    <a:pt x="1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5234846" y="1736732"/>
              <a:ext cx="8560" cy="12742"/>
            </a:xfrm>
            <a:custGeom>
              <a:avLst/>
              <a:gdLst/>
              <a:ahLst/>
              <a:cxnLst/>
              <a:rect l="l" t="t" r="r" b="b"/>
              <a:pathLst>
                <a:path w="176" h="262" extrusionOk="0">
                  <a:moveTo>
                    <a:pt x="175" y="1"/>
                  </a:moveTo>
                  <a:cubicBezTo>
                    <a:pt x="87" y="59"/>
                    <a:pt x="59" y="145"/>
                    <a:pt x="29" y="233"/>
                  </a:cubicBezTo>
                  <a:cubicBezTo>
                    <a:pt x="1" y="261"/>
                    <a:pt x="29" y="261"/>
                    <a:pt x="59" y="261"/>
                  </a:cubicBezTo>
                  <a:cubicBezTo>
                    <a:pt x="59" y="203"/>
                    <a:pt x="87" y="175"/>
                    <a:pt x="117" y="145"/>
                  </a:cubicBezTo>
                  <a:cubicBezTo>
                    <a:pt x="145" y="87"/>
                    <a:pt x="175" y="59"/>
                    <a:pt x="175" y="29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5247540" y="1732452"/>
              <a:ext cx="7149" cy="11964"/>
            </a:xfrm>
            <a:custGeom>
              <a:avLst/>
              <a:gdLst/>
              <a:ahLst/>
              <a:cxnLst/>
              <a:rect l="l" t="t" r="r" b="b"/>
              <a:pathLst>
                <a:path w="147" h="246" extrusionOk="0">
                  <a:moveTo>
                    <a:pt x="116" y="1"/>
                  </a:moveTo>
                  <a:cubicBezTo>
                    <a:pt x="58" y="59"/>
                    <a:pt x="30" y="147"/>
                    <a:pt x="0" y="205"/>
                  </a:cubicBezTo>
                  <a:cubicBezTo>
                    <a:pt x="0" y="225"/>
                    <a:pt x="15" y="246"/>
                    <a:pt x="34" y="246"/>
                  </a:cubicBezTo>
                  <a:cubicBezTo>
                    <a:pt x="41" y="246"/>
                    <a:pt x="50" y="242"/>
                    <a:pt x="58" y="233"/>
                  </a:cubicBezTo>
                  <a:cubicBezTo>
                    <a:pt x="58" y="147"/>
                    <a:pt x="88" y="89"/>
                    <a:pt x="146" y="31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5257462" y="1731090"/>
              <a:ext cx="4231" cy="8560"/>
            </a:xfrm>
            <a:custGeom>
              <a:avLst/>
              <a:gdLst/>
              <a:ahLst/>
              <a:cxnLst/>
              <a:rect l="l" t="t" r="r" b="b"/>
              <a:pathLst>
                <a:path w="87" h="176" extrusionOk="0">
                  <a:moveTo>
                    <a:pt x="87" y="1"/>
                  </a:moveTo>
                  <a:lnTo>
                    <a:pt x="87" y="1"/>
                  </a:lnTo>
                  <a:cubicBezTo>
                    <a:pt x="28" y="29"/>
                    <a:pt x="1" y="87"/>
                    <a:pt x="1" y="145"/>
                  </a:cubicBezTo>
                  <a:cubicBezTo>
                    <a:pt x="1" y="175"/>
                    <a:pt x="1" y="175"/>
                    <a:pt x="28" y="175"/>
                  </a:cubicBezTo>
                  <a:cubicBezTo>
                    <a:pt x="28" y="145"/>
                    <a:pt x="28" y="117"/>
                    <a:pt x="59" y="87"/>
                  </a:cubicBezTo>
                  <a:cubicBezTo>
                    <a:pt x="59" y="59"/>
                    <a:pt x="87" y="29"/>
                    <a:pt x="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5267286" y="1721995"/>
              <a:ext cx="5739" cy="10165"/>
            </a:xfrm>
            <a:custGeom>
              <a:avLst/>
              <a:gdLst/>
              <a:ahLst/>
              <a:cxnLst/>
              <a:rect l="l" t="t" r="r" b="b"/>
              <a:pathLst>
                <a:path w="118" h="209" extrusionOk="0">
                  <a:moveTo>
                    <a:pt x="95" y="1"/>
                  </a:moveTo>
                  <a:cubicBezTo>
                    <a:pt x="92" y="1"/>
                    <a:pt x="89" y="4"/>
                    <a:pt x="89" y="13"/>
                  </a:cubicBezTo>
                  <a:cubicBezTo>
                    <a:pt x="59" y="71"/>
                    <a:pt x="1" y="130"/>
                    <a:pt x="1" y="188"/>
                  </a:cubicBezTo>
                  <a:cubicBezTo>
                    <a:pt x="16" y="202"/>
                    <a:pt x="30" y="209"/>
                    <a:pt x="41" y="209"/>
                  </a:cubicBezTo>
                  <a:cubicBezTo>
                    <a:pt x="52" y="209"/>
                    <a:pt x="59" y="202"/>
                    <a:pt x="59" y="188"/>
                  </a:cubicBezTo>
                  <a:cubicBezTo>
                    <a:pt x="59" y="157"/>
                    <a:pt x="59" y="130"/>
                    <a:pt x="89" y="99"/>
                  </a:cubicBezTo>
                  <a:cubicBezTo>
                    <a:pt x="89" y="71"/>
                    <a:pt x="89" y="71"/>
                    <a:pt x="117" y="41"/>
                  </a:cubicBezTo>
                  <a:cubicBezTo>
                    <a:pt x="117" y="22"/>
                    <a:pt x="103" y="1"/>
                    <a:pt x="9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5278618" y="1713533"/>
              <a:ext cx="6712" cy="11575"/>
            </a:xfrm>
            <a:custGeom>
              <a:avLst/>
              <a:gdLst/>
              <a:ahLst/>
              <a:cxnLst/>
              <a:rect l="l" t="t" r="r" b="b"/>
              <a:pathLst>
                <a:path w="138" h="238" extrusionOk="0">
                  <a:moveTo>
                    <a:pt x="100" y="0"/>
                  </a:moveTo>
                  <a:cubicBezTo>
                    <a:pt x="94" y="0"/>
                    <a:pt x="89" y="4"/>
                    <a:pt x="89" y="13"/>
                  </a:cubicBezTo>
                  <a:cubicBezTo>
                    <a:pt x="58" y="71"/>
                    <a:pt x="0" y="129"/>
                    <a:pt x="0" y="215"/>
                  </a:cubicBezTo>
                  <a:cubicBezTo>
                    <a:pt x="0" y="230"/>
                    <a:pt x="8" y="238"/>
                    <a:pt x="15" y="238"/>
                  </a:cubicBezTo>
                  <a:cubicBezTo>
                    <a:pt x="23" y="238"/>
                    <a:pt x="30" y="230"/>
                    <a:pt x="30" y="215"/>
                  </a:cubicBezTo>
                  <a:cubicBezTo>
                    <a:pt x="89" y="157"/>
                    <a:pt x="89" y="99"/>
                    <a:pt x="116" y="41"/>
                  </a:cubicBezTo>
                  <a:cubicBezTo>
                    <a:pt x="138" y="21"/>
                    <a:pt x="115" y="0"/>
                    <a:pt x="10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5289901" y="1707016"/>
              <a:ext cx="7198" cy="13861"/>
            </a:xfrm>
            <a:custGeom>
              <a:avLst/>
              <a:gdLst/>
              <a:ahLst/>
              <a:cxnLst/>
              <a:rect l="l" t="t" r="r" b="b"/>
              <a:pathLst>
                <a:path w="148" h="285" extrusionOk="0">
                  <a:moveTo>
                    <a:pt x="147" y="1"/>
                  </a:moveTo>
                  <a:cubicBezTo>
                    <a:pt x="117" y="31"/>
                    <a:pt x="89" y="59"/>
                    <a:pt x="59" y="117"/>
                  </a:cubicBezTo>
                  <a:cubicBezTo>
                    <a:pt x="59" y="147"/>
                    <a:pt x="31" y="205"/>
                    <a:pt x="1" y="263"/>
                  </a:cubicBezTo>
                  <a:cubicBezTo>
                    <a:pt x="1" y="277"/>
                    <a:pt x="8" y="284"/>
                    <a:pt x="16" y="284"/>
                  </a:cubicBezTo>
                  <a:cubicBezTo>
                    <a:pt x="23" y="284"/>
                    <a:pt x="31" y="277"/>
                    <a:pt x="31" y="263"/>
                  </a:cubicBezTo>
                  <a:cubicBezTo>
                    <a:pt x="59" y="233"/>
                    <a:pt x="89" y="175"/>
                    <a:pt x="117" y="117"/>
                  </a:cubicBezTo>
                  <a:cubicBezTo>
                    <a:pt x="117" y="89"/>
                    <a:pt x="147" y="31"/>
                    <a:pt x="14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5298413" y="1704195"/>
              <a:ext cx="5690" cy="10019"/>
            </a:xfrm>
            <a:custGeom>
              <a:avLst/>
              <a:gdLst/>
              <a:ahLst/>
              <a:cxnLst/>
              <a:rect l="l" t="t" r="r" b="b"/>
              <a:pathLst>
                <a:path w="117" h="206" extrusionOk="0">
                  <a:moveTo>
                    <a:pt x="88" y="0"/>
                  </a:moveTo>
                  <a:cubicBezTo>
                    <a:pt x="58" y="31"/>
                    <a:pt x="58" y="59"/>
                    <a:pt x="58" y="89"/>
                  </a:cubicBezTo>
                  <a:cubicBezTo>
                    <a:pt x="30" y="117"/>
                    <a:pt x="30" y="147"/>
                    <a:pt x="0" y="175"/>
                  </a:cubicBezTo>
                  <a:cubicBezTo>
                    <a:pt x="0" y="205"/>
                    <a:pt x="30" y="205"/>
                    <a:pt x="58" y="205"/>
                  </a:cubicBezTo>
                  <a:cubicBezTo>
                    <a:pt x="88" y="147"/>
                    <a:pt x="116" y="89"/>
                    <a:pt x="116" y="31"/>
                  </a:cubicBezTo>
                  <a:cubicBezTo>
                    <a:pt x="116" y="0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5307313" y="1697191"/>
              <a:ext cx="6712" cy="13326"/>
            </a:xfrm>
            <a:custGeom>
              <a:avLst/>
              <a:gdLst/>
              <a:ahLst/>
              <a:cxnLst/>
              <a:rect l="l" t="t" r="r" b="b"/>
              <a:pathLst>
                <a:path w="138" h="274" extrusionOk="0">
                  <a:moveTo>
                    <a:pt x="108" y="0"/>
                  </a:moveTo>
                  <a:cubicBezTo>
                    <a:pt x="80" y="86"/>
                    <a:pt x="49" y="175"/>
                    <a:pt x="22" y="233"/>
                  </a:cubicBezTo>
                  <a:cubicBezTo>
                    <a:pt x="0" y="252"/>
                    <a:pt x="9" y="273"/>
                    <a:pt x="26" y="273"/>
                  </a:cubicBezTo>
                  <a:cubicBezTo>
                    <a:pt x="33" y="273"/>
                    <a:pt x="41" y="270"/>
                    <a:pt x="49" y="261"/>
                  </a:cubicBezTo>
                  <a:cubicBezTo>
                    <a:pt x="80" y="175"/>
                    <a:pt x="108" y="117"/>
                    <a:pt x="138" y="28"/>
                  </a:cubicBezTo>
                  <a:cubicBezTo>
                    <a:pt x="138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5318158" y="1693690"/>
              <a:ext cx="5739" cy="11672"/>
            </a:xfrm>
            <a:custGeom>
              <a:avLst/>
              <a:gdLst/>
              <a:ahLst/>
              <a:cxnLst/>
              <a:rect l="l" t="t" r="r" b="b"/>
              <a:pathLst>
                <a:path w="118" h="240" extrusionOk="0">
                  <a:moveTo>
                    <a:pt x="96" y="1"/>
                  </a:moveTo>
                  <a:cubicBezTo>
                    <a:pt x="92" y="1"/>
                    <a:pt x="89" y="4"/>
                    <a:pt x="89" y="14"/>
                  </a:cubicBezTo>
                  <a:cubicBezTo>
                    <a:pt x="31" y="72"/>
                    <a:pt x="1" y="158"/>
                    <a:pt x="1" y="216"/>
                  </a:cubicBezTo>
                  <a:cubicBezTo>
                    <a:pt x="1" y="232"/>
                    <a:pt x="8" y="239"/>
                    <a:pt x="16" y="239"/>
                  </a:cubicBezTo>
                  <a:cubicBezTo>
                    <a:pt x="23" y="239"/>
                    <a:pt x="31" y="232"/>
                    <a:pt x="31" y="216"/>
                  </a:cubicBezTo>
                  <a:cubicBezTo>
                    <a:pt x="59" y="189"/>
                    <a:pt x="59" y="158"/>
                    <a:pt x="59" y="130"/>
                  </a:cubicBezTo>
                  <a:cubicBezTo>
                    <a:pt x="89" y="100"/>
                    <a:pt x="89" y="72"/>
                    <a:pt x="117" y="14"/>
                  </a:cubicBezTo>
                  <a:cubicBezTo>
                    <a:pt x="117" y="14"/>
                    <a:pt x="105" y="1"/>
                    <a:pt x="9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5328129" y="1690042"/>
              <a:ext cx="5690" cy="7782"/>
            </a:xfrm>
            <a:custGeom>
              <a:avLst/>
              <a:gdLst/>
              <a:ahLst/>
              <a:cxnLst/>
              <a:rect l="l" t="t" r="r" b="b"/>
              <a:pathLst>
                <a:path w="117" h="160" extrusionOk="0">
                  <a:moveTo>
                    <a:pt x="86" y="1"/>
                  </a:moveTo>
                  <a:cubicBezTo>
                    <a:pt x="58" y="1"/>
                    <a:pt x="58" y="31"/>
                    <a:pt x="58" y="31"/>
                  </a:cubicBezTo>
                  <a:cubicBezTo>
                    <a:pt x="35" y="31"/>
                    <a:pt x="48" y="49"/>
                    <a:pt x="55" y="56"/>
                  </a:cubicBezTo>
                  <a:lnTo>
                    <a:pt x="55" y="56"/>
                  </a:lnTo>
                  <a:cubicBezTo>
                    <a:pt x="37" y="85"/>
                    <a:pt x="18" y="110"/>
                    <a:pt x="0" y="147"/>
                  </a:cubicBezTo>
                  <a:cubicBezTo>
                    <a:pt x="0" y="147"/>
                    <a:pt x="13" y="160"/>
                    <a:pt x="30" y="160"/>
                  </a:cubicBezTo>
                  <a:cubicBezTo>
                    <a:pt x="39" y="160"/>
                    <a:pt x="48" y="157"/>
                    <a:pt x="58" y="147"/>
                  </a:cubicBezTo>
                  <a:cubicBezTo>
                    <a:pt x="86" y="117"/>
                    <a:pt x="86" y="59"/>
                    <a:pt x="117" y="31"/>
                  </a:cubicBezTo>
                  <a:cubicBezTo>
                    <a:pt x="117" y="1"/>
                    <a:pt x="86" y="1"/>
                    <a:pt x="8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5335424" y="1688097"/>
              <a:ext cx="6858" cy="10894"/>
            </a:xfrm>
            <a:custGeom>
              <a:avLst/>
              <a:gdLst/>
              <a:ahLst/>
              <a:cxnLst/>
              <a:rect l="l" t="t" r="r" b="b"/>
              <a:pathLst>
                <a:path w="141" h="224" extrusionOk="0">
                  <a:moveTo>
                    <a:pt x="76" y="0"/>
                  </a:moveTo>
                  <a:cubicBezTo>
                    <a:pt x="68" y="0"/>
                    <a:pt x="53" y="21"/>
                    <a:pt x="53" y="41"/>
                  </a:cubicBezTo>
                  <a:cubicBezTo>
                    <a:pt x="83" y="71"/>
                    <a:pt x="53" y="129"/>
                    <a:pt x="25" y="187"/>
                  </a:cubicBezTo>
                  <a:cubicBezTo>
                    <a:pt x="1" y="187"/>
                    <a:pt x="15" y="224"/>
                    <a:pt x="36" y="224"/>
                  </a:cubicBezTo>
                  <a:cubicBezTo>
                    <a:pt x="41" y="224"/>
                    <a:pt x="47" y="221"/>
                    <a:pt x="53" y="215"/>
                  </a:cubicBezTo>
                  <a:cubicBezTo>
                    <a:pt x="111" y="157"/>
                    <a:pt x="141" y="71"/>
                    <a:pt x="83" y="13"/>
                  </a:cubicBezTo>
                  <a:cubicBezTo>
                    <a:pt x="83" y="4"/>
                    <a:pt x="80" y="0"/>
                    <a:pt x="7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5742112" y="1442830"/>
              <a:ext cx="39638" cy="25485"/>
            </a:xfrm>
            <a:custGeom>
              <a:avLst/>
              <a:gdLst/>
              <a:ahLst/>
              <a:cxnLst/>
              <a:rect l="l" t="t" r="r" b="b"/>
              <a:pathLst>
                <a:path w="815" h="524" extrusionOk="0">
                  <a:moveTo>
                    <a:pt x="496" y="0"/>
                  </a:moveTo>
                  <a:cubicBezTo>
                    <a:pt x="524" y="28"/>
                    <a:pt x="233" y="175"/>
                    <a:pt x="175" y="233"/>
                  </a:cubicBezTo>
                  <a:cubicBezTo>
                    <a:pt x="89" y="291"/>
                    <a:pt x="59" y="377"/>
                    <a:pt x="31" y="493"/>
                  </a:cubicBezTo>
                  <a:cubicBezTo>
                    <a:pt x="1" y="493"/>
                    <a:pt x="31" y="523"/>
                    <a:pt x="31" y="523"/>
                  </a:cubicBezTo>
                  <a:cubicBezTo>
                    <a:pt x="321" y="407"/>
                    <a:pt x="554" y="261"/>
                    <a:pt x="814" y="86"/>
                  </a:cubicBezTo>
                  <a:cubicBezTo>
                    <a:pt x="814" y="86"/>
                    <a:pt x="814" y="58"/>
                    <a:pt x="786" y="58"/>
                  </a:cubicBezTo>
                  <a:cubicBezTo>
                    <a:pt x="670" y="144"/>
                    <a:pt x="524" y="233"/>
                    <a:pt x="407" y="319"/>
                  </a:cubicBezTo>
                  <a:cubicBezTo>
                    <a:pt x="349" y="349"/>
                    <a:pt x="291" y="349"/>
                    <a:pt x="233" y="377"/>
                  </a:cubicBezTo>
                  <a:cubicBezTo>
                    <a:pt x="196" y="396"/>
                    <a:pt x="126" y="449"/>
                    <a:pt x="93" y="449"/>
                  </a:cubicBezTo>
                  <a:cubicBezTo>
                    <a:pt x="74" y="449"/>
                    <a:pt x="67" y="431"/>
                    <a:pt x="89" y="377"/>
                  </a:cubicBezTo>
                  <a:cubicBezTo>
                    <a:pt x="147" y="261"/>
                    <a:pt x="291" y="175"/>
                    <a:pt x="380" y="117"/>
                  </a:cubicBezTo>
                  <a:cubicBezTo>
                    <a:pt x="438" y="86"/>
                    <a:pt x="524" y="58"/>
                    <a:pt x="52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5398796" y="1729631"/>
              <a:ext cx="22664" cy="26944"/>
            </a:xfrm>
            <a:custGeom>
              <a:avLst/>
              <a:gdLst/>
              <a:ahLst/>
              <a:cxnLst/>
              <a:rect l="l" t="t" r="r" b="b"/>
              <a:pathLst>
                <a:path w="466" h="554" extrusionOk="0">
                  <a:moveTo>
                    <a:pt x="233" y="0"/>
                  </a:moveTo>
                  <a:lnTo>
                    <a:pt x="233" y="31"/>
                  </a:lnTo>
                  <a:cubicBezTo>
                    <a:pt x="291" y="117"/>
                    <a:pt x="349" y="205"/>
                    <a:pt x="377" y="321"/>
                  </a:cubicBezTo>
                  <a:cubicBezTo>
                    <a:pt x="407" y="349"/>
                    <a:pt x="407" y="379"/>
                    <a:pt x="407" y="407"/>
                  </a:cubicBezTo>
                  <a:cubicBezTo>
                    <a:pt x="388" y="463"/>
                    <a:pt x="370" y="484"/>
                    <a:pt x="351" y="484"/>
                  </a:cubicBezTo>
                  <a:cubicBezTo>
                    <a:pt x="341" y="484"/>
                    <a:pt x="330" y="477"/>
                    <a:pt x="319" y="465"/>
                  </a:cubicBezTo>
                  <a:cubicBezTo>
                    <a:pt x="291" y="437"/>
                    <a:pt x="261" y="379"/>
                    <a:pt x="261" y="321"/>
                  </a:cubicBezTo>
                  <a:cubicBezTo>
                    <a:pt x="202" y="205"/>
                    <a:pt x="144" y="89"/>
                    <a:pt x="0" y="89"/>
                  </a:cubicBezTo>
                  <a:cubicBezTo>
                    <a:pt x="175" y="117"/>
                    <a:pt x="233" y="321"/>
                    <a:pt x="291" y="437"/>
                  </a:cubicBezTo>
                  <a:cubicBezTo>
                    <a:pt x="319" y="465"/>
                    <a:pt x="349" y="554"/>
                    <a:pt x="407" y="554"/>
                  </a:cubicBezTo>
                  <a:cubicBezTo>
                    <a:pt x="465" y="523"/>
                    <a:pt x="435" y="437"/>
                    <a:pt x="435" y="407"/>
                  </a:cubicBezTo>
                  <a:cubicBezTo>
                    <a:pt x="377" y="263"/>
                    <a:pt x="319" y="117"/>
                    <a:pt x="2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5407258" y="1725448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5332311" y="1615241"/>
              <a:ext cx="52380" cy="32488"/>
            </a:xfrm>
            <a:custGeom>
              <a:avLst/>
              <a:gdLst/>
              <a:ahLst/>
              <a:cxnLst/>
              <a:rect l="l" t="t" r="r" b="b"/>
              <a:pathLst>
                <a:path w="1077" h="668" extrusionOk="0">
                  <a:moveTo>
                    <a:pt x="996" y="24"/>
                  </a:moveTo>
                  <a:lnTo>
                    <a:pt x="996" y="24"/>
                  </a:lnTo>
                  <a:cubicBezTo>
                    <a:pt x="976" y="27"/>
                    <a:pt x="942" y="38"/>
                    <a:pt x="900" y="56"/>
                  </a:cubicBezTo>
                  <a:lnTo>
                    <a:pt x="900" y="56"/>
                  </a:lnTo>
                  <a:cubicBezTo>
                    <a:pt x="932" y="45"/>
                    <a:pt x="964" y="34"/>
                    <a:pt x="996" y="24"/>
                  </a:cubicBezTo>
                  <a:close/>
                  <a:moveTo>
                    <a:pt x="900" y="56"/>
                  </a:moveTo>
                  <a:cubicBezTo>
                    <a:pt x="567" y="169"/>
                    <a:pt x="274" y="325"/>
                    <a:pt x="0" y="523"/>
                  </a:cubicBezTo>
                  <a:cubicBezTo>
                    <a:pt x="70" y="477"/>
                    <a:pt x="646" y="159"/>
                    <a:pt x="900" y="56"/>
                  </a:cubicBezTo>
                  <a:close/>
                  <a:moveTo>
                    <a:pt x="1077" y="0"/>
                  </a:moveTo>
                  <a:lnTo>
                    <a:pt x="1077" y="0"/>
                  </a:lnTo>
                  <a:cubicBezTo>
                    <a:pt x="1050" y="8"/>
                    <a:pt x="1023" y="16"/>
                    <a:pt x="996" y="24"/>
                  </a:cubicBezTo>
                  <a:lnTo>
                    <a:pt x="996" y="24"/>
                  </a:lnTo>
                  <a:cubicBezTo>
                    <a:pt x="1000" y="24"/>
                    <a:pt x="1003" y="23"/>
                    <a:pt x="1006" y="23"/>
                  </a:cubicBezTo>
                  <a:cubicBezTo>
                    <a:pt x="1013" y="23"/>
                    <a:pt x="1017" y="25"/>
                    <a:pt x="1019" y="28"/>
                  </a:cubicBezTo>
                  <a:cubicBezTo>
                    <a:pt x="1046" y="86"/>
                    <a:pt x="698" y="319"/>
                    <a:pt x="640" y="349"/>
                  </a:cubicBezTo>
                  <a:cubicBezTo>
                    <a:pt x="496" y="465"/>
                    <a:pt x="349" y="551"/>
                    <a:pt x="175" y="639"/>
                  </a:cubicBezTo>
                  <a:lnTo>
                    <a:pt x="175" y="667"/>
                  </a:lnTo>
                  <a:cubicBezTo>
                    <a:pt x="523" y="493"/>
                    <a:pt x="814" y="291"/>
                    <a:pt x="107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5181153" y="1776321"/>
              <a:ext cx="69256" cy="63955"/>
            </a:xfrm>
            <a:custGeom>
              <a:avLst/>
              <a:gdLst/>
              <a:ahLst/>
              <a:cxnLst/>
              <a:rect l="l" t="t" r="r" b="b"/>
              <a:pathLst>
                <a:path w="1424" h="1315" extrusionOk="0">
                  <a:moveTo>
                    <a:pt x="1365" y="0"/>
                  </a:moveTo>
                  <a:cubicBezTo>
                    <a:pt x="1016" y="175"/>
                    <a:pt x="668" y="465"/>
                    <a:pt x="698" y="900"/>
                  </a:cubicBezTo>
                  <a:cubicBezTo>
                    <a:pt x="698" y="958"/>
                    <a:pt x="698" y="988"/>
                    <a:pt x="726" y="1016"/>
                  </a:cubicBezTo>
                  <a:cubicBezTo>
                    <a:pt x="726" y="1074"/>
                    <a:pt x="756" y="1132"/>
                    <a:pt x="756" y="1163"/>
                  </a:cubicBezTo>
                  <a:cubicBezTo>
                    <a:pt x="756" y="1239"/>
                    <a:pt x="731" y="1265"/>
                    <a:pt x="696" y="1265"/>
                  </a:cubicBezTo>
                  <a:cubicBezTo>
                    <a:pt x="623" y="1265"/>
                    <a:pt x="505" y="1153"/>
                    <a:pt x="465" y="1132"/>
                  </a:cubicBezTo>
                  <a:cubicBezTo>
                    <a:pt x="423" y="1112"/>
                    <a:pt x="383" y="1103"/>
                    <a:pt x="343" y="1103"/>
                  </a:cubicBezTo>
                  <a:cubicBezTo>
                    <a:pt x="220" y="1103"/>
                    <a:pt x="110" y="1191"/>
                    <a:pt x="1" y="1279"/>
                  </a:cubicBezTo>
                  <a:lnTo>
                    <a:pt x="28" y="1279"/>
                  </a:lnTo>
                  <a:cubicBezTo>
                    <a:pt x="126" y="1201"/>
                    <a:pt x="237" y="1124"/>
                    <a:pt x="351" y="1124"/>
                  </a:cubicBezTo>
                  <a:cubicBezTo>
                    <a:pt x="408" y="1124"/>
                    <a:pt x="466" y="1143"/>
                    <a:pt x="524" y="1191"/>
                  </a:cubicBezTo>
                  <a:cubicBezTo>
                    <a:pt x="582" y="1249"/>
                    <a:pt x="610" y="1279"/>
                    <a:pt x="668" y="1307"/>
                  </a:cubicBezTo>
                  <a:cubicBezTo>
                    <a:pt x="684" y="1312"/>
                    <a:pt x="699" y="1315"/>
                    <a:pt x="713" y="1315"/>
                  </a:cubicBezTo>
                  <a:cubicBezTo>
                    <a:pt x="775" y="1315"/>
                    <a:pt x="814" y="1263"/>
                    <a:pt x="814" y="1191"/>
                  </a:cubicBezTo>
                  <a:cubicBezTo>
                    <a:pt x="784" y="1074"/>
                    <a:pt x="726" y="1016"/>
                    <a:pt x="726" y="900"/>
                  </a:cubicBezTo>
                  <a:cubicBezTo>
                    <a:pt x="726" y="756"/>
                    <a:pt x="756" y="640"/>
                    <a:pt x="814" y="523"/>
                  </a:cubicBezTo>
                  <a:cubicBezTo>
                    <a:pt x="930" y="291"/>
                    <a:pt x="1163" y="145"/>
                    <a:pt x="1395" y="28"/>
                  </a:cubicBezTo>
                  <a:cubicBezTo>
                    <a:pt x="1423" y="28"/>
                    <a:pt x="1395" y="0"/>
                    <a:pt x="136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5641826" y="1384809"/>
              <a:ext cx="118767" cy="83506"/>
            </a:xfrm>
            <a:custGeom>
              <a:avLst/>
              <a:gdLst/>
              <a:ahLst/>
              <a:cxnLst/>
              <a:rect l="l" t="t" r="r" b="b"/>
              <a:pathLst>
                <a:path w="2442" h="1717" extrusionOk="0">
                  <a:moveTo>
                    <a:pt x="2411" y="1"/>
                  </a:moveTo>
                  <a:cubicBezTo>
                    <a:pt x="2151" y="147"/>
                    <a:pt x="1918" y="322"/>
                    <a:pt x="1656" y="496"/>
                  </a:cubicBezTo>
                  <a:cubicBezTo>
                    <a:pt x="1481" y="612"/>
                    <a:pt x="1337" y="728"/>
                    <a:pt x="1279" y="931"/>
                  </a:cubicBezTo>
                  <a:cubicBezTo>
                    <a:pt x="1221" y="1077"/>
                    <a:pt x="1191" y="1251"/>
                    <a:pt x="1017" y="1279"/>
                  </a:cubicBezTo>
                  <a:cubicBezTo>
                    <a:pt x="900" y="1310"/>
                    <a:pt x="756" y="1337"/>
                    <a:pt x="640" y="1368"/>
                  </a:cubicBezTo>
                  <a:cubicBezTo>
                    <a:pt x="408" y="1426"/>
                    <a:pt x="203" y="1542"/>
                    <a:pt x="1" y="1716"/>
                  </a:cubicBezTo>
                  <a:cubicBezTo>
                    <a:pt x="233" y="1542"/>
                    <a:pt x="524" y="1396"/>
                    <a:pt x="814" y="1337"/>
                  </a:cubicBezTo>
                  <a:cubicBezTo>
                    <a:pt x="1017" y="1310"/>
                    <a:pt x="1163" y="1310"/>
                    <a:pt x="1249" y="1105"/>
                  </a:cubicBezTo>
                  <a:cubicBezTo>
                    <a:pt x="1307" y="1019"/>
                    <a:pt x="1307" y="903"/>
                    <a:pt x="1365" y="814"/>
                  </a:cubicBezTo>
                  <a:cubicBezTo>
                    <a:pt x="1423" y="670"/>
                    <a:pt x="1570" y="582"/>
                    <a:pt x="1686" y="496"/>
                  </a:cubicBezTo>
                  <a:cubicBezTo>
                    <a:pt x="1946" y="322"/>
                    <a:pt x="2179" y="175"/>
                    <a:pt x="244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5516007" y="1555858"/>
              <a:ext cx="93331" cy="60794"/>
            </a:xfrm>
            <a:custGeom>
              <a:avLst/>
              <a:gdLst/>
              <a:ahLst/>
              <a:cxnLst/>
              <a:rect l="l" t="t" r="r" b="b"/>
              <a:pathLst>
                <a:path w="1919" h="1250" extrusionOk="0">
                  <a:moveTo>
                    <a:pt x="1860" y="1"/>
                  </a:moveTo>
                  <a:cubicBezTo>
                    <a:pt x="1542" y="203"/>
                    <a:pt x="1193" y="408"/>
                    <a:pt x="930" y="668"/>
                  </a:cubicBezTo>
                  <a:cubicBezTo>
                    <a:pt x="872" y="726"/>
                    <a:pt x="814" y="814"/>
                    <a:pt x="756" y="872"/>
                  </a:cubicBezTo>
                  <a:cubicBezTo>
                    <a:pt x="670" y="989"/>
                    <a:pt x="582" y="1105"/>
                    <a:pt x="438" y="1105"/>
                  </a:cubicBezTo>
                  <a:cubicBezTo>
                    <a:pt x="291" y="1105"/>
                    <a:pt x="147" y="1133"/>
                    <a:pt x="31" y="1221"/>
                  </a:cubicBezTo>
                  <a:cubicBezTo>
                    <a:pt x="1" y="1221"/>
                    <a:pt x="1" y="1249"/>
                    <a:pt x="31" y="1249"/>
                  </a:cubicBezTo>
                  <a:cubicBezTo>
                    <a:pt x="147" y="1191"/>
                    <a:pt x="263" y="1133"/>
                    <a:pt x="380" y="1133"/>
                  </a:cubicBezTo>
                  <a:cubicBezTo>
                    <a:pt x="438" y="1133"/>
                    <a:pt x="524" y="1133"/>
                    <a:pt x="582" y="1105"/>
                  </a:cubicBezTo>
                  <a:cubicBezTo>
                    <a:pt x="612" y="1075"/>
                    <a:pt x="640" y="1075"/>
                    <a:pt x="670" y="1047"/>
                  </a:cubicBezTo>
                  <a:cubicBezTo>
                    <a:pt x="728" y="958"/>
                    <a:pt x="786" y="842"/>
                    <a:pt x="872" y="756"/>
                  </a:cubicBezTo>
                  <a:cubicBezTo>
                    <a:pt x="1163" y="466"/>
                    <a:pt x="1542" y="261"/>
                    <a:pt x="1890" y="59"/>
                  </a:cubicBezTo>
                  <a:cubicBezTo>
                    <a:pt x="1918" y="29"/>
                    <a:pt x="1890" y="1"/>
                    <a:pt x="186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5639005" y="1613734"/>
              <a:ext cx="19843" cy="14201"/>
            </a:xfrm>
            <a:custGeom>
              <a:avLst/>
              <a:gdLst/>
              <a:ahLst/>
              <a:cxnLst/>
              <a:rect l="l" t="t" r="r" b="b"/>
              <a:pathLst>
                <a:path w="408" h="292" extrusionOk="0">
                  <a:moveTo>
                    <a:pt x="1" y="291"/>
                  </a:moveTo>
                  <a:cubicBezTo>
                    <a:pt x="145" y="205"/>
                    <a:pt x="261" y="89"/>
                    <a:pt x="407" y="1"/>
                  </a:cubicBezTo>
                  <a:lnTo>
                    <a:pt x="407" y="1"/>
                  </a:lnTo>
                  <a:cubicBezTo>
                    <a:pt x="261" y="89"/>
                    <a:pt x="145" y="205"/>
                    <a:pt x="1" y="29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5704030" y="1540295"/>
              <a:ext cx="62204" cy="38227"/>
            </a:xfrm>
            <a:custGeom>
              <a:avLst/>
              <a:gdLst/>
              <a:ahLst/>
              <a:cxnLst/>
              <a:rect l="l" t="t" r="r" b="b"/>
              <a:pathLst>
                <a:path w="1279" h="78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842" y="232"/>
                    <a:pt x="435" y="495"/>
                    <a:pt x="0" y="786"/>
                  </a:cubicBezTo>
                  <a:lnTo>
                    <a:pt x="28" y="786"/>
                  </a:lnTo>
                  <a:cubicBezTo>
                    <a:pt x="435" y="523"/>
                    <a:pt x="872" y="263"/>
                    <a:pt x="127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5494850" y="1671755"/>
              <a:ext cx="56611" cy="36768"/>
            </a:xfrm>
            <a:custGeom>
              <a:avLst/>
              <a:gdLst/>
              <a:ahLst/>
              <a:cxnLst/>
              <a:rect l="l" t="t" r="r" b="b"/>
              <a:pathLst>
                <a:path w="1164" h="756" extrusionOk="0">
                  <a:moveTo>
                    <a:pt x="1133" y="0"/>
                  </a:moveTo>
                  <a:cubicBezTo>
                    <a:pt x="756" y="233"/>
                    <a:pt x="378" y="493"/>
                    <a:pt x="29" y="726"/>
                  </a:cubicBezTo>
                  <a:cubicBezTo>
                    <a:pt x="1" y="756"/>
                    <a:pt x="29" y="756"/>
                    <a:pt x="29" y="756"/>
                  </a:cubicBezTo>
                  <a:cubicBezTo>
                    <a:pt x="408" y="523"/>
                    <a:pt x="784" y="261"/>
                    <a:pt x="1133" y="28"/>
                  </a:cubicBezTo>
                  <a:cubicBezTo>
                    <a:pt x="1163" y="0"/>
                    <a:pt x="1133" y="0"/>
                    <a:pt x="11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5230566" y="1817223"/>
              <a:ext cx="107435" cy="62253"/>
            </a:xfrm>
            <a:custGeom>
              <a:avLst/>
              <a:gdLst/>
              <a:ahLst/>
              <a:cxnLst/>
              <a:rect l="l" t="t" r="r" b="b"/>
              <a:pathLst>
                <a:path w="2209" h="1280" extrusionOk="0">
                  <a:moveTo>
                    <a:pt x="2209" y="1"/>
                  </a:moveTo>
                  <a:cubicBezTo>
                    <a:pt x="1802" y="59"/>
                    <a:pt x="1453" y="350"/>
                    <a:pt x="1135" y="554"/>
                  </a:cubicBezTo>
                  <a:lnTo>
                    <a:pt x="0" y="1251"/>
                  </a:lnTo>
                  <a:lnTo>
                    <a:pt x="0" y="1279"/>
                  </a:lnTo>
                  <a:cubicBezTo>
                    <a:pt x="379" y="1047"/>
                    <a:pt x="728" y="845"/>
                    <a:pt x="1104" y="612"/>
                  </a:cubicBezTo>
                  <a:cubicBezTo>
                    <a:pt x="1279" y="496"/>
                    <a:pt x="1425" y="380"/>
                    <a:pt x="1600" y="291"/>
                  </a:cubicBezTo>
                  <a:cubicBezTo>
                    <a:pt x="1686" y="233"/>
                    <a:pt x="1802" y="175"/>
                    <a:pt x="1890" y="147"/>
                  </a:cubicBezTo>
                  <a:cubicBezTo>
                    <a:pt x="1948" y="117"/>
                    <a:pt x="1976" y="89"/>
                    <a:pt x="2034" y="89"/>
                  </a:cubicBezTo>
                  <a:cubicBezTo>
                    <a:pt x="2064" y="59"/>
                    <a:pt x="2064" y="59"/>
                    <a:pt x="2092" y="59"/>
                  </a:cubicBezTo>
                  <a:cubicBezTo>
                    <a:pt x="2113" y="53"/>
                    <a:pt x="2129" y="49"/>
                    <a:pt x="2140" y="49"/>
                  </a:cubicBezTo>
                  <a:cubicBezTo>
                    <a:pt x="2178" y="49"/>
                    <a:pt x="2167" y="86"/>
                    <a:pt x="2123" y="175"/>
                  </a:cubicBezTo>
                  <a:cubicBezTo>
                    <a:pt x="2092" y="175"/>
                    <a:pt x="2123" y="205"/>
                    <a:pt x="2123" y="205"/>
                  </a:cubicBezTo>
                  <a:cubicBezTo>
                    <a:pt x="2181" y="147"/>
                    <a:pt x="2209" y="89"/>
                    <a:pt x="2209" y="31"/>
                  </a:cubicBezTo>
                  <a:lnTo>
                    <a:pt x="2209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5090692" y="1750885"/>
              <a:ext cx="57973" cy="35309"/>
            </a:xfrm>
            <a:custGeom>
              <a:avLst/>
              <a:gdLst/>
              <a:ahLst/>
              <a:cxnLst/>
              <a:rect l="l" t="t" r="r" b="b"/>
              <a:pathLst>
                <a:path w="1192" h="726" extrusionOk="0">
                  <a:moveTo>
                    <a:pt x="1163" y="0"/>
                  </a:moveTo>
                  <a:cubicBezTo>
                    <a:pt x="756" y="175"/>
                    <a:pt x="350" y="435"/>
                    <a:pt x="1" y="726"/>
                  </a:cubicBezTo>
                  <a:cubicBezTo>
                    <a:pt x="175" y="582"/>
                    <a:pt x="350" y="465"/>
                    <a:pt x="552" y="349"/>
                  </a:cubicBezTo>
                  <a:cubicBezTo>
                    <a:pt x="640" y="291"/>
                    <a:pt x="726" y="261"/>
                    <a:pt x="815" y="203"/>
                  </a:cubicBezTo>
                  <a:cubicBezTo>
                    <a:pt x="842" y="175"/>
                    <a:pt x="901" y="145"/>
                    <a:pt x="959" y="117"/>
                  </a:cubicBezTo>
                  <a:cubicBezTo>
                    <a:pt x="989" y="117"/>
                    <a:pt x="989" y="117"/>
                    <a:pt x="1017" y="86"/>
                  </a:cubicBezTo>
                  <a:cubicBezTo>
                    <a:pt x="1038" y="76"/>
                    <a:pt x="1055" y="70"/>
                    <a:pt x="1070" y="70"/>
                  </a:cubicBezTo>
                  <a:cubicBezTo>
                    <a:pt x="1097" y="70"/>
                    <a:pt x="1115" y="90"/>
                    <a:pt x="1133" y="145"/>
                  </a:cubicBezTo>
                  <a:cubicBezTo>
                    <a:pt x="1105" y="175"/>
                    <a:pt x="1133" y="175"/>
                    <a:pt x="1133" y="175"/>
                  </a:cubicBezTo>
                  <a:cubicBezTo>
                    <a:pt x="1191" y="117"/>
                    <a:pt x="1191" y="86"/>
                    <a:pt x="119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5370539" y="1531784"/>
              <a:ext cx="98924" cy="58070"/>
            </a:xfrm>
            <a:custGeom>
              <a:avLst/>
              <a:gdLst/>
              <a:ahLst/>
              <a:cxnLst/>
              <a:rect l="l" t="t" r="r" b="b"/>
              <a:pathLst>
                <a:path w="2034" h="1194" extrusionOk="0">
                  <a:moveTo>
                    <a:pt x="1976" y="1"/>
                  </a:moveTo>
                  <a:cubicBezTo>
                    <a:pt x="1655" y="205"/>
                    <a:pt x="1337" y="407"/>
                    <a:pt x="988" y="612"/>
                  </a:cubicBezTo>
                  <a:cubicBezTo>
                    <a:pt x="667" y="786"/>
                    <a:pt x="319" y="989"/>
                    <a:pt x="0" y="1163"/>
                  </a:cubicBezTo>
                  <a:lnTo>
                    <a:pt x="0" y="1193"/>
                  </a:lnTo>
                  <a:cubicBezTo>
                    <a:pt x="349" y="1019"/>
                    <a:pt x="667" y="814"/>
                    <a:pt x="1016" y="612"/>
                  </a:cubicBezTo>
                  <a:cubicBezTo>
                    <a:pt x="1337" y="438"/>
                    <a:pt x="1685" y="233"/>
                    <a:pt x="2004" y="31"/>
                  </a:cubicBezTo>
                  <a:cubicBezTo>
                    <a:pt x="2034" y="31"/>
                    <a:pt x="2004" y="1"/>
                    <a:pt x="197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1"/>
          <p:cNvGrpSpPr/>
          <p:nvPr/>
        </p:nvGrpSpPr>
        <p:grpSpPr>
          <a:xfrm rot="7193201">
            <a:off x="1085664" y="2219518"/>
            <a:ext cx="2257186" cy="1371095"/>
            <a:chOff x="6732763" y="3475580"/>
            <a:chExt cx="1531905" cy="930533"/>
          </a:xfrm>
        </p:grpSpPr>
        <p:sp>
          <p:nvSpPr>
            <p:cNvPr id="788" name="Google Shape;788;p21"/>
            <p:cNvSpPr/>
            <p:nvPr/>
          </p:nvSpPr>
          <p:spPr>
            <a:xfrm>
              <a:off x="6732763" y="3475580"/>
              <a:ext cx="1531905" cy="930533"/>
            </a:xfrm>
            <a:custGeom>
              <a:avLst/>
              <a:gdLst/>
              <a:ahLst/>
              <a:cxnLst/>
              <a:rect l="l" t="t" r="r" b="b"/>
              <a:pathLst>
                <a:path w="31498" h="19133" extrusionOk="0">
                  <a:moveTo>
                    <a:pt x="29596" y="179"/>
                  </a:moveTo>
                  <a:cubicBezTo>
                    <a:pt x="29991" y="179"/>
                    <a:pt x="30385" y="347"/>
                    <a:pt x="30684" y="626"/>
                  </a:cubicBezTo>
                  <a:cubicBezTo>
                    <a:pt x="31177" y="1090"/>
                    <a:pt x="31207" y="1788"/>
                    <a:pt x="31003" y="2397"/>
                  </a:cubicBezTo>
                  <a:cubicBezTo>
                    <a:pt x="30917" y="2687"/>
                    <a:pt x="30800" y="2950"/>
                    <a:pt x="30684" y="3210"/>
                  </a:cubicBezTo>
                  <a:cubicBezTo>
                    <a:pt x="30538" y="3473"/>
                    <a:pt x="30335" y="3938"/>
                    <a:pt x="29987" y="3996"/>
                  </a:cubicBezTo>
                  <a:cubicBezTo>
                    <a:pt x="29934" y="4008"/>
                    <a:pt x="29881" y="4012"/>
                    <a:pt x="29826" y="4012"/>
                  </a:cubicBezTo>
                  <a:cubicBezTo>
                    <a:pt x="29609" y="4012"/>
                    <a:pt x="29381" y="3938"/>
                    <a:pt x="29173" y="3938"/>
                  </a:cubicBezTo>
                  <a:cubicBezTo>
                    <a:pt x="28883" y="3938"/>
                    <a:pt x="28592" y="3938"/>
                    <a:pt x="28301" y="3996"/>
                  </a:cubicBezTo>
                  <a:cubicBezTo>
                    <a:pt x="28069" y="4054"/>
                    <a:pt x="27895" y="4170"/>
                    <a:pt x="27720" y="4345"/>
                  </a:cubicBezTo>
                  <a:cubicBezTo>
                    <a:pt x="27516" y="4547"/>
                    <a:pt x="27314" y="4721"/>
                    <a:pt x="27051" y="4896"/>
                  </a:cubicBezTo>
                  <a:cubicBezTo>
                    <a:pt x="26586" y="5244"/>
                    <a:pt x="26035" y="5507"/>
                    <a:pt x="25512" y="5767"/>
                  </a:cubicBezTo>
                  <a:cubicBezTo>
                    <a:pt x="24378" y="6320"/>
                    <a:pt x="23246" y="6813"/>
                    <a:pt x="22111" y="7308"/>
                  </a:cubicBezTo>
                  <a:cubicBezTo>
                    <a:pt x="21530" y="7599"/>
                    <a:pt x="20921" y="7859"/>
                    <a:pt x="20368" y="8180"/>
                  </a:cubicBezTo>
                  <a:cubicBezTo>
                    <a:pt x="19933" y="8412"/>
                    <a:pt x="19410" y="8673"/>
                    <a:pt x="19148" y="9080"/>
                  </a:cubicBezTo>
                  <a:cubicBezTo>
                    <a:pt x="18625" y="9893"/>
                    <a:pt x="19206" y="10969"/>
                    <a:pt x="19322" y="11811"/>
                  </a:cubicBezTo>
                  <a:cubicBezTo>
                    <a:pt x="19352" y="12015"/>
                    <a:pt x="19380" y="12248"/>
                    <a:pt x="19236" y="12422"/>
                  </a:cubicBezTo>
                  <a:cubicBezTo>
                    <a:pt x="19062" y="12596"/>
                    <a:pt x="18799" y="12713"/>
                    <a:pt x="18567" y="12829"/>
                  </a:cubicBezTo>
                  <a:cubicBezTo>
                    <a:pt x="18074" y="13061"/>
                    <a:pt x="17579" y="13294"/>
                    <a:pt x="17086" y="13554"/>
                  </a:cubicBezTo>
                  <a:cubicBezTo>
                    <a:pt x="14673" y="14774"/>
                    <a:pt x="12204" y="15937"/>
                    <a:pt x="9675" y="16955"/>
                  </a:cubicBezTo>
                  <a:cubicBezTo>
                    <a:pt x="9091" y="17205"/>
                    <a:pt x="8504" y="17429"/>
                    <a:pt x="7919" y="17679"/>
                  </a:cubicBezTo>
                  <a:lnTo>
                    <a:pt x="7919" y="17679"/>
                  </a:lnTo>
                  <a:cubicBezTo>
                    <a:pt x="7902" y="17661"/>
                    <a:pt x="7877" y="17648"/>
                    <a:pt x="7847" y="17648"/>
                  </a:cubicBezTo>
                  <a:cubicBezTo>
                    <a:pt x="7837" y="17648"/>
                    <a:pt x="7827" y="17649"/>
                    <a:pt x="7816" y="17652"/>
                  </a:cubicBezTo>
                  <a:cubicBezTo>
                    <a:pt x="6596" y="18117"/>
                    <a:pt x="5375" y="18552"/>
                    <a:pt x="4097" y="18784"/>
                  </a:cubicBezTo>
                  <a:cubicBezTo>
                    <a:pt x="3457" y="18900"/>
                    <a:pt x="2818" y="18958"/>
                    <a:pt x="2151" y="18958"/>
                  </a:cubicBezTo>
                  <a:cubicBezTo>
                    <a:pt x="1714" y="18958"/>
                    <a:pt x="1279" y="18958"/>
                    <a:pt x="873" y="18872"/>
                  </a:cubicBezTo>
                  <a:cubicBezTo>
                    <a:pt x="698" y="18842"/>
                    <a:pt x="552" y="18814"/>
                    <a:pt x="378" y="18756"/>
                  </a:cubicBezTo>
                  <a:cubicBezTo>
                    <a:pt x="350" y="18726"/>
                    <a:pt x="233" y="18698"/>
                    <a:pt x="203" y="18640"/>
                  </a:cubicBezTo>
                  <a:cubicBezTo>
                    <a:pt x="145" y="18524"/>
                    <a:pt x="378" y="18377"/>
                    <a:pt x="466" y="18291"/>
                  </a:cubicBezTo>
                  <a:cubicBezTo>
                    <a:pt x="931" y="17826"/>
                    <a:pt x="1424" y="17389"/>
                    <a:pt x="1947" y="16955"/>
                  </a:cubicBezTo>
                  <a:cubicBezTo>
                    <a:pt x="2965" y="16083"/>
                    <a:pt x="4127" y="15414"/>
                    <a:pt x="5259" y="14716"/>
                  </a:cubicBezTo>
                  <a:cubicBezTo>
                    <a:pt x="7525" y="13322"/>
                    <a:pt x="9850" y="11927"/>
                    <a:pt x="12146" y="10563"/>
                  </a:cubicBezTo>
                  <a:cubicBezTo>
                    <a:pt x="14383" y="9196"/>
                    <a:pt x="16679" y="7917"/>
                    <a:pt x="18887" y="6465"/>
                  </a:cubicBezTo>
                  <a:cubicBezTo>
                    <a:pt x="19991" y="5739"/>
                    <a:pt x="21123" y="5012"/>
                    <a:pt x="22286" y="4314"/>
                  </a:cubicBezTo>
                  <a:cubicBezTo>
                    <a:pt x="23448" y="3647"/>
                    <a:pt x="24610" y="2978"/>
                    <a:pt x="25772" y="2253"/>
                  </a:cubicBezTo>
                  <a:cubicBezTo>
                    <a:pt x="26326" y="1904"/>
                    <a:pt x="26907" y="1555"/>
                    <a:pt x="27488" y="1207"/>
                  </a:cubicBezTo>
                  <a:cubicBezTo>
                    <a:pt x="27748" y="1032"/>
                    <a:pt x="28039" y="886"/>
                    <a:pt x="28301" y="712"/>
                  </a:cubicBezTo>
                  <a:cubicBezTo>
                    <a:pt x="28592" y="537"/>
                    <a:pt x="28852" y="363"/>
                    <a:pt x="29173" y="247"/>
                  </a:cubicBezTo>
                  <a:cubicBezTo>
                    <a:pt x="29311" y="201"/>
                    <a:pt x="29454" y="179"/>
                    <a:pt x="29596" y="179"/>
                  </a:cubicBezTo>
                  <a:close/>
                  <a:moveTo>
                    <a:pt x="29624" y="1"/>
                  </a:moveTo>
                  <a:cubicBezTo>
                    <a:pt x="29473" y="1"/>
                    <a:pt x="29322" y="23"/>
                    <a:pt x="29173" y="72"/>
                  </a:cubicBezTo>
                  <a:cubicBezTo>
                    <a:pt x="28883" y="130"/>
                    <a:pt x="28620" y="305"/>
                    <a:pt x="28360" y="451"/>
                  </a:cubicBezTo>
                  <a:lnTo>
                    <a:pt x="27400" y="1060"/>
                  </a:lnTo>
                  <a:cubicBezTo>
                    <a:pt x="26179" y="1788"/>
                    <a:pt x="24959" y="2571"/>
                    <a:pt x="23711" y="3299"/>
                  </a:cubicBezTo>
                  <a:cubicBezTo>
                    <a:pt x="22548" y="3996"/>
                    <a:pt x="21356" y="4635"/>
                    <a:pt x="20194" y="5391"/>
                  </a:cubicBezTo>
                  <a:cubicBezTo>
                    <a:pt x="19004" y="6204"/>
                    <a:pt x="17783" y="7018"/>
                    <a:pt x="16533" y="7743"/>
                  </a:cubicBezTo>
                  <a:cubicBezTo>
                    <a:pt x="15343" y="8471"/>
                    <a:pt x="14122" y="9168"/>
                    <a:pt x="12902" y="9893"/>
                  </a:cubicBezTo>
                  <a:cubicBezTo>
                    <a:pt x="10489" y="11346"/>
                    <a:pt x="8079" y="12829"/>
                    <a:pt x="5666" y="14282"/>
                  </a:cubicBezTo>
                  <a:cubicBezTo>
                    <a:pt x="4503" y="14979"/>
                    <a:pt x="3283" y="15676"/>
                    <a:pt x="2209" y="16518"/>
                  </a:cubicBezTo>
                  <a:cubicBezTo>
                    <a:pt x="1656" y="16955"/>
                    <a:pt x="1133" y="17448"/>
                    <a:pt x="610" y="17912"/>
                  </a:cubicBezTo>
                  <a:cubicBezTo>
                    <a:pt x="436" y="18087"/>
                    <a:pt x="175" y="18291"/>
                    <a:pt x="59" y="18494"/>
                  </a:cubicBezTo>
                  <a:cubicBezTo>
                    <a:pt x="1" y="18582"/>
                    <a:pt x="1" y="18640"/>
                    <a:pt x="59" y="18726"/>
                  </a:cubicBezTo>
                  <a:cubicBezTo>
                    <a:pt x="203" y="18931"/>
                    <a:pt x="582" y="18989"/>
                    <a:pt x="815" y="19047"/>
                  </a:cubicBezTo>
                  <a:cubicBezTo>
                    <a:pt x="1279" y="19133"/>
                    <a:pt x="1772" y="19133"/>
                    <a:pt x="2237" y="19133"/>
                  </a:cubicBezTo>
                  <a:cubicBezTo>
                    <a:pt x="3546" y="19105"/>
                    <a:pt x="4794" y="18842"/>
                    <a:pt x="6014" y="18466"/>
                  </a:cubicBezTo>
                  <a:cubicBezTo>
                    <a:pt x="6654" y="18261"/>
                    <a:pt x="7265" y="18029"/>
                    <a:pt x="7904" y="17796"/>
                  </a:cubicBezTo>
                  <a:cubicBezTo>
                    <a:pt x="7932" y="17787"/>
                    <a:pt x="7945" y="17765"/>
                    <a:pt x="7945" y="17741"/>
                  </a:cubicBezTo>
                  <a:lnTo>
                    <a:pt x="7945" y="17741"/>
                  </a:lnTo>
                  <a:cubicBezTo>
                    <a:pt x="10624" y="16730"/>
                    <a:pt x="13243" y="15607"/>
                    <a:pt x="15807" y="14368"/>
                  </a:cubicBezTo>
                  <a:cubicBezTo>
                    <a:pt x="16475" y="14049"/>
                    <a:pt x="17114" y="13728"/>
                    <a:pt x="17783" y="13380"/>
                  </a:cubicBezTo>
                  <a:cubicBezTo>
                    <a:pt x="18218" y="13178"/>
                    <a:pt x="18683" y="13003"/>
                    <a:pt x="19090" y="12741"/>
                  </a:cubicBezTo>
                  <a:cubicBezTo>
                    <a:pt x="19438" y="12508"/>
                    <a:pt x="19527" y="12276"/>
                    <a:pt x="19496" y="11869"/>
                  </a:cubicBezTo>
                  <a:cubicBezTo>
                    <a:pt x="19468" y="11404"/>
                    <a:pt x="19294" y="10939"/>
                    <a:pt x="19206" y="10474"/>
                  </a:cubicBezTo>
                  <a:cubicBezTo>
                    <a:pt x="19120" y="10156"/>
                    <a:pt x="19062" y="9777"/>
                    <a:pt x="19148" y="9458"/>
                  </a:cubicBezTo>
                  <a:cubicBezTo>
                    <a:pt x="19236" y="9168"/>
                    <a:pt x="19468" y="8935"/>
                    <a:pt x="19729" y="8761"/>
                  </a:cubicBezTo>
                  <a:cubicBezTo>
                    <a:pt x="20282" y="8354"/>
                    <a:pt x="20921" y="8064"/>
                    <a:pt x="21560" y="7773"/>
                  </a:cubicBezTo>
                  <a:cubicBezTo>
                    <a:pt x="22781" y="7192"/>
                    <a:pt x="24001" y="6697"/>
                    <a:pt x="25222" y="6116"/>
                  </a:cubicBezTo>
                  <a:cubicBezTo>
                    <a:pt x="25772" y="5856"/>
                    <a:pt x="26326" y="5593"/>
                    <a:pt x="26818" y="5244"/>
                  </a:cubicBezTo>
                  <a:cubicBezTo>
                    <a:pt x="27051" y="5100"/>
                    <a:pt x="27283" y="4954"/>
                    <a:pt x="27488" y="4779"/>
                  </a:cubicBezTo>
                  <a:cubicBezTo>
                    <a:pt x="27720" y="4605"/>
                    <a:pt x="27953" y="4287"/>
                    <a:pt x="28243" y="4198"/>
                  </a:cubicBezTo>
                  <a:cubicBezTo>
                    <a:pt x="28562" y="4112"/>
                    <a:pt x="28941" y="4112"/>
                    <a:pt x="29259" y="4112"/>
                  </a:cubicBezTo>
                  <a:cubicBezTo>
                    <a:pt x="29469" y="4112"/>
                    <a:pt x="29697" y="4187"/>
                    <a:pt x="29913" y="4187"/>
                  </a:cubicBezTo>
                  <a:cubicBezTo>
                    <a:pt x="29967" y="4187"/>
                    <a:pt x="30021" y="4182"/>
                    <a:pt x="30073" y="4170"/>
                  </a:cubicBezTo>
                  <a:cubicBezTo>
                    <a:pt x="30538" y="4024"/>
                    <a:pt x="30800" y="3385"/>
                    <a:pt x="30975" y="3008"/>
                  </a:cubicBezTo>
                  <a:cubicBezTo>
                    <a:pt x="31409" y="2048"/>
                    <a:pt x="31498" y="828"/>
                    <a:pt x="30452" y="219"/>
                  </a:cubicBezTo>
                  <a:cubicBezTo>
                    <a:pt x="30202" y="84"/>
                    <a:pt x="29915" y="1"/>
                    <a:pt x="2962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7652698" y="3781495"/>
              <a:ext cx="67554" cy="102036"/>
            </a:xfrm>
            <a:custGeom>
              <a:avLst/>
              <a:gdLst/>
              <a:ahLst/>
              <a:cxnLst/>
              <a:rect l="l" t="t" r="r" b="b"/>
              <a:pathLst>
                <a:path w="1389" h="2098" extrusionOk="0">
                  <a:moveTo>
                    <a:pt x="58" y="0"/>
                  </a:moveTo>
                  <a:cubicBezTo>
                    <a:pt x="30" y="0"/>
                    <a:pt x="0" y="0"/>
                    <a:pt x="0" y="30"/>
                  </a:cubicBezTo>
                  <a:cubicBezTo>
                    <a:pt x="147" y="437"/>
                    <a:pt x="379" y="844"/>
                    <a:pt x="612" y="1251"/>
                  </a:cubicBezTo>
                  <a:cubicBezTo>
                    <a:pt x="756" y="1541"/>
                    <a:pt x="930" y="1948"/>
                    <a:pt x="1251" y="2092"/>
                  </a:cubicBezTo>
                  <a:cubicBezTo>
                    <a:pt x="1261" y="2096"/>
                    <a:pt x="1270" y="2097"/>
                    <a:pt x="1279" y="2097"/>
                  </a:cubicBezTo>
                  <a:cubicBezTo>
                    <a:pt x="1348" y="2097"/>
                    <a:pt x="1388" y="2003"/>
                    <a:pt x="1337" y="1976"/>
                  </a:cubicBezTo>
                  <a:cubicBezTo>
                    <a:pt x="988" y="1774"/>
                    <a:pt x="786" y="1309"/>
                    <a:pt x="581" y="960"/>
                  </a:cubicBezTo>
                  <a:cubicBezTo>
                    <a:pt x="407" y="639"/>
                    <a:pt x="263" y="321"/>
                    <a:pt x="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7572596" y="3836015"/>
              <a:ext cx="87251" cy="213994"/>
            </a:xfrm>
            <a:custGeom>
              <a:avLst/>
              <a:gdLst/>
              <a:ahLst/>
              <a:cxnLst/>
              <a:rect l="l" t="t" r="r" b="b"/>
              <a:pathLst>
                <a:path w="1794" h="4400" extrusionOk="0">
                  <a:moveTo>
                    <a:pt x="26" y="1"/>
                  </a:moveTo>
                  <a:cubicBezTo>
                    <a:pt x="9" y="1"/>
                    <a:pt x="0" y="22"/>
                    <a:pt x="20" y="41"/>
                  </a:cubicBezTo>
                  <a:cubicBezTo>
                    <a:pt x="1008" y="1320"/>
                    <a:pt x="1329" y="2861"/>
                    <a:pt x="1763" y="4400"/>
                  </a:cubicBezTo>
                  <a:cubicBezTo>
                    <a:pt x="1763" y="4400"/>
                    <a:pt x="1794" y="4400"/>
                    <a:pt x="1794" y="4372"/>
                  </a:cubicBezTo>
                  <a:cubicBezTo>
                    <a:pt x="1561" y="2831"/>
                    <a:pt x="1124" y="1204"/>
                    <a:pt x="50" y="14"/>
                  </a:cubicBezTo>
                  <a:cubicBezTo>
                    <a:pt x="41" y="5"/>
                    <a:pt x="33" y="1"/>
                    <a:pt x="2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7635724" y="3865731"/>
              <a:ext cx="39248" cy="76162"/>
            </a:xfrm>
            <a:custGeom>
              <a:avLst/>
              <a:gdLst/>
              <a:ahLst/>
              <a:cxnLst/>
              <a:rect l="l" t="t" r="r" b="b"/>
              <a:pathLst>
                <a:path w="807" h="1566" extrusionOk="0">
                  <a:moveTo>
                    <a:pt x="780" y="0"/>
                  </a:moveTo>
                  <a:cubicBezTo>
                    <a:pt x="773" y="0"/>
                    <a:pt x="765" y="3"/>
                    <a:pt x="756" y="12"/>
                  </a:cubicBezTo>
                  <a:cubicBezTo>
                    <a:pt x="263" y="332"/>
                    <a:pt x="1" y="941"/>
                    <a:pt x="89" y="1553"/>
                  </a:cubicBezTo>
                  <a:cubicBezTo>
                    <a:pt x="89" y="1562"/>
                    <a:pt x="92" y="1565"/>
                    <a:pt x="96" y="1565"/>
                  </a:cubicBezTo>
                  <a:cubicBezTo>
                    <a:pt x="104" y="1565"/>
                    <a:pt x="117" y="1553"/>
                    <a:pt x="117" y="1553"/>
                  </a:cubicBezTo>
                  <a:cubicBezTo>
                    <a:pt x="59" y="941"/>
                    <a:pt x="291" y="390"/>
                    <a:pt x="786" y="42"/>
                  </a:cubicBezTo>
                  <a:cubicBezTo>
                    <a:pt x="806" y="20"/>
                    <a:pt x="798" y="0"/>
                    <a:pt x="78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7645694" y="3867336"/>
              <a:ext cx="60453" cy="131801"/>
            </a:xfrm>
            <a:custGeom>
              <a:avLst/>
              <a:gdLst/>
              <a:ahLst/>
              <a:cxnLst/>
              <a:rect l="l" t="t" r="r" b="b"/>
              <a:pathLst>
                <a:path w="1243" h="2710" extrusionOk="0">
                  <a:moveTo>
                    <a:pt x="1207" y="0"/>
                  </a:moveTo>
                  <a:cubicBezTo>
                    <a:pt x="1202" y="0"/>
                    <a:pt x="1196" y="3"/>
                    <a:pt x="1190" y="9"/>
                  </a:cubicBezTo>
                  <a:cubicBezTo>
                    <a:pt x="725" y="183"/>
                    <a:pt x="260" y="474"/>
                    <a:pt x="86" y="939"/>
                  </a:cubicBezTo>
                  <a:cubicBezTo>
                    <a:pt x="0" y="1199"/>
                    <a:pt x="28" y="1462"/>
                    <a:pt x="28" y="1722"/>
                  </a:cubicBezTo>
                  <a:cubicBezTo>
                    <a:pt x="58" y="2043"/>
                    <a:pt x="86" y="2391"/>
                    <a:pt x="144" y="2710"/>
                  </a:cubicBezTo>
                  <a:lnTo>
                    <a:pt x="174" y="2710"/>
                  </a:lnTo>
                  <a:cubicBezTo>
                    <a:pt x="116" y="2187"/>
                    <a:pt x="28" y="1606"/>
                    <a:pt x="144" y="1113"/>
                  </a:cubicBezTo>
                  <a:cubicBezTo>
                    <a:pt x="260" y="560"/>
                    <a:pt x="756" y="327"/>
                    <a:pt x="1220" y="67"/>
                  </a:cubicBezTo>
                  <a:cubicBezTo>
                    <a:pt x="1243" y="43"/>
                    <a:pt x="1229" y="0"/>
                    <a:pt x="120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7586311" y="3803721"/>
              <a:ext cx="80296" cy="49948"/>
            </a:xfrm>
            <a:custGeom>
              <a:avLst/>
              <a:gdLst/>
              <a:ahLst/>
              <a:cxnLst/>
              <a:rect l="l" t="t" r="r" b="b"/>
              <a:pathLst>
                <a:path w="1651" h="1027" extrusionOk="0">
                  <a:moveTo>
                    <a:pt x="1614" y="1"/>
                  </a:moveTo>
                  <a:cubicBezTo>
                    <a:pt x="1609" y="1"/>
                    <a:pt x="1603" y="3"/>
                    <a:pt x="1598" y="8"/>
                  </a:cubicBezTo>
                  <a:cubicBezTo>
                    <a:pt x="1075" y="329"/>
                    <a:pt x="552" y="678"/>
                    <a:pt x="1" y="1026"/>
                  </a:cubicBezTo>
                  <a:lnTo>
                    <a:pt x="29" y="1026"/>
                  </a:lnTo>
                  <a:cubicBezTo>
                    <a:pt x="582" y="736"/>
                    <a:pt x="1133" y="415"/>
                    <a:pt x="1628" y="66"/>
                  </a:cubicBezTo>
                  <a:cubicBezTo>
                    <a:pt x="1651" y="43"/>
                    <a:pt x="1636" y="1"/>
                    <a:pt x="16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6739815" y="4374988"/>
              <a:ext cx="115897" cy="11089"/>
            </a:xfrm>
            <a:custGeom>
              <a:avLst/>
              <a:gdLst/>
              <a:ahLst/>
              <a:cxnLst/>
              <a:rect l="l" t="t" r="r" b="b"/>
              <a:pathLst>
                <a:path w="2383" h="228" extrusionOk="0">
                  <a:moveTo>
                    <a:pt x="2325" y="1"/>
                  </a:moveTo>
                  <a:cubicBezTo>
                    <a:pt x="1569" y="117"/>
                    <a:pt x="814" y="175"/>
                    <a:pt x="30" y="175"/>
                  </a:cubicBezTo>
                  <a:cubicBezTo>
                    <a:pt x="30" y="175"/>
                    <a:pt x="0" y="205"/>
                    <a:pt x="30" y="205"/>
                  </a:cubicBezTo>
                  <a:cubicBezTo>
                    <a:pt x="240" y="221"/>
                    <a:pt x="448" y="228"/>
                    <a:pt x="655" y="228"/>
                  </a:cubicBezTo>
                  <a:cubicBezTo>
                    <a:pt x="1221" y="228"/>
                    <a:pt x="1780" y="174"/>
                    <a:pt x="2355" y="89"/>
                  </a:cubicBezTo>
                  <a:cubicBezTo>
                    <a:pt x="2383" y="59"/>
                    <a:pt x="2383" y="1"/>
                    <a:pt x="232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6868455" y="4342549"/>
              <a:ext cx="130050" cy="29667"/>
            </a:xfrm>
            <a:custGeom>
              <a:avLst/>
              <a:gdLst/>
              <a:ahLst/>
              <a:cxnLst/>
              <a:rect l="l" t="t" r="r" b="b"/>
              <a:pathLst>
                <a:path w="2674" h="610" extrusionOk="0">
                  <a:moveTo>
                    <a:pt x="2643" y="0"/>
                  </a:moveTo>
                  <a:cubicBezTo>
                    <a:pt x="1772" y="203"/>
                    <a:pt x="900" y="407"/>
                    <a:pt x="28" y="582"/>
                  </a:cubicBezTo>
                  <a:cubicBezTo>
                    <a:pt x="0" y="582"/>
                    <a:pt x="28" y="609"/>
                    <a:pt x="28" y="609"/>
                  </a:cubicBezTo>
                  <a:cubicBezTo>
                    <a:pt x="900" y="493"/>
                    <a:pt x="1772" y="291"/>
                    <a:pt x="2643" y="59"/>
                  </a:cubicBezTo>
                  <a:cubicBezTo>
                    <a:pt x="2674" y="59"/>
                    <a:pt x="2674" y="0"/>
                    <a:pt x="264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7023893" y="4100492"/>
              <a:ext cx="520929" cy="232135"/>
            </a:xfrm>
            <a:custGeom>
              <a:avLst/>
              <a:gdLst/>
              <a:ahLst/>
              <a:cxnLst/>
              <a:rect l="l" t="t" r="r" b="b"/>
              <a:pathLst>
                <a:path w="10711" h="4773" extrusionOk="0">
                  <a:moveTo>
                    <a:pt x="10664" y="0"/>
                  </a:moveTo>
                  <a:cubicBezTo>
                    <a:pt x="10655" y="0"/>
                    <a:pt x="10646" y="3"/>
                    <a:pt x="10635" y="8"/>
                  </a:cubicBezTo>
                  <a:cubicBezTo>
                    <a:pt x="7118" y="1577"/>
                    <a:pt x="3720" y="3525"/>
                    <a:pt x="28" y="4745"/>
                  </a:cubicBezTo>
                  <a:cubicBezTo>
                    <a:pt x="1" y="4745"/>
                    <a:pt x="28" y="4773"/>
                    <a:pt x="28" y="4773"/>
                  </a:cubicBezTo>
                  <a:cubicBezTo>
                    <a:pt x="1830" y="4280"/>
                    <a:pt x="3545" y="3436"/>
                    <a:pt x="5231" y="2653"/>
                  </a:cubicBezTo>
                  <a:cubicBezTo>
                    <a:pt x="7060" y="1781"/>
                    <a:pt x="8892" y="968"/>
                    <a:pt x="10663" y="66"/>
                  </a:cubicBezTo>
                  <a:cubicBezTo>
                    <a:pt x="10710" y="43"/>
                    <a:pt x="10700" y="0"/>
                    <a:pt x="1066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7566516" y="4048598"/>
              <a:ext cx="77719" cy="39638"/>
            </a:xfrm>
            <a:custGeom>
              <a:avLst/>
              <a:gdLst/>
              <a:ahLst/>
              <a:cxnLst/>
              <a:rect l="l" t="t" r="r" b="b"/>
              <a:pathLst>
                <a:path w="1598" h="815" extrusionOk="0">
                  <a:moveTo>
                    <a:pt x="1540" y="1"/>
                  </a:moveTo>
                  <a:cubicBezTo>
                    <a:pt x="1017" y="261"/>
                    <a:pt x="524" y="552"/>
                    <a:pt x="29" y="784"/>
                  </a:cubicBezTo>
                  <a:cubicBezTo>
                    <a:pt x="1" y="784"/>
                    <a:pt x="1" y="814"/>
                    <a:pt x="29" y="814"/>
                  </a:cubicBezTo>
                  <a:cubicBezTo>
                    <a:pt x="552" y="582"/>
                    <a:pt x="1047" y="350"/>
                    <a:pt x="1540" y="59"/>
                  </a:cubicBezTo>
                  <a:cubicBezTo>
                    <a:pt x="1598" y="29"/>
                    <a:pt x="1570" y="1"/>
                    <a:pt x="154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6753919" y="4382867"/>
              <a:ext cx="16633" cy="12548"/>
            </a:xfrm>
            <a:custGeom>
              <a:avLst/>
              <a:gdLst/>
              <a:ahLst/>
              <a:cxnLst/>
              <a:rect l="l" t="t" r="r" b="b"/>
              <a:pathLst>
                <a:path w="342" h="258" extrusionOk="0">
                  <a:moveTo>
                    <a:pt x="10" y="0"/>
                  </a:moveTo>
                  <a:cubicBezTo>
                    <a:pt x="1" y="0"/>
                    <a:pt x="1" y="13"/>
                    <a:pt x="1" y="13"/>
                  </a:cubicBezTo>
                  <a:cubicBezTo>
                    <a:pt x="89" y="101"/>
                    <a:pt x="205" y="187"/>
                    <a:pt x="291" y="245"/>
                  </a:cubicBezTo>
                  <a:cubicBezTo>
                    <a:pt x="300" y="254"/>
                    <a:pt x="309" y="258"/>
                    <a:pt x="316" y="258"/>
                  </a:cubicBezTo>
                  <a:cubicBezTo>
                    <a:pt x="333" y="258"/>
                    <a:pt x="341" y="237"/>
                    <a:pt x="321" y="217"/>
                  </a:cubicBezTo>
                  <a:cubicBezTo>
                    <a:pt x="233" y="159"/>
                    <a:pt x="117" y="71"/>
                    <a:pt x="31" y="13"/>
                  </a:cubicBezTo>
                  <a:cubicBezTo>
                    <a:pt x="21" y="4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6765251" y="4386272"/>
              <a:ext cx="15612" cy="10019"/>
            </a:xfrm>
            <a:custGeom>
              <a:avLst/>
              <a:gdLst/>
              <a:ahLst/>
              <a:cxnLst/>
              <a:rect l="l" t="t" r="r" b="b"/>
              <a:pathLst>
                <a:path w="321" h="206" extrusionOk="0">
                  <a:moveTo>
                    <a:pt x="0" y="1"/>
                  </a:moveTo>
                  <a:cubicBezTo>
                    <a:pt x="88" y="89"/>
                    <a:pt x="205" y="147"/>
                    <a:pt x="321" y="206"/>
                  </a:cubicBezTo>
                  <a:lnTo>
                    <a:pt x="321" y="175"/>
                  </a:lnTo>
                  <a:cubicBezTo>
                    <a:pt x="205" y="147"/>
                    <a:pt x="116" y="59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6774443" y="4383840"/>
              <a:ext cx="21934" cy="17265"/>
            </a:xfrm>
            <a:custGeom>
              <a:avLst/>
              <a:gdLst/>
              <a:ahLst/>
              <a:cxnLst/>
              <a:rect l="l" t="t" r="r" b="b"/>
              <a:pathLst>
                <a:path w="451" h="355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1" y="8"/>
                    <a:pt x="16" y="23"/>
                  </a:cubicBezTo>
                  <a:cubicBezTo>
                    <a:pt x="16" y="8"/>
                    <a:pt x="8" y="0"/>
                    <a:pt x="4" y="0"/>
                  </a:cubicBezTo>
                  <a:close/>
                  <a:moveTo>
                    <a:pt x="16" y="23"/>
                  </a:moveTo>
                  <a:cubicBezTo>
                    <a:pt x="16" y="81"/>
                    <a:pt x="74" y="109"/>
                    <a:pt x="132" y="167"/>
                  </a:cubicBezTo>
                  <a:cubicBezTo>
                    <a:pt x="218" y="225"/>
                    <a:pt x="334" y="283"/>
                    <a:pt x="422" y="342"/>
                  </a:cubicBezTo>
                  <a:cubicBezTo>
                    <a:pt x="432" y="352"/>
                    <a:pt x="438" y="355"/>
                    <a:pt x="442" y="355"/>
                  </a:cubicBezTo>
                  <a:cubicBezTo>
                    <a:pt x="450" y="355"/>
                    <a:pt x="450" y="342"/>
                    <a:pt x="450" y="342"/>
                  </a:cubicBezTo>
                  <a:cubicBezTo>
                    <a:pt x="364" y="283"/>
                    <a:pt x="276" y="225"/>
                    <a:pt x="218" y="197"/>
                  </a:cubicBezTo>
                  <a:cubicBezTo>
                    <a:pt x="160" y="139"/>
                    <a:pt x="44" y="81"/>
                    <a:pt x="16" y="2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6780814" y="4382089"/>
              <a:ext cx="26847" cy="21205"/>
            </a:xfrm>
            <a:custGeom>
              <a:avLst/>
              <a:gdLst/>
              <a:ahLst/>
              <a:cxnLst/>
              <a:rect l="l" t="t" r="r" b="b"/>
              <a:pathLst>
                <a:path w="552" h="436" extrusionOk="0">
                  <a:moveTo>
                    <a:pt x="1" y="1"/>
                  </a:moveTo>
                  <a:lnTo>
                    <a:pt x="1" y="29"/>
                  </a:lnTo>
                  <a:cubicBezTo>
                    <a:pt x="175" y="175"/>
                    <a:pt x="350" y="319"/>
                    <a:pt x="524" y="436"/>
                  </a:cubicBezTo>
                  <a:cubicBezTo>
                    <a:pt x="552" y="436"/>
                    <a:pt x="552" y="408"/>
                    <a:pt x="552" y="408"/>
                  </a:cubicBezTo>
                  <a:cubicBezTo>
                    <a:pt x="350" y="292"/>
                    <a:pt x="175" y="145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6792146" y="4383451"/>
              <a:ext cx="24026" cy="17022"/>
            </a:xfrm>
            <a:custGeom>
              <a:avLst/>
              <a:gdLst/>
              <a:ahLst/>
              <a:cxnLst/>
              <a:rect l="l" t="t" r="r" b="b"/>
              <a:pathLst>
                <a:path w="494" h="350" extrusionOk="0">
                  <a:moveTo>
                    <a:pt x="28" y="1"/>
                  </a:moveTo>
                  <a:cubicBezTo>
                    <a:pt x="28" y="1"/>
                    <a:pt x="0" y="1"/>
                    <a:pt x="0" y="31"/>
                  </a:cubicBezTo>
                  <a:cubicBezTo>
                    <a:pt x="144" y="147"/>
                    <a:pt x="291" y="264"/>
                    <a:pt x="465" y="350"/>
                  </a:cubicBezTo>
                  <a:cubicBezTo>
                    <a:pt x="465" y="350"/>
                    <a:pt x="493" y="322"/>
                    <a:pt x="465" y="322"/>
                  </a:cubicBezTo>
                  <a:cubicBezTo>
                    <a:pt x="319" y="233"/>
                    <a:pt x="175" y="117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6800609" y="4383451"/>
              <a:ext cx="31126" cy="19843"/>
            </a:xfrm>
            <a:custGeom>
              <a:avLst/>
              <a:gdLst/>
              <a:ahLst/>
              <a:cxnLst/>
              <a:rect l="l" t="t" r="r" b="b"/>
              <a:pathLst>
                <a:path w="640" h="408" extrusionOk="0">
                  <a:moveTo>
                    <a:pt x="1" y="1"/>
                  </a:moveTo>
                  <a:lnTo>
                    <a:pt x="1" y="31"/>
                  </a:lnTo>
                  <a:cubicBezTo>
                    <a:pt x="175" y="175"/>
                    <a:pt x="377" y="291"/>
                    <a:pt x="610" y="408"/>
                  </a:cubicBezTo>
                  <a:cubicBezTo>
                    <a:pt x="610" y="408"/>
                    <a:pt x="640" y="380"/>
                    <a:pt x="610" y="380"/>
                  </a:cubicBezTo>
                  <a:cubicBezTo>
                    <a:pt x="407" y="264"/>
                    <a:pt x="203" y="147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6811941" y="4380630"/>
              <a:ext cx="31126" cy="21302"/>
            </a:xfrm>
            <a:custGeom>
              <a:avLst/>
              <a:gdLst/>
              <a:ahLst/>
              <a:cxnLst/>
              <a:rect l="l" t="t" r="r" b="b"/>
              <a:pathLst>
                <a:path w="640" h="438" extrusionOk="0">
                  <a:moveTo>
                    <a:pt x="28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174" y="205"/>
                    <a:pt x="377" y="349"/>
                    <a:pt x="581" y="438"/>
                  </a:cubicBezTo>
                  <a:cubicBezTo>
                    <a:pt x="609" y="438"/>
                    <a:pt x="639" y="408"/>
                    <a:pt x="609" y="380"/>
                  </a:cubicBezTo>
                  <a:cubicBezTo>
                    <a:pt x="377" y="291"/>
                    <a:pt x="202" y="147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6824586" y="4382089"/>
              <a:ext cx="29765" cy="18384"/>
            </a:xfrm>
            <a:custGeom>
              <a:avLst/>
              <a:gdLst/>
              <a:ahLst/>
              <a:cxnLst/>
              <a:rect l="l" t="t" r="r" b="b"/>
              <a:pathLst>
                <a:path w="612" h="378" extrusionOk="0">
                  <a:moveTo>
                    <a:pt x="0" y="1"/>
                  </a:moveTo>
                  <a:cubicBezTo>
                    <a:pt x="205" y="145"/>
                    <a:pt x="407" y="261"/>
                    <a:pt x="582" y="378"/>
                  </a:cubicBezTo>
                  <a:cubicBezTo>
                    <a:pt x="612" y="378"/>
                    <a:pt x="612" y="350"/>
                    <a:pt x="612" y="350"/>
                  </a:cubicBezTo>
                  <a:cubicBezTo>
                    <a:pt x="407" y="233"/>
                    <a:pt x="205" y="11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6837377" y="4380630"/>
              <a:ext cx="28306" cy="18481"/>
            </a:xfrm>
            <a:custGeom>
              <a:avLst/>
              <a:gdLst/>
              <a:ahLst/>
              <a:cxnLst/>
              <a:rect l="l" t="t" r="r" b="b"/>
              <a:pathLst>
                <a:path w="582" h="380" extrusionOk="0">
                  <a:moveTo>
                    <a:pt x="0" y="1"/>
                  </a:moveTo>
                  <a:lnTo>
                    <a:pt x="0" y="1"/>
                  </a:lnTo>
                  <a:cubicBezTo>
                    <a:pt x="174" y="147"/>
                    <a:pt x="349" y="263"/>
                    <a:pt x="523" y="380"/>
                  </a:cubicBezTo>
                  <a:cubicBezTo>
                    <a:pt x="551" y="380"/>
                    <a:pt x="581" y="349"/>
                    <a:pt x="551" y="349"/>
                  </a:cubicBezTo>
                  <a:cubicBezTo>
                    <a:pt x="377" y="233"/>
                    <a:pt x="202" y="117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6847201" y="4377274"/>
              <a:ext cx="35406" cy="23199"/>
            </a:xfrm>
            <a:custGeom>
              <a:avLst/>
              <a:gdLst/>
              <a:ahLst/>
              <a:cxnLst/>
              <a:rect l="l" t="t" r="r" b="b"/>
              <a:pathLst>
                <a:path w="728" h="477" extrusionOk="0">
                  <a:moveTo>
                    <a:pt x="11" y="0"/>
                  </a:moveTo>
                  <a:cubicBezTo>
                    <a:pt x="0" y="0"/>
                    <a:pt x="0" y="20"/>
                    <a:pt x="0" y="42"/>
                  </a:cubicBezTo>
                  <a:cubicBezTo>
                    <a:pt x="205" y="216"/>
                    <a:pt x="437" y="360"/>
                    <a:pt x="670" y="477"/>
                  </a:cubicBezTo>
                  <a:cubicBezTo>
                    <a:pt x="698" y="477"/>
                    <a:pt x="728" y="449"/>
                    <a:pt x="698" y="449"/>
                  </a:cubicBezTo>
                  <a:cubicBezTo>
                    <a:pt x="465" y="302"/>
                    <a:pt x="233" y="158"/>
                    <a:pt x="31" y="12"/>
                  </a:cubicBezTo>
                  <a:cubicBezTo>
                    <a:pt x="22" y="4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6861306" y="4376447"/>
              <a:ext cx="27916" cy="20427"/>
            </a:xfrm>
            <a:custGeom>
              <a:avLst/>
              <a:gdLst/>
              <a:ahLst/>
              <a:cxnLst/>
              <a:rect l="l" t="t" r="r" b="b"/>
              <a:pathLst>
                <a:path w="574" h="420" extrusionOk="0">
                  <a:moveTo>
                    <a:pt x="31" y="1"/>
                  </a:moveTo>
                  <a:cubicBezTo>
                    <a:pt x="1" y="1"/>
                    <a:pt x="1" y="29"/>
                    <a:pt x="1" y="29"/>
                  </a:cubicBezTo>
                  <a:cubicBezTo>
                    <a:pt x="175" y="175"/>
                    <a:pt x="350" y="319"/>
                    <a:pt x="554" y="408"/>
                  </a:cubicBezTo>
                  <a:cubicBezTo>
                    <a:pt x="554" y="416"/>
                    <a:pt x="556" y="419"/>
                    <a:pt x="559" y="419"/>
                  </a:cubicBezTo>
                  <a:cubicBezTo>
                    <a:pt x="566" y="419"/>
                    <a:pt x="574" y="399"/>
                    <a:pt x="554" y="377"/>
                  </a:cubicBezTo>
                  <a:cubicBezTo>
                    <a:pt x="380" y="291"/>
                    <a:pt x="205" y="145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6871713" y="4371584"/>
              <a:ext cx="37449" cy="23685"/>
            </a:xfrm>
            <a:custGeom>
              <a:avLst/>
              <a:gdLst/>
              <a:ahLst/>
              <a:cxnLst/>
              <a:rect l="l" t="t" r="r" b="b"/>
              <a:pathLst>
                <a:path w="770" h="487" extrusionOk="0">
                  <a:moveTo>
                    <a:pt x="13" y="0"/>
                  </a:moveTo>
                  <a:cubicBezTo>
                    <a:pt x="7" y="0"/>
                    <a:pt x="1" y="12"/>
                    <a:pt x="19" y="12"/>
                  </a:cubicBezTo>
                  <a:cubicBezTo>
                    <a:pt x="19" y="3"/>
                    <a:pt x="16" y="0"/>
                    <a:pt x="13" y="0"/>
                  </a:cubicBezTo>
                  <a:close/>
                  <a:moveTo>
                    <a:pt x="19" y="12"/>
                  </a:moveTo>
                  <a:cubicBezTo>
                    <a:pt x="224" y="217"/>
                    <a:pt x="456" y="391"/>
                    <a:pt x="717" y="477"/>
                  </a:cubicBezTo>
                  <a:cubicBezTo>
                    <a:pt x="723" y="484"/>
                    <a:pt x="729" y="486"/>
                    <a:pt x="735" y="486"/>
                  </a:cubicBezTo>
                  <a:cubicBezTo>
                    <a:pt x="756" y="486"/>
                    <a:pt x="769" y="449"/>
                    <a:pt x="747" y="449"/>
                  </a:cubicBezTo>
                  <a:cubicBezTo>
                    <a:pt x="484" y="333"/>
                    <a:pt x="252" y="187"/>
                    <a:pt x="19" y="12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6885429" y="4369347"/>
              <a:ext cx="36768" cy="24123"/>
            </a:xfrm>
            <a:custGeom>
              <a:avLst/>
              <a:gdLst/>
              <a:ahLst/>
              <a:cxnLst/>
              <a:rect l="l" t="t" r="r" b="b"/>
              <a:pathLst>
                <a:path w="756" h="496" extrusionOk="0">
                  <a:moveTo>
                    <a:pt x="28" y="0"/>
                  </a:moveTo>
                  <a:cubicBezTo>
                    <a:pt x="28" y="0"/>
                    <a:pt x="0" y="0"/>
                    <a:pt x="0" y="31"/>
                  </a:cubicBezTo>
                  <a:cubicBezTo>
                    <a:pt x="232" y="205"/>
                    <a:pt x="465" y="379"/>
                    <a:pt x="725" y="495"/>
                  </a:cubicBezTo>
                  <a:cubicBezTo>
                    <a:pt x="755" y="495"/>
                    <a:pt x="755" y="465"/>
                    <a:pt x="725" y="465"/>
                  </a:cubicBezTo>
                  <a:cubicBezTo>
                    <a:pt x="493" y="321"/>
                    <a:pt x="260" y="175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6896712" y="4365164"/>
              <a:ext cx="38130" cy="25485"/>
            </a:xfrm>
            <a:custGeom>
              <a:avLst/>
              <a:gdLst/>
              <a:ahLst/>
              <a:cxnLst/>
              <a:rect l="l" t="t" r="r" b="b"/>
              <a:pathLst>
                <a:path w="784" h="524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233" y="233"/>
                    <a:pt x="465" y="407"/>
                    <a:pt x="726" y="523"/>
                  </a:cubicBezTo>
                  <a:cubicBezTo>
                    <a:pt x="756" y="523"/>
                    <a:pt x="784" y="493"/>
                    <a:pt x="756" y="493"/>
                  </a:cubicBezTo>
                  <a:cubicBezTo>
                    <a:pt x="493" y="349"/>
                    <a:pt x="261" y="203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6913686" y="4363705"/>
              <a:ext cx="35309" cy="24123"/>
            </a:xfrm>
            <a:custGeom>
              <a:avLst/>
              <a:gdLst/>
              <a:ahLst/>
              <a:cxnLst/>
              <a:rect l="l" t="t" r="r" b="b"/>
              <a:pathLst>
                <a:path w="726" h="496" extrusionOk="0">
                  <a:moveTo>
                    <a:pt x="28" y="0"/>
                  </a:moveTo>
                  <a:cubicBezTo>
                    <a:pt x="28" y="0"/>
                    <a:pt x="0" y="0"/>
                    <a:pt x="28" y="30"/>
                  </a:cubicBezTo>
                  <a:cubicBezTo>
                    <a:pt x="202" y="233"/>
                    <a:pt x="435" y="379"/>
                    <a:pt x="697" y="495"/>
                  </a:cubicBezTo>
                  <a:cubicBezTo>
                    <a:pt x="725" y="495"/>
                    <a:pt x="725" y="465"/>
                    <a:pt x="725" y="465"/>
                  </a:cubicBezTo>
                  <a:cubicBezTo>
                    <a:pt x="465" y="321"/>
                    <a:pt x="260" y="174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6926331" y="4360835"/>
              <a:ext cx="38276" cy="24172"/>
            </a:xfrm>
            <a:custGeom>
              <a:avLst/>
              <a:gdLst/>
              <a:ahLst/>
              <a:cxnLst/>
              <a:rect l="l" t="t" r="r" b="b"/>
              <a:pathLst>
                <a:path w="787" h="497" extrusionOk="0">
                  <a:moveTo>
                    <a:pt x="31" y="1"/>
                  </a:moveTo>
                  <a:cubicBezTo>
                    <a:pt x="31" y="1"/>
                    <a:pt x="0" y="1"/>
                    <a:pt x="31" y="31"/>
                  </a:cubicBezTo>
                  <a:cubicBezTo>
                    <a:pt x="175" y="117"/>
                    <a:pt x="291" y="233"/>
                    <a:pt x="407" y="350"/>
                  </a:cubicBezTo>
                  <a:cubicBezTo>
                    <a:pt x="523" y="408"/>
                    <a:pt x="640" y="496"/>
                    <a:pt x="756" y="496"/>
                  </a:cubicBezTo>
                  <a:cubicBezTo>
                    <a:pt x="786" y="496"/>
                    <a:pt x="786" y="438"/>
                    <a:pt x="756" y="438"/>
                  </a:cubicBezTo>
                  <a:cubicBezTo>
                    <a:pt x="612" y="438"/>
                    <a:pt x="437" y="292"/>
                    <a:pt x="321" y="206"/>
                  </a:cubicBezTo>
                  <a:cubicBezTo>
                    <a:pt x="233" y="147"/>
                    <a:pt x="147" y="5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6940484" y="4358015"/>
              <a:ext cx="36768" cy="24123"/>
            </a:xfrm>
            <a:custGeom>
              <a:avLst/>
              <a:gdLst/>
              <a:ahLst/>
              <a:cxnLst/>
              <a:rect l="l" t="t" r="r" b="b"/>
              <a:pathLst>
                <a:path w="756" h="496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233"/>
                    <a:pt x="465" y="380"/>
                    <a:pt x="697" y="496"/>
                  </a:cubicBezTo>
                  <a:cubicBezTo>
                    <a:pt x="728" y="496"/>
                    <a:pt x="756" y="438"/>
                    <a:pt x="728" y="438"/>
                  </a:cubicBezTo>
                  <a:cubicBezTo>
                    <a:pt x="581" y="380"/>
                    <a:pt x="437" y="322"/>
                    <a:pt x="321" y="233"/>
                  </a:cubicBezTo>
                  <a:cubicBezTo>
                    <a:pt x="205" y="175"/>
                    <a:pt x="116" y="89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6951767" y="4353832"/>
              <a:ext cx="37984" cy="25874"/>
            </a:xfrm>
            <a:custGeom>
              <a:avLst/>
              <a:gdLst/>
              <a:ahLst/>
              <a:cxnLst/>
              <a:rect l="l" t="t" r="r" b="b"/>
              <a:pathLst>
                <a:path w="781" h="532" extrusionOk="0">
                  <a:moveTo>
                    <a:pt x="31" y="1"/>
                  </a:moveTo>
                  <a:cubicBezTo>
                    <a:pt x="31" y="1"/>
                    <a:pt x="0" y="29"/>
                    <a:pt x="31" y="29"/>
                  </a:cubicBezTo>
                  <a:cubicBezTo>
                    <a:pt x="205" y="233"/>
                    <a:pt x="465" y="408"/>
                    <a:pt x="728" y="524"/>
                  </a:cubicBezTo>
                  <a:cubicBezTo>
                    <a:pt x="733" y="529"/>
                    <a:pt x="739" y="531"/>
                    <a:pt x="744" y="531"/>
                  </a:cubicBezTo>
                  <a:cubicBezTo>
                    <a:pt x="765" y="531"/>
                    <a:pt x="780" y="494"/>
                    <a:pt x="756" y="494"/>
                  </a:cubicBezTo>
                  <a:cubicBezTo>
                    <a:pt x="496" y="350"/>
                    <a:pt x="263" y="203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6967379" y="4351789"/>
              <a:ext cx="36330" cy="26701"/>
            </a:xfrm>
            <a:custGeom>
              <a:avLst/>
              <a:gdLst/>
              <a:ahLst/>
              <a:cxnLst/>
              <a:rect l="l" t="t" r="r" b="b"/>
              <a:pathLst>
                <a:path w="747" h="549" extrusionOk="0">
                  <a:moveTo>
                    <a:pt x="9" y="0"/>
                  </a:moveTo>
                  <a:cubicBezTo>
                    <a:pt x="0" y="0"/>
                    <a:pt x="0" y="13"/>
                    <a:pt x="0" y="13"/>
                  </a:cubicBezTo>
                  <a:cubicBezTo>
                    <a:pt x="233" y="217"/>
                    <a:pt x="465" y="392"/>
                    <a:pt x="698" y="536"/>
                  </a:cubicBezTo>
                  <a:cubicBezTo>
                    <a:pt x="706" y="545"/>
                    <a:pt x="714" y="548"/>
                    <a:pt x="721" y="548"/>
                  </a:cubicBezTo>
                  <a:cubicBezTo>
                    <a:pt x="738" y="548"/>
                    <a:pt x="747" y="527"/>
                    <a:pt x="726" y="508"/>
                  </a:cubicBezTo>
                  <a:cubicBezTo>
                    <a:pt x="493" y="333"/>
                    <a:pt x="233" y="187"/>
                    <a:pt x="28" y="13"/>
                  </a:cubicBez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6978662" y="4349552"/>
              <a:ext cx="35309" cy="25485"/>
            </a:xfrm>
            <a:custGeom>
              <a:avLst/>
              <a:gdLst/>
              <a:ahLst/>
              <a:cxnLst/>
              <a:rect l="l" t="t" r="r" b="b"/>
              <a:pathLst>
                <a:path w="726" h="524" extrusionOk="0">
                  <a:moveTo>
                    <a:pt x="1" y="1"/>
                  </a:moveTo>
                  <a:lnTo>
                    <a:pt x="1" y="31"/>
                  </a:lnTo>
                  <a:cubicBezTo>
                    <a:pt x="175" y="233"/>
                    <a:pt x="435" y="407"/>
                    <a:pt x="668" y="524"/>
                  </a:cubicBezTo>
                  <a:cubicBezTo>
                    <a:pt x="698" y="524"/>
                    <a:pt x="726" y="496"/>
                    <a:pt x="698" y="465"/>
                  </a:cubicBezTo>
                  <a:cubicBezTo>
                    <a:pt x="435" y="321"/>
                    <a:pt x="233" y="175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6991356" y="4345369"/>
              <a:ext cx="32585" cy="24026"/>
            </a:xfrm>
            <a:custGeom>
              <a:avLst/>
              <a:gdLst/>
              <a:ahLst/>
              <a:cxnLst/>
              <a:rect l="l" t="t" r="r" b="b"/>
              <a:pathLst>
                <a:path w="670" h="494" extrusionOk="0">
                  <a:moveTo>
                    <a:pt x="30" y="1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174" y="233"/>
                    <a:pt x="379" y="377"/>
                    <a:pt x="639" y="493"/>
                  </a:cubicBezTo>
                  <a:cubicBezTo>
                    <a:pt x="639" y="493"/>
                    <a:pt x="670" y="465"/>
                    <a:pt x="639" y="465"/>
                  </a:cubicBezTo>
                  <a:cubicBezTo>
                    <a:pt x="407" y="349"/>
                    <a:pt x="205" y="203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7005460" y="4342549"/>
              <a:ext cx="31078" cy="23004"/>
            </a:xfrm>
            <a:custGeom>
              <a:avLst/>
              <a:gdLst/>
              <a:ahLst/>
              <a:cxnLst/>
              <a:rect l="l" t="t" r="r" b="b"/>
              <a:pathLst>
                <a:path w="639" h="473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147" y="203"/>
                    <a:pt x="380" y="377"/>
                    <a:pt x="612" y="465"/>
                  </a:cubicBezTo>
                  <a:cubicBezTo>
                    <a:pt x="617" y="471"/>
                    <a:pt x="622" y="473"/>
                    <a:pt x="625" y="473"/>
                  </a:cubicBezTo>
                  <a:cubicBezTo>
                    <a:pt x="639" y="473"/>
                    <a:pt x="634" y="435"/>
                    <a:pt x="612" y="435"/>
                  </a:cubicBezTo>
                  <a:cubicBezTo>
                    <a:pt x="407" y="319"/>
                    <a:pt x="205" y="175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7016792" y="4336907"/>
              <a:ext cx="36768" cy="23977"/>
            </a:xfrm>
            <a:custGeom>
              <a:avLst/>
              <a:gdLst/>
              <a:ahLst/>
              <a:cxnLst/>
              <a:rect l="l" t="t" r="r" b="b"/>
              <a:pathLst>
                <a:path w="756" h="493" extrusionOk="0">
                  <a:moveTo>
                    <a:pt x="0" y="0"/>
                  </a:moveTo>
                  <a:lnTo>
                    <a:pt x="0" y="28"/>
                  </a:lnTo>
                  <a:cubicBezTo>
                    <a:pt x="205" y="233"/>
                    <a:pt x="465" y="377"/>
                    <a:pt x="728" y="493"/>
                  </a:cubicBezTo>
                  <a:cubicBezTo>
                    <a:pt x="756" y="493"/>
                    <a:pt x="756" y="465"/>
                    <a:pt x="728" y="465"/>
                  </a:cubicBezTo>
                  <a:cubicBezTo>
                    <a:pt x="465" y="319"/>
                    <a:pt x="233" y="175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7028076" y="4332578"/>
              <a:ext cx="35455" cy="24123"/>
            </a:xfrm>
            <a:custGeom>
              <a:avLst/>
              <a:gdLst/>
              <a:ahLst/>
              <a:cxnLst/>
              <a:rect l="l" t="t" r="r" b="b"/>
              <a:pathLst>
                <a:path w="729" h="496" extrusionOk="0">
                  <a:moveTo>
                    <a:pt x="31" y="1"/>
                  </a:moveTo>
                  <a:cubicBezTo>
                    <a:pt x="31" y="1"/>
                    <a:pt x="1" y="1"/>
                    <a:pt x="31" y="31"/>
                  </a:cubicBezTo>
                  <a:cubicBezTo>
                    <a:pt x="205" y="205"/>
                    <a:pt x="465" y="380"/>
                    <a:pt x="698" y="496"/>
                  </a:cubicBezTo>
                  <a:cubicBezTo>
                    <a:pt x="728" y="496"/>
                    <a:pt x="728" y="466"/>
                    <a:pt x="728" y="438"/>
                  </a:cubicBezTo>
                  <a:cubicBezTo>
                    <a:pt x="465" y="322"/>
                    <a:pt x="263" y="175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7043688" y="4326937"/>
              <a:ext cx="38130" cy="26944"/>
            </a:xfrm>
            <a:custGeom>
              <a:avLst/>
              <a:gdLst/>
              <a:ahLst/>
              <a:cxnLst/>
              <a:rect l="l" t="t" r="r" b="b"/>
              <a:pathLst>
                <a:path w="784" h="554" extrusionOk="0">
                  <a:moveTo>
                    <a:pt x="0" y="1"/>
                  </a:moveTo>
                  <a:lnTo>
                    <a:pt x="0" y="31"/>
                  </a:lnTo>
                  <a:cubicBezTo>
                    <a:pt x="203" y="233"/>
                    <a:pt x="465" y="407"/>
                    <a:pt x="756" y="554"/>
                  </a:cubicBezTo>
                  <a:cubicBezTo>
                    <a:pt x="784" y="554"/>
                    <a:pt x="784" y="524"/>
                    <a:pt x="756" y="524"/>
                  </a:cubicBezTo>
                  <a:cubicBezTo>
                    <a:pt x="493" y="380"/>
                    <a:pt x="233" y="205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7054971" y="4322754"/>
              <a:ext cx="32391" cy="21788"/>
            </a:xfrm>
            <a:custGeom>
              <a:avLst/>
              <a:gdLst/>
              <a:ahLst/>
              <a:cxnLst/>
              <a:rect l="l" t="t" r="r" b="b"/>
              <a:pathLst>
                <a:path w="666" h="448" extrusionOk="0">
                  <a:moveTo>
                    <a:pt x="29" y="1"/>
                  </a:moveTo>
                  <a:cubicBezTo>
                    <a:pt x="1" y="87"/>
                    <a:pt x="175" y="175"/>
                    <a:pt x="233" y="203"/>
                  </a:cubicBezTo>
                  <a:cubicBezTo>
                    <a:pt x="349" y="319"/>
                    <a:pt x="494" y="377"/>
                    <a:pt x="640" y="435"/>
                  </a:cubicBezTo>
                  <a:cubicBezTo>
                    <a:pt x="648" y="444"/>
                    <a:pt x="654" y="448"/>
                    <a:pt x="657" y="448"/>
                  </a:cubicBezTo>
                  <a:cubicBezTo>
                    <a:pt x="665" y="448"/>
                    <a:pt x="660" y="427"/>
                    <a:pt x="640" y="407"/>
                  </a:cubicBezTo>
                  <a:cubicBezTo>
                    <a:pt x="524" y="377"/>
                    <a:pt x="435" y="319"/>
                    <a:pt x="319" y="233"/>
                  </a:cubicBezTo>
                  <a:cubicBezTo>
                    <a:pt x="291" y="233"/>
                    <a:pt x="29" y="29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7069124" y="4317113"/>
              <a:ext cx="35309" cy="24026"/>
            </a:xfrm>
            <a:custGeom>
              <a:avLst/>
              <a:gdLst/>
              <a:ahLst/>
              <a:cxnLst/>
              <a:rect l="l" t="t" r="r" b="b"/>
              <a:pathLst>
                <a:path w="726" h="494" extrusionOk="0">
                  <a:moveTo>
                    <a:pt x="0" y="0"/>
                  </a:moveTo>
                  <a:cubicBezTo>
                    <a:pt x="175" y="233"/>
                    <a:pt x="407" y="407"/>
                    <a:pt x="667" y="493"/>
                  </a:cubicBezTo>
                  <a:cubicBezTo>
                    <a:pt x="698" y="493"/>
                    <a:pt x="726" y="465"/>
                    <a:pt x="698" y="465"/>
                  </a:cubicBezTo>
                  <a:cubicBezTo>
                    <a:pt x="407" y="377"/>
                    <a:pt x="203" y="203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7086535" y="4312200"/>
              <a:ext cx="33510" cy="23248"/>
            </a:xfrm>
            <a:custGeom>
              <a:avLst/>
              <a:gdLst/>
              <a:ahLst/>
              <a:cxnLst/>
              <a:rect l="l" t="t" r="r" b="b"/>
              <a:pathLst>
                <a:path w="689" h="478" extrusionOk="0">
                  <a:moveTo>
                    <a:pt x="13" y="1"/>
                  </a:moveTo>
                  <a:cubicBezTo>
                    <a:pt x="6" y="1"/>
                    <a:pt x="0" y="13"/>
                    <a:pt x="19" y="13"/>
                  </a:cubicBezTo>
                  <a:cubicBezTo>
                    <a:pt x="19" y="4"/>
                    <a:pt x="16" y="1"/>
                    <a:pt x="13" y="1"/>
                  </a:cubicBezTo>
                  <a:close/>
                  <a:moveTo>
                    <a:pt x="19" y="13"/>
                  </a:moveTo>
                  <a:cubicBezTo>
                    <a:pt x="193" y="187"/>
                    <a:pt x="426" y="362"/>
                    <a:pt x="658" y="478"/>
                  </a:cubicBezTo>
                  <a:cubicBezTo>
                    <a:pt x="688" y="478"/>
                    <a:pt x="688" y="450"/>
                    <a:pt x="688" y="450"/>
                  </a:cubicBezTo>
                  <a:cubicBezTo>
                    <a:pt x="456" y="304"/>
                    <a:pt x="223" y="160"/>
                    <a:pt x="19" y="1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7099229" y="4305148"/>
              <a:ext cx="40610" cy="27479"/>
            </a:xfrm>
            <a:custGeom>
              <a:avLst/>
              <a:gdLst/>
              <a:ahLst/>
              <a:cxnLst/>
              <a:rect l="l" t="t" r="r" b="b"/>
              <a:pathLst>
                <a:path w="835" h="565" extrusionOk="0">
                  <a:moveTo>
                    <a:pt x="14" y="1"/>
                  </a:moveTo>
                  <a:cubicBezTo>
                    <a:pt x="7" y="1"/>
                    <a:pt x="0" y="14"/>
                    <a:pt x="21" y="14"/>
                  </a:cubicBezTo>
                  <a:cubicBezTo>
                    <a:pt x="21" y="4"/>
                    <a:pt x="17" y="1"/>
                    <a:pt x="14" y="1"/>
                  </a:cubicBezTo>
                  <a:close/>
                  <a:moveTo>
                    <a:pt x="21" y="14"/>
                  </a:moveTo>
                  <a:lnTo>
                    <a:pt x="21" y="14"/>
                  </a:lnTo>
                  <a:cubicBezTo>
                    <a:pt x="253" y="216"/>
                    <a:pt x="513" y="421"/>
                    <a:pt x="804" y="565"/>
                  </a:cubicBezTo>
                  <a:cubicBezTo>
                    <a:pt x="804" y="565"/>
                    <a:pt x="834" y="537"/>
                    <a:pt x="804" y="537"/>
                  </a:cubicBezTo>
                  <a:lnTo>
                    <a:pt x="21" y="14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7117175" y="4298680"/>
              <a:ext cx="40659" cy="23102"/>
            </a:xfrm>
            <a:custGeom>
              <a:avLst/>
              <a:gdLst/>
              <a:ahLst/>
              <a:cxnLst/>
              <a:rect l="l" t="t" r="r" b="b"/>
              <a:pathLst>
                <a:path w="836" h="475" extrusionOk="0">
                  <a:moveTo>
                    <a:pt x="28" y="1"/>
                  </a:moveTo>
                  <a:cubicBezTo>
                    <a:pt x="28" y="1"/>
                    <a:pt x="0" y="31"/>
                    <a:pt x="28" y="31"/>
                  </a:cubicBezTo>
                  <a:cubicBezTo>
                    <a:pt x="233" y="233"/>
                    <a:pt x="523" y="379"/>
                    <a:pt x="784" y="465"/>
                  </a:cubicBezTo>
                  <a:cubicBezTo>
                    <a:pt x="790" y="472"/>
                    <a:pt x="796" y="474"/>
                    <a:pt x="801" y="474"/>
                  </a:cubicBezTo>
                  <a:cubicBezTo>
                    <a:pt x="823" y="474"/>
                    <a:pt x="836" y="438"/>
                    <a:pt x="814" y="438"/>
                  </a:cubicBezTo>
                  <a:cubicBezTo>
                    <a:pt x="523" y="349"/>
                    <a:pt x="261" y="205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7135462" y="4293038"/>
              <a:ext cx="33996" cy="22664"/>
            </a:xfrm>
            <a:custGeom>
              <a:avLst/>
              <a:gdLst/>
              <a:ahLst/>
              <a:cxnLst/>
              <a:rect l="l" t="t" r="r" b="b"/>
              <a:pathLst>
                <a:path w="699" h="466" extrusionOk="0">
                  <a:moveTo>
                    <a:pt x="1" y="0"/>
                  </a:moveTo>
                  <a:cubicBezTo>
                    <a:pt x="31" y="89"/>
                    <a:pt x="205" y="175"/>
                    <a:pt x="263" y="233"/>
                  </a:cubicBezTo>
                  <a:cubicBezTo>
                    <a:pt x="380" y="321"/>
                    <a:pt x="524" y="407"/>
                    <a:pt x="640" y="465"/>
                  </a:cubicBezTo>
                  <a:cubicBezTo>
                    <a:pt x="670" y="465"/>
                    <a:pt x="698" y="437"/>
                    <a:pt x="670" y="407"/>
                  </a:cubicBezTo>
                  <a:cubicBezTo>
                    <a:pt x="438" y="291"/>
                    <a:pt x="233" y="147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7146794" y="4286035"/>
              <a:ext cx="43917" cy="26847"/>
            </a:xfrm>
            <a:custGeom>
              <a:avLst/>
              <a:gdLst/>
              <a:ahLst/>
              <a:cxnLst/>
              <a:rect l="l" t="t" r="r" b="b"/>
              <a:pathLst>
                <a:path w="903" h="552" extrusionOk="0">
                  <a:moveTo>
                    <a:pt x="30" y="0"/>
                  </a:moveTo>
                  <a:cubicBezTo>
                    <a:pt x="30" y="0"/>
                    <a:pt x="0" y="0"/>
                    <a:pt x="0" y="28"/>
                  </a:cubicBezTo>
                  <a:cubicBezTo>
                    <a:pt x="89" y="144"/>
                    <a:pt x="263" y="233"/>
                    <a:pt x="407" y="319"/>
                  </a:cubicBezTo>
                  <a:cubicBezTo>
                    <a:pt x="553" y="407"/>
                    <a:pt x="698" y="465"/>
                    <a:pt x="872" y="551"/>
                  </a:cubicBezTo>
                  <a:cubicBezTo>
                    <a:pt x="902" y="551"/>
                    <a:pt x="902" y="523"/>
                    <a:pt x="872" y="493"/>
                  </a:cubicBezTo>
                  <a:cubicBezTo>
                    <a:pt x="728" y="435"/>
                    <a:pt x="581" y="377"/>
                    <a:pt x="437" y="291"/>
                  </a:cubicBezTo>
                  <a:cubicBezTo>
                    <a:pt x="321" y="202"/>
                    <a:pt x="147" y="144"/>
                    <a:pt x="3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7159537" y="4283214"/>
              <a:ext cx="36817" cy="22615"/>
            </a:xfrm>
            <a:custGeom>
              <a:avLst/>
              <a:gdLst/>
              <a:ahLst/>
              <a:cxnLst/>
              <a:rect l="l" t="t" r="r" b="b"/>
              <a:pathLst>
                <a:path w="757" h="465" extrusionOk="0">
                  <a:moveTo>
                    <a:pt x="59" y="0"/>
                  </a:moveTo>
                  <a:cubicBezTo>
                    <a:pt x="29" y="0"/>
                    <a:pt x="1" y="0"/>
                    <a:pt x="29" y="28"/>
                  </a:cubicBezTo>
                  <a:cubicBezTo>
                    <a:pt x="233" y="202"/>
                    <a:pt x="466" y="349"/>
                    <a:pt x="726" y="465"/>
                  </a:cubicBezTo>
                  <a:cubicBezTo>
                    <a:pt x="756" y="465"/>
                    <a:pt x="756" y="435"/>
                    <a:pt x="726" y="407"/>
                  </a:cubicBezTo>
                  <a:cubicBezTo>
                    <a:pt x="494" y="291"/>
                    <a:pt x="261" y="174"/>
                    <a:pt x="5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7172231" y="4275530"/>
              <a:ext cx="38178" cy="26457"/>
            </a:xfrm>
            <a:custGeom>
              <a:avLst/>
              <a:gdLst/>
              <a:ahLst/>
              <a:cxnLst/>
              <a:rect l="l" t="t" r="r" b="b"/>
              <a:pathLst>
                <a:path w="785" h="544" extrusionOk="0">
                  <a:moveTo>
                    <a:pt x="11" y="0"/>
                  </a:moveTo>
                  <a:cubicBezTo>
                    <a:pt x="0" y="0"/>
                    <a:pt x="0" y="20"/>
                    <a:pt x="0" y="42"/>
                  </a:cubicBezTo>
                  <a:cubicBezTo>
                    <a:pt x="233" y="244"/>
                    <a:pt x="465" y="418"/>
                    <a:pt x="756" y="535"/>
                  </a:cubicBezTo>
                  <a:cubicBezTo>
                    <a:pt x="762" y="541"/>
                    <a:pt x="767" y="543"/>
                    <a:pt x="771" y="543"/>
                  </a:cubicBezTo>
                  <a:cubicBezTo>
                    <a:pt x="785" y="543"/>
                    <a:pt x="780" y="507"/>
                    <a:pt x="756" y="507"/>
                  </a:cubicBezTo>
                  <a:cubicBezTo>
                    <a:pt x="523" y="360"/>
                    <a:pt x="263" y="186"/>
                    <a:pt x="30" y="12"/>
                  </a:cubicBezTo>
                  <a:cubicBezTo>
                    <a:pt x="22" y="4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7110026" y="4302376"/>
              <a:ext cx="35406" cy="25047"/>
            </a:xfrm>
            <a:custGeom>
              <a:avLst/>
              <a:gdLst/>
              <a:ahLst/>
              <a:cxnLst/>
              <a:rect l="l" t="t" r="r" b="b"/>
              <a:pathLst>
                <a:path w="728" h="515" extrusionOk="0">
                  <a:moveTo>
                    <a:pt x="1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05" y="215"/>
                    <a:pt x="438" y="389"/>
                    <a:pt x="698" y="506"/>
                  </a:cubicBezTo>
                  <a:cubicBezTo>
                    <a:pt x="704" y="512"/>
                    <a:pt x="709" y="514"/>
                    <a:pt x="713" y="514"/>
                  </a:cubicBezTo>
                  <a:cubicBezTo>
                    <a:pt x="727" y="514"/>
                    <a:pt x="722" y="478"/>
                    <a:pt x="698" y="478"/>
                  </a:cubicBezTo>
                  <a:cubicBezTo>
                    <a:pt x="466" y="362"/>
                    <a:pt x="233" y="187"/>
                    <a:pt x="31" y="13"/>
                  </a:cubicBezTo>
                  <a:cubicBezTo>
                    <a:pt x="22" y="4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7184973" y="4270423"/>
              <a:ext cx="40999" cy="25485"/>
            </a:xfrm>
            <a:custGeom>
              <a:avLst/>
              <a:gdLst/>
              <a:ahLst/>
              <a:cxnLst/>
              <a:rect l="l" t="t" r="r" b="b"/>
              <a:pathLst>
                <a:path w="843" h="524" extrusionOk="0">
                  <a:moveTo>
                    <a:pt x="29" y="0"/>
                  </a:moveTo>
                  <a:cubicBezTo>
                    <a:pt x="29" y="0"/>
                    <a:pt x="1" y="31"/>
                    <a:pt x="29" y="31"/>
                  </a:cubicBezTo>
                  <a:cubicBezTo>
                    <a:pt x="233" y="205"/>
                    <a:pt x="524" y="437"/>
                    <a:pt x="814" y="523"/>
                  </a:cubicBezTo>
                  <a:cubicBezTo>
                    <a:pt x="842" y="523"/>
                    <a:pt x="842" y="496"/>
                    <a:pt x="814" y="496"/>
                  </a:cubicBezTo>
                  <a:cubicBezTo>
                    <a:pt x="524" y="379"/>
                    <a:pt x="261" y="205"/>
                    <a:pt x="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7202384" y="4264149"/>
              <a:ext cx="36039" cy="23685"/>
            </a:xfrm>
            <a:custGeom>
              <a:avLst/>
              <a:gdLst/>
              <a:ahLst/>
              <a:cxnLst/>
              <a:rect l="l" t="t" r="r" b="b"/>
              <a:pathLst>
                <a:path w="741" h="487" extrusionOk="0">
                  <a:moveTo>
                    <a:pt x="13" y="1"/>
                  </a:moveTo>
                  <a:cubicBezTo>
                    <a:pt x="7" y="1"/>
                    <a:pt x="1" y="13"/>
                    <a:pt x="19" y="13"/>
                  </a:cubicBezTo>
                  <a:cubicBezTo>
                    <a:pt x="19" y="4"/>
                    <a:pt x="16" y="1"/>
                    <a:pt x="13" y="1"/>
                  </a:cubicBezTo>
                  <a:close/>
                  <a:moveTo>
                    <a:pt x="19" y="13"/>
                  </a:moveTo>
                  <a:lnTo>
                    <a:pt x="19" y="13"/>
                  </a:lnTo>
                  <a:cubicBezTo>
                    <a:pt x="194" y="246"/>
                    <a:pt x="426" y="392"/>
                    <a:pt x="689" y="478"/>
                  </a:cubicBezTo>
                  <a:cubicBezTo>
                    <a:pt x="695" y="484"/>
                    <a:pt x="701" y="487"/>
                    <a:pt x="706" y="487"/>
                  </a:cubicBezTo>
                  <a:cubicBezTo>
                    <a:pt x="727" y="487"/>
                    <a:pt x="741" y="450"/>
                    <a:pt x="717" y="450"/>
                  </a:cubicBezTo>
                  <a:cubicBezTo>
                    <a:pt x="456" y="334"/>
                    <a:pt x="224" y="188"/>
                    <a:pt x="19" y="1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7214592" y="4257778"/>
              <a:ext cx="35455" cy="23977"/>
            </a:xfrm>
            <a:custGeom>
              <a:avLst/>
              <a:gdLst/>
              <a:ahLst/>
              <a:cxnLst/>
              <a:rect l="l" t="t" r="r" b="b"/>
              <a:pathLst>
                <a:path w="729" h="493" extrusionOk="0">
                  <a:moveTo>
                    <a:pt x="31" y="0"/>
                  </a:moveTo>
                  <a:cubicBezTo>
                    <a:pt x="1" y="0"/>
                    <a:pt x="1" y="0"/>
                    <a:pt x="1" y="28"/>
                  </a:cubicBezTo>
                  <a:cubicBezTo>
                    <a:pt x="205" y="202"/>
                    <a:pt x="438" y="349"/>
                    <a:pt x="670" y="493"/>
                  </a:cubicBezTo>
                  <a:cubicBezTo>
                    <a:pt x="698" y="493"/>
                    <a:pt x="728" y="465"/>
                    <a:pt x="698" y="465"/>
                  </a:cubicBezTo>
                  <a:cubicBezTo>
                    <a:pt x="466" y="319"/>
                    <a:pt x="233" y="174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7230204" y="4250045"/>
              <a:ext cx="40999" cy="27527"/>
            </a:xfrm>
            <a:custGeom>
              <a:avLst/>
              <a:gdLst/>
              <a:ahLst/>
              <a:cxnLst/>
              <a:rect l="l" t="t" r="r" b="b"/>
              <a:pathLst>
                <a:path w="843" h="566" extrusionOk="0">
                  <a:moveTo>
                    <a:pt x="9" y="0"/>
                  </a:moveTo>
                  <a:cubicBezTo>
                    <a:pt x="1" y="0"/>
                    <a:pt x="1" y="13"/>
                    <a:pt x="1" y="13"/>
                  </a:cubicBezTo>
                  <a:cubicBezTo>
                    <a:pt x="233" y="245"/>
                    <a:pt x="524" y="450"/>
                    <a:pt x="814" y="566"/>
                  </a:cubicBezTo>
                  <a:cubicBezTo>
                    <a:pt x="842" y="566"/>
                    <a:pt x="842" y="536"/>
                    <a:pt x="814" y="536"/>
                  </a:cubicBezTo>
                  <a:lnTo>
                    <a:pt x="29" y="13"/>
                  </a:ln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7245718" y="4243625"/>
              <a:ext cx="36768" cy="25485"/>
            </a:xfrm>
            <a:custGeom>
              <a:avLst/>
              <a:gdLst/>
              <a:ahLst/>
              <a:cxnLst/>
              <a:rect l="l" t="t" r="r" b="b"/>
              <a:pathLst>
                <a:path w="756" h="524" extrusionOk="0">
                  <a:moveTo>
                    <a:pt x="0" y="1"/>
                  </a:moveTo>
                  <a:lnTo>
                    <a:pt x="0" y="28"/>
                  </a:lnTo>
                  <a:cubicBezTo>
                    <a:pt x="116" y="145"/>
                    <a:pt x="233" y="233"/>
                    <a:pt x="349" y="319"/>
                  </a:cubicBezTo>
                  <a:cubicBezTo>
                    <a:pt x="465" y="407"/>
                    <a:pt x="581" y="524"/>
                    <a:pt x="728" y="524"/>
                  </a:cubicBezTo>
                  <a:cubicBezTo>
                    <a:pt x="756" y="524"/>
                    <a:pt x="756" y="493"/>
                    <a:pt x="728" y="493"/>
                  </a:cubicBezTo>
                  <a:cubicBezTo>
                    <a:pt x="581" y="465"/>
                    <a:pt x="437" y="349"/>
                    <a:pt x="321" y="261"/>
                  </a:cubicBezTo>
                  <a:cubicBezTo>
                    <a:pt x="205" y="175"/>
                    <a:pt x="116" y="87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7257002" y="4237983"/>
              <a:ext cx="39638" cy="25485"/>
            </a:xfrm>
            <a:custGeom>
              <a:avLst/>
              <a:gdLst/>
              <a:ahLst/>
              <a:cxnLst/>
              <a:rect l="l" t="t" r="r" b="b"/>
              <a:pathLst>
                <a:path w="815" h="524" extrusionOk="0">
                  <a:moveTo>
                    <a:pt x="1" y="0"/>
                  </a:moveTo>
                  <a:cubicBezTo>
                    <a:pt x="117" y="144"/>
                    <a:pt x="263" y="233"/>
                    <a:pt x="379" y="349"/>
                  </a:cubicBezTo>
                  <a:cubicBezTo>
                    <a:pt x="496" y="435"/>
                    <a:pt x="612" y="523"/>
                    <a:pt x="786" y="523"/>
                  </a:cubicBezTo>
                  <a:cubicBezTo>
                    <a:pt x="786" y="523"/>
                    <a:pt x="814" y="493"/>
                    <a:pt x="786" y="493"/>
                  </a:cubicBezTo>
                  <a:cubicBezTo>
                    <a:pt x="465" y="465"/>
                    <a:pt x="291" y="144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7269793" y="4231661"/>
              <a:ext cx="39297" cy="27673"/>
            </a:xfrm>
            <a:custGeom>
              <a:avLst/>
              <a:gdLst/>
              <a:ahLst/>
              <a:cxnLst/>
              <a:rect l="l" t="t" r="r" b="b"/>
              <a:pathLst>
                <a:path w="808" h="569" extrusionOk="0">
                  <a:moveTo>
                    <a:pt x="9" y="1"/>
                  </a:moveTo>
                  <a:cubicBezTo>
                    <a:pt x="0" y="1"/>
                    <a:pt x="0" y="14"/>
                    <a:pt x="0" y="14"/>
                  </a:cubicBezTo>
                  <a:lnTo>
                    <a:pt x="435" y="363"/>
                  </a:lnTo>
                  <a:cubicBezTo>
                    <a:pt x="516" y="416"/>
                    <a:pt x="645" y="568"/>
                    <a:pt x="756" y="568"/>
                  </a:cubicBezTo>
                  <a:cubicBezTo>
                    <a:pt x="765" y="568"/>
                    <a:pt x="774" y="567"/>
                    <a:pt x="784" y="565"/>
                  </a:cubicBezTo>
                  <a:cubicBezTo>
                    <a:pt x="808" y="565"/>
                    <a:pt x="793" y="528"/>
                    <a:pt x="773" y="528"/>
                  </a:cubicBezTo>
                  <a:cubicBezTo>
                    <a:pt x="767" y="528"/>
                    <a:pt x="761" y="531"/>
                    <a:pt x="756" y="537"/>
                  </a:cubicBezTo>
                  <a:cubicBezTo>
                    <a:pt x="698" y="537"/>
                    <a:pt x="609" y="449"/>
                    <a:pt x="551" y="421"/>
                  </a:cubicBezTo>
                  <a:cubicBezTo>
                    <a:pt x="493" y="363"/>
                    <a:pt x="435" y="333"/>
                    <a:pt x="377" y="274"/>
                  </a:cubicBezTo>
                  <a:lnTo>
                    <a:pt x="28" y="14"/>
                  </a:lnTo>
                  <a:cubicBezTo>
                    <a:pt x="19" y="4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7295229" y="4219551"/>
              <a:ext cx="39589" cy="28500"/>
            </a:xfrm>
            <a:custGeom>
              <a:avLst/>
              <a:gdLst/>
              <a:ahLst/>
              <a:cxnLst/>
              <a:rect l="l" t="t" r="r" b="b"/>
              <a:pathLst>
                <a:path w="814" h="586" extrusionOk="0">
                  <a:moveTo>
                    <a:pt x="28" y="0"/>
                  </a:moveTo>
                  <a:cubicBezTo>
                    <a:pt x="0" y="0"/>
                    <a:pt x="0" y="0"/>
                    <a:pt x="0" y="31"/>
                  </a:cubicBezTo>
                  <a:lnTo>
                    <a:pt x="435" y="379"/>
                  </a:lnTo>
                  <a:cubicBezTo>
                    <a:pt x="516" y="433"/>
                    <a:pt x="645" y="585"/>
                    <a:pt x="756" y="585"/>
                  </a:cubicBezTo>
                  <a:cubicBezTo>
                    <a:pt x="765" y="585"/>
                    <a:pt x="774" y="584"/>
                    <a:pt x="784" y="582"/>
                  </a:cubicBezTo>
                  <a:cubicBezTo>
                    <a:pt x="814" y="582"/>
                    <a:pt x="814" y="523"/>
                    <a:pt x="784" y="523"/>
                  </a:cubicBezTo>
                  <a:cubicBezTo>
                    <a:pt x="772" y="528"/>
                    <a:pt x="760" y="530"/>
                    <a:pt x="748" y="530"/>
                  </a:cubicBezTo>
                  <a:cubicBezTo>
                    <a:pt x="674" y="530"/>
                    <a:pt x="601" y="457"/>
                    <a:pt x="551" y="407"/>
                  </a:cubicBezTo>
                  <a:cubicBezTo>
                    <a:pt x="493" y="379"/>
                    <a:pt x="435" y="321"/>
                    <a:pt x="377" y="291"/>
                  </a:cubicBezTo>
                  <a:cubicBezTo>
                    <a:pt x="261" y="205"/>
                    <a:pt x="144" y="89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7283897" y="4224171"/>
              <a:ext cx="37741" cy="29959"/>
            </a:xfrm>
            <a:custGeom>
              <a:avLst/>
              <a:gdLst/>
              <a:ahLst/>
              <a:cxnLst/>
              <a:rect l="l" t="t" r="r" b="b"/>
              <a:pathLst>
                <a:path w="776" h="616" extrusionOk="0">
                  <a:moveTo>
                    <a:pt x="4" y="1"/>
                  </a:moveTo>
                  <a:cubicBezTo>
                    <a:pt x="1" y="1"/>
                    <a:pt x="1" y="8"/>
                    <a:pt x="1" y="22"/>
                  </a:cubicBezTo>
                  <a:cubicBezTo>
                    <a:pt x="29" y="138"/>
                    <a:pt x="203" y="254"/>
                    <a:pt x="291" y="342"/>
                  </a:cubicBezTo>
                  <a:cubicBezTo>
                    <a:pt x="435" y="459"/>
                    <a:pt x="582" y="545"/>
                    <a:pt x="756" y="603"/>
                  </a:cubicBezTo>
                  <a:cubicBezTo>
                    <a:pt x="756" y="612"/>
                    <a:pt x="759" y="615"/>
                    <a:pt x="761" y="615"/>
                  </a:cubicBezTo>
                  <a:cubicBezTo>
                    <a:pt x="768" y="615"/>
                    <a:pt x="776" y="595"/>
                    <a:pt x="756" y="575"/>
                  </a:cubicBezTo>
                  <a:cubicBezTo>
                    <a:pt x="640" y="517"/>
                    <a:pt x="494" y="428"/>
                    <a:pt x="377" y="342"/>
                  </a:cubicBezTo>
                  <a:cubicBezTo>
                    <a:pt x="261" y="254"/>
                    <a:pt x="87" y="138"/>
                    <a:pt x="29" y="22"/>
                  </a:cubicBezTo>
                  <a:cubicBezTo>
                    <a:pt x="15" y="8"/>
                    <a:pt x="8" y="1"/>
                    <a:pt x="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7306512" y="4213325"/>
              <a:ext cx="42458" cy="30348"/>
            </a:xfrm>
            <a:custGeom>
              <a:avLst/>
              <a:gdLst/>
              <a:ahLst/>
              <a:cxnLst/>
              <a:rect l="l" t="t" r="r" b="b"/>
              <a:pathLst>
                <a:path w="873" h="624" extrusionOk="0">
                  <a:moveTo>
                    <a:pt x="23" y="1"/>
                  </a:moveTo>
                  <a:cubicBezTo>
                    <a:pt x="15" y="1"/>
                    <a:pt x="1" y="21"/>
                    <a:pt x="1" y="42"/>
                  </a:cubicBezTo>
                  <a:cubicBezTo>
                    <a:pt x="261" y="245"/>
                    <a:pt x="524" y="449"/>
                    <a:pt x="814" y="624"/>
                  </a:cubicBezTo>
                  <a:cubicBezTo>
                    <a:pt x="842" y="624"/>
                    <a:pt x="872" y="593"/>
                    <a:pt x="842" y="593"/>
                  </a:cubicBezTo>
                  <a:cubicBezTo>
                    <a:pt x="552" y="419"/>
                    <a:pt x="291" y="217"/>
                    <a:pt x="29" y="12"/>
                  </a:cubicBezTo>
                  <a:cubicBezTo>
                    <a:pt x="29" y="4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7320665" y="4206906"/>
              <a:ext cx="39589" cy="28306"/>
            </a:xfrm>
            <a:custGeom>
              <a:avLst/>
              <a:gdLst/>
              <a:ahLst/>
              <a:cxnLst/>
              <a:rect l="l" t="t" r="r" b="b"/>
              <a:pathLst>
                <a:path w="814" h="582" extrusionOk="0">
                  <a:moveTo>
                    <a:pt x="28" y="0"/>
                  </a:moveTo>
                  <a:lnTo>
                    <a:pt x="0" y="28"/>
                  </a:lnTo>
                  <a:cubicBezTo>
                    <a:pt x="202" y="260"/>
                    <a:pt x="493" y="465"/>
                    <a:pt x="756" y="581"/>
                  </a:cubicBezTo>
                  <a:cubicBezTo>
                    <a:pt x="784" y="581"/>
                    <a:pt x="814" y="551"/>
                    <a:pt x="784" y="523"/>
                  </a:cubicBezTo>
                  <a:cubicBezTo>
                    <a:pt x="493" y="407"/>
                    <a:pt x="261" y="233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7334769" y="4201215"/>
              <a:ext cx="36817" cy="28306"/>
            </a:xfrm>
            <a:custGeom>
              <a:avLst/>
              <a:gdLst/>
              <a:ahLst/>
              <a:cxnLst/>
              <a:rect l="l" t="t" r="r" b="b"/>
              <a:pathLst>
                <a:path w="757" h="582" extrusionOk="0">
                  <a:moveTo>
                    <a:pt x="29" y="1"/>
                  </a:moveTo>
                  <a:cubicBezTo>
                    <a:pt x="29" y="1"/>
                    <a:pt x="1" y="1"/>
                    <a:pt x="29" y="29"/>
                  </a:cubicBezTo>
                  <a:cubicBezTo>
                    <a:pt x="233" y="233"/>
                    <a:pt x="466" y="436"/>
                    <a:pt x="726" y="582"/>
                  </a:cubicBezTo>
                  <a:cubicBezTo>
                    <a:pt x="726" y="582"/>
                    <a:pt x="756" y="552"/>
                    <a:pt x="726" y="552"/>
                  </a:cubicBezTo>
                  <a:cubicBezTo>
                    <a:pt x="494" y="377"/>
                    <a:pt x="261" y="203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7347463" y="4195574"/>
              <a:ext cx="40756" cy="30105"/>
            </a:xfrm>
            <a:custGeom>
              <a:avLst/>
              <a:gdLst/>
              <a:ahLst/>
              <a:cxnLst/>
              <a:rect l="l" t="t" r="r" b="b"/>
              <a:pathLst>
                <a:path w="838" h="619" extrusionOk="0">
                  <a:moveTo>
                    <a:pt x="30" y="1"/>
                  </a:moveTo>
                  <a:cubicBezTo>
                    <a:pt x="30" y="1"/>
                    <a:pt x="0" y="1"/>
                    <a:pt x="30" y="29"/>
                  </a:cubicBezTo>
                  <a:cubicBezTo>
                    <a:pt x="233" y="261"/>
                    <a:pt x="495" y="466"/>
                    <a:pt x="786" y="610"/>
                  </a:cubicBezTo>
                  <a:cubicBezTo>
                    <a:pt x="792" y="616"/>
                    <a:pt x="797" y="618"/>
                    <a:pt x="803" y="618"/>
                  </a:cubicBezTo>
                  <a:cubicBezTo>
                    <a:pt x="824" y="618"/>
                    <a:pt x="838" y="582"/>
                    <a:pt x="814" y="582"/>
                  </a:cubicBezTo>
                  <a:cubicBezTo>
                    <a:pt x="553" y="407"/>
                    <a:pt x="291" y="233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7360595" y="4187889"/>
              <a:ext cx="37789" cy="30348"/>
            </a:xfrm>
            <a:custGeom>
              <a:avLst/>
              <a:gdLst/>
              <a:ahLst/>
              <a:cxnLst/>
              <a:rect l="l" t="t" r="r" b="b"/>
              <a:pathLst>
                <a:path w="777" h="624" extrusionOk="0">
                  <a:moveTo>
                    <a:pt x="27" y="1"/>
                  </a:moveTo>
                  <a:cubicBezTo>
                    <a:pt x="9" y="1"/>
                    <a:pt x="1" y="21"/>
                    <a:pt x="21" y="42"/>
                  </a:cubicBezTo>
                  <a:cubicBezTo>
                    <a:pt x="225" y="245"/>
                    <a:pt x="458" y="477"/>
                    <a:pt x="718" y="624"/>
                  </a:cubicBezTo>
                  <a:cubicBezTo>
                    <a:pt x="748" y="624"/>
                    <a:pt x="776" y="593"/>
                    <a:pt x="748" y="565"/>
                  </a:cubicBezTo>
                  <a:cubicBezTo>
                    <a:pt x="516" y="391"/>
                    <a:pt x="253" y="217"/>
                    <a:pt x="51" y="12"/>
                  </a:cubicBezTo>
                  <a:cubicBezTo>
                    <a:pt x="42" y="4"/>
                    <a:pt x="34" y="1"/>
                    <a:pt x="2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7370079" y="4182783"/>
              <a:ext cx="46738" cy="29813"/>
            </a:xfrm>
            <a:custGeom>
              <a:avLst/>
              <a:gdLst/>
              <a:ahLst/>
              <a:cxnLst/>
              <a:rect l="l" t="t" r="r" b="b"/>
              <a:pathLst>
                <a:path w="961" h="613" extrusionOk="0">
                  <a:moveTo>
                    <a:pt x="30" y="1"/>
                  </a:moveTo>
                  <a:cubicBezTo>
                    <a:pt x="30" y="1"/>
                    <a:pt x="0" y="1"/>
                    <a:pt x="30" y="31"/>
                  </a:cubicBezTo>
                  <a:cubicBezTo>
                    <a:pt x="291" y="264"/>
                    <a:pt x="611" y="438"/>
                    <a:pt x="930" y="612"/>
                  </a:cubicBezTo>
                  <a:cubicBezTo>
                    <a:pt x="960" y="612"/>
                    <a:pt x="960" y="554"/>
                    <a:pt x="930" y="554"/>
                  </a:cubicBezTo>
                  <a:cubicBezTo>
                    <a:pt x="639" y="380"/>
                    <a:pt x="349" y="206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7388463" y="4174320"/>
              <a:ext cx="42410" cy="28743"/>
            </a:xfrm>
            <a:custGeom>
              <a:avLst/>
              <a:gdLst/>
              <a:ahLst/>
              <a:cxnLst/>
              <a:rect l="l" t="t" r="r" b="b"/>
              <a:pathLst>
                <a:path w="872" h="591" extrusionOk="0">
                  <a:moveTo>
                    <a:pt x="29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233" y="263"/>
                    <a:pt x="552" y="438"/>
                    <a:pt x="842" y="582"/>
                  </a:cubicBezTo>
                  <a:cubicBezTo>
                    <a:pt x="849" y="588"/>
                    <a:pt x="854" y="590"/>
                    <a:pt x="857" y="590"/>
                  </a:cubicBezTo>
                  <a:cubicBezTo>
                    <a:pt x="871" y="590"/>
                    <a:pt x="866" y="554"/>
                    <a:pt x="842" y="554"/>
                  </a:cubicBezTo>
                  <a:cubicBezTo>
                    <a:pt x="552" y="380"/>
                    <a:pt x="292" y="205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7406798" y="4168095"/>
              <a:ext cx="39346" cy="29327"/>
            </a:xfrm>
            <a:custGeom>
              <a:avLst/>
              <a:gdLst/>
              <a:ahLst/>
              <a:cxnLst/>
              <a:rect l="l" t="t" r="r" b="b"/>
              <a:pathLst>
                <a:path w="809" h="603" extrusionOk="0">
                  <a:moveTo>
                    <a:pt x="9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233" y="245"/>
                    <a:pt x="465" y="449"/>
                    <a:pt x="756" y="594"/>
                  </a:cubicBezTo>
                  <a:cubicBezTo>
                    <a:pt x="762" y="600"/>
                    <a:pt x="768" y="602"/>
                    <a:pt x="774" y="602"/>
                  </a:cubicBezTo>
                  <a:cubicBezTo>
                    <a:pt x="795" y="602"/>
                    <a:pt x="808" y="566"/>
                    <a:pt x="786" y="566"/>
                  </a:cubicBezTo>
                  <a:cubicBezTo>
                    <a:pt x="524" y="391"/>
                    <a:pt x="263" y="217"/>
                    <a:pt x="31" y="12"/>
                  </a:cubicBezTo>
                  <a:cubicBezTo>
                    <a:pt x="21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7422410" y="4160216"/>
              <a:ext cx="38130" cy="29765"/>
            </a:xfrm>
            <a:custGeom>
              <a:avLst/>
              <a:gdLst/>
              <a:ahLst/>
              <a:cxnLst/>
              <a:rect l="l" t="t" r="r" b="b"/>
              <a:pathLst>
                <a:path w="784" h="612" extrusionOk="0">
                  <a:moveTo>
                    <a:pt x="0" y="0"/>
                  </a:moveTo>
                  <a:lnTo>
                    <a:pt x="0" y="30"/>
                  </a:lnTo>
                  <a:cubicBezTo>
                    <a:pt x="117" y="147"/>
                    <a:pt x="233" y="233"/>
                    <a:pt x="349" y="349"/>
                  </a:cubicBezTo>
                  <a:cubicBezTo>
                    <a:pt x="465" y="465"/>
                    <a:pt x="609" y="553"/>
                    <a:pt x="756" y="611"/>
                  </a:cubicBezTo>
                  <a:cubicBezTo>
                    <a:pt x="784" y="611"/>
                    <a:pt x="784" y="581"/>
                    <a:pt x="756" y="581"/>
                  </a:cubicBezTo>
                  <a:cubicBezTo>
                    <a:pt x="493" y="407"/>
                    <a:pt x="261" y="205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7435542" y="4152532"/>
              <a:ext cx="37352" cy="29521"/>
            </a:xfrm>
            <a:custGeom>
              <a:avLst/>
              <a:gdLst/>
              <a:ahLst/>
              <a:cxnLst/>
              <a:rect l="l" t="t" r="r" b="b"/>
              <a:pathLst>
                <a:path w="768" h="607" extrusionOk="0">
                  <a:moveTo>
                    <a:pt x="14" y="1"/>
                  </a:moveTo>
                  <a:cubicBezTo>
                    <a:pt x="7" y="1"/>
                    <a:pt x="1" y="14"/>
                    <a:pt x="21" y="14"/>
                  </a:cubicBezTo>
                  <a:cubicBezTo>
                    <a:pt x="21" y="4"/>
                    <a:pt x="17" y="1"/>
                    <a:pt x="14" y="1"/>
                  </a:cubicBezTo>
                  <a:close/>
                  <a:moveTo>
                    <a:pt x="21" y="14"/>
                  </a:moveTo>
                  <a:cubicBezTo>
                    <a:pt x="223" y="246"/>
                    <a:pt x="456" y="449"/>
                    <a:pt x="718" y="595"/>
                  </a:cubicBezTo>
                  <a:cubicBezTo>
                    <a:pt x="726" y="603"/>
                    <a:pt x="735" y="607"/>
                    <a:pt x="742" y="607"/>
                  </a:cubicBezTo>
                  <a:cubicBezTo>
                    <a:pt x="759" y="607"/>
                    <a:pt x="768" y="586"/>
                    <a:pt x="746" y="565"/>
                  </a:cubicBezTo>
                  <a:cubicBezTo>
                    <a:pt x="486" y="391"/>
                    <a:pt x="253" y="216"/>
                    <a:pt x="21" y="1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7452029" y="4144701"/>
              <a:ext cx="39589" cy="29667"/>
            </a:xfrm>
            <a:custGeom>
              <a:avLst/>
              <a:gdLst/>
              <a:ahLst/>
              <a:cxnLst/>
              <a:rect l="l" t="t" r="r" b="b"/>
              <a:pathLst>
                <a:path w="814" h="610" extrusionOk="0">
                  <a:moveTo>
                    <a:pt x="0" y="1"/>
                  </a:moveTo>
                  <a:lnTo>
                    <a:pt x="0" y="29"/>
                  </a:lnTo>
                  <a:cubicBezTo>
                    <a:pt x="2" y="30"/>
                    <a:pt x="3" y="32"/>
                    <a:pt x="5" y="33"/>
                  </a:cubicBezTo>
                  <a:lnTo>
                    <a:pt x="5" y="33"/>
                  </a:lnTo>
                  <a:cubicBezTo>
                    <a:pt x="2" y="25"/>
                    <a:pt x="0" y="14"/>
                    <a:pt x="0" y="1"/>
                  </a:cubicBezTo>
                  <a:close/>
                  <a:moveTo>
                    <a:pt x="5" y="33"/>
                  </a:moveTo>
                  <a:cubicBezTo>
                    <a:pt x="14" y="55"/>
                    <a:pt x="34" y="63"/>
                    <a:pt x="66" y="76"/>
                  </a:cubicBezTo>
                  <a:lnTo>
                    <a:pt x="66" y="76"/>
                  </a:lnTo>
                  <a:cubicBezTo>
                    <a:pt x="40" y="59"/>
                    <a:pt x="18" y="44"/>
                    <a:pt x="5" y="33"/>
                  </a:cubicBezTo>
                  <a:close/>
                  <a:moveTo>
                    <a:pt x="66" y="76"/>
                  </a:moveTo>
                  <a:lnTo>
                    <a:pt x="66" y="76"/>
                  </a:lnTo>
                  <a:cubicBezTo>
                    <a:pt x="75" y="82"/>
                    <a:pt x="84" y="88"/>
                    <a:pt x="94" y="94"/>
                  </a:cubicBezTo>
                  <a:lnTo>
                    <a:pt x="94" y="94"/>
                  </a:lnTo>
                  <a:cubicBezTo>
                    <a:pt x="92" y="92"/>
                    <a:pt x="90" y="89"/>
                    <a:pt x="89" y="87"/>
                  </a:cubicBezTo>
                  <a:cubicBezTo>
                    <a:pt x="80" y="83"/>
                    <a:pt x="73" y="79"/>
                    <a:pt x="66" y="76"/>
                  </a:cubicBezTo>
                  <a:close/>
                  <a:moveTo>
                    <a:pt x="94" y="94"/>
                  </a:moveTo>
                  <a:lnTo>
                    <a:pt x="94" y="94"/>
                  </a:lnTo>
                  <a:cubicBezTo>
                    <a:pt x="152" y="178"/>
                    <a:pt x="235" y="235"/>
                    <a:pt x="321" y="291"/>
                  </a:cubicBezTo>
                  <a:cubicBezTo>
                    <a:pt x="465" y="407"/>
                    <a:pt x="612" y="524"/>
                    <a:pt x="786" y="610"/>
                  </a:cubicBezTo>
                  <a:cubicBezTo>
                    <a:pt x="814" y="610"/>
                    <a:pt x="814" y="582"/>
                    <a:pt x="814" y="552"/>
                  </a:cubicBezTo>
                  <a:cubicBezTo>
                    <a:pt x="670" y="493"/>
                    <a:pt x="523" y="407"/>
                    <a:pt x="407" y="319"/>
                  </a:cubicBezTo>
                  <a:cubicBezTo>
                    <a:pt x="349" y="261"/>
                    <a:pt x="291" y="233"/>
                    <a:pt x="233" y="175"/>
                  </a:cubicBezTo>
                  <a:cubicBezTo>
                    <a:pt x="201" y="159"/>
                    <a:pt x="144" y="126"/>
                    <a:pt x="94" y="9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7464771" y="4139060"/>
              <a:ext cx="39638" cy="28695"/>
            </a:xfrm>
            <a:custGeom>
              <a:avLst/>
              <a:gdLst/>
              <a:ahLst/>
              <a:cxnLst/>
              <a:rect l="l" t="t" r="r" b="b"/>
              <a:pathLst>
                <a:path w="815" h="590" extrusionOk="0">
                  <a:moveTo>
                    <a:pt x="29" y="0"/>
                  </a:moveTo>
                  <a:cubicBezTo>
                    <a:pt x="29" y="0"/>
                    <a:pt x="1" y="0"/>
                    <a:pt x="1" y="28"/>
                  </a:cubicBezTo>
                  <a:cubicBezTo>
                    <a:pt x="203" y="233"/>
                    <a:pt x="494" y="493"/>
                    <a:pt x="784" y="582"/>
                  </a:cubicBezTo>
                  <a:cubicBezTo>
                    <a:pt x="790" y="587"/>
                    <a:pt x="795" y="589"/>
                    <a:pt x="799" y="589"/>
                  </a:cubicBezTo>
                  <a:cubicBezTo>
                    <a:pt x="815" y="589"/>
                    <a:pt x="815" y="551"/>
                    <a:pt x="815" y="551"/>
                  </a:cubicBezTo>
                  <a:cubicBezTo>
                    <a:pt x="494" y="435"/>
                    <a:pt x="261" y="203"/>
                    <a:pt x="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7479362" y="4131327"/>
              <a:ext cx="42021" cy="28938"/>
            </a:xfrm>
            <a:custGeom>
              <a:avLst/>
              <a:gdLst/>
              <a:ahLst/>
              <a:cxnLst/>
              <a:rect l="l" t="t" r="r" b="b"/>
              <a:pathLst>
                <a:path w="864" h="595" extrusionOk="0">
                  <a:moveTo>
                    <a:pt x="22" y="1"/>
                  </a:moveTo>
                  <a:cubicBezTo>
                    <a:pt x="7" y="1"/>
                    <a:pt x="1" y="13"/>
                    <a:pt x="19" y="13"/>
                  </a:cubicBezTo>
                  <a:cubicBezTo>
                    <a:pt x="224" y="276"/>
                    <a:pt x="515" y="478"/>
                    <a:pt x="805" y="594"/>
                  </a:cubicBezTo>
                  <a:cubicBezTo>
                    <a:pt x="833" y="594"/>
                    <a:pt x="863" y="536"/>
                    <a:pt x="833" y="536"/>
                  </a:cubicBezTo>
                  <a:cubicBezTo>
                    <a:pt x="542" y="392"/>
                    <a:pt x="282" y="218"/>
                    <a:pt x="50" y="13"/>
                  </a:cubicBezTo>
                  <a:cubicBezTo>
                    <a:pt x="40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7494390" y="4122864"/>
              <a:ext cx="42458" cy="30348"/>
            </a:xfrm>
            <a:custGeom>
              <a:avLst/>
              <a:gdLst/>
              <a:ahLst/>
              <a:cxnLst/>
              <a:rect l="l" t="t" r="r" b="b"/>
              <a:pathLst>
                <a:path w="873" h="624" extrusionOk="0">
                  <a:moveTo>
                    <a:pt x="23" y="0"/>
                  </a:moveTo>
                  <a:cubicBezTo>
                    <a:pt x="14" y="0"/>
                    <a:pt x="1" y="13"/>
                    <a:pt x="1" y="13"/>
                  </a:cubicBezTo>
                  <a:cubicBezTo>
                    <a:pt x="147" y="159"/>
                    <a:pt x="350" y="303"/>
                    <a:pt x="496" y="419"/>
                  </a:cubicBezTo>
                  <a:cubicBezTo>
                    <a:pt x="582" y="478"/>
                    <a:pt x="698" y="594"/>
                    <a:pt x="787" y="624"/>
                  </a:cubicBezTo>
                  <a:lnTo>
                    <a:pt x="873" y="624"/>
                  </a:lnTo>
                  <a:cubicBezTo>
                    <a:pt x="873" y="594"/>
                    <a:pt x="873" y="566"/>
                    <a:pt x="845" y="566"/>
                  </a:cubicBezTo>
                  <a:cubicBezTo>
                    <a:pt x="840" y="568"/>
                    <a:pt x="834" y="569"/>
                    <a:pt x="828" y="569"/>
                  </a:cubicBezTo>
                  <a:cubicBezTo>
                    <a:pt x="762" y="569"/>
                    <a:pt x="638" y="447"/>
                    <a:pt x="612" y="419"/>
                  </a:cubicBezTo>
                  <a:cubicBezTo>
                    <a:pt x="554" y="392"/>
                    <a:pt x="496" y="333"/>
                    <a:pt x="408" y="303"/>
                  </a:cubicBezTo>
                  <a:cubicBezTo>
                    <a:pt x="292" y="187"/>
                    <a:pt x="175" y="71"/>
                    <a:pt x="31" y="13"/>
                  </a:cubicBezTo>
                  <a:cubicBezTo>
                    <a:pt x="31" y="3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7510002" y="4117806"/>
              <a:ext cx="39346" cy="25922"/>
            </a:xfrm>
            <a:custGeom>
              <a:avLst/>
              <a:gdLst/>
              <a:ahLst/>
              <a:cxnLst/>
              <a:rect l="l" t="t" r="r" b="b"/>
              <a:pathLst>
                <a:path w="809" h="533" extrusionOk="0">
                  <a:moveTo>
                    <a:pt x="29" y="0"/>
                  </a:moveTo>
                  <a:cubicBezTo>
                    <a:pt x="1" y="0"/>
                    <a:pt x="1" y="0"/>
                    <a:pt x="1" y="31"/>
                  </a:cubicBezTo>
                  <a:lnTo>
                    <a:pt x="29" y="31"/>
                  </a:lnTo>
                  <a:cubicBezTo>
                    <a:pt x="44" y="31"/>
                    <a:pt x="44" y="23"/>
                    <a:pt x="40" y="15"/>
                  </a:cubicBezTo>
                  <a:lnTo>
                    <a:pt x="40" y="15"/>
                  </a:lnTo>
                  <a:lnTo>
                    <a:pt x="117" y="117"/>
                  </a:lnTo>
                  <a:cubicBezTo>
                    <a:pt x="145" y="147"/>
                    <a:pt x="175" y="147"/>
                    <a:pt x="203" y="175"/>
                  </a:cubicBezTo>
                  <a:cubicBezTo>
                    <a:pt x="261" y="233"/>
                    <a:pt x="319" y="263"/>
                    <a:pt x="377" y="321"/>
                  </a:cubicBezTo>
                  <a:cubicBezTo>
                    <a:pt x="494" y="407"/>
                    <a:pt x="640" y="465"/>
                    <a:pt x="756" y="523"/>
                  </a:cubicBezTo>
                  <a:cubicBezTo>
                    <a:pt x="762" y="530"/>
                    <a:pt x="768" y="532"/>
                    <a:pt x="773" y="532"/>
                  </a:cubicBezTo>
                  <a:cubicBezTo>
                    <a:pt x="794" y="532"/>
                    <a:pt x="808" y="496"/>
                    <a:pt x="784" y="496"/>
                  </a:cubicBezTo>
                  <a:lnTo>
                    <a:pt x="349" y="233"/>
                  </a:lnTo>
                  <a:cubicBezTo>
                    <a:pt x="261" y="175"/>
                    <a:pt x="203" y="147"/>
                    <a:pt x="145" y="89"/>
                  </a:cubicBezTo>
                  <a:cubicBezTo>
                    <a:pt x="117" y="59"/>
                    <a:pt x="59" y="0"/>
                    <a:pt x="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7524155" y="4109344"/>
              <a:ext cx="40951" cy="31126"/>
            </a:xfrm>
            <a:custGeom>
              <a:avLst/>
              <a:gdLst/>
              <a:ahLst/>
              <a:cxnLst/>
              <a:rect l="l" t="t" r="r" b="b"/>
              <a:pathLst>
                <a:path w="842" h="640" extrusionOk="0">
                  <a:moveTo>
                    <a:pt x="28" y="0"/>
                  </a:moveTo>
                  <a:lnTo>
                    <a:pt x="0" y="30"/>
                  </a:lnTo>
                  <a:cubicBezTo>
                    <a:pt x="233" y="263"/>
                    <a:pt x="523" y="495"/>
                    <a:pt x="814" y="639"/>
                  </a:cubicBezTo>
                  <a:cubicBezTo>
                    <a:pt x="842" y="639"/>
                    <a:pt x="842" y="611"/>
                    <a:pt x="814" y="581"/>
                  </a:cubicBezTo>
                  <a:cubicBezTo>
                    <a:pt x="698" y="495"/>
                    <a:pt x="551" y="407"/>
                    <a:pt x="407" y="321"/>
                  </a:cubicBezTo>
                  <a:cubicBezTo>
                    <a:pt x="291" y="233"/>
                    <a:pt x="175" y="116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7539621" y="4102292"/>
              <a:ext cx="36817" cy="28354"/>
            </a:xfrm>
            <a:custGeom>
              <a:avLst/>
              <a:gdLst/>
              <a:ahLst/>
              <a:cxnLst/>
              <a:rect l="l" t="t" r="r" b="b"/>
              <a:pathLst>
                <a:path w="757" h="583" extrusionOk="0">
                  <a:moveTo>
                    <a:pt x="31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117" y="145"/>
                    <a:pt x="263" y="261"/>
                    <a:pt x="380" y="378"/>
                  </a:cubicBezTo>
                  <a:cubicBezTo>
                    <a:pt x="466" y="436"/>
                    <a:pt x="612" y="582"/>
                    <a:pt x="698" y="582"/>
                  </a:cubicBezTo>
                  <a:cubicBezTo>
                    <a:pt x="756" y="582"/>
                    <a:pt x="728" y="524"/>
                    <a:pt x="698" y="524"/>
                  </a:cubicBezTo>
                  <a:cubicBezTo>
                    <a:pt x="640" y="524"/>
                    <a:pt x="554" y="436"/>
                    <a:pt x="524" y="408"/>
                  </a:cubicBezTo>
                  <a:cubicBezTo>
                    <a:pt x="466" y="350"/>
                    <a:pt x="408" y="319"/>
                    <a:pt x="349" y="261"/>
                  </a:cubicBezTo>
                  <a:cubicBezTo>
                    <a:pt x="233" y="175"/>
                    <a:pt x="117" y="8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7558054" y="4098012"/>
              <a:ext cx="38130" cy="25485"/>
            </a:xfrm>
            <a:custGeom>
              <a:avLst/>
              <a:gdLst/>
              <a:ahLst/>
              <a:cxnLst/>
              <a:rect l="l" t="t" r="r" b="b"/>
              <a:pathLst>
                <a:path w="784" h="524" extrusionOk="0">
                  <a:moveTo>
                    <a:pt x="1" y="1"/>
                  </a:moveTo>
                  <a:lnTo>
                    <a:pt x="29" y="31"/>
                  </a:lnTo>
                  <a:lnTo>
                    <a:pt x="29" y="1"/>
                  </a:lnTo>
                  <a:close/>
                  <a:moveTo>
                    <a:pt x="29" y="1"/>
                  </a:moveTo>
                  <a:cubicBezTo>
                    <a:pt x="29" y="31"/>
                    <a:pt x="145" y="117"/>
                    <a:pt x="175" y="117"/>
                  </a:cubicBezTo>
                  <a:cubicBezTo>
                    <a:pt x="233" y="175"/>
                    <a:pt x="291" y="233"/>
                    <a:pt x="349" y="263"/>
                  </a:cubicBezTo>
                  <a:cubicBezTo>
                    <a:pt x="493" y="349"/>
                    <a:pt x="610" y="438"/>
                    <a:pt x="756" y="524"/>
                  </a:cubicBezTo>
                  <a:cubicBezTo>
                    <a:pt x="784" y="524"/>
                    <a:pt x="784" y="496"/>
                    <a:pt x="756" y="466"/>
                  </a:cubicBezTo>
                  <a:cubicBezTo>
                    <a:pt x="610" y="407"/>
                    <a:pt x="466" y="321"/>
                    <a:pt x="349" y="205"/>
                  </a:cubicBezTo>
                  <a:cubicBezTo>
                    <a:pt x="233" y="147"/>
                    <a:pt x="145" y="31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7570699" y="4086728"/>
              <a:ext cx="39638" cy="28889"/>
            </a:xfrm>
            <a:custGeom>
              <a:avLst/>
              <a:gdLst/>
              <a:ahLst/>
              <a:cxnLst/>
              <a:rect l="l" t="t" r="r" b="b"/>
              <a:pathLst>
                <a:path w="815" h="594" extrusionOk="0">
                  <a:moveTo>
                    <a:pt x="1" y="0"/>
                  </a:moveTo>
                  <a:cubicBezTo>
                    <a:pt x="147" y="147"/>
                    <a:pt x="292" y="263"/>
                    <a:pt x="438" y="379"/>
                  </a:cubicBezTo>
                  <a:cubicBezTo>
                    <a:pt x="524" y="437"/>
                    <a:pt x="582" y="495"/>
                    <a:pt x="670" y="553"/>
                  </a:cubicBezTo>
                  <a:cubicBezTo>
                    <a:pt x="690" y="573"/>
                    <a:pt x="711" y="594"/>
                    <a:pt x="742" y="594"/>
                  </a:cubicBezTo>
                  <a:cubicBezTo>
                    <a:pt x="755" y="594"/>
                    <a:pt x="770" y="590"/>
                    <a:pt x="787" y="581"/>
                  </a:cubicBezTo>
                  <a:cubicBezTo>
                    <a:pt x="815" y="581"/>
                    <a:pt x="815" y="523"/>
                    <a:pt x="787" y="523"/>
                  </a:cubicBezTo>
                  <a:cubicBezTo>
                    <a:pt x="780" y="527"/>
                    <a:pt x="773" y="528"/>
                    <a:pt x="765" y="528"/>
                  </a:cubicBezTo>
                  <a:cubicBezTo>
                    <a:pt x="703" y="528"/>
                    <a:pt x="606" y="434"/>
                    <a:pt x="554" y="407"/>
                  </a:cubicBezTo>
                  <a:cubicBezTo>
                    <a:pt x="496" y="349"/>
                    <a:pt x="438" y="321"/>
                    <a:pt x="380" y="26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7584852" y="4079725"/>
              <a:ext cx="39638" cy="27041"/>
            </a:xfrm>
            <a:custGeom>
              <a:avLst/>
              <a:gdLst/>
              <a:ahLst/>
              <a:cxnLst/>
              <a:rect l="l" t="t" r="r" b="b"/>
              <a:pathLst>
                <a:path w="815" h="556" extrusionOk="0">
                  <a:moveTo>
                    <a:pt x="1" y="0"/>
                  </a:moveTo>
                  <a:lnTo>
                    <a:pt x="1" y="28"/>
                  </a:lnTo>
                  <a:lnTo>
                    <a:pt x="31" y="28"/>
                  </a:lnTo>
                  <a:lnTo>
                    <a:pt x="31" y="0"/>
                  </a:lnTo>
                  <a:close/>
                  <a:moveTo>
                    <a:pt x="31" y="0"/>
                  </a:moveTo>
                  <a:cubicBezTo>
                    <a:pt x="31" y="0"/>
                    <a:pt x="89" y="86"/>
                    <a:pt x="117" y="116"/>
                  </a:cubicBezTo>
                  <a:lnTo>
                    <a:pt x="205" y="202"/>
                  </a:lnTo>
                  <a:cubicBezTo>
                    <a:pt x="263" y="260"/>
                    <a:pt x="349" y="319"/>
                    <a:pt x="407" y="377"/>
                  </a:cubicBezTo>
                  <a:cubicBezTo>
                    <a:pt x="513" y="429"/>
                    <a:pt x="643" y="555"/>
                    <a:pt x="753" y="555"/>
                  </a:cubicBezTo>
                  <a:cubicBezTo>
                    <a:pt x="765" y="555"/>
                    <a:pt x="776" y="554"/>
                    <a:pt x="786" y="551"/>
                  </a:cubicBezTo>
                  <a:cubicBezTo>
                    <a:pt x="814" y="551"/>
                    <a:pt x="814" y="493"/>
                    <a:pt x="786" y="493"/>
                  </a:cubicBezTo>
                  <a:cubicBezTo>
                    <a:pt x="640" y="493"/>
                    <a:pt x="438" y="319"/>
                    <a:pt x="321" y="233"/>
                  </a:cubicBezTo>
                  <a:cubicBezTo>
                    <a:pt x="263" y="174"/>
                    <a:pt x="205" y="116"/>
                    <a:pt x="117" y="86"/>
                  </a:cubicBezTo>
                  <a:cubicBezTo>
                    <a:pt x="89" y="58"/>
                    <a:pt x="59" y="0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7594822" y="4074035"/>
              <a:ext cx="43771" cy="26847"/>
            </a:xfrm>
            <a:custGeom>
              <a:avLst/>
              <a:gdLst/>
              <a:ahLst/>
              <a:cxnLst/>
              <a:rect l="l" t="t" r="r" b="b"/>
              <a:pathLst>
                <a:path w="900" h="552" extrusionOk="0">
                  <a:moveTo>
                    <a:pt x="28" y="1"/>
                  </a:moveTo>
                  <a:cubicBezTo>
                    <a:pt x="0" y="1"/>
                    <a:pt x="0" y="1"/>
                    <a:pt x="0" y="29"/>
                  </a:cubicBezTo>
                  <a:cubicBezTo>
                    <a:pt x="233" y="233"/>
                    <a:pt x="523" y="524"/>
                    <a:pt x="842" y="552"/>
                  </a:cubicBezTo>
                  <a:cubicBezTo>
                    <a:pt x="872" y="552"/>
                    <a:pt x="900" y="494"/>
                    <a:pt x="842" y="494"/>
                  </a:cubicBezTo>
                  <a:cubicBezTo>
                    <a:pt x="523" y="436"/>
                    <a:pt x="291" y="175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7610288" y="4069755"/>
              <a:ext cx="42458" cy="26944"/>
            </a:xfrm>
            <a:custGeom>
              <a:avLst/>
              <a:gdLst/>
              <a:ahLst/>
              <a:cxnLst/>
              <a:rect l="l" t="t" r="r" b="b"/>
              <a:pathLst>
                <a:path w="873" h="554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31"/>
                    <a:pt x="59" y="59"/>
                    <a:pt x="59" y="59"/>
                  </a:cubicBezTo>
                  <a:cubicBezTo>
                    <a:pt x="147" y="147"/>
                    <a:pt x="263" y="205"/>
                    <a:pt x="349" y="263"/>
                  </a:cubicBezTo>
                  <a:cubicBezTo>
                    <a:pt x="496" y="379"/>
                    <a:pt x="670" y="524"/>
                    <a:pt x="844" y="554"/>
                  </a:cubicBezTo>
                  <a:cubicBezTo>
                    <a:pt x="872" y="554"/>
                    <a:pt x="872" y="496"/>
                    <a:pt x="844" y="496"/>
                  </a:cubicBezTo>
                  <a:cubicBezTo>
                    <a:pt x="698" y="438"/>
                    <a:pt x="582" y="349"/>
                    <a:pt x="438" y="263"/>
                  </a:cubicBezTo>
                  <a:cubicBezTo>
                    <a:pt x="379" y="233"/>
                    <a:pt x="321" y="205"/>
                    <a:pt x="263" y="147"/>
                  </a:cubicBezTo>
                  <a:cubicBezTo>
                    <a:pt x="205" y="117"/>
                    <a:pt x="59" y="5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7625900" y="4059930"/>
              <a:ext cx="36768" cy="24026"/>
            </a:xfrm>
            <a:custGeom>
              <a:avLst/>
              <a:gdLst/>
              <a:ahLst/>
              <a:cxnLst/>
              <a:rect l="l" t="t" r="r" b="b"/>
              <a:pathLst>
                <a:path w="756" h="494" extrusionOk="0">
                  <a:moveTo>
                    <a:pt x="28" y="0"/>
                  </a:moveTo>
                  <a:lnTo>
                    <a:pt x="28" y="28"/>
                  </a:lnTo>
                  <a:cubicBezTo>
                    <a:pt x="28" y="117"/>
                    <a:pt x="203" y="203"/>
                    <a:pt x="291" y="261"/>
                  </a:cubicBezTo>
                  <a:cubicBezTo>
                    <a:pt x="407" y="349"/>
                    <a:pt x="551" y="435"/>
                    <a:pt x="726" y="493"/>
                  </a:cubicBezTo>
                  <a:cubicBezTo>
                    <a:pt x="756" y="493"/>
                    <a:pt x="756" y="465"/>
                    <a:pt x="726" y="435"/>
                  </a:cubicBezTo>
                  <a:cubicBezTo>
                    <a:pt x="667" y="407"/>
                    <a:pt x="0" y="86"/>
                    <a:pt x="58" y="28"/>
                  </a:cubicBezTo>
                  <a:cubicBezTo>
                    <a:pt x="58" y="0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7634362" y="4055602"/>
              <a:ext cx="39638" cy="22664"/>
            </a:xfrm>
            <a:custGeom>
              <a:avLst/>
              <a:gdLst/>
              <a:ahLst/>
              <a:cxnLst/>
              <a:rect l="l" t="t" r="r" b="b"/>
              <a:pathLst>
                <a:path w="815" h="466" extrusionOk="0">
                  <a:moveTo>
                    <a:pt x="29" y="1"/>
                  </a:moveTo>
                  <a:cubicBezTo>
                    <a:pt x="29" y="1"/>
                    <a:pt x="1" y="31"/>
                    <a:pt x="29" y="31"/>
                  </a:cubicBezTo>
                  <a:cubicBezTo>
                    <a:pt x="233" y="206"/>
                    <a:pt x="493" y="380"/>
                    <a:pt x="756" y="466"/>
                  </a:cubicBezTo>
                  <a:cubicBezTo>
                    <a:pt x="814" y="466"/>
                    <a:pt x="814" y="408"/>
                    <a:pt x="784" y="408"/>
                  </a:cubicBezTo>
                  <a:cubicBezTo>
                    <a:pt x="524" y="292"/>
                    <a:pt x="291" y="175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7647056" y="4049960"/>
              <a:ext cx="24123" cy="15660"/>
            </a:xfrm>
            <a:custGeom>
              <a:avLst/>
              <a:gdLst/>
              <a:ahLst/>
              <a:cxnLst/>
              <a:rect l="l" t="t" r="r" b="b"/>
              <a:pathLst>
                <a:path w="496" h="322" extrusionOk="0">
                  <a:moveTo>
                    <a:pt x="30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146" y="147"/>
                    <a:pt x="291" y="233"/>
                    <a:pt x="465" y="322"/>
                  </a:cubicBezTo>
                  <a:cubicBezTo>
                    <a:pt x="495" y="322"/>
                    <a:pt x="495" y="291"/>
                    <a:pt x="465" y="263"/>
                  </a:cubicBezTo>
                  <a:cubicBezTo>
                    <a:pt x="321" y="205"/>
                    <a:pt x="174" y="89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7692725" y="3863785"/>
              <a:ext cx="3891" cy="8852"/>
            </a:xfrm>
            <a:custGeom>
              <a:avLst/>
              <a:gdLst/>
              <a:ahLst/>
              <a:cxnLst/>
              <a:rect l="l" t="t" r="r" b="b"/>
              <a:pathLst>
                <a:path w="80" h="182" extrusionOk="0">
                  <a:moveTo>
                    <a:pt x="64" y="1"/>
                  </a:moveTo>
                  <a:cubicBezTo>
                    <a:pt x="56" y="1"/>
                    <a:pt x="49" y="9"/>
                    <a:pt x="49" y="24"/>
                  </a:cubicBezTo>
                  <a:cubicBezTo>
                    <a:pt x="21" y="52"/>
                    <a:pt x="21" y="110"/>
                    <a:pt x="21" y="168"/>
                  </a:cubicBezTo>
                  <a:cubicBezTo>
                    <a:pt x="1" y="168"/>
                    <a:pt x="20" y="181"/>
                    <a:pt x="35" y="181"/>
                  </a:cubicBezTo>
                  <a:cubicBezTo>
                    <a:pt x="42" y="181"/>
                    <a:pt x="49" y="178"/>
                    <a:pt x="49" y="168"/>
                  </a:cubicBezTo>
                  <a:cubicBezTo>
                    <a:pt x="49" y="110"/>
                    <a:pt x="49" y="82"/>
                    <a:pt x="79" y="24"/>
                  </a:cubicBezTo>
                  <a:cubicBezTo>
                    <a:pt x="79" y="9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7688056" y="3858630"/>
              <a:ext cx="6663" cy="16147"/>
            </a:xfrm>
            <a:custGeom>
              <a:avLst/>
              <a:gdLst/>
              <a:ahLst/>
              <a:cxnLst/>
              <a:rect l="l" t="t" r="r" b="b"/>
              <a:pathLst>
                <a:path w="137" h="332" extrusionOk="0">
                  <a:moveTo>
                    <a:pt x="122" y="1"/>
                  </a:moveTo>
                  <a:cubicBezTo>
                    <a:pt x="119" y="1"/>
                    <a:pt x="117" y="4"/>
                    <a:pt x="117" y="13"/>
                  </a:cubicBezTo>
                  <a:cubicBezTo>
                    <a:pt x="59" y="13"/>
                    <a:pt x="59" y="72"/>
                    <a:pt x="29" y="130"/>
                  </a:cubicBezTo>
                  <a:cubicBezTo>
                    <a:pt x="29" y="188"/>
                    <a:pt x="1" y="246"/>
                    <a:pt x="1" y="332"/>
                  </a:cubicBezTo>
                  <a:lnTo>
                    <a:pt x="29" y="332"/>
                  </a:lnTo>
                  <a:cubicBezTo>
                    <a:pt x="29" y="274"/>
                    <a:pt x="59" y="216"/>
                    <a:pt x="59" y="158"/>
                  </a:cubicBezTo>
                  <a:cubicBezTo>
                    <a:pt x="87" y="130"/>
                    <a:pt x="87" y="41"/>
                    <a:pt x="117" y="41"/>
                  </a:cubicBezTo>
                  <a:cubicBezTo>
                    <a:pt x="137" y="22"/>
                    <a:pt x="129" y="1"/>
                    <a:pt x="12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7679593" y="3854982"/>
              <a:ext cx="11332" cy="26555"/>
            </a:xfrm>
            <a:custGeom>
              <a:avLst/>
              <a:gdLst/>
              <a:ahLst/>
              <a:cxnLst/>
              <a:rect l="l" t="t" r="r" b="b"/>
              <a:pathLst>
                <a:path w="233" h="546" extrusionOk="0">
                  <a:moveTo>
                    <a:pt x="233" y="0"/>
                  </a:moveTo>
                  <a:cubicBezTo>
                    <a:pt x="175" y="0"/>
                    <a:pt x="145" y="116"/>
                    <a:pt x="117" y="147"/>
                  </a:cubicBezTo>
                  <a:cubicBezTo>
                    <a:pt x="86" y="263"/>
                    <a:pt x="28" y="379"/>
                    <a:pt x="0" y="523"/>
                  </a:cubicBezTo>
                  <a:cubicBezTo>
                    <a:pt x="0" y="538"/>
                    <a:pt x="7" y="546"/>
                    <a:pt x="18" y="546"/>
                  </a:cubicBezTo>
                  <a:cubicBezTo>
                    <a:pt x="29" y="546"/>
                    <a:pt x="43" y="538"/>
                    <a:pt x="59" y="523"/>
                  </a:cubicBezTo>
                  <a:cubicBezTo>
                    <a:pt x="59" y="437"/>
                    <a:pt x="86" y="349"/>
                    <a:pt x="117" y="263"/>
                  </a:cubicBezTo>
                  <a:cubicBezTo>
                    <a:pt x="145" y="233"/>
                    <a:pt x="203" y="30"/>
                    <a:pt x="233" y="30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7672492" y="3863445"/>
              <a:ext cx="8511" cy="23734"/>
            </a:xfrm>
            <a:custGeom>
              <a:avLst/>
              <a:gdLst/>
              <a:ahLst/>
              <a:cxnLst/>
              <a:rect l="l" t="t" r="r" b="b"/>
              <a:pathLst>
                <a:path w="175" h="488" extrusionOk="0">
                  <a:moveTo>
                    <a:pt x="146" y="0"/>
                  </a:moveTo>
                  <a:cubicBezTo>
                    <a:pt x="58" y="147"/>
                    <a:pt x="30" y="321"/>
                    <a:pt x="0" y="465"/>
                  </a:cubicBezTo>
                  <a:cubicBezTo>
                    <a:pt x="0" y="480"/>
                    <a:pt x="15" y="488"/>
                    <a:pt x="29" y="488"/>
                  </a:cubicBezTo>
                  <a:cubicBezTo>
                    <a:pt x="44" y="488"/>
                    <a:pt x="58" y="480"/>
                    <a:pt x="58" y="465"/>
                  </a:cubicBezTo>
                  <a:lnTo>
                    <a:pt x="146" y="31"/>
                  </a:lnTo>
                  <a:cubicBezTo>
                    <a:pt x="174" y="0"/>
                    <a:pt x="146" y="0"/>
                    <a:pt x="14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7666802" y="3869913"/>
              <a:ext cx="4377" cy="21497"/>
            </a:xfrm>
            <a:custGeom>
              <a:avLst/>
              <a:gdLst/>
              <a:ahLst/>
              <a:cxnLst/>
              <a:rect l="l" t="t" r="r" b="b"/>
              <a:pathLst>
                <a:path w="90" h="442" extrusionOk="0">
                  <a:moveTo>
                    <a:pt x="67" y="0"/>
                  </a:moveTo>
                  <a:cubicBezTo>
                    <a:pt x="62" y="0"/>
                    <a:pt x="59" y="4"/>
                    <a:pt x="59" y="14"/>
                  </a:cubicBezTo>
                  <a:cubicBezTo>
                    <a:pt x="1" y="130"/>
                    <a:pt x="1" y="274"/>
                    <a:pt x="1" y="421"/>
                  </a:cubicBezTo>
                  <a:cubicBezTo>
                    <a:pt x="1" y="435"/>
                    <a:pt x="8" y="442"/>
                    <a:pt x="16" y="442"/>
                  </a:cubicBezTo>
                  <a:cubicBezTo>
                    <a:pt x="23" y="442"/>
                    <a:pt x="31" y="435"/>
                    <a:pt x="31" y="421"/>
                  </a:cubicBezTo>
                  <a:cubicBezTo>
                    <a:pt x="31" y="304"/>
                    <a:pt x="31" y="158"/>
                    <a:pt x="89" y="14"/>
                  </a:cubicBezTo>
                  <a:cubicBezTo>
                    <a:pt x="89" y="1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7659799" y="3877549"/>
              <a:ext cx="2869" cy="18141"/>
            </a:xfrm>
            <a:custGeom>
              <a:avLst/>
              <a:gdLst/>
              <a:ahLst/>
              <a:cxnLst/>
              <a:rect l="l" t="t" r="r" b="b"/>
              <a:pathLst>
                <a:path w="59" h="373" extrusionOk="0">
                  <a:moveTo>
                    <a:pt x="29" y="1"/>
                  </a:moveTo>
                  <a:cubicBezTo>
                    <a:pt x="29" y="117"/>
                    <a:pt x="1" y="233"/>
                    <a:pt x="1" y="350"/>
                  </a:cubicBezTo>
                  <a:cubicBezTo>
                    <a:pt x="1" y="365"/>
                    <a:pt x="8" y="372"/>
                    <a:pt x="15" y="372"/>
                  </a:cubicBezTo>
                  <a:cubicBezTo>
                    <a:pt x="22" y="372"/>
                    <a:pt x="29" y="365"/>
                    <a:pt x="29" y="350"/>
                  </a:cubicBezTo>
                  <a:cubicBezTo>
                    <a:pt x="59" y="233"/>
                    <a:pt x="59" y="117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654157" y="3885039"/>
              <a:ext cx="2869" cy="20524"/>
            </a:xfrm>
            <a:custGeom>
              <a:avLst/>
              <a:gdLst/>
              <a:ahLst/>
              <a:cxnLst/>
              <a:rect l="l" t="t" r="r" b="b"/>
              <a:pathLst>
                <a:path w="59" h="422" extrusionOk="0">
                  <a:moveTo>
                    <a:pt x="14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0" y="138"/>
                    <a:pt x="0" y="284"/>
                    <a:pt x="28" y="400"/>
                  </a:cubicBezTo>
                  <a:cubicBezTo>
                    <a:pt x="28" y="414"/>
                    <a:pt x="36" y="421"/>
                    <a:pt x="43" y="421"/>
                  </a:cubicBezTo>
                  <a:cubicBezTo>
                    <a:pt x="51" y="421"/>
                    <a:pt x="59" y="414"/>
                    <a:pt x="59" y="400"/>
                  </a:cubicBezTo>
                  <a:cubicBezTo>
                    <a:pt x="28" y="284"/>
                    <a:pt x="28" y="138"/>
                    <a:pt x="28" y="21"/>
                  </a:cubicBez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1"/>
            <p:cNvSpPr/>
            <p:nvPr/>
          </p:nvSpPr>
          <p:spPr>
            <a:xfrm>
              <a:off x="7648515" y="3896322"/>
              <a:ext cx="4231" cy="18044"/>
            </a:xfrm>
            <a:custGeom>
              <a:avLst/>
              <a:gdLst/>
              <a:ahLst/>
              <a:cxnLst/>
              <a:rect l="l" t="t" r="r" b="b"/>
              <a:pathLst>
                <a:path w="87" h="371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0" y="138"/>
                    <a:pt x="28" y="254"/>
                    <a:pt x="58" y="370"/>
                  </a:cubicBezTo>
                  <a:lnTo>
                    <a:pt x="86" y="370"/>
                  </a:lnTo>
                  <a:cubicBezTo>
                    <a:pt x="58" y="254"/>
                    <a:pt x="28" y="138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1"/>
            <p:cNvSpPr/>
            <p:nvPr/>
          </p:nvSpPr>
          <p:spPr>
            <a:xfrm>
              <a:off x="7644187" y="3910134"/>
              <a:ext cx="7198" cy="15515"/>
            </a:xfrm>
            <a:custGeom>
              <a:avLst/>
              <a:gdLst/>
              <a:ahLst/>
              <a:cxnLst/>
              <a:rect l="l" t="t" r="r" b="b"/>
              <a:pathLst>
                <a:path w="148" h="31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117"/>
                    <a:pt x="59" y="203"/>
                    <a:pt x="117" y="319"/>
                  </a:cubicBezTo>
                  <a:cubicBezTo>
                    <a:pt x="117" y="319"/>
                    <a:pt x="147" y="319"/>
                    <a:pt x="147" y="291"/>
                  </a:cubicBezTo>
                  <a:cubicBezTo>
                    <a:pt x="89" y="203"/>
                    <a:pt x="59" y="86"/>
                    <a:pt x="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1"/>
            <p:cNvSpPr/>
            <p:nvPr/>
          </p:nvSpPr>
          <p:spPr>
            <a:xfrm>
              <a:off x="7641366" y="3917138"/>
              <a:ext cx="7198" cy="17022"/>
            </a:xfrm>
            <a:custGeom>
              <a:avLst/>
              <a:gdLst/>
              <a:ahLst/>
              <a:cxnLst/>
              <a:rect l="l" t="t" r="r" b="b"/>
              <a:pathLst>
                <a:path w="148" h="350" extrusionOk="0">
                  <a:moveTo>
                    <a:pt x="1" y="1"/>
                  </a:moveTo>
                  <a:cubicBezTo>
                    <a:pt x="31" y="117"/>
                    <a:pt x="59" y="233"/>
                    <a:pt x="117" y="349"/>
                  </a:cubicBezTo>
                  <a:cubicBezTo>
                    <a:pt x="117" y="349"/>
                    <a:pt x="147" y="349"/>
                    <a:pt x="147" y="321"/>
                  </a:cubicBezTo>
                  <a:cubicBezTo>
                    <a:pt x="89" y="205"/>
                    <a:pt x="59" y="11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7640004" y="3927838"/>
              <a:ext cx="9922" cy="14785"/>
            </a:xfrm>
            <a:custGeom>
              <a:avLst/>
              <a:gdLst/>
              <a:ahLst/>
              <a:cxnLst/>
              <a:rect l="l" t="t" r="r" b="b"/>
              <a:pathLst>
                <a:path w="204" h="304" extrusionOk="0">
                  <a:moveTo>
                    <a:pt x="49" y="1"/>
                  </a:moveTo>
                  <a:cubicBezTo>
                    <a:pt x="46" y="1"/>
                    <a:pt x="39" y="4"/>
                    <a:pt x="29" y="13"/>
                  </a:cubicBezTo>
                  <a:cubicBezTo>
                    <a:pt x="49" y="13"/>
                    <a:pt x="56" y="1"/>
                    <a:pt x="49" y="1"/>
                  </a:cubicBezTo>
                  <a:close/>
                  <a:moveTo>
                    <a:pt x="29" y="13"/>
                  </a:moveTo>
                  <a:cubicBezTo>
                    <a:pt x="1" y="13"/>
                    <a:pt x="29" y="43"/>
                    <a:pt x="29" y="71"/>
                  </a:cubicBezTo>
                  <a:cubicBezTo>
                    <a:pt x="59" y="159"/>
                    <a:pt x="117" y="218"/>
                    <a:pt x="145" y="304"/>
                  </a:cubicBezTo>
                  <a:cubicBezTo>
                    <a:pt x="175" y="304"/>
                    <a:pt x="203" y="304"/>
                    <a:pt x="175" y="276"/>
                  </a:cubicBezTo>
                  <a:cubicBezTo>
                    <a:pt x="145" y="245"/>
                    <a:pt x="117" y="187"/>
                    <a:pt x="117" y="159"/>
                  </a:cubicBezTo>
                  <a:cubicBezTo>
                    <a:pt x="87" y="129"/>
                    <a:pt x="29" y="13"/>
                    <a:pt x="29" y="1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1"/>
            <p:cNvSpPr/>
            <p:nvPr/>
          </p:nvSpPr>
          <p:spPr>
            <a:xfrm>
              <a:off x="7640004" y="3937273"/>
              <a:ext cx="8560" cy="15855"/>
            </a:xfrm>
            <a:custGeom>
              <a:avLst/>
              <a:gdLst/>
              <a:ahLst/>
              <a:cxnLst/>
              <a:rect l="l" t="t" r="r" b="b"/>
              <a:pathLst>
                <a:path w="176" h="326" extrusionOk="0">
                  <a:moveTo>
                    <a:pt x="15" y="1"/>
                  </a:moveTo>
                  <a:cubicBezTo>
                    <a:pt x="8" y="1"/>
                    <a:pt x="1" y="8"/>
                    <a:pt x="1" y="24"/>
                  </a:cubicBezTo>
                  <a:cubicBezTo>
                    <a:pt x="29" y="140"/>
                    <a:pt x="87" y="226"/>
                    <a:pt x="145" y="314"/>
                  </a:cubicBezTo>
                  <a:cubicBezTo>
                    <a:pt x="145" y="322"/>
                    <a:pt x="148" y="326"/>
                    <a:pt x="151" y="326"/>
                  </a:cubicBezTo>
                  <a:cubicBezTo>
                    <a:pt x="160" y="326"/>
                    <a:pt x="175" y="305"/>
                    <a:pt x="175" y="284"/>
                  </a:cubicBezTo>
                  <a:cubicBezTo>
                    <a:pt x="117" y="198"/>
                    <a:pt x="59" y="110"/>
                    <a:pt x="29" y="24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1"/>
            <p:cNvSpPr/>
            <p:nvPr/>
          </p:nvSpPr>
          <p:spPr>
            <a:xfrm>
              <a:off x="7641366" y="3951037"/>
              <a:ext cx="7198" cy="14201"/>
            </a:xfrm>
            <a:custGeom>
              <a:avLst/>
              <a:gdLst/>
              <a:ahLst/>
              <a:cxnLst/>
              <a:rect l="l" t="t" r="r" b="b"/>
              <a:pathLst>
                <a:path w="148" h="292" extrusionOk="0">
                  <a:moveTo>
                    <a:pt x="3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31" y="117"/>
                    <a:pt x="59" y="205"/>
                    <a:pt x="117" y="291"/>
                  </a:cubicBezTo>
                  <a:cubicBezTo>
                    <a:pt x="147" y="291"/>
                    <a:pt x="147" y="291"/>
                    <a:pt x="147" y="264"/>
                  </a:cubicBezTo>
                  <a:cubicBezTo>
                    <a:pt x="89" y="175"/>
                    <a:pt x="59" y="8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1"/>
            <p:cNvSpPr/>
            <p:nvPr/>
          </p:nvSpPr>
          <p:spPr>
            <a:xfrm>
              <a:off x="7642874" y="3964606"/>
              <a:ext cx="8511" cy="14736"/>
            </a:xfrm>
            <a:custGeom>
              <a:avLst/>
              <a:gdLst/>
              <a:ahLst/>
              <a:cxnLst/>
              <a:rect l="l" t="t" r="r" b="b"/>
              <a:pathLst>
                <a:path w="175" h="303" extrusionOk="0">
                  <a:moveTo>
                    <a:pt x="21" y="0"/>
                  </a:moveTo>
                  <a:cubicBezTo>
                    <a:pt x="12" y="0"/>
                    <a:pt x="0" y="12"/>
                    <a:pt x="0" y="12"/>
                  </a:cubicBezTo>
                  <a:cubicBezTo>
                    <a:pt x="28" y="129"/>
                    <a:pt x="86" y="217"/>
                    <a:pt x="144" y="303"/>
                  </a:cubicBezTo>
                  <a:cubicBezTo>
                    <a:pt x="144" y="303"/>
                    <a:pt x="174" y="303"/>
                    <a:pt x="174" y="275"/>
                  </a:cubicBezTo>
                  <a:cubicBezTo>
                    <a:pt x="116" y="187"/>
                    <a:pt x="86" y="101"/>
                    <a:pt x="28" y="12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1"/>
            <p:cNvSpPr/>
            <p:nvPr/>
          </p:nvSpPr>
          <p:spPr>
            <a:xfrm>
              <a:off x="7645694" y="3977980"/>
              <a:ext cx="7052" cy="14153"/>
            </a:xfrm>
            <a:custGeom>
              <a:avLst/>
              <a:gdLst/>
              <a:ahLst/>
              <a:cxnLst/>
              <a:rect l="l" t="t" r="r" b="b"/>
              <a:pathLst>
                <a:path w="145" h="291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28" y="116"/>
                    <a:pt x="58" y="202"/>
                    <a:pt x="116" y="291"/>
                  </a:cubicBezTo>
                  <a:cubicBezTo>
                    <a:pt x="116" y="291"/>
                    <a:pt x="144" y="291"/>
                    <a:pt x="144" y="260"/>
                  </a:cubicBezTo>
                  <a:cubicBezTo>
                    <a:pt x="116" y="174"/>
                    <a:pt x="58" y="86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1"/>
            <p:cNvSpPr/>
            <p:nvPr/>
          </p:nvSpPr>
          <p:spPr>
            <a:xfrm>
              <a:off x="7658340" y="4041498"/>
              <a:ext cx="18481" cy="16195"/>
            </a:xfrm>
            <a:custGeom>
              <a:avLst/>
              <a:gdLst/>
              <a:ahLst/>
              <a:cxnLst/>
              <a:rect l="l" t="t" r="r" b="b"/>
              <a:pathLst>
                <a:path w="380" h="333" extrusionOk="0">
                  <a:moveTo>
                    <a:pt x="31" y="0"/>
                  </a:moveTo>
                  <a:cubicBezTo>
                    <a:pt x="0" y="0"/>
                    <a:pt x="0" y="31"/>
                    <a:pt x="0" y="31"/>
                  </a:cubicBezTo>
                  <a:cubicBezTo>
                    <a:pt x="117" y="147"/>
                    <a:pt x="233" y="233"/>
                    <a:pt x="349" y="321"/>
                  </a:cubicBezTo>
                  <a:cubicBezTo>
                    <a:pt x="358" y="329"/>
                    <a:pt x="364" y="333"/>
                    <a:pt x="369" y="333"/>
                  </a:cubicBezTo>
                  <a:cubicBezTo>
                    <a:pt x="379" y="333"/>
                    <a:pt x="379" y="312"/>
                    <a:pt x="379" y="291"/>
                  </a:cubicBezTo>
                  <a:cubicBezTo>
                    <a:pt x="263" y="205"/>
                    <a:pt x="147" y="117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1"/>
            <p:cNvSpPr/>
            <p:nvPr/>
          </p:nvSpPr>
          <p:spPr>
            <a:xfrm>
              <a:off x="7655519" y="4029582"/>
              <a:ext cx="21302" cy="19065"/>
            </a:xfrm>
            <a:custGeom>
              <a:avLst/>
              <a:gdLst/>
              <a:ahLst/>
              <a:cxnLst/>
              <a:rect l="l" t="t" r="r" b="b"/>
              <a:pathLst>
                <a:path w="438" h="392" extrusionOk="0">
                  <a:moveTo>
                    <a:pt x="9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17" y="159"/>
                    <a:pt x="263" y="276"/>
                    <a:pt x="407" y="392"/>
                  </a:cubicBezTo>
                  <a:cubicBezTo>
                    <a:pt x="407" y="392"/>
                    <a:pt x="437" y="362"/>
                    <a:pt x="407" y="362"/>
                  </a:cubicBezTo>
                  <a:cubicBezTo>
                    <a:pt x="291" y="245"/>
                    <a:pt x="147" y="129"/>
                    <a:pt x="31" y="13"/>
                  </a:cubicBezTo>
                  <a:cubicBezTo>
                    <a:pt x="20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1"/>
            <p:cNvSpPr/>
            <p:nvPr/>
          </p:nvSpPr>
          <p:spPr>
            <a:xfrm>
              <a:off x="7658340" y="4020341"/>
              <a:ext cx="16633" cy="17557"/>
            </a:xfrm>
            <a:custGeom>
              <a:avLst/>
              <a:gdLst/>
              <a:ahLst/>
              <a:cxnLst/>
              <a:rect l="l" t="t" r="r" b="b"/>
              <a:pathLst>
                <a:path w="342" h="361" extrusionOk="0">
                  <a:moveTo>
                    <a:pt x="31" y="1"/>
                  </a:moveTo>
                  <a:cubicBezTo>
                    <a:pt x="31" y="1"/>
                    <a:pt x="0" y="1"/>
                    <a:pt x="0" y="29"/>
                  </a:cubicBezTo>
                  <a:cubicBezTo>
                    <a:pt x="89" y="145"/>
                    <a:pt x="205" y="233"/>
                    <a:pt x="291" y="349"/>
                  </a:cubicBezTo>
                  <a:cubicBezTo>
                    <a:pt x="300" y="358"/>
                    <a:pt x="308" y="361"/>
                    <a:pt x="315" y="361"/>
                  </a:cubicBezTo>
                  <a:cubicBezTo>
                    <a:pt x="333" y="361"/>
                    <a:pt x="341" y="341"/>
                    <a:pt x="321" y="319"/>
                  </a:cubicBezTo>
                  <a:cubicBezTo>
                    <a:pt x="233" y="233"/>
                    <a:pt x="117" y="11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7652698" y="4006967"/>
              <a:ext cx="19405" cy="19649"/>
            </a:xfrm>
            <a:custGeom>
              <a:avLst/>
              <a:gdLst/>
              <a:ahLst/>
              <a:cxnLst/>
              <a:rect l="l" t="t" r="r" b="b"/>
              <a:pathLst>
                <a:path w="399" h="404" extrusionOk="0">
                  <a:moveTo>
                    <a:pt x="9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16" y="160"/>
                    <a:pt x="233" y="276"/>
                    <a:pt x="349" y="392"/>
                  </a:cubicBezTo>
                  <a:cubicBezTo>
                    <a:pt x="358" y="400"/>
                    <a:pt x="366" y="403"/>
                    <a:pt x="373" y="403"/>
                  </a:cubicBezTo>
                  <a:cubicBezTo>
                    <a:pt x="391" y="403"/>
                    <a:pt x="399" y="383"/>
                    <a:pt x="379" y="362"/>
                  </a:cubicBezTo>
                  <a:lnTo>
                    <a:pt x="30" y="13"/>
                  </a:lnTo>
                  <a:cubicBezTo>
                    <a:pt x="20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7652698" y="3997726"/>
              <a:ext cx="16585" cy="14736"/>
            </a:xfrm>
            <a:custGeom>
              <a:avLst/>
              <a:gdLst/>
              <a:ahLst/>
              <a:cxnLst/>
              <a:rect l="l" t="t" r="r" b="b"/>
              <a:pathLst>
                <a:path w="341" h="303" extrusionOk="0">
                  <a:moveTo>
                    <a:pt x="30" y="1"/>
                  </a:moveTo>
                  <a:cubicBezTo>
                    <a:pt x="30" y="1"/>
                    <a:pt x="0" y="1"/>
                    <a:pt x="0" y="29"/>
                  </a:cubicBezTo>
                  <a:cubicBezTo>
                    <a:pt x="116" y="117"/>
                    <a:pt x="205" y="203"/>
                    <a:pt x="291" y="291"/>
                  </a:cubicBezTo>
                  <a:cubicBezTo>
                    <a:pt x="300" y="300"/>
                    <a:pt x="308" y="303"/>
                    <a:pt x="315" y="303"/>
                  </a:cubicBezTo>
                  <a:cubicBezTo>
                    <a:pt x="333" y="303"/>
                    <a:pt x="341" y="283"/>
                    <a:pt x="321" y="261"/>
                  </a:cubicBezTo>
                  <a:cubicBezTo>
                    <a:pt x="233" y="175"/>
                    <a:pt x="116" y="87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7654157" y="3991452"/>
              <a:ext cx="7052" cy="6323"/>
            </a:xfrm>
            <a:custGeom>
              <a:avLst/>
              <a:gdLst/>
              <a:ahLst/>
              <a:cxnLst/>
              <a:rect l="l" t="t" r="r" b="b"/>
              <a:pathLst>
                <a:path w="145" h="130" extrusionOk="0">
                  <a:moveTo>
                    <a:pt x="21" y="0"/>
                  </a:moveTo>
                  <a:cubicBezTo>
                    <a:pt x="13" y="0"/>
                    <a:pt x="0" y="14"/>
                    <a:pt x="0" y="14"/>
                  </a:cubicBezTo>
                  <a:cubicBezTo>
                    <a:pt x="28" y="72"/>
                    <a:pt x="59" y="100"/>
                    <a:pt x="117" y="130"/>
                  </a:cubicBezTo>
                  <a:cubicBezTo>
                    <a:pt x="117" y="130"/>
                    <a:pt x="145" y="100"/>
                    <a:pt x="117" y="100"/>
                  </a:cubicBezTo>
                  <a:lnTo>
                    <a:pt x="28" y="14"/>
                  </a:ln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1"/>
            <p:cNvSpPr/>
            <p:nvPr/>
          </p:nvSpPr>
          <p:spPr>
            <a:xfrm>
              <a:off x="7654157" y="3921758"/>
              <a:ext cx="3794" cy="10213"/>
            </a:xfrm>
            <a:custGeom>
              <a:avLst/>
              <a:gdLst/>
              <a:ahLst/>
              <a:cxnLst/>
              <a:rect l="l" t="t" r="r" b="b"/>
              <a:pathLst>
                <a:path w="78" h="210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0" y="80"/>
                    <a:pt x="0" y="138"/>
                    <a:pt x="28" y="196"/>
                  </a:cubicBezTo>
                  <a:cubicBezTo>
                    <a:pt x="38" y="206"/>
                    <a:pt x="48" y="210"/>
                    <a:pt x="56" y="210"/>
                  </a:cubicBezTo>
                  <a:cubicBezTo>
                    <a:pt x="71" y="210"/>
                    <a:pt x="77" y="196"/>
                    <a:pt x="59" y="196"/>
                  </a:cubicBezTo>
                  <a:lnTo>
                    <a:pt x="59" y="110"/>
                  </a:lnTo>
                  <a:cubicBezTo>
                    <a:pt x="28" y="80"/>
                    <a:pt x="28" y="52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1"/>
            <p:cNvSpPr/>
            <p:nvPr/>
          </p:nvSpPr>
          <p:spPr>
            <a:xfrm>
              <a:off x="7658340" y="3911837"/>
              <a:ext cx="4329" cy="14931"/>
            </a:xfrm>
            <a:custGeom>
              <a:avLst/>
              <a:gdLst/>
              <a:ahLst/>
              <a:cxnLst/>
              <a:rect l="l" t="t" r="r" b="b"/>
              <a:pathLst>
                <a:path w="89" h="307" extrusionOk="0">
                  <a:moveTo>
                    <a:pt x="16" y="1"/>
                  </a:moveTo>
                  <a:cubicBezTo>
                    <a:pt x="8" y="1"/>
                    <a:pt x="0" y="8"/>
                    <a:pt x="0" y="24"/>
                  </a:cubicBezTo>
                  <a:cubicBezTo>
                    <a:pt x="31" y="110"/>
                    <a:pt x="31" y="198"/>
                    <a:pt x="59" y="284"/>
                  </a:cubicBezTo>
                  <a:cubicBezTo>
                    <a:pt x="59" y="299"/>
                    <a:pt x="66" y="307"/>
                    <a:pt x="74" y="307"/>
                  </a:cubicBezTo>
                  <a:cubicBezTo>
                    <a:pt x="81" y="307"/>
                    <a:pt x="89" y="299"/>
                    <a:pt x="89" y="284"/>
                  </a:cubicBezTo>
                  <a:cubicBezTo>
                    <a:pt x="89" y="198"/>
                    <a:pt x="59" y="110"/>
                    <a:pt x="31" y="24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7666802" y="3904833"/>
              <a:ext cx="1508" cy="13472"/>
            </a:xfrm>
            <a:custGeom>
              <a:avLst/>
              <a:gdLst/>
              <a:ahLst/>
              <a:cxnLst/>
              <a:rect l="l" t="t" r="r" b="b"/>
              <a:pathLst>
                <a:path w="31" h="277" extrusionOk="0">
                  <a:moveTo>
                    <a:pt x="16" y="0"/>
                  </a:moveTo>
                  <a:cubicBezTo>
                    <a:pt x="8" y="0"/>
                    <a:pt x="1" y="7"/>
                    <a:pt x="1" y="21"/>
                  </a:cubicBezTo>
                  <a:lnTo>
                    <a:pt x="1" y="254"/>
                  </a:lnTo>
                  <a:cubicBezTo>
                    <a:pt x="1" y="269"/>
                    <a:pt x="8" y="276"/>
                    <a:pt x="16" y="276"/>
                  </a:cubicBezTo>
                  <a:cubicBezTo>
                    <a:pt x="23" y="276"/>
                    <a:pt x="31" y="269"/>
                    <a:pt x="31" y="254"/>
                  </a:cubicBezTo>
                  <a:lnTo>
                    <a:pt x="31" y="21"/>
                  </a:ln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1"/>
            <p:cNvSpPr/>
            <p:nvPr/>
          </p:nvSpPr>
          <p:spPr>
            <a:xfrm>
              <a:off x="7672492" y="3896808"/>
              <a:ext cx="3891" cy="11575"/>
            </a:xfrm>
            <a:custGeom>
              <a:avLst/>
              <a:gdLst/>
              <a:ahLst/>
              <a:cxnLst/>
              <a:rect l="l" t="t" r="r" b="b"/>
              <a:pathLst>
                <a:path w="80" h="238" extrusionOk="0">
                  <a:moveTo>
                    <a:pt x="54" y="0"/>
                  </a:moveTo>
                  <a:cubicBezTo>
                    <a:pt x="47" y="0"/>
                    <a:pt x="38" y="4"/>
                    <a:pt x="30" y="12"/>
                  </a:cubicBezTo>
                  <a:cubicBezTo>
                    <a:pt x="0" y="70"/>
                    <a:pt x="0" y="158"/>
                    <a:pt x="0" y="216"/>
                  </a:cubicBezTo>
                  <a:cubicBezTo>
                    <a:pt x="0" y="230"/>
                    <a:pt x="8" y="237"/>
                    <a:pt x="15" y="237"/>
                  </a:cubicBezTo>
                  <a:cubicBezTo>
                    <a:pt x="23" y="237"/>
                    <a:pt x="30" y="230"/>
                    <a:pt x="30" y="216"/>
                  </a:cubicBezTo>
                  <a:cubicBezTo>
                    <a:pt x="58" y="186"/>
                    <a:pt x="58" y="158"/>
                    <a:pt x="58" y="128"/>
                  </a:cubicBezTo>
                  <a:lnTo>
                    <a:pt x="58" y="42"/>
                  </a:lnTo>
                  <a:cubicBezTo>
                    <a:pt x="80" y="21"/>
                    <a:pt x="71" y="0"/>
                    <a:pt x="5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1"/>
            <p:cNvSpPr/>
            <p:nvPr/>
          </p:nvSpPr>
          <p:spPr>
            <a:xfrm>
              <a:off x="7679593" y="3892091"/>
              <a:ext cx="2140" cy="10602"/>
            </a:xfrm>
            <a:custGeom>
              <a:avLst/>
              <a:gdLst/>
              <a:ahLst/>
              <a:cxnLst/>
              <a:rect l="l" t="t" r="r" b="b"/>
              <a:pathLst>
                <a:path w="44" h="218" extrusionOk="0">
                  <a:moveTo>
                    <a:pt x="26" y="0"/>
                  </a:moveTo>
                  <a:cubicBezTo>
                    <a:pt x="15" y="0"/>
                    <a:pt x="0" y="8"/>
                    <a:pt x="0" y="23"/>
                  </a:cubicBezTo>
                  <a:lnTo>
                    <a:pt x="0" y="197"/>
                  </a:lnTo>
                  <a:cubicBezTo>
                    <a:pt x="0" y="211"/>
                    <a:pt x="7" y="218"/>
                    <a:pt x="14" y="218"/>
                  </a:cubicBezTo>
                  <a:cubicBezTo>
                    <a:pt x="21" y="218"/>
                    <a:pt x="28" y="211"/>
                    <a:pt x="28" y="197"/>
                  </a:cubicBezTo>
                  <a:lnTo>
                    <a:pt x="28" y="23"/>
                  </a:lnTo>
                  <a:cubicBezTo>
                    <a:pt x="43" y="8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7683776" y="3889221"/>
              <a:ext cx="2869" cy="7830"/>
            </a:xfrm>
            <a:custGeom>
              <a:avLst/>
              <a:gdLst/>
              <a:ahLst/>
              <a:cxnLst/>
              <a:rect l="l" t="t" r="r" b="b"/>
              <a:pathLst>
                <a:path w="59" h="161" extrusionOk="0">
                  <a:moveTo>
                    <a:pt x="45" y="1"/>
                  </a:moveTo>
                  <a:cubicBezTo>
                    <a:pt x="38" y="1"/>
                    <a:pt x="31" y="9"/>
                    <a:pt x="31" y="24"/>
                  </a:cubicBezTo>
                  <a:cubicBezTo>
                    <a:pt x="31" y="52"/>
                    <a:pt x="0" y="110"/>
                    <a:pt x="0" y="140"/>
                  </a:cubicBezTo>
                  <a:cubicBezTo>
                    <a:pt x="0" y="154"/>
                    <a:pt x="8" y="161"/>
                    <a:pt x="16" y="161"/>
                  </a:cubicBezTo>
                  <a:cubicBezTo>
                    <a:pt x="23" y="161"/>
                    <a:pt x="31" y="154"/>
                    <a:pt x="31" y="140"/>
                  </a:cubicBezTo>
                  <a:cubicBezTo>
                    <a:pt x="31" y="110"/>
                    <a:pt x="59" y="52"/>
                    <a:pt x="59" y="24"/>
                  </a:cubicBezTo>
                  <a:cubicBezTo>
                    <a:pt x="59" y="9"/>
                    <a:pt x="52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1"/>
            <p:cNvSpPr/>
            <p:nvPr/>
          </p:nvSpPr>
          <p:spPr>
            <a:xfrm>
              <a:off x="7689418" y="3887519"/>
              <a:ext cx="2869" cy="7733"/>
            </a:xfrm>
            <a:custGeom>
              <a:avLst/>
              <a:gdLst/>
              <a:ahLst/>
              <a:cxnLst/>
              <a:rect l="l" t="t" r="r" b="b"/>
              <a:pathLst>
                <a:path w="59" h="159" extrusionOk="0">
                  <a:moveTo>
                    <a:pt x="31" y="1"/>
                  </a:moveTo>
                  <a:lnTo>
                    <a:pt x="31" y="28"/>
                  </a:lnTo>
                  <a:cubicBezTo>
                    <a:pt x="31" y="28"/>
                    <a:pt x="59" y="28"/>
                    <a:pt x="59" y="1"/>
                  </a:cubicBezTo>
                  <a:close/>
                  <a:moveTo>
                    <a:pt x="31" y="28"/>
                  </a:moveTo>
                  <a:lnTo>
                    <a:pt x="31" y="87"/>
                  </a:lnTo>
                  <a:cubicBezTo>
                    <a:pt x="31" y="87"/>
                    <a:pt x="1" y="117"/>
                    <a:pt x="1" y="145"/>
                  </a:cubicBezTo>
                  <a:cubicBezTo>
                    <a:pt x="1" y="145"/>
                    <a:pt x="14" y="158"/>
                    <a:pt x="23" y="158"/>
                  </a:cubicBezTo>
                  <a:cubicBezTo>
                    <a:pt x="28" y="158"/>
                    <a:pt x="31" y="155"/>
                    <a:pt x="31" y="145"/>
                  </a:cubicBezTo>
                  <a:cubicBezTo>
                    <a:pt x="59" y="117"/>
                    <a:pt x="59" y="87"/>
                    <a:pt x="59" y="59"/>
                  </a:cubicBezTo>
                  <a:lnTo>
                    <a:pt x="59" y="28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1"/>
            <p:cNvSpPr/>
            <p:nvPr/>
          </p:nvSpPr>
          <p:spPr>
            <a:xfrm>
              <a:off x="7695059" y="3882607"/>
              <a:ext cx="2869" cy="8803"/>
            </a:xfrm>
            <a:custGeom>
              <a:avLst/>
              <a:gdLst/>
              <a:ahLst/>
              <a:cxnLst/>
              <a:rect l="l" t="t" r="r" b="b"/>
              <a:pathLst>
                <a:path w="59" h="181" extrusionOk="0">
                  <a:moveTo>
                    <a:pt x="51" y="1"/>
                  </a:moveTo>
                  <a:cubicBezTo>
                    <a:pt x="47" y="1"/>
                    <a:pt x="40" y="4"/>
                    <a:pt x="31" y="13"/>
                  </a:cubicBezTo>
                  <a:cubicBezTo>
                    <a:pt x="1" y="71"/>
                    <a:pt x="1" y="102"/>
                    <a:pt x="1" y="160"/>
                  </a:cubicBezTo>
                  <a:cubicBezTo>
                    <a:pt x="1" y="174"/>
                    <a:pt x="8" y="181"/>
                    <a:pt x="16" y="181"/>
                  </a:cubicBezTo>
                  <a:cubicBezTo>
                    <a:pt x="24" y="181"/>
                    <a:pt x="31" y="174"/>
                    <a:pt x="31" y="160"/>
                  </a:cubicBezTo>
                  <a:cubicBezTo>
                    <a:pt x="54" y="135"/>
                    <a:pt x="58" y="91"/>
                    <a:pt x="59" y="44"/>
                  </a:cubicBezTo>
                  <a:lnTo>
                    <a:pt x="59" y="44"/>
                  </a:lnTo>
                  <a:cubicBezTo>
                    <a:pt x="59" y="44"/>
                    <a:pt x="59" y="43"/>
                    <a:pt x="59" y="43"/>
                  </a:cubicBezTo>
                  <a:cubicBezTo>
                    <a:pt x="59" y="42"/>
                    <a:pt x="59" y="41"/>
                    <a:pt x="59" y="40"/>
                  </a:cubicBezTo>
                  <a:lnTo>
                    <a:pt x="59" y="40"/>
                  </a:lnTo>
                  <a:cubicBezTo>
                    <a:pt x="59" y="31"/>
                    <a:pt x="59" y="22"/>
                    <a:pt x="59" y="13"/>
                  </a:cubicBezTo>
                  <a:cubicBezTo>
                    <a:pt x="59" y="13"/>
                    <a:pt x="59" y="1"/>
                    <a:pt x="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7699825" y="3880418"/>
              <a:ext cx="3794" cy="5690"/>
            </a:xfrm>
            <a:custGeom>
              <a:avLst/>
              <a:gdLst/>
              <a:ahLst/>
              <a:cxnLst/>
              <a:rect l="l" t="t" r="r" b="b"/>
              <a:pathLst>
                <a:path w="78" h="117" extrusionOk="0">
                  <a:moveTo>
                    <a:pt x="49" y="0"/>
                  </a:moveTo>
                  <a:cubicBezTo>
                    <a:pt x="49" y="0"/>
                    <a:pt x="19" y="0"/>
                    <a:pt x="19" y="30"/>
                  </a:cubicBezTo>
                  <a:cubicBezTo>
                    <a:pt x="1" y="30"/>
                    <a:pt x="7" y="43"/>
                    <a:pt x="22" y="43"/>
                  </a:cubicBezTo>
                  <a:cubicBezTo>
                    <a:pt x="29" y="43"/>
                    <a:pt x="39" y="40"/>
                    <a:pt x="49" y="30"/>
                  </a:cubicBezTo>
                  <a:lnTo>
                    <a:pt x="49" y="30"/>
                  </a:lnTo>
                  <a:cubicBezTo>
                    <a:pt x="49" y="30"/>
                    <a:pt x="49" y="58"/>
                    <a:pt x="19" y="88"/>
                  </a:cubicBezTo>
                  <a:cubicBezTo>
                    <a:pt x="19" y="116"/>
                    <a:pt x="49" y="116"/>
                    <a:pt x="77" y="116"/>
                  </a:cubicBezTo>
                  <a:lnTo>
                    <a:pt x="77" y="30"/>
                  </a:lnTo>
                  <a:cubicBezTo>
                    <a:pt x="77" y="0"/>
                    <a:pt x="77" y="0"/>
                    <a:pt x="4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7645694" y="3854982"/>
              <a:ext cx="36768" cy="29765"/>
            </a:xfrm>
            <a:custGeom>
              <a:avLst/>
              <a:gdLst/>
              <a:ahLst/>
              <a:cxnLst/>
              <a:rect l="l" t="t" r="r" b="b"/>
              <a:pathLst>
                <a:path w="756" h="612" extrusionOk="0">
                  <a:moveTo>
                    <a:pt x="725" y="0"/>
                  </a:moveTo>
                  <a:cubicBezTo>
                    <a:pt x="435" y="116"/>
                    <a:pt x="174" y="349"/>
                    <a:pt x="0" y="611"/>
                  </a:cubicBezTo>
                  <a:lnTo>
                    <a:pt x="28" y="611"/>
                  </a:lnTo>
                  <a:cubicBezTo>
                    <a:pt x="233" y="379"/>
                    <a:pt x="435" y="174"/>
                    <a:pt x="725" y="30"/>
                  </a:cubicBezTo>
                  <a:cubicBezTo>
                    <a:pt x="756" y="0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7632903" y="3900164"/>
              <a:ext cx="4329" cy="22664"/>
            </a:xfrm>
            <a:custGeom>
              <a:avLst/>
              <a:gdLst/>
              <a:ahLst/>
              <a:cxnLst/>
              <a:rect l="l" t="t" r="r" b="b"/>
              <a:pathLst>
                <a:path w="89" h="466" extrusionOk="0">
                  <a:moveTo>
                    <a:pt x="59" y="1"/>
                  </a:moveTo>
                  <a:cubicBezTo>
                    <a:pt x="0" y="147"/>
                    <a:pt x="0" y="291"/>
                    <a:pt x="0" y="466"/>
                  </a:cubicBezTo>
                  <a:cubicBezTo>
                    <a:pt x="0" y="466"/>
                    <a:pt x="31" y="466"/>
                    <a:pt x="31" y="438"/>
                  </a:cubicBezTo>
                  <a:cubicBezTo>
                    <a:pt x="31" y="291"/>
                    <a:pt x="31" y="147"/>
                    <a:pt x="8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7580669" y="3834167"/>
              <a:ext cx="1410" cy="12013"/>
            </a:xfrm>
            <a:custGeom>
              <a:avLst/>
              <a:gdLst/>
              <a:ahLst/>
              <a:cxnLst/>
              <a:rect l="l" t="t" r="r" b="b"/>
              <a:pathLst>
                <a:path w="29" h="247" extrusionOk="0">
                  <a:moveTo>
                    <a:pt x="14" y="0"/>
                  </a:moveTo>
                  <a:cubicBezTo>
                    <a:pt x="8" y="0"/>
                    <a:pt x="1" y="7"/>
                    <a:pt x="1" y="21"/>
                  </a:cubicBezTo>
                  <a:lnTo>
                    <a:pt x="1" y="226"/>
                  </a:lnTo>
                  <a:cubicBezTo>
                    <a:pt x="1" y="240"/>
                    <a:pt x="8" y="247"/>
                    <a:pt x="14" y="247"/>
                  </a:cubicBezTo>
                  <a:cubicBezTo>
                    <a:pt x="21" y="247"/>
                    <a:pt x="28" y="240"/>
                    <a:pt x="28" y="226"/>
                  </a:cubicBezTo>
                  <a:lnTo>
                    <a:pt x="28" y="21"/>
                  </a:ln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7583490" y="3829887"/>
              <a:ext cx="2869" cy="20962"/>
            </a:xfrm>
            <a:custGeom>
              <a:avLst/>
              <a:gdLst/>
              <a:ahLst/>
              <a:cxnLst/>
              <a:rect l="l" t="t" r="r" b="b"/>
              <a:pathLst>
                <a:path w="59" h="431" extrusionOk="0">
                  <a:moveTo>
                    <a:pt x="44" y="1"/>
                  </a:moveTo>
                  <a:cubicBezTo>
                    <a:pt x="36" y="1"/>
                    <a:pt x="29" y="8"/>
                    <a:pt x="29" y="23"/>
                  </a:cubicBezTo>
                  <a:cubicBezTo>
                    <a:pt x="29" y="140"/>
                    <a:pt x="1" y="284"/>
                    <a:pt x="1" y="430"/>
                  </a:cubicBezTo>
                  <a:lnTo>
                    <a:pt x="29" y="430"/>
                  </a:lnTo>
                  <a:cubicBezTo>
                    <a:pt x="59" y="284"/>
                    <a:pt x="59" y="140"/>
                    <a:pt x="59" y="23"/>
                  </a:cubicBezTo>
                  <a:cubicBezTo>
                    <a:pt x="59" y="8"/>
                    <a:pt x="51" y="1"/>
                    <a:pt x="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7586311" y="3826677"/>
              <a:ext cx="4231" cy="24172"/>
            </a:xfrm>
            <a:custGeom>
              <a:avLst/>
              <a:gdLst/>
              <a:ahLst/>
              <a:cxnLst/>
              <a:rect l="l" t="t" r="r" b="b"/>
              <a:pathLst>
                <a:path w="87" h="497" extrusionOk="0">
                  <a:moveTo>
                    <a:pt x="59" y="1"/>
                  </a:moveTo>
                  <a:cubicBezTo>
                    <a:pt x="59" y="117"/>
                    <a:pt x="29" y="233"/>
                    <a:pt x="29" y="350"/>
                  </a:cubicBezTo>
                  <a:cubicBezTo>
                    <a:pt x="29" y="408"/>
                    <a:pt x="1" y="466"/>
                    <a:pt x="59" y="496"/>
                  </a:cubicBezTo>
                  <a:cubicBezTo>
                    <a:pt x="59" y="496"/>
                    <a:pt x="87" y="466"/>
                    <a:pt x="59" y="466"/>
                  </a:cubicBezTo>
                  <a:cubicBezTo>
                    <a:pt x="29" y="438"/>
                    <a:pt x="59" y="264"/>
                    <a:pt x="87" y="233"/>
                  </a:cubicBezTo>
                  <a:lnTo>
                    <a:pt x="87" y="31"/>
                  </a:lnTo>
                  <a:cubicBezTo>
                    <a:pt x="87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7591953" y="3822835"/>
              <a:ext cx="4231" cy="26506"/>
            </a:xfrm>
            <a:custGeom>
              <a:avLst/>
              <a:gdLst/>
              <a:ahLst/>
              <a:cxnLst/>
              <a:rect l="l" t="t" r="r" b="b"/>
              <a:pathLst>
                <a:path w="87" h="545" extrusionOk="0">
                  <a:moveTo>
                    <a:pt x="73" y="1"/>
                  </a:moveTo>
                  <a:cubicBezTo>
                    <a:pt x="66" y="1"/>
                    <a:pt x="59" y="8"/>
                    <a:pt x="59" y="22"/>
                  </a:cubicBezTo>
                  <a:cubicBezTo>
                    <a:pt x="1" y="196"/>
                    <a:pt x="1" y="371"/>
                    <a:pt x="1" y="545"/>
                  </a:cubicBezTo>
                  <a:lnTo>
                    <a:pt x="59" y="545"/>
                  </a:lnTo>
                  <a:cubicBezTo>
                    <a:pt x="59" y="371"/>
                    <a:pt x="59" y="196"/>
                    <a:pt x="87" y="22"/>
                  </a:cubicBezTo>
                  <a:cubicBezTo>
                    <a:pt x="87" y="8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7599005" y="3819673"/>
              <a:ext cx="4329" cy="23685"/>
            </a:xfrm>
            <a:custGeom>
              <a:avLst/>
              <a:gdLst/>
              <a:ahLst/>
              <a:cxnLst/>
              <a:rect l="l" t="t" r="r" b="b"/>
              <a:pathLst>
                <a:path w="89" h="487" extrusionOk="0">
                  <a:moveTo>
                    <a:pt x="58" y="1"/>
                  </a:moveTo>
                  <a:cubicBezTo>
                    <a:pt x="30" y="145"/>
                    <a:pt x="0" y="319"/>
                    <a:pt x="0" y="466"/>
                  </a:cubicBezTo>
                  <a:cubicBezTo>
                    <a:pt x="0" y="480"/>
                    <a:pt x="8" y="487"/>
                    <a:pt x="15" y="487"/>
                  </a:cubicBezTo>
                  <a:cubicBezTo>
                    <a:pt x="23" y="487"/>
                    <a:pt x="30" y="480"/>
                    <a:pt x="30" y="466"/>
                  </a:cubicBezTo>
                  <a:cubicBezTo>
                    <a:pt x="58" y="319"/>
                    <a:pt x="88" y="175"/>
                    <a:pt x="8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7604646" y="3815393"/>
              <a:ext cx="4329" cy="29424"/>
            </a:xfrm>
            <a:custGeom>
              <a:avLst/>
              <a:gdLst/>
              <a:ahLst/>
              <a:cxnLst/>
              <a:rect l="l" t="t" r="r" b="b"/>
              <a:pathLst>
                <a:path w="89" h="605" extrusionOk="0">
                  <a:moveTo>
                    <a:pt x="58" y="1"/>
                  </a:moveTo>
                  <a:cubicBezTo>
                    <a:pt x="31" y="205"/>
                    <a:pt x="0" y="407"/>
                    <a:pt x="0" y="582"/>
                  </a:cubicBezTo>
                  <a:cubicBezTo>
                    <a:pt x="0" y="597"/>
                    <a:pt x="8" y="604"/>
                    <a:pt x="15" y="604"/>
                  </a:cubicBezTo>
                  <a:cubicBezTo>
                    <a:pt x="23" y="604"/>
                    <a:pt x="31" y="597"/>
                    <a:pt x="31" y="582"/>
                  </a:cubicBezTo>
                  <a:cubicBezTo>
                    <a:pt x="58" y="407"/>
                    <a:pt x="58" y="205"/>
                    <a:pt x="89" y="31"/>
                  </a:cubicBezTo>
                  <a:cubicBezTo>
                    <a:pt x="89" y="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7610288" y="3810092"/>
              <a:ext cx="5690" cy="28549"/>
            </a:xfrm>
            <a:custGeom>
              <a:avLst/>
              <a:gdLst/>
              <a:ahLst/>
              <a:cxnLst/>
              <a:rect l="l" t="t" r="r" b="b"/>
              <a:pathLst>
                <a:path w="117" h="587" extrusionOk="0">
                  <a:moveTo>
                    <a:pt x="99" y="1"/>
                  </a:moveTo>
                  <a:cubicBezTo>
                    <a:pt x="88" y="1"/>
                    <a:pt x="74" y="8"/>
                    <a:pt x="59" y="24"/>
                  </a:cubicBezTo>
                  <a:cubicBezTo>
                    <a:pt x="31" y="198"/>
                    <a:pt x="1" y="372"/>
                    <a:pt x="31" y="547"/>
                  </a:cubicBezTo>
                  <a:cubicBezTo>
                    <a:pt x="31" y="566"/>
                    <a:pt x="45" y="587"/>
                    <a:pt x="53" y="587"/>
                  </a:cubicBezTo>
                  <a:cubicBezTo>
                    <a:pt x="56" y="587"/>
                    <a:pt x="59" y="583"/>
                    <a:pt x="59" y="574"/>
                  </a:cubicBezTo>
                  <a:cubicBezTo>
                    <a:pt x="59" y="372"/>
                    <a:pt x="89" y="198"/>
                    <a:pt x="117" y="24"/>
                  </a:cubicBezTo>
                  <a:cubicBezTo>
                    <a:pt x="117" y="8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7617437" y="3807709"/>
              <a:ext cx="4183" cy="27187"/>
            </a:xfrm>
            <a:custGeom>
              <a:avLst/>
              <a:gdLst/>
              <a:ahLst/>
              <a:cxnLst/>
              <a:rect l="l" t="t" r="r" b="b"/>
              <a:pathLst>
                <a:path w="86" h="559" extrusionOk="0">
                  <a:moveTo>
                    <a:pt x="65" y="1"/>
                  </a:moveTo>
                  <a:cubicBezTo>
                    <a:pt x="61" y="1"/>
                    <a:pt x="58" y="4"/>
                    <a:pt x="58" y="14"/>
                  </a:cubicBezTo>
                  <a:cubicBezTo>
                    <a:pt x="0" y="189"/>
                    <a:pt x="0" y="363"/>
                    <a:pt x="0" y="537"/>
                  </a:cubicBezTo>
                  <a:cubicBezTo>
                    <a:pt x="0" y="551"/>
                    <a:pt x="7" y="558"/>
                    <a:pt x="14" y="558"/>
                  </a:cubicBezTo>
                  <a:cubicBezTo>
                    <a:pt x="21" y="558"/>
                    <a:pt x="28" y="551"/>
                    <a:pt x="28" y="537"/>
                  </a:cubicBezTo>
                  <a:cubicBezTo>
                    <a:pt x="58" y="363"/>
                    <a:pt x="86" y="189"/>
                    <a:pt x="86" y="14"/>
                  </a:cubicBezTo>
                  <a:cubicBezTo>
                    <a:pt x="86" y="1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1"/>
            <p:cNvSpPr/>
            <p:nvPr/>
          </p:nvSpPr>
          <p:spPr>
            <a:xfrm>
              <a:off x="7620258" y="3803478"/>
              <a:ext cx="7052" cy="30008"/>
            </a:xfrm>
            <a:custGeom>
              <a:avLst/>
              <a:gdLst/>
              <a:ahLst/>
              <a:cxnLst/>
              <a:rect l="l" t="t" r="r" b="b"/>
              <a:pathLst>
                <a:path w="145" h="617" extrusionOk="0">
                  <a:moveTo>
                    <a:pt x="115" y="1"/>
                  </a:moveTo>
                  <a:cubicBezTo>
                    <a:pt x="106" y="1"/>
                    <a:pt x="96" y="4"/>
                    <a:pt x="86" y="13"/>
                  </a:cubicBezTo>
                  <a:cubicBezTo>
                    <a:pt x="28" y="218"/>
                    <a:pt x="0" y="420"/>
                    <a:pt x="28" y="594"/>
                  </a:cubicBezTo>
                  <a:cubicBezTo>
                    <a:pt x="28" y="609"/>
                    <a:pt x="36" y="617"/>
                    <a:pt x="43" y="617"/>
                  </a:cubicBezTo>
                  <a:cubicBezTo>
                    <a:pt x="51" y="617"/>
                    <a:pt x="58" y="609"/>
                    <a:pt x="58" y="594"/>
                  </a:cubicBezTo>
                  <a:cubicBezTo>
                    <a:pt x="58" y="420"/>
                    <a:pt x="86" y="218"/>
                    <a:pt x="144" y="13"/>
                  </a:cubicBezTo>
                  <a:cubicBezTo>
                    <a:pt x="144" y="13"/>
                    <a:pt x="132" y="1"/>
                    <a:pt x="1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7625900" y="3802748"/>
              <a:ext cx="5690" cy="29327"/>
            </a:xfrm>
            <a:custGeom>
              <a:avLst/>
              <a:gdLst/>
              <a:ahLst/>
              <a:cxnLst/>
              <a:rect l="l" t="t" r="r" b="b"/>
              <a:pathLst>
                <a:path w="117" h="603" extrusionOk="0">
                  <a:moveTo>
                    <a:pt x="58" y="0"/>
                  </a:moveTo>
                  <a:cubicBezTo>
                    <a:pt x="0" y="202"/>
                    <a:pt x="0" y="377"/>
                    <a:pt x="0" y="581"/>
                  </a:cubicBezTo>
                  <a:cubicBezTo>
                    <a:pt x="0" y="595"/>
                    <a:pt x="7" y="602"/>
                    <a:pt x="14" y="602"/>
                  </a:cubicBezTo>
                  <a:cubicBezTo>
                    <a:pt x="21" y="602"/>
                    <a:pt x="28" y="595"/>
                    <a:pt x="28" y="581"/>
                  </a:cubicBezTo>
                  <a:cubicBezTo>
                    <a:pt x="58" y="407"/>
                    <a:pt x="58" y="202"/>
                    <a:pt x="86" y="28"/>
                  </a:cubicBezTo>
                  <a:cubicBezTo>
                    <a:pt x="117" y="0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7631542" y="3800268"/>
              <a:ext cx="5690" cy="26117"/>
            </a:xfrm>
            <a:custGeom>
              <a:avLst/>
              <a:gdLst/>
              <a:ahLst/>
              <a:cxnLst/>
              <a:rect l="l" t="t" r="r" b="b"/>
              <a:pathLst>
                <a:path w="117" h="537" extrusionOk="0">
                  <a:moveTo>
                    <a:pt x="102" y="0"/>
                  </a:moveTo>
                  <a:cubicBezTo>
                    <a:pt x="94" y="0"/>
                    <a:pt x="87" y="7"/>
                    <a:pt x="87" y="21"/>
                  </a:cubicBezTo>
                  <a:cubicBezTo>
                    <a:pt x="28" y="167"/>
                    <a:pt x="1" y="342"/>
                    <a:pt x="1" y="516"/>
                  </a:cubicBezTo>
                  <a:cubicBezTo>
                    <a:pt x="1" y="530"/>
                    <a:pt x="8" y="537"/>
                    <a:pt x="18" y="537"/>
                  </a:cubicBezTo>
                  <a:cubicBezTo>
                    <a:pt x="29" y="537"/>
                    <a:pt x="44" y="530"/>
                    <a:pt x="59" y="516"/>
                  </a:cubicBezTo>
                  <a:cubicBezTo>
                    <a:pt x="59" y="370"/>
                    <a:pt x="87" y="195"/>
                    <a:pt x="117" y="21"/>
                  </a:cubicBezTo>
                  <a:cubicBezTo>
                    <a:pt x="117" y="7"/>
                    <a:pt x="109" y="0"/>
                    <a:pt x="10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7635724" y="3794578"/>
              <a:ext cx="5690" cy="27625"/>
            </a:xfrm>
            <a:custGeom>
              <a:avLst/>
              <a:gdLst/>
              <a:ahLst/>
              <a:cxnLst/>
              <a:rect l="l" t="t" r="r" b="b"/>
              <a:pathLst>
                <a:path w="117" h="568" extrusionOk="0">
                  <a:moveTo>
                    <a:pt x="103" y="1"/>
                  </a:moveTo>
                  <a:cubicBezTo>
                    <a:pt x="96" y="1"/>
                    <a:pt x="89" y="8"/>
                    <a:pt x="89" y="22"/>
                  </a:cubicBezTo>
                  <a:lnTo>
                    <a:pt x="1" y="545"/>
                  </a:lnTo>
                  <a:cubicBezTo>
                    <a:pt x="1" y="560"/>
                    <a:pt x="15" y="567"/>
                    <a:pt x="30" y="567"/>
                  </a:cubicBezTo>
                  <a:cubicBezTo>
                    <a:pt x="44" y="567"/>
                    <a:pt x="59" y="560"/>
                    <a:pt x="59" y="545"/>
                  </a:cubicBezTo>
                  <a:cubicBezTo>
                    <a:pt x="89" y="370"/>
                    <a:pt x="117" y="196"/>
                    <a:pt x="117" y="22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7644187" y="3789374"/>
              <a:ext cx="4377" cy="28111"/>
            </a:xfrm>
            <a:custGeom>
              <a:avLst/>
              <a:gdLst/>
              <a:ahLst/>
              <a:cxnLst/>
              <a:rect l="l" t="t" r="r" b="b"/>
              <a:pathLst>
                <a:path w="90" h="578" extrusionOk="0">
                  <a:moveTo>
                    <a:pt x="67" y="0"/>
                  </a:moveTo>
                  <a:cubicBezTo>
                    <a:pt x="62" y="0"/>
                    <a:pt x="59" y="3"/>
                    <a:pt x="59" y="13"/>
                  </a:cubicBezTo>
                  <a:cubicBezTo>
                    <a:pt x="1" y="187"/>
                    <a:pt x="1" y="361"/>
                    <a:pt x="1" y="536"/>
                  </a:cubicBezTo>
                  <a:cubicBezTo>
                    <a:pt x="1" y="557"/>
                    <a:pt x="16" y="577"/>
                    <a:pt x="25" y="577"/>
                  </a:cubicBezTo>
                  <a:cubicBezTo>
                    <a:pt x="29" y="577"/>
                    <a:pt x="31" y="574"/>
                    <a:pt x="31" y="566"/>
                  </a:cubicBezTo>
                  <a:cubicBezTo>
                    <a:pt x="59" y="391"/>
                    <a:pt x="59" y="187"/>
                    <a:pt x="89" y="13"/>
                  </a:cubicBezTo>
                  <a:cubicBezTo>
                    <a:pt x="89" y="13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1"/>
            <p:cNvSpPr/>
            <p:nvPr/>
          </p:nvSpPr>
          <p:spPr>
            <a:xfrm>
              <a:off x="7647056" y="3788936"/>
              <a:ext cx="4329" cy="24804"/>
            </a:xfrm>
            <a:custGeom>
              <a:avLst/>
              <a:gdLst/>
              <a:ahLst/>
              <a:cxnLst/>
              <a:rect l="l" t="t" r="r" b="b"/>
              <a:pathLst>
                <a:path w="89" h="510" extrusionOk="0">
                  <a:moveTo>
                    <a:pt x="73" y="1"/>
                  </a:moveTo>
                  <a:cubicBezTo>
                    <a:pt x="66" y="1"/>
                    <a:pt x="58" y="8"/>
                    <a:pt x="58" y="22"/>
                  </a:cubicBezTo>
                  <a:cubicBezTo>
                    <a:pt x="30" y="196"/>
                    <a:pt x="0" y="342"/>
                    <a:pt x="0" y="486"/>
                  </a:cubicBezTo>
                  <a:cubicBezTo>
                    <a:pt x="0" y="502"/>
                    <a:pt x="8" y="509"/>
                    <a:pt x="19" y="509"/>
                  </a:cubicBezTo>
                  <a:cubicBezTo>
                    <a:pt x="30" y="509"/>
                    <a:pt x="44" y="502"/>
                    <a:pt x="58" y="486"/>
                  </a:cubicBezTo>
                  <a:cubicBezTo>
                    <a:pt x="58" y="342"/>
                    <a:pt x="88" y="196"/>
                    <a:pt x="88" y="22"/>
                  </a:cubicBezTo>
                  <a:cubicBezTo>
                    <a:pt x="88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1"/>
            <p:cNvSpPr/>
            <p:nvPr/>
          </p:nvSpPr>
          <p:spPr>
            <a:xfrm>
              <a:off x="7649877" y="3790346"/>
              <a:ext cx="5690" cy="23393"/>
            </a:xfrm>
            <a:custGeom>
              <a:avLst/>
              <a:gdLst/>
              <a:ahLst/>
              <a:cxnLst/>
              <a:rect l="l" t="t" r="r" b="b"/>
              <a:pathLst>
                <a:path w="117" h="481" extrusionOk="0">
                  <a:moveTo>
                    <a:pt x="87" y="0"/>
                  </a:moveTo>
                  <a:cubicBezTo>
                    <a:pt x="73" y="0"/>
                    <a:pt x="58" y="8"/>
                    <a:pt x="58" y="23"/>
                  </a:cubicBezTo>
                  <a:cubicBezTo>
                    <a:pt x="30" y="167"/>
                    <a:pt x="30" y="313"/>
                    <a:pt x="0" y="457"/>
                  </a:cubicBezTo>
                  <a:cubicBezTo>
                    <a:pt x="0" y="473"/>
                    <a:pt x="15" y="480"/>
                    <a:pt x="29" y="480"/>
                  </a:cubicBezTo>
                  <a:cubicBezTo>
                    <a:pt x="44" y="480"/>
                    <a:pt x="58" y="473"/>
                    <a:pt x="58" y="457"/>
                  </a:cubicBezTo>
                  <a:cubicBezTo>
                    <a:pt x="88" y="313"/>
                    <a:pt x="88" y="167"/>
                    <a:pt x="116" y="23"/>
                  </a:cubicBezTo>
                  <a:cubicBezTo>
                    <a:pt x="116" y="8"/>
                    <a:pt x="102" y="0"/>
                    <a:pt x="8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1"/>
            <p:cNvSpPr/>
            <p:nvPr/>
          </p:nvSpPr>
          <p:spPr>
            <a:xfrm>
              <a:off x="7655519" y="3794578"/>
              <a:ext cx="2869" cy="13861"/>
            </a:xfrm>
            <a:custGeom>
              <a:avLst/>
              <a:gdLst/>
              <a:ahLst/>
              <a:cxnLst/>
              <a:rect l="l" t="t" r="r" b="b"/>
              <a:pathLst>
                <a:path w="59" h="285" extrusionOk="0">
                  <a:moveTo>
                    <a:pt x="45" y="1"/>
                  </a:moveTo>
                  <a:cubicBezTo>
                    <a:pt x="38" y="1"/>
                    <a:pt x="31" y="8"/>
                    <a:pt x="31" y="22"/>
                  </a:cubicBezTo>
                  <a:cubicBezTo>
                    <a:pt x="31" y="110"/>
                    <a:pt x="0" y="196"/>
                    <a:pt x="0" y="284"/>
                  </a:cubicBezTo>
                  <a:lnTo>
                    <a:pt x="31" y="284"/>
                  </a:lnTo>
                  <a:cubicBezTo>
                    <a:pt x="58" y="196"/>
                    <a:pt x="58" y="110"/>
                    <a:pt x="58" y="22"/>
                  </a:cubicBezTo>
                  <a:cubicBezTo>
                    <a:pt x="58" y="8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1"/>
            <p:cNvSpPr/>
            <p:nvPr/>
          </p:nvSpPr>
          <p:spPr>
            <a:xfrm>
              <a:off x="7594822" y="3821862"/>
              <a:ext cx="2869" cy="25777"/>
            </a:xfrm>
            <a:custGeom>
              <a:avLst/>
              <a:gdLst/>
              <a:ahLst/>
              <a:cxnLst/>
              <a:rect l="l" t="t" r="r" b="b"/>
              <a:pathLst>
                <a:path w="59" h="530" extrusionOk="0">
                  <a:moveTo>
                    <a:pt x="36" y="1"/>
                  </a:moveTo>
                  <a:cubicBezTo>
                    <a:pt x="31" y="1"/>
                    <a:pt x="28" y="4"/>
                    <a:pt x="28" y="14"/>
                  </a:cubicBezTo>
                  <a:cubicBezTo>
                    <a:pt x="0" y="72"/>
                    <a:pt x="0" y="158"/>
                    <a:pt x="0" y="216"/>
                  </a:cubicBezTo>
                  <a:cubicBezTo>
                    <a:pt x="0" y="332"/>
                    <a:pt x="0" y="421"/>
                    <a:pt x="28" y="507"/>
                  </a:cubicBezTo>
                  <a:cubicBezTo>
                    <a:pt x="28" y="522"/>
                    <a:pt x="36" y="529"/>
                    <a:pt x="43" y="529"/>
                  </a:cubicBezTo>
                  <a:cubicBezTo>
                    <a:pt x="51" y="529"/>
                    <a:pt x="58" y="522"/>
                    <a:pt x="58" y="507"/>
                  </a:cubicBezTo>
                  <a:lnTo>
                    <a:pt x="58" y="305"/>
                  </a:lnTo>
                  <a:cubicBezTo>
                    <a:pt x="58" y="216"/>
                    <a:pt x="0" y="72"/>
                    <a:pt x="58" y="14"/>
                  </a:cubicBezTo>
                  <a:cubicBezTo>
                    <a:pt x="58" y="14"/>
                    <a:pt x="45" y="1"/>
                    <a:pt x="3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7565057" y="3843650"/>
              <a:ext cx="2869" cy="11040"/>
            </a:xfrm>
            <a:custGeom>
              <a:avLst/>
              <a:gdLst/>
              <a:ahLst/>
              <a:cxnLst/>
              <a:rect l="l" t="t" r="r" b="b"/>
              <a:pathLst>
                <a:path w="59" h="227" extrusionOk="0">
                  <a:moveTo>
                    <a:pt x="1" y="1"/>
                  </a:moveTo>
                  <a:cubicBezTo>
                    <a:pt x="1" y="89"/>
                    <a:pt x="1" y="147"/>
                    <a:pt x="31" y="205"/>
                  </a:cubicBezTo>
                  <a:cubicBezTo>
                    <a:pt x="31" y="219"/>
                    <a:pt x="38" y="226"/>
                    <a:pt x="45" y="226"/>
                  </a:cubicBezTo>
                  <a:cubicBezTo>
                    <a:pt x="52" y="226"/>
                    <a:pt x="59" y="219"/>
                    <a:pt x="59" y="205"/>
                  </a:cubicBezTo>
                  <a:cubicBezTo>
                    <a:pt x="31" y="147"/>
                    <a:pt x="31" y="89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1"/>
            <p:cNvSpPr/>
            <p:nvPr/>
          </p:nvSpPr>
          <p:spPr>
            <a:xfrm>
              <a:off x="7569386" y="3841219"/>
              <a:ext cx="2869" cy="16293"/>
            </a:xfrm>
            <a:custGeom>
              <a:avLst/>
              <a:gdLst/>
              <a:ahLst/>
              <a:cxnLst/>
              <a:rect l="l" t="t" r="r" b="b"/>
              <a:pathLst>
                <a:path w="59" h="335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lnTo>
                    <a:pt x="0" y="313"/>
                  </a:lnTo>
                  <a:cubicBezTo>
                    <a:pt x="0" y="327"/>
                    <a:pt x="15" y="334"/>
                    <a:pt x="29" y="334"/>
                  </a:cubicBezTo>
                  <a:cubicBezTo>
                    <a:pt x="44" y="334"/>
                    <a:pt x="58" y="327"/>
                    <a:pt x="58" y="313"/>
                  </a:cubicBezTo>
                  <a:cubicBezTo>
                    <a:pt x="28" y="197"/>
                    <a:pt x="28" y="109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>
              <a:off x="7573568" y="3839468"/>
              <a:ext cx="1508" cy="24658"/>
            </a:xfrm>
            <a:custGeom>
              <a:avLst/>
              <a:gdLst/>
              <a:ahLst/>
              <a:cxnLst/>
              <a:rect l="l" t="t" r="r" b="b"/>
              <a:pathLst>
                <a:path w="31" h="507" extrusionOk="0">
                  <a:moveTo>
                    <a:pt x="0" y="1"/>
                  </a:moveTo>
                  <a:lnTo>
                    <a:pt x="0" y="493"/>
                  </a:lnTo>
                  <a:cubicBezTo>
                    <a:pt x="0" y="503"/>
                    <a:pt x="3" y="507"/>
                    <a:pt x="8" y="507"/>
                  </a:cubicBezTo>
                  <a:cubicBezTo>
                    <a:pt x="17" y="507"/>
                    <a:pt x="30" y="493"/>
                    <a:pt x="30" y="493"/>
                  </a:cubicBezTo>
                  <a:lnTo>
                    <a:pt x="30" y="29"/>
                  </a:lnTo>
                  <a:cubicBezTo>
                    <a:pt x="3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>
              <a:off x="7579210" y="3845109"/>
              <a:ext cx="1508" cy="22664"/>
            </a:xfrm>
            <a:custGeom>
              <a:avLst/>
              <a:gdLst/>
              <a:ahLst/>
              <a:cxnLst/>
              <a:rect l="l" t="t" r="r" b="b"/>
              <a:pathLst>
                <a:path w="31" h="466" extrusionOk="0">
                  <a:moveTo>
                    <a:pt x="0" y="1"/>
                  </a:moveTo>
                  <a:lnTo>
                    <a:pt x="0" y="466"/>
                  </a:lnTo>
                  <a:lnTo>
                    <a:pt x="31" y="466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1"/>
            <p:cNvSpPr/>
            <p:nvPr/>
          </p:nvSpPr>
          <p:spPr>
            <a:xfrm>
              <a:off x="7583490" y="3851140"/>
              <a:ext cx="2140" cy="23296"/>
            </a:xfrm>
            <a:custGeom>
              <a:avLst/>
              <a:gdLst/>
              <a:ahLst/>
              <a:cxnLst/>
              <a:rect l="l" t="t" r="r" b="b"/>
              <a:pathLst>
                <a:path w="44" h="479" extrusionOk="0">
                  <a:moveTo>
                    <a:pt x="25" y="0"/>
                  </a:moveTo>
                  <a:cubicBezTo>
                    <a:pt x="22" y="0"/>
                    <a:pt x="15" y="7"/>
                    <a:pt x="1" y="21"/>
                  </a:cubicBezTo>
                  <a:lnTo>
                    <a:pt x="1" y="458"/>
                  </a:lnTo>
                  <a:cubicBezTo>
                    <a:pt x="1" y="472"/>
                    <a:pt x="15" y="479"/>
                    <a:pt x="26" y="479"/>
                  </a:cubicBezTo>
                  <a:cubicBezTo>
                    <a:pt x="37" y="479"/>
                    <a:pt x="44" y="472"/>
                    <a:pt x="29" y="458"/>
                  </a:cubicBezTo>
                  <a:lnTo>
                    <a:pt x="29" y="21"/>
                  </a:lnTo>
                  <a:cubicBezTo>
                    <a:pt x="29" y="7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7587673" y="3856441"/>
              <a:ext cx="2869" cy="26506"/>
            </a:xfrm>
            <a:custGeom>
              <a:avLst/>
              <a:gdLst/>
              <a:ahLst/>
              <a:cxnLst/>
              <a:rect l="l" t="t" r="r" b="b"/>
              <a:pathLst>
                <a:path w="59" h="545" extrusionOk="0">
                  <a:moveTo>
                    <a:pt x="31" y="0"/>
                  </a:moveTo>
                  <a:cubicBezTo>
                    <a:pt x="31" y="175"/>
                    <a:pt x="1" y="349"/>
                    <a:pt x="31" y="523"/>
                  </a:cubicBezTo>
                  <a:cubicBezTo>
                    <a:pt x="31" y="537"/>
                    <a:pt x="38" y="544"/>
                    <a:pt x="45" y="544"/>
                  </a:cubicBezTo>
                  <a:cubicBezTo>
                    <a:pt x="52" y="544"/>
                    <a:pt x="59" y="537"/>
                    <a:pt x="59" y="523"/>
                  </a:cubicBezTo>
                  <a:lnTo>
                    <a:pt x="59" y="28"/>
                  </a:lnTo>
                  <a:cubicBezTo>
                    <a:pt x="59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7591953" y="3866655"/>
              <a:ext cx="2918" cy="23393"/>
            </a:xfrm>
            <a:custGeom>
              <a:avLst/>
              <a:gdLst/>
              <a:ahLst/>
              <a:cxnLst/>
              <a:rect l="l" t="t" r="r" b="b"/>
              <a:pathLst>
                <a:path w="60" h="481" extrusionOk="0">
                  <a:moveTo>
                    <a:pt x="44" y="0"/>
                  </a:moveTo>
                  <a:cubicBezTo>
                    <a:pt x="36" y="0"/>
                    <a:pt x="29" y="8"/>
                    <a:pt x="29" y="23"/>
                  </a:cubicBezTo>
                  <a:cubicBezTo>
                    <a:pt x="1" y="167"/>
                    <a:pt x="1" y="313"/>
                    <a:pt x="1" y="457"/>
                  </a:cubicBezTo>
                  <a:cubicBezTo>
                    <a:pt x="1" y="473"/>
                    <a:pt x="16" y="480"/>
                    <a:pt x="30" y="480"/>
                  </a:cubicBezTo>
                  <a:cubicBezTo>
                    <a:pt x="45" y="480"/>
                    <a:pt x="59" y="473"/>
                    <a:pt x="59" y="457"/>
                  </a:cubicBezTo>
                  <a:lnTo>
                    <a:pt x="59" y="23"/>
                  </a:lnTo>
                  <a:cubicBezTo>
                    <a:pt x="59" y="8"/>
                    <a:pt x="52" y="0"/>
                    <a:pt x="4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7596184" y="3876576"/>
              <a:ext cx="2869" cy="24755"/>
            </a:xfrm>
            <a:custGeom>
              <a:avLst/>
              <a:gdLst/>
              <a:ahLst/>
              <a:cxnLst/>
              <a:rect l="l" t="t" r="r" b="b"/>
              <a:pathLst>
                <a:path w="59" h="509" extrusionOk="0">
                  <a:moveTo>
                    <a:pt x="44" y="0"/>
                  </a:moveTo>
                  <a:cubicBezTo>
                    <a:pt x="37" y="0"/>
                    <a:pt x="30" y="7"/>
                    <a:pt x="30" y="21"/>
                  </a:cubicBezTo>
                  <a:cubicBezTo>
                    <a:pt x="0" y="167"/>
                    <a:pt x="0" y="342"/>
                    <a:pt x="30" y="486"/>
                  </a:cubicBezTo>
                  <a:cubicBezTo>
                    <a:pt x="30" y="501"/>
                    <a:pt x="37" y="509"/>
                    <a:pt x="44" y="509"/>
                  </a:cubicBezTo>
                  <a:cubicBezTo>
                    <a:pt x="51" y="509"/>
                    <a:pt x="58" y="501"/>
                    <a:pt x="58" y="486"/>
                  </a:cubicBezTo>
                  <a:lnTo>
                    <a:pt x="58" y="21"/>
                  </a:lnTo>
                  <a:cubicBezTo>
                    <a:pt x="58" y="7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7601826" y="3883580"/>
              <a:ext cx="1508" cy="21983"/>
            </a:xfrm>
            <a:custGeom>
              <a:avLst/>
              <a:gdLst/>
              <a:ahLst/>
              <a:cxnLst/>
              <a:rect l="l" t="t" r="r" b="b"/>
              <a:pathLst>
                <a:path w="31" h="452" extrusionOk="0">
                  <a:moveTo>
                    <a:pt x="15" y="1"/>
                  </a:moveTo>
                  <a:cubicBezTo>
                    <a:pt x="8" y="1"/>
                    <a:pt x="0" y="8"/>
                    <a:pt x="0" y="23"/>
                  </a:cubicBezTo>
                  <a:lnTo>
                    <a:pt x="0" y="430"/>
                  </a:lnTo>
                  <a:cubicBezTo>
                    <a:pt x="0" y="444"/>
                    <a:pt x="8" y="451"/>
                    <a:pt x="15" y="451"/>
                  </a:cubicBezTo>
                  <a:cubicBezTo>
                    <a:pt x="23" y="451"/>
                    <a:pt x="30" y="444"/>
                    <a:pt x="30" y="430"/>
                  </a:cubicBezTo>
                  <a:lnTo>
                    <a:pt x="30" y="23"/>
                  </a:lnTo>
                  <a:cubicBezTo>
                    <a:pt x="30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7606105" y="3891702"/>
              <a:ext cx="2869" cy="22323"/>
            </a:xfrm>
            <a:custGeom>
              <a:avLst/>
              <a:gdLst/>
              <a:ahLst/>
              <a:cxnLst/>
              <a:rect l="l" t="t" r="r" b="b"/>
              <a:pathLst>
                <a:path w="59" h="459" extrusionOk="0">
                  <a:moveTo>
                    <a:pt x="1" y="1"/>
                  </a:moveTo>
                  <a:lnTo>
                    <a:pt x="1" y="438"/>
                  </a:lnTo>
                  <a:cubicBezTo>
                    <a:pt x="1" y="451"/>
                    <a:pt x="8" y="458"/>
                    <a:pt x="15" y="458"/>
                  </a:cubicBezTo>
                  <a:cubicBezTo>
                    <a:pt x="21" y="458"/>
                    <a:pt x="28" y="451"/>
                    <a:pt x="28" y="438"/>
                  </a:cubicBezTo>
                  <a:cubicBezTo>
                    <a:pt x="28" y="291"/>
                    <a:pt x="59" y="147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7608926" y="3896760"/>
              <a:ext cx="2869" cy="24366"/>
            </a:xfrm>
            <a:custGeom>
              <a:avLst/>
              <a:gdLst/>
              <a:ahLst/>
              <a:cxnLst/>
              <a:rect l="l" t="t" r="r" b="b"/>
              <a:pathLst>
                <a:path w="59" h="501" extrusionOk="0">
                  <a:moveTo>
                    <a:pt x="8" y="0"/>
                  </a:moveTo>
                  <a:cubicBezTo>
                    <a:pt x="4" y="0"/>
                    <a:pt x="1" y="3"/>
                    <a:pt x="1" y="13"/>
                  </a:cubicBezTo>
                  <a:lnTo>
                    <a:pt x="1" y="478"/>
                  </a:lnTo>
                  <a:cubicBezTo>
                    <a:pt x="1" y="493"/>
                    <a:pt x="8" y="500"/>
                    <a:pt x="15" y="500"/>
                  </a:cubicBezTo>
                  <a:cubicBezTo>
                    <a:pt x="22" y="500"/>
                    <a:pt x="29" y="493"/>
                    <a:pt x="29" y="478"/>
                  </a:cubicBezTo>
                  <a:cubicBezTo>
                    <a:pt x="59" y="334"/>
                    <a:pt x="29" y="187"/>
                    <a:pt x="29" y="13"/>
                  </a:cubicBezTo>
                  <a:cubicBezTo>
                    <a:pt x="29" y="13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7613109" y="3908043"/>
              <a:ext cx="2869" cy="21545"/>
            </a:xfrm>
            <a:custGeom>
              <a:avLst/>
              <a:gdLst/>
              <a:ahLst/>
              <a:cxnLst/>
              <a:rect l="l" t="t" r="r" b="b"/>
              <a:pathLst>
                <a:path w="59" h="443" extrusionOk="0">
                  <a:moveTo>
                    <a:pt x="9" y="1"/>
                  </a:moveTo>
                  <a:cubicBezTo>
                    <a:pt x="4" y="1"/>
                    <a:pt x="1" y="4"/>
                    <a:pt x="1" y="13"/>
                  </a:cubicBezTo>
                  <a:cubicBezTo>
                    <a:pt x="1" y="160"/>
                    <a:pt x="1" y="304"/>
                    <a:pt x="31" y="420"/>
                  </a:cubicBezTo>
                  <a:cubicBezTo>
                    <a:pt x="31" y="435"/>
                    <a:pt x="38" y="443"/>
                    <a:pt x="45" y="443"/>
                  </a:cubicBezTo>
                  <a:cubicBezTo>
                    <a:pt x="52" y="443"/>
                    <a:pt x="59" y="435"/>
                    <a:pt x="59" y="420"/>
                  </a:cubicBezTo>
                  <a:cubicBezTo>
                    <a:pt x="59" y="276"/>
                    <a:pt x="31" y="160"/>
                    <a:pt x="31" y="13"/>
                  </a:cubicBezTo>
                  <a:cubicBezTo>
                    <a:pt x="31" y="13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7615930" y="3916117"/>
              <a:ext cx="2869" cy="21934"/>
            </a:xfrm>
            <a:custGeom>
              <a:avLst/>
              <a:gdLst/>
              <a:ahLst/>
              <a:cxnLst/>
              <a:rect l="l" t="t" r="r" b="b"/>
              <a:pathLst>
                <a:path w="59" h="451" extrusionOk="0">
                  <a:moveTo>
                    <a:pt x="16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1" y="168"/>
                    <a:pt x="31" y="284"/>
                    <a:pt x="31" y="428"/>
                  </a:cubicBezTo>
                  <a:cubicBezTo>
                    <a:pt x="31" y="443"/>
                    <a:pt x="38" y="451"/>
                    <a:pt x="45" y="451"/>
                  </a:cubicBezTo>
                  <a:cubicBezTo>
                    <a:pt x="52" y="451"/>
                    <a:pt x="59" y="443"/>
                    <a:pt x="59" y="428"/>
                  </a:cubicBezTo>
                  <a:cubicBezTo>
                    <a:pt x="59" y="284"/>
                    <a:pt x="59" y="168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7620258" y="3927838"/>
              <a:ext cx="2869" cy="14445"/>
            </a:xfrm>
            <a:custGeom>
              <a:avLst/>
              <a:gdLst/>
              <a:ahLst/>
              <a:cxnLst/>
              <a:rect l="l" t="t" r="r" b="b"/>
              <a:pathLst>
                <a:path w="59" h="297" extrusionOk="0">
                  <a:moveTo>
                    <a:pt x="21" y="1"/>
                  </a:moveTo>
                  <a:cubicBezTo>
                    <a:pt x="13" y="1"/>
                    <a:pt x="0" y="13"/>
                    <a:pt x="0" y="13"/>
                  </a:cubicBezTo>
                  <a:cubicBezTo>
                    <a:pt x="28" y="101"/>
                    <a:pt x="28" y="187"/>
                    <a:pt x="28" y="276"/>
                  </a:cubicBezTo>
                  <a:cubicBezTo>
                    <a:pt x="28" y="290"/>
                    <a:pt x="36" y="297"/>
                    <a:pt x="43" y="297"/>
                  </a:cubicBezTo>
                  <a:cubicBezTo>
                    <a:pt x="51" y="297"/>
                    <a:pt x="58" y="290"/>
                    <a:pt x="58" y="276"/>
                  </a:cubicBezTo>
                  <a:cubicBezTo>
                    <a:pt x="58" y="187"/>
                    <a:pt x="58" y="101"/>
                    <a:pt x="28" y="13"/>
                  </a:cubicBezTo>
                  <a:cubicBezTo>
                    <a:pt x="28" y="4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7623079" y="3938732"/>
              <a:ext cx="2869" cy="13472"/>
            </a:xfrm>
            <a:custGeom>
              <a:avLst/>
              <a:gdLst/>
              <a:ahLst/>
              <a:cxnLst/>
              <a:rect l="l" t="t" r="r" b="b"/>
              <a:pathLst>
                <a:path w="59" h="277" extrusionOk="0">
                  <a:moveTo>
                    <a:pt x="29" y="1"/>
                  </a:moveTo>
                  <a:cubicBezTo>
                    <a:pt x="15" y="1"/>
                    <a:pt x="0" y="7"/>
                    <a:pt x="0" y="21"/>
                  </a:cubicBezTo>
                  <a:cubicBezTo>
                    <a:pt x="0" y="80"/>
                    <a:pt x="0" y="168"/>
                    <a:pt x="28" y="254"/>
                  </a:cubicBezTo>
                  <a:cubicBezTo>
                    <a:pt x="28" y="269"/>
                    <a:pt x="36" y="277"/>
                    <a:pt x="43" y="277"/>
                  </a:cubicBezTo>
                  <a:cubicBezTo>
                    <a:pt x="51" y="277"/>
                    <a:pt x="58" y="269"/>
                    <a:pt x="58" y="254"/>
                  </a:cubicBezTo>
                  <a:cubicBezTo>
                    <a:pt x="58" y="168"/>
                    <a:pt x="28" y="80"/>
                    <a:pt x="58" y="21"/>
                  </a:cubicBezTo>
                  <a:cubicBezTo>
                    <a:pt x="58" y="7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7627262" y="3951426"/>
              <a:ext cx="1508" cy="6809"/>
            </a:xfrm>
            <a:custGeom>
              <a:avLst/>
              <a:gdLst/>
              <a:ahLst/>
              <a:cxnLst/>
              <a:rect l="l" t="t" r="r" b="b"/>
              <a:pathLst>
                <a:path w="31" h="140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0" y="51"/>
                    <a:pt x="0" y="109"/>
                    <a:pt x="30" y="139"/>
                  </a:cubicBezTo>
                  <a:lnTo>
                    <a:pt x="30" y="23"/>
                  </a:lnTo>
                  <a:cubicBezTo>
                    <a:pt x="30" y="8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7630083" y="3954246"/>
              <a:ext cx="2869" cy="10651"/>
            </a:xfrm>
            <a:custGeom>
              <a:avLst/>
              <a:gdLst/>
              <a:ahLst/>
              <a:cxnLst/>
              <a:rect l="l" t="t" r="r" b="b"/>
              <a:pathLst>
                <a:path w="59" h="219" extrusionOk="0">
                  <a:moveTo>
                    <a:pt x="45" y="1"/>
                  </a:moveTo>
                  <a:cubicBezTo>
                    <a:pt x="38" y="1"/>
                    <a:pt x="31" y="8"/>
                    <a:pt x="31" y="23"/>
                  </a:cubicBezTo>
                  <a:cubicBezTo>
                    <a:pt x="31" y="81"/>
                    <a:pt x="0" y="139"/>
                    <a:pt x="31" y="198"/>
                  </a:cubicBezTo>
                  <a:cubicBezTo>
                    <a:pt x="31" y="211"/>
                    <a:pt x="38" y="218"/>
                    <a:pt x="45" y="218"/>
                  </a:cubicBezTo>
                  <a:cubicBezTo>
                    <a:pt x="51" y="218"/>
                    <a:pt x="58" y="211"/>
                    <a:pt x="58" y="198"/>
                  </a:cubicBezTo>
                  <a:lnTo>
                    <a:pt x="58" y="23"/>
                  </a:lnTo>
                  <a:cubicBezTo>
                    <a:pt x="58" y="8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7632903" y="3964168"/>
              <a:ext cx="2869" cy="9532"/>
            </a:xfrm>
            <a:custGeom>
              <a:avLst/>
              <a:gdLst/>
              <a:ahLst/>
              <a:cxnLst/>
              <a:rect l="l" t="t" r="r" b="b"/>
              <a:pathLst>
                <a:path w="59" h="196" extrusionOk="0">
                  <a:moveTo>
                    <a:pt x="45" y="1"/>
                  </a:moveTo>
                  <a:cubicBezTo>
                    <a:pt x="38" y="1"/>
                    <a:pt x="31" y="7"/>
                    <a:pt x="31" y="21"/>
                  </a:cubicBezTo>
                  <a:cubicBezTo>
                    <a:pt x="31" y="80"/>
                    <a:pt x="0" y="138"/>
                    <a:pt x="31" y="196"/>
                  </a:cubicBezTo>
                  <a:lnTo>
                    <a:pt x="59" y="196"/>
                  </a:lnTo>
                  <a:cubicBezTo>
                    <a:pt x="59" y="138"/>
                    <a:pt x="31" y="80"/>
                    <a:pt x="59" y="21"/>
                  </a:cubicBezTo>
                  <a:cubicBezTo>
                    <a:pt x="59" y="7"/>
                    <a:pt x="52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7635724" y="3971220"/>
              <a:ext cx="1508" cy="6809"/>
            </a:xfrm>
            <a:custGeom>
              <a:avLst/>
              <a:gdLst/>
              <a:ahLst/>
              <a:cxnLst/>
              <a:rect l="l" t="t" r="r" b="b"/>
              <a:pathLst>
                <a:path w="31" h="140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lnTo>
                    <a:pt x="1" y="139"/>
                  </a:lnTo>
                  <a:lnTo>
                    <a:pt x="31" y="139"/>
                  </a:lnTo>
                  <a:lnTo>
                    <a:pt x="31" y="23"/>
                  </a:ln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6755378" y="4258750"/>
              <a:ext cx="133989" cy="119107"/>
            </a:xfrm>
            <a:custGeom>
              <a:avLst/>
              <a:gdLst/>
              <a:ahLst/>
              <a:cxnLst/>
              <a:rect l="l" t="t" r="r" b="b"/>
              <a:pathLst>
                <a:path w="2755" h="2449" extrusionOk="0">
                  <a:moveTo>
                    <a:pt x="2719" y="0"/>
                  </a:moveTo>
                  <a:cubicBezTo>
                    <a:pt x="2714" y="0"/>
                    <a:pt x="2708" y="3"/>
                    <a:pt x="2702" y="8"/>
                  </a:cubicBezTo>
                  <a:cubicBezTo>
                    <a:pt x="2209" y="357"/>
                    <a:pt x="1714" y="736"/>
                    <a:pt x="1279" y="1170"/>
                  </a:cubicBezTo>
                  <a:cubicBezTo>
                    <a:pt x="842" y="1549"/>
                    <a:pt x="408" y="1984"/>
                    <a:pt x="29" y="2421"/>
                  </a:cubicBezTo>
                  <a:cubicBezTo>
                    <a:pt x="1" y="2449"/>
                    <a:pt x="29" y="2449"/>
                    <a:pt x="29" y="2449"/>
                  </a:cubicBezTo>
                  <a:cubicBezTo>
                    <a:pt x="466" y="2014"/>
                    <a:pt x="873" y="1577"/>
                    <a:pt x="1307" y="1170"/>
                  </a:cubicBezTo>
                  <a:cubicBezTo>
                    <a:pt x="1772" y="763"/>
                    <a:pt x="2237" y="387"/>
                    <a:pt x="2732" y="38"/>
                  </a:cubicBezTo>
                  <a:cubicBezTo>
                    <a:pt x="2755" y="38"/>
                    <a:pt x="2741" y="0"/>
                    <a:pt x="271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6929152" y="4147522"/>
              <a:ext cx="161128" cy="91872"/>
            </a:xfrm>
            <a:custGeom>
              <a:avLst/>
              <a:gdLst/>
              <a:ahLst/>
              <a:cxnLst/>
              <a:rect l="l" t="t" r="r" b="b"/>
              <a:pathLst>
                <a:path w="3313" h="1889" extrusionOk="0">
                  <a:moveTo>
                    <a:pt x="3255" y="1"/>
                  </a:moveTo>
                  <a:cubicBezTo>
                    <a:pt x="2123" y="552"/>
                    <a:pt x="1047" y="1163"/>
                    <a:pt x="1" y="1860"/>
                  </a:cubicBezTo>
                  <a:lnTo>
                    <a:pt x="1" y="1888"/>
                  </a:lnTo>
                  <a:cubicBezTo>
                    <a:pt x="1077" y="1191"/>
                    <a:pt x="2151" y="582"/>
                    <a:pt x="3285" y="29"/>
                  </a:cubicBezTo>
                  <a:cubicBezTo>
                    <a:pt x="3313" y="29"/>
                    <a:pt x="3285" y="1"/>
                    <a:pt x="325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7114355" y="4073451"/>
              <a:ext cx="93282" cy="55687"/>
            </a:xfrm>
            <a:custGeom>
              <a:avLst/>
              <a:gdLst/>
              <a:ahLst/>
              <a:cxnLst/>
              <a:rect l="l" t="t" r="r" b="b"/>
              <a:pathLst>
                <a:path w="1918" h="1145" extrusionOk="0">
                  <a:moveTo>
                    <a:pt x="1907" y="0"/>
                  </a:moveTo>
                  <a:cubicBezTo>
                    <a:pt x="1903" y="0"/>
                    <a:pt x="1896" y="4"/>
                    <a:pt x="1888" y="13"/>
                  </a:cubicBezTo>
                  <a:cubicBezTo>
                    <a:pt x="1248" y="389"/>
                    <a:pt x="609" y="738"/>
                    <a:pt x="0" y="1145"/>
                  </a:cubicBezTo>
                  <a:cubicBezTo>
                    <a:pt x="639" y="768"/>
                    <a:pt x="1279" y="389"/>
                    <a:pt x="1918" y="41"/>
                  </a:cubicBezTo>
                  <a:cubicBezTo>
                    <a:pt x="1918" y="21"/>
                    <a:pt x="1918" y="0"/>
                    <a:pt x="190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7233025" y="3918208"/>
              <a:ext cx="238846" cy="141771"/>
            </a:xfrm>
            <a:custGeom>
              <a:avLst/>
              <a:gdLst/>
              <a:ahLst/>
              <a:cxnLst/>
              <a:rect l="l" t="t" r="r" b="b"/>
              <a:pathLst>
                <a:path w="4911" h="2915" extrusionOk="0">
                  <a:moveTo>
                    <a:pt x="4896" y="0"/>
                  </a:moveTo>
                  <a:cubicBezTo>
                    <a:pt x="4893" y="0"/>
                    <a:pt x="4888" y="3"/>
                    <a:pt x="4882" y="9"/>
                  </a:cubicBezTo>
                  <a:cubicBezTo>
                    <a:pt x="3255" y="939"/>
                    <a:pt x="1628" y="1896"/>
                    <a:pt x="29" y="2884"/>
                  </a:cubicBezTo>
                  <a:cubicBezTo>
                    <a:pt x="1" y="2884"/>
                    <a:pt x="1" y="2914"/>
                    <a:pt x="29" y="2914"/>
                  </a:cubicBezTo>
                  <a:cubicBezTo>
                    <a:pt x="1656" y="1954"/>
                    <a:pt x="3283" y="1025"/>
                    <a:pt x="4910" y="37"/>
                  </a:cubicBezTo>
                  <a:cubicBezTo>
                    <a:pt x="4910" y="37"/>
                    <a:pt x="4910" y="0"/>
                    <a:pt x="489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7491569" y="3873366"/>
              <a:ext cx="62253" cy="38178"/>
            </a:xfrm>
            <a:custGeom>
              <a:avLst/>
              <a:gdLst/>
              <a:ahLst/>
              <a:cxnLst/>
              <a:rect l="l" t="t" r="r" b="b"/>
              <a:pathLst>
                <a:path w="1280" h="785" extrusionOk="0">
                  <a:moveTo>
                    <a:pt x="1251" y="1"/>
                  </a:moveTo>
                  <a:cubicBezTo>
                    <a:pt x="814" y="261"/>
                    <a:pt x="408" y="524"/>
                    <a:pt x="1" y="756"/>
                  </a:cubicBezTo>
                  <a:lnTo>
                    <a:pt x="1" y="784"/>
                  </a:lnTo>
                  <a:cubicBezTo>
                    <a:pt x="438" y="552"/>
                    <a:pt x="845" y="292"/>
                    <a:pt x="1251" y="59"/>
                  </a:cubicBezTo>
                  <a:cubicBezTo>
                    <a:pt x="1279" y="29"/>
                    <a:pt x="1251" y="1"/>
                    <a:pt x="12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7494390" y="3896614"/>
              <a:ext cx="65074" cy="39005"/>
            </a:xfrm>
            <a:custGeom>
              <a:avLst/>
              <a:gdLst/>
              <a:ahLst/>
              <a:cxnLst/>
              <a:rect l="l" t="t" r="r" b="b"/>
              <a:pathLst>
                <a:path w="1338" h="802" extrusionOk="0">
                  <a:moveTo>
                    <a:pt x="1183" y="1"/>
                  </a:moveTo>
                  <a:cubicBezTo>
                    <a:pt x="1114" y="1"/>
                    <a:pt x="1022" y="74"/>
                    <a:pt x="961" y="74"/>
                  </a:cubicBezTo>
                  <a:cubicBezTo>
                    <a:pt x="961" y="104"/>
                    <a:pt x="961" y="104"/>
                    <a:pt x="989" y="104"/>
                  </a:cubicBezTo>
                  <a:cubicBezTo>
                    <a:pt x="1019" y="74"/>
                    <a:pt x="1135" y="16"/>
                    <a:pt x="1163" y="16"/>
                  </a:cubicBezTo>
                  <a:cubicBezTo>
                    <a:pt x="1338" y="104"/>
                    <a:pt x="1077" y="220"/>
                    <a:pt x="1047" y="248"/>
                  </a:cubicBezTo>
                  <a:lnTo>
                    <a:pt x="698" y="423"/>
                  </a:lnTo>
                  <a:cubicBezTo>
                    <a:pt x="496" y="539"/>
                    <a:pt x="264" y="655"/>
                    <a:pt x="1" y="771"/>
                  </a:cubicBezTo>
                  <a:cubicBezTo>
                    <a:pt x="1" y="801"/>
                    <a:pt x="1" y="801"/>
                    <a:pt x="31" y="801"/>
                  </a:cubicBezTo>
                  <a:cubicBezTo>
                    <a:pt x="408" y="627"/>
                    <a:pt x="787" y="423"/>
                    <a:pt x="1163" y="190"/>
                  </a:cubicBezTo>
                  <a:cubicBezTo>
                    <a:pt x="1193" y="162"/>
                    <a:pt x="1279" y="104"/>
                    <a:pt x="1252" y="46"/>
                  </a:cubicBezTo>
                  <a:cubicBezTo>
                    <a:pt x="1235" y="13"/>
                    <a:pt x="1211" y="1"/>
                    <a:pt x="118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7563695" y="3860624"/>
              <a:ext cx="62253" cy="106073"/>
            </a:xfrm>
            <a:custGeom>
              <a:avLst/>
              <a:gdLst/>
              <a:ahLst/>
              <a:cxnLst/>
              <a:rect l="l" t="t" r="r" b="b"/>
              <a:pathLst>
                <a:path w="1280" h="2181" extrusionOk="0">
                  <a:moveTo>
                    <a:pt x="87" y="0"/>
                  </a:moveTo>
                  <a:cubicBezTo>
                    <a:pt x="1" y="31"/>
                    <a:pt x="59" y="175"/>
                    <a:pt x="87" y="205"/>
                  </a:cubicBezTo>
                  <a:cubicBezTo>
                    <a:pt x="203" y="581"/>
                    <a:pt x="377" y="930"/>
                    <a:pt x="552" y="1251"/>
                  </a:cubicBezTo>
                  <a:cubicBezTo>
                    <a:pt x="582" y="1251"/>
                    <a:pt x="610" y="1251"/>
                    <a:pt x="582" y="1221"/>
                  </a:cubicBezTo>
                  <a:cubicBezTo>
                    <a:pt x="436" y="988"/>
                    <a:pt x="319" y="728"/>
                    <a:pt x="203" y="465"/>
                  </a:cubicBezTo>
                  <a:cubicBezTo>
                    <a:pt x="175" y="407"/>
                    <a:pt x="145" y="321"/>
                    <a:pt x="117" y="263"/>
                  </a:cubicBezTo>
                  <a:cubicBezTo>
                    <a:pt x="117" y="233"/>
                    <a:pt x="87" y="175"/>
                    <a:pt x="87" y="147"/>
                  </a:cubicBezTo>
                  <a:cubicBezTo>
                    <a:pt x="117" y="147"/>
                    <a:pt x="145" y="117"/>
                    <a:pt x="145" y="117"/>
                  </a:cubicBezTo>
                  <a:cubicBezTo>
                    <a:pt x="175" y="117"/>
                    <a:pt x="175" y="147"/>
                    <a:pt x="175" y="147"/>
                  </a:cubicBezTo>
                  <a:cubicBezTo>
                    <a:pt x="233" y="205"/>
                    <a:pt x="261" y="321"/>
                    <a:pt x="291" y="379"/>
                  </a:cubicBezTo>
                  <a:cubicBezTo>
                    <a:pt x="319" y="465"/>
                    <a:pt x="350" y="523"/>
                    <a:pt x="377" y="581"/>
                  </a:cubicBezTo>
                  <a:cubicBezTo>
                    <a:pt x="524" y="844"/>
                    <a:pt x="668" y="1104"/>
                    <a:pt x="842" y="1367"/>
                  </a:cubicBezTo>
                  <a:cubicBezTo>
                    <a:pt x="989" y="1627"/>
                    <a:pt x="1163" y="1890"/>
                    <a:pt x="1249" y="2181"/>
                  </a:cubicBezTo>
                  <a:lnTo>
                    <a:pt x="1279" y="2181"/>
                  </a:lnTo>
                  <a:cubicBezTo>
                    <a:pt x="1249" y="1832"/>
                    <a:pt x="959" y="1511"/>
                    <a:pt x="814" y="1221"/>
                  </a:cubicBezTo>
                  <a:cubicBezTo>
                    <a:pt x="610" y="872"/>
                    <a:pt x="408" y="523"/>
                    <a:pt x="233" y="175"/>
                  </a:cubicBezTo>
                  <a:cubicBezTo>
                    <a:pt x="203" y="147"/>
                    <a:pt x="145" y="0"/>
                    <a:pt x="8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7630083" y="3989264"/>
              <a:ext cx="11332" cy="27479"/>
            </a:xfrm>
            <a:custGeom>
              <a:avLst/>
              <a:gdLst/>
              <a:ahLst/>
              <a:cxnLst/>
              <a:rect l="l" t="t" r="r" b="b"/>
              <a:pathLst>
                <a:path w="233" h="565" extrusionOk="0">
                  <a:moveTo>
                    <a:pt x="58" y="1"/>
                  </a:moveTo>
                  <a:cubicBezTo>
                    <a:pt x="31" y="1"/>
                    <a:pt x="0" y="1"/>
                    <a:pt x="31" y="28"/>
                  </a:cubicBezTo>
                  <a:cubicBezTo>
                    <a:pt x="58" y="203"/>
                    <a:pt x="147" y="377"/>
                    <a:pt x="205" y="551"/>
                  </a:cubicBezTo>
                  <a:cubicBezTo>
                    <a:pt x="214" y="562"/>
                    <a:pt x="220" y="565"/>
                    <a:pt x="225" y="565"/>
                  </a:cubicBezTo>
                  <a:cubicBezTo>
                    <a:pt x="233" y="565"/>
                    <a:pt x="233" y="551"/>
                    <a:pt x="233" y="551"/>
                  </a:cubicBezTo>
                  <a:cubicBezTo>
                    <a:pt x="175" y="377"/>
                    <a:pt x="89" y="203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7525517" y="4035856"/>
              <a:ext cx="103252" cy="55201"/>
            </a:xfrm>
            <a:custGeom>
              <a:avLst/>
              <a:gdLst/>
              <a:ahLst/>
              <a:cxnLst/>
              <a:rect l="l" t="t" r="r" b="b"/>
              <a:pathLst>
                <a:path w="2123" h="1135" extrusionOk="0">
                  <a:moveTo>
                    <a:pt x="2092" y="0"/>
                  </a:moveTo>
                  <a:cubicBezTo>
                    <a:pt x="1948" y="0"/>
                    <a:pt x="1802" y="58"/>
                    <a:pt x="1658" y="116"/>
                  </a:cubicBezTo>
                  <a:cubicBezTo>
                    <a:pt x="1658" y="116"/>
                    <a:pt x="1658" y="147"/>
                    <a:pt x="1685" y="147"/>
                  </a:cubicBezTo>
                  <a:cubicBezTo>
                    <a:pt x="1791" y="94"/>
                    <a:pt x="1921" y="41"/>
                    <a:pt x="2052" y="32"/>
                  </a:cubicBezTo>
                  <a:lnTo>
                    <a:pt x="2052" y="32"/>
                  </a:lnTo>
                  <a:cubicBezTo>
                    <a:pt x="1770" y="251"/>
                    <a:pt x="1437" y="444"/>
                    <a:pt x="1104" y="581"/>
                  </a:cubicBezTo>
                  <a:cubicBezTo>
                    <a:pt x="756" y="786"/>
                    <a:pt x="379" y="960"/>
                    <a:pt x="0" y="1135"/>
                  </a:cubicBezTo>
                  <a:lnTo>
                    <a:pt x="30" y="1135"/>
                  </a:lnTo>
                  <a:lnTo>
                    <a:pt x="1162" y="612"/>
                  </a:lnTo>
                  <a:cubicBezTo>
                    <a:pt x="1511" y="437"/>
                    <a:pt x="1832" y="263"/>
                    <a:pt x="2122" y="30"/>
                  </a:cubicBezTo>
                  <a:cubicBezTo>
                    <a:pt x="2122" y="0"/>
                    <a:pt x="2122" y="0"/>
                    <a:pt x="209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7012610" y="4182783"/>
              <a:ext cx="97465" cy="55249"/>
            </a:xfrm>
            <a:custGeom>
              <a:avLst/>
              <a:gdLst/>
              <a:ahLst/>
              <a:cxnLst/>
              <a:rect l="l" t="t" r="r" b="b"/>
              <a:pathLst>
                <a:path w="2004" h="1136" extrusionOk="0">
                  <a:moveTo>
                    <a:pt x="1976" y="1"/>
                  </a:moveTo>
                  <a:cubicBezTo>
                    <a:pt x="1771" y="117"/>
                    <a:pt x="1539" y="233"/>
                    <a:pt x="1337" y="350"/>
                  </a:cubicBezTo>
                  <a:cubicBezTo>
                    <a:pt x="1190" y="438"/>
                    <a:pt x="1016" y="496"/>
                    <a:pt x="900" y="640"/>
                  </a:cubicBezTo>
                  <a:cubicBezTo>
                    <a:pt x="842" y="698"/>
                    <a:pt x="814" y="756"/>
                    <a:pt x="814" y="845"/>
                  </a:cubicBezTo>
                  <a:cubicBezTo>
                    <a:pt x="783" y="873"/>
                    <a:pt x="783" y="989"/>
                    <a:pt x="725" y="1019"/>
                  </a:cubicBezTo>
                  <a:cubicBezTo>
                    <a:pt x="667" y="1019"/>
                    <a:pt x="609" y="1047"/>
                    <a:pt x="551" y="1047"/>
                  </a:cubicBezTo>
                  <a:cubicBezTo>
                    <a:pt x="523" y="1047"/>
                    <a:pt x="493" y="1047"/>
                    <a:pt x="465" y="1019"/>
                  </a:cubicBezTo>
                  <a:cubicBezTo>
                    <a:pt x="425" y="1006"/>
                    <a:pt x="387" y="1000"/>
                    <a:pt x="350" y="1000"/>
                  </a:cubicBezTo>
                  <a:cubicBezTo>
                    <a:pt x="224" y="1000"/>
                    <a:pt x="111" y="1067"/>
                    <a:pt x="0" y="1135"/>
                  </a:cubicBezTo>
                  <a:cubicBezTo>
                    <a:pt x="100" y="1085"/>
                    <a:pt x="200" y="1013"/>
                    <a:pt x="318" y="1013"/>
                  </a:cubicBezTo>
                  <a:cubicBezTo>
                    <a:pt x="337" y="1013"/>
                    <a:pt x="356" y="1015"/>
                    <a:pt x="377" y="1019"/>
                  </a:cubicBezTo>
                  <a:cubicBezTo>
                    <a:pt x="465" y="1019"/>
                    <a:pt x="551" y="1105"/>
                    <a:pt x="639" y="1105"/>
                  </a:cubicBezTo>
                  <a:cubicBezTo>
                    <a:pt x="783" y="1105"/>
                    <a:pt x="814" y="931"/>
                    <a:pt x="842" y="815"/>
                  </a:cubicBezTo>
                  <a:cubicBezTo>
                    <a:pt x="900" y="582"/>
                    <a:pt x="1162" y="466"/>
                    <a:pt x="1365" y="380"/>
                  </a:cubicBezTo>
                  <a:lnTo>
                    <a:pt x="1976" y="31"/>
                  </a:lnTo>
                  <a:cubicBezTo>
                    <a:pt x="2004" y="31"/>
                    <a:pt x="2004" y="1"/>
                    <a:pt x="197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6912178" y="4293038"/>
              <a:ext cx="60891" cy="45814"/>
            </a:xfrm>
            <a:custGeom>
              <a:avLst/>
              <a:gdLst/>
              <a:ahLst/>
              <a:cxnLst/>
              <a:rect l="l" t="t" r="r" b="b"/>
              <a:pathLst>
                <a:path w="1252" h="942" extrusionOk="0">
                  <a:moveTo>
                    <a:pt x="1221" y="0"/>
                  </a:moveTo>
                  <a:cubicBezTo>
                    <a:pt x="1019" y="89"/>
                    <a:pt x="814" y="205"/>
                    <a:pt x="640" y="321"/>
                  </a:cubicBezTo>
                  <a:cubicBezTo>
                    <a:pt x="524" y="379"/>
                    <a:pt x="438" y="465"/>
                    <a:pt x="524" y="612"/>
                  </a:cubicBezTo>
                  <a:cubicBezTo>
                    <a:pt x="554" y="640"/>
                    <a:pt x="582" y="698"/>
                    <a:pt x="612" y="756"/>
                  </a:cubicBezTo>
                  <a:cubicBezTo>
                    <a:pt x="594" y="861"/>
                    <a:pt x="556" y="913"/>
                    <a:pt x="496" y="913"/>
                  </a:cubicBezTo>
                  <a:cubicBezTo>
                    <a:pt x="457" y="913"/>
                    <a:pt x="408" y="890"/>
                    <a:pt x="350" y="844"/>
                  </a:cubicBezTo>
                  <a:cubicBezTo>
                    <a:pt x="322" y="814"/>
                    <a:pt x="322" y="756"/>
                    <a:pt x="322" y="698"/>
                  </a:cubicBezTo>
                  <a:cubicBezTo>
                    <a:pt x="322" y="640"/>
                    <a:pt x="322" y="612"/>
                    <a:pt x="264" y="581"/>
                  </a:cubicBezTo>
                  <a:cubicBezTo>
                    <a:pt x="235" y="560"/>
                    <a:pt x="208" y="551"/>
                    <a:pt x="182" y="551"/>
                  </a:cubicBezTo>
                  <a:cubicBezTo>
                    <a:pt x="105" y="551"/>
                    <a:pt x="45" y="633"/>
                    <a:pt x="1" y="698"/>
                  </a:cubicBezTo>
                  <a:lnTo>
                    <a:pt x="31" y="698"/>
                  </a:lnTo>
                  <a:cubicBezTo>
                    <a:pt x="65" y="647"/>
                    <a:pt x="119" y="567"/>
                    <a:pt x="175" y="567"/>
                  </a:cubicBezTo>
                  <a:cubicBezTo>
                    <a:pt x="215" y="567"/>
                    <a:pt x="256" y="607"/>
                    <a:pt x="291" y="728"/>
                  </a:cubicBezTo>
                  <a:lnTo>
                    <a:pt x="291" y="814"/>
                  </a:lnTo>
                  <a:cubicBezTo>
                    <a:pt x="322" y="844"/>
                    <a:pt x="350" y="902"/>
                    <a:pt x="408" y="930"/>
                  </a:cubicBezTo>
                  <a:cubicBezTo>
                    <a:pt x="430" y="938"/>
                    <a:pt x="452" y="942"/>
                    <a:pt x="473" y="942"/>
                  </a:cubicBezTo>
                  <a:cubicBezTo>
                    <a:pt x="536" y="942"/>
                    <a:pt x="590" y="908"/>
                    <a:pt x="612" y="844"/>
                  </a:cubicBezTo>
                  <a:cubicBezTo>
                    <a:pt x="698" y="640"/>
                    <a:pt x="380" y="581"/>
                    <a:pt x="612" y="349"/>
                  </a:cubicBezTo>
                  <a:cubicBezTo>
                    <a:pt x="698" y="291"/>
                    <a:pt x="845" y="205"/>
                    <a:pt x="931" y="175"/>
                  </a:cubicBezTo>
                  <a:cubicBezTo>
                    <a:pt x="1019" y="117"/>
                    <a:pt x="1135" y="58"/>
                    <a:pt x="1221" y="31"/>
                  </a:cubicBezTo>
                  <a:cubicBezTo>
                    <a:pt x="1251" y="0"/>
                    <a:pt x="1221" y="0"/>
                    <a:pt x="12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6833048" y="4326937"/>
              <a:ext cx="42458" cy="24123"/>
            </a:xfrm>
            <a:custGeom>
              <a:avLst/>
              <a:gdLst/>
              <a:ahLst/>
              <a:cxnLst/>
              <a:rect l="l" t="t" r="r" b="b"/>
              <a:pathLst>
                <a:path w="873" h="496" extrusionOk="0">
                  <a:moveTo>
                    <a:pt x="845" y="1"/>
                  </a:moveTo>
                  <a:cubicBezTo>
                    <a:pt x="554" y="175"/>
                    <a:pt x="291" y="321"/>
                    <a:pt x="1" y="496"/>
                  </a:cubicBezTo>
                  <a:cubicBezTo>
                    <a:pt x="291" y="321"/>
                    <a:pt x="582" y="175"/>
                    <a:pt x="845" y="31"/>
                  </a:cubicBezTo>
                  <a:cubicBezTo>
                    <a:pt x="872" y="31"/>
                    <a:pt x="845" y="1"/>
                    <a:pt x="8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7165227" y="4175147"/>
              <a:ext cx="179269" cy="82679"/>
            </a:xfrm>
            <a:custGeom>
              <a:avLst/>
              <a:gdLst/>
              <a:ahLst/>
              <a:cxnLst/>
              <a:rect l="l" t="t" r="r" b="b"/>
              <a:pathLst>
                <a:path w="3686" h="1700" extrusionOk="0">
                  <a:moveTo>
                    <a:pt x="3680" y="0"/>
                  </a:moveTo>
                  <a:cubicBezTo>
                    <a:pt x="3677" y="0"/>
                    <a:pt x="3670" y="4"/>
                    <a:pt x="3661" y="14"/>
                  </a:cubicBezTo>
                  <a:cubicBezTo>
                    <a:pt x="3680" y="14"/>
                    <a:pt x="3686" y="0"/>
                    <a:pt x="3680" y="0"/>
                  </a:cubicBezTo>
                  <a:close/>
                  <a:moveTo>
                    <a:pt x="3661" y="14"/>
                  </a:moveTo>
                  <a:lnTo>
                    <a:pt x="3661" y="14"/>
                  </a:lnTo>
                  <a:cubicBezTo>
                    <a:pt x="3371" y="130"/>
                    <a:pt x="3108" y="274"/>
                    <a:pt x="2848" y="449"/>
                  </a:cubicBezTo>
                  <a:cubicBezTo>
                    <a:pt x="2527" y="653"/>
                    <a:pt x="2294" y="886"/>
                    <a:pt x="1946" y="1002"/>
                  </a:cubicBezTo>
                  <a:cubicBezTo>
                    <a:pt x="1627" y="1088"/>
                    <a:pt x="1306" y="1146"/>
                    <a:pt x="1016" y="1262"/>
                  </a:cubicBezTo>
                  <a:cubicBezTo>
                    <a:pt x="667" y="1409"/>
                    <a:pt x="319" y="1553"/>
                    <a:pt x="0" y="1699"/>
                  </a:cubicBezTo>
                  <a:cubicBezTo>
                    <a:pt x="319" y="1583"/>
                    <a:pt x="667" y="1436"/>
                    <a:pt x="1016" y="1292"/>
                  </a:cubicBezTo>
                  <a:lnTo>
                    <a:pt x="1539" y="1118"/>
                  </a:lnTo>
                  <a:cubicBezTo>
                    <a:pt x="1713" y="1060"/>
                    <a:pt x="1860" y="1030"/>
                    <a:pt x="2034" y="1002"/>
                  </a:cubicBezTo>
                  <a:cubicBezTo>
                    <a:pt x="2325" y="913"/>
                    <a:pt x="2527" y="711"/>
                    <a:pt x="2759" y="537"/>
                  </a:cubicBezTo>
                  <a:cubicBezTo>
                    <a:pt x="3050" y="332"/>
                    <a:pt x="3340" y="158"/>
                    <a:pt x="3661" y="1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7382821" y="4126269"/>
              <a:ext cx="45279" cy="22664"/>
            </a:xfrm>
            <a:custGeom>
              <a:avLst/>
              <a:gdLst/>
              <a:ahLst/>
              <a:cxnLst/>
              <a:rect l="l" t="t" r="r" b="b"/>
              <a:pathLst>
                <a:path w="931" h="466" extrusionOk="0">
                  <a:moveTo>
                    <a:pt x="900" y="1"/>
                  </a:moveTo>
                  <a:cubicBezTo>
                    <a:pt x="582" y="117"/>
                    <a:pt x="291" y="263"/>
                    <a:pt x="1" y="438"/>
                  </a:cubicBezTo>
                  <a:cubicBezTo>
                    <a:pt x="1" y="466"/>
                    <a:pt x="1" y="466"/>
                    <a:pt x="29" y="466"/>
                  </a:cubicBezTo>
                  <a:cubicBezTo>
                    <a:pt x="291" y="291"/>
                    <a:pt x="610" y="147"/>
                    <a:pt x="900" y="31"/>
                  </a:cubicBezTo>
                  <a:cubicBezTo>
                    <a:pt x="931" y="31"/>
                    <a:pt x="931" y="1"/>
                    <a:pt x="90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7061975" y="4276065"/>
              <a:ext cx="65074" cy="22664"/>
            </a:xfrm>
            <a:custGeom>
              <a:avLst/>
              <a:gdLst/>
              <a:ahLst/>
              <a:cxnLst/>
              <a:rect l="l" t="t" r="r" b="b"/>
              <a:pathLst>
                <a:path w="1338" h="466" extrusionOk="0">
                  <a:moveTo>
                    <a:pt x="1310" y="1"/>
                  </a:moveTo>
                  <a:cubicBezTo>
                    <a:pt x="845" y="89"/>
                    <a:pt x="408" y="263"/>
                    <a:pt x="1" y="466"/>
                  </a:cubicBezTo>
                  <a:cubicBezTo>
                    <a:pt x="408" y="263"/>
                    <a:pt x="845" y="117"/>
                    <a:pt x="1310" y="31"/>
                  </a:cubicBezTo>
                  <a:cubicBezTo>
                    <a:pt x="1337" y="31"/>
                    <a:pt x="1310" y="1"/>
                    <a:pt x="131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7722003" y="3757810"/>
              <a:ext cx="46592" cy="41242"/>
            </a:xfrm>
            <a:custGeom>
              <a:avLst/>
              <a:gdLst/>
              <a:ahLst/>
              <a:cxnLst/>
              <a:rect l="l" t="t" r="r" b="b"/>
              <a:pathLst>
                <a:path w="958" h="848" extrusionOk="0">
                  <a:moveTo>
                    <a:pt x="537" y="1"/>
                  </a:moveTo>
                  <a:cubicBezTo>
                    <a:pt x="435" y="1"/>
                    <a:pt x="334" y="37"/>
                    <a:pt x="260" y="111"/>
                  </a:cubicBezTo>
                  <a:cubicBezTo>
                    <a:pt x="213" y="133"/>
                    <a:pt x="243" y="176"/>
                    <a:pt x="272" y="176"/>
                  </a:cubicBezTo>
                  <a:cubicBezTo>
                    <a:pt x="279" y="176"/>
                    <a:pt x="285" y="174"/>
                    <a:pt x="291" y="169"/>
                  </a:cubicBezTo>
                  <a:cubicBezTo>
                    <a:pt x="359" y="107"/>
                    <a:pt x="434" y="81"/>
                    <a:pt x="505" y="81"/>
                  </a:cubicBezTo>
                  <a:cubicBezTo>
                    <a:pt x="739" y="81"/>
                    <a:pt x="940" y="360"/>
                    <a:pt x="783" y="603"/>
                  </a:cubicBezTo>
                  <a:cubicBezTo>
                    <a:pt x="716" y="694"/>
                    <a:pt x="559" y="768"/>
                    <a:pt x="411" y="768"/>
                  </a:cubicBezTo>
                  <a:cubicBezTo>
                    <a:pt x="369" y="768"/>
                    <a:pt x="329" y="763"/>
                    <a:pt x="291" y="750"/>
                  </a:cubicBezTo>
                  <a:cubicBezTo>
                    <a:pt x="86" y="692"/>
                    <a:pt x="86" y="401"/>
                    <a:pt x="174" y="227"/>
                  </a:cubicBezTo>
                  <a:cubicBezTo>
                    <a:pt x="174" y="212"/>
                    <a:pt x="167" y="204"/>
                    <a:pt x="159" y="204"/>
                  </a:cubicBezTo>
                  <a:cubicBezTo>
                    <a:pt x="152" y="204"/>
                    <a:pt x="144" y="212"/>
                    <a:pt x="144" y="227"/>
                  </a:cubicBezTo>
                  <a:cubicBezTo>
                    <a:pt x="28" y="401"/>
                    <a:pt x="0" y="692"/>
                    <a:pt x="233" y="808"/>
                  </a:cubicBezTo>
                  <a:cubicBezTo>
                    <a:pt x="286" y="834"/>
                    <a:pt x="353" y="847"/>
                    <a:pt x="424" y="847"/>
                  </a:cubicBezTo>
                  <a:cubicBezTo>
                    <a:pt x="584" y="847"/>
                    <a:pt x="761" y="782"/>
                    <a:pt x="842" y="662"/>
                  </a:cubicBezTo>
                  <a:cubicBezTo>
                    <a:pt x="958" y="517"/>
                    <a:pt x="958" y="255"/>
                    <a:pt x="814" y="111"/>
                  </a:cubicBezTo>
                  <a:cubicBezTo>
                    <a:pt x="740" y="37"/>
                    <a:pt x="639" y="1"/>
                    <a:pt x="53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7898549" y="3657573"/>
              <a:ext cx="43917" cy="42896"/>
            </a:xfrm>
            <a:custGeom>
              <a:avLst/>
              <a:gdLst/>
              <a:ahLst/>
              <a:cxnLst/>
              <a:rect l="l" t="t" r="r" b="b"/>
              <a:pathLst>
                <a:path w="903" h="882" extrusionOk="0">
                  <a:moveTo>
                    <a:pt x="463" y="1"/>
                  </a:moveTo>
                  <a:cubicBezTo>
                    <a:pt x="406" y="1"/>
                    <a:pt x="347" y="24"/>
                    <a:pt x="292" y="80"/>
                  </a:cubicBezTo>
                  <a:cubicBezTo>
                    <a:pt x="264" y="80"/>
                    <a:pt x="292" y="108"/>
                    <a:pt x="292" y="108"/>
                  </a:cubicBezTo>
                  <a:cubicBezTo>
                    <a:pt x="333" y="83"/>
                    <a:pt x="374" y="73"/>
                    <a:pt x="414" y="73"/>
                  </a:cubicBezTo>
                  <a:cubicBezTo>
                    <a:pt x="515" y="73"/>
                    <a:pt x="607" y="140"/>
                    <a:pt x="670" y="224"/>
                  </a:cubicBezTo>
                  <a:cubicBezTo>
                    <a:pt x="729" y="312"/>
                    <a:pt x="787" y="398"/>
                    <a:pt x="756" y="514"/>
                  </a:cubicBezTo>
                  <a:cubicBezTo>
                    <a:pt x="729" y="572"/>
                    <a:pt x="698" y="661"/>
                    <a:pt x="640" y="689"/>
                  </a:cubicBezTo>
                  <a:cubicBezTo>
                    <a:pt x="582" y="747"/>
                    <a:pt x="509" y="776"/>
                    <a:pt x="437" y="776"/>
                  </a:cubicBezTo>
                  <a:cubicBezTo>
                    <a:pt x="364" y="776"/>
                    <a:pt x="292" y="747"/>
                    <a:pt x="233" y="689"/>
                  </a:cubicBezTo>
                  <a:cubicBezTo>
                    <a:pt x="89" y="545"/>
                    <a:pt x="117" y="370"/>
                    <a:pt x="206" y="196"/>
                  </a:cubicBezTo>
                  <a:cubicBezTo>
                    <a:pt x="206" y="175"/>
                    <a:pt x="178" y="141"/>
                    <a:pt x="151" y="141"/>
                  </a:cubicBezTo>
                  <a:cubicBezTo>
                    <a:pt x="139" y="141"/>
                    <a:pt x="127" y="148"/>
                    <a:pt x="117" y="166"/>
                  </a:cubicBezTo>
                  <a:cubicBezTo>
                    <a:pt x="1" y="340"/>
                    <a:pt x="1" y="603"/>
                    <a:pt x="147" y="747"/>
                  </a:cubicBezTo>
                  <a:cubicBezTo>
                    <a:pt x="223" y="838"/>
                    <a:pt x="331" y="882"/>
                    <a:pt x="437" y="882"/>
                  </a:cubicBezTo>
                  <a:cubicBezTo>
                    <a:pt x="534" y="882"/>
                    <a:pt x="630" y="846"/>
                    <a:pt x="698" y="777"/>
                  </a:cubicBezTo>
                  <a:cubicBezTo>
                    <a:pt x="845" y="603"/>
                    <a:pt x="903" y="398"/>
                    <a:pt x="756" y="224"/>
                  </a:cubicBezTo>
                  <a:cubicBezTo>
                    <a:pt x="698" y="105"/>
                    <a:pt x="585" y="1"/>
                    <a:pt x="46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8076651" y="3551792"/>
              <a:ext cx="53742" cy="43528"/>
            </a:xfrm>
            <a:custGeom>
              <a:avLst/>
              <a:gdLst/>
              <a:ahLst/>
              <a:cxnLst/>
              <a:rect l="l" t="t" r="r" b="b"/>
              <a:pathLst>
                <a:path w="1105" h="895" extrusionOk="0">
                  <a:moveTo>
                    <a:pt x="327" y="149"/>
                  </a:moveTo>
                  <a:cubicBezTo>
                    <a:pt x="324" y="149"/>
                    <a:pt x="321" y="153"/>
                    <a:pt x="321" y="163"/>
                  </a:cubicBezTo>
                  <a:cubicBezTo>
                    <a:pt x="339" y="163"/>
                    <a:pt x="333" y="149"/>
                    <a:pt x="327" y="149"/>
                  </a:cubicBezTo>
                  <a:close/>
                  <a:moveTo>
                    <a:pt x="597" y="1"/>
                  </a:moveTo>
                  <a:cubicBezTo>
                    <a:pt x="534" y="1"/>
                    <a:pt x="469" y="15"/>
                    <a:pt x="407" y="46"/>
                  </a:cubicBezTo>
                  <a:cubicBezTo>
                    <a:pt x="357" y="46"/>
                    <a:pt x="393" y="110"/>
                    <a:pt x="423" y="110"/>
                  </a:cubicBezTo>
                  <a:cubicBezTo>
                    <a:pt x="428" y="110"/>
                    <a:pt x="433" y="108"/>
                    <a:pt x="437" y="105"/>
                  </a:cubicBezTo>
                  <a:cubicBezTo>
                    <a:pt x="488" y="90"/>
                    <a:pt x="538" y="83"/>
                    <a:pt x="587" y="83"/>
                  </a:cubicBezTo>
                  <a:cubicBezTo>
                    <a:pt x="734" y="83"/>
                    <a:pt x="865" y="148"/>
                    <a:pt x="930" y="279"/>
                  </a:cubicBezTo>
                  <a:cubicBezTo>
                    <a:pt x="1018" y="481"/>
                    <a:pt x="844" y="655"/>
                    <a:pt x="669" y="744"/>
                  </a:cubicBezTo>
                  <a:cubicBezTo>
                    <a:pt x="600" y="790"/>
                    <a:pt x="526" y="813"/>
                    <a:pt x="454" y="813"/>
                  </a:cubicBezTo>
                  <a:cubicBezTo>
                    <a:pt x="346" y="813"/>
                    <a:pt x="244" y="760"/>
                    <a:pt x="174" y="655"/>
                  </a:cubicBezTo>
                  <a:cubicBezTo>
                    <a:pt x="58" y="481"/>
                    <a:pt x="146" y="279"/>
                    <a:pt x="321" y="163"/>
                  </a:cubicBezTo>
                  <a:lnTo>
                    <a:pt x="321" y="163"/>
                  </a:lnTo>
                  <a:cubicBezTo>
                    <a:pt x="116" y="221"/>
                    <a:pt x="0" y="481"/>
                    <a:pt x="88" y="655"/>
                  </a:cubicBezTo>
                  <a:cubicBezTo>
                    <a:pt x="163" y="823"/>
                    <a:pt x="308" y="895"/>
                    <a:pt x="455" y="895"/>
                  </a:cubicBezTo>
                  <a:cubicBezTo>
                    <a:pt x="539" y="895"/>
                    <a:pt x="624" y="872"/>
                    <a:pt x="697" y="830"/>
                  </a:cubicBezTo>
                  <a:cubicBezTo>
                    <a:pt x="930" y="714"/>
                    <a:pt x="1104" y="511"/>
                    <a:pt x="1018" y="279"/>
                  </a:cubicBezTo>
                  <a:cubicBezTo>
                    <a:pt x="933" y="109"/>
                    <a:pt x="769" y="1"/>
                    <a:pt x="59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7692238" y="3758490"/>
              <a:ext cx="193421" cy="93671"/>
            </a:xfrm>
            <a:custGeom>
              <a:avLst/>
              <a:gdLst/>
              <a:ahLst/>
              <a:cxnLst/>
              <a:rect l="l" t="t" r="r" b="b"/>
              <a:pathLst>
                <a:path w="3977" h="1926" extrusionOk="0">
                  <a:moveTo>
                    <a:pt x="3941" y="1"/>
                  </a:moveTo>
                  <a:cubicBezTo>
                    <a:pt x="3935" y="1"/>
                    <a:pt x="3930" y="3"/>
                    <a:pt x="3925" y="8"/>
                  </a:cubicBezTo>
                  <a:cubicBezTo>
                    <a:pt x="3255" y="357"/>
                    <a:pt x="2588" y="620"/>
                    <a:pt x="1891" y="880"/>
                  </a:cubicBezTo>
                  <a:cubicBezTo>
                    <a:pt x="1251" y="1143"/>
                    <a:pt x="554" y="1433"/>
                    <a:pt x="1" y="1898"/>
                  </a:cubicBezTo>
                  <a:cubicBezTo>
                    <a:pt x="1" y="1898"/>
                    <a:pt x="1" y="1926"/>
                    <a:pt x="31" y="1926"/>
                  </a:cubicBezTo>
                  <a:cubicBezTo>
                    <a:pt x="322" y="1694"/>
                    <a:pt x="640" y="1519"/>
                    <a:pt x="961" y="1345"/>
                  </a:cubicBezTo>
                  <a:cubicBezTo>
                    <a:pt x="1279" y="1201"/>
                    <a:pt x="1628" y="1054"/>
                    <a:pt x="1949" y="910"/>
                  </a:cubicBezTo>
                  <a:cubicBezTo>
                    <a:pt x="2616" y="648"/>
                    <a:pt x="3313" y="415"/>
                    <a:pt x="3952" y="39"/>
                  </a:cubicBezTo>
                  <a:cubicBezTo>
                    <a:pt x="3977" y="39"/>
                    <a:pt x="3962" y="1"/>
                    <a:pt x="394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7926855" y="3648624"/>
              <a:ext cx="130050" cy="84868"/>
            </a:xfrm>
            <a:custGeom>
              <a:avLst/>
              <a:gdLst/>
              <a:ahLst/>
              <a:cxnLst/>
              <a:rect l="l" t="t" r="r" b="b"/>
              <a:pathLst>
                <a:path w="2674" h="1745" extrusionOk="0">
                  <a:moveTo>
                    <a:pt x="2645" y="1"/>
                  </a:moveTo>
                  <a:cubicBezTo>
                    <a:pt x="2413" y="89"/>
                    <a:pt x="2239" y="233"/>
                    <a:pt x="2064" y="408"/>
                  </a:cubicBezTo>
                  <a:cubicBezTo>
                    <a:pt x="1890" y="582"/>
                    <a:pt x="1657" y="756"/>
                    <a:pt x="1453" y="903"/>
                  </a:cubicBezTo>
                  <a:cubicBezTo>
                    <a:pt x="988" y="1221"/>
                    <a:pt x="495" y="1484"/>
                    <a:pt x="0" y="1744"/>
                  </a:cubicBezTo>
                  <a:cubicBezTo>
                    <a:pt x="465" y="1512"/>
                    <a:pt x="960" y="1279"/>
                    <a:pt x="1395" y="989"/>
                  </a:cubicBezTo>
                  <a:cubicBezTo>
                    <a:pt x="1599" y="845"/>
                    <a:pt x="1832" y="670"/>
                    <a:pt x="2006" y="496"/>
                  </a:cubicBezTo>
                  <a:cubicBezTo>
                    <a:pt x="2208" y="322"/>
                    <a:pt x="2413" y="147"/>
                    <a:pt x="2645" y="31"/>
                  </a:cubicBezTo>
                  <a:cubicBezTo>
                    <a:pt x="2673" y="31"/>
                    <a:pt x="2645" y="1"/>
                    <a:pt x="26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8068626" y="3630337"/>
              <a:ext cx="13715" cy="9143"/>
            </a:xfrm>
            <a:custGeom>
              <a:avLst/>
              <a:gdLst/>
              <a:ahLst/>
              <a:cxnLst/>
              <a:rect l="l" t="t" r="r" b="b"/>
              <a:pathLst>
                <a:path w="282" h="188" extrusionOk="0">
                  <a:moveTo>
                    <a:pt x="253" y="0"/>
                  </a:moveTo>
                  <a:cubicBezTo>
                    <a:pt x="165" y="59"/>
                    <a:pt x="79" y="86"/>
                    <a:pt x="21" y="175"/>
                  </a:cubicBezTo>
                  <a:cubicBezTo>
                    <a:pt x="107" y="117"/>
                    <a:pt x="165" y="86"/>
                    <a:pt x="253" y="28"/>
                  </a:cubicBezTo>
                  <a:cubicBezTo>
                    <a:pt x="281" y="28"/>
                    <a:pt x="253" y="0"/>
                    <a:pt x="253" y="0"/>
                  </a:cubicBezTo>
                  <a:close/>
                  <a:moveTo>
                    <a:pt x="21" y="175"/>
                  </a:moveTo>
                  <a:cubicBezTo>
                    <a:pt x="1" y="175"/>
                    <a:pt x="7" y="187"/>
                    <a:pt x="14" y="187"/>
                  </a:cubicBezTo>
                  <a:cubicBezTo>
                    <a:pt x="18" y="187"/>
                    <a:pt x="21" y="184"/>
                    <a:pt x="21" y="175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8104908" y="3621583"/>
              <a:ext cx="96103" cy="24269"/>
            </a:xfrm>
            <a:custGeom>
              <a:avLst/>
              <a:gdLst/>
              <a:ahLst/>
              <a:cxnLst/>
              <a:rect l="l" t="t" r="r" b="b"/>
              <a:pathLst>
                <a:path w="1976" h="499" extrusionOk="0">
                  <a:moveTo>
                    <a:pt x="138" y="0"/>
                  </a:moveTo>
                  <a:cubicBezTo>
                    <a:pt x="93" y="0"/>
                    <a:pt x="47" y="2"/>
                    <a:pt x="0" y="6"/>
                  </a:cubicBezTo>
                  <a:cubicBezTo>
                    <a:pt x="437" y="6"/>
                    <a:pt x="814" y="180"/>
                    <a:pt x="1193" y="325"/>
                  </a:cubicBezTo>
                  <a:cubicBezTo>
                    <a:pt x="1309" y="413"/>
                    <a:pt x="1483" y="499"/>
                    <a:pt x="1627" y="499"/>
                  </a:cubicBezTo>
                  <a:cubicBezTo>
                    <a:pt x="1774" y="471"/>
                    <a:pt x="1890" y="383"/>
                    <a:pt x="1976" y="297"/>
                  </a:cubicBezTo>
                  <a:cubicBezTo>
                    <a:pt x="1976" y="297"/>
                    <a:pt x="1976" y="266"/>
                    <a:pt x="1948" y="266"/>
                  </a:cubicBezTo>
                  <a:cubicBezTo>
                    <a:pt x="1842" y="373"/>
                    <a:pt x="1721" y="447"/>
                    <a:pt x="1585" y="447"/>
                  </a:cubicBezTo>
                  <a:cubicBezTo>
                    <a:pt x="1534" y="447"/>
                    <a:pt x="1481" y="436"/>
                    <a:pt x="1425" y="413"/>
                  </a:cubicBezTo>
                  <a:cubicBezTo>
                    <a:pt x="1251" y="325"/>
                    <a:pt x="1104" y="266"/>
                    <a:pt x="930" y="180"/>
                  </a:cubicBezTo>
                  <a:cubicBezTo>
                    <a:pt x="678" y="80"/>
                    <a:pt x="427" y="0"/>
                    <a:pt x="13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8213754" y="3496007"/>
              <a:ext cx="17022" cy="91142"/>
            </a:xfrm>
            <a:custGeom>
              <a:avLst/>
              <a:gdLst/>
              <a:ahLst/>
              <a:cxnLst/>
              <a:rect l="l" t="t" r="r" b="b"/>
              <a:pathLst>
                <a:path w="350" h="1874" extrusionOk="0">
                  <a:moveTo>
                    <a:pt x="29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75" y="264"/>
                    <a:pt x="261" y="554"/>
                    <a:pt x="291" y="873"/>
                  </a:cubicBezTo>
                  <a:cubicBezTo>
                    <a:pt x="291" y="1193"/>
                    <a:pt x="291" y="1542"/>
                    <a:pt x="203" y="1861"/>
                  </a:cubicBezTo>
                  <a:cubicBezTo>
                    <a:pt x="184" y="1861"/>
                    <a:pt x="190" y="1874"/>
                    <a:pt x="206" y="1874"/>
                  </a:cubicBezTo>
                  <a:cubicBezTo>
                    <a:pt x="213" y="1874"/>
                    <a:pt x="223" y="1871"/>
                    <a:pt x="233" y="1861"/>
                  </a:cubicBezTo>
                  <a:cubicBezTo>
                    <a:pt x="319" y="1570"/>
                    <a:pt x="349" y="1193"/>
                    <a:pt x="319" y="873"/>
                  </a:cubicBezTo>
                  <a:cubicBezTo>
                    <a:pt x="291" y="554"/>
                    <a:pt x="233" y="233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7696567" y="3846471"/>
              <a:ext cx="4231" cy="16682"/>
            </a:xfrm>
            <a:custGeom>
              <a:avLst/>
              <a:gdLst/>
              <a:ahLst/>
              <a:cxnLst/>
              <a:rect l="l" t="t" r="r" b="b"/>
              <a:pathLst>
                <a:path w="87" h="343" extrusionOk="0">
                  <a:moveTo>
                    <a:pt x="58" y="1"/>
                  </a:moveTo>
                  <a:cubicBezTo>
                    <a:pt x="28" y="117"/>
                    <a:pt x="0" y="205"/>
                    <a:pt x="0" y="322"/>
                  </a:cubicBezTo>
                  <a:cubicBezTo>
                    <a:pt x="0" y="335"/>
                    <a:pt x="7" y="342"/>
                    <a:pt x="14" y="342"/>
                  </a:cubicBezTo>
                  <a:cubicBezTo>
                    <a:pt x="21" y="342"/>
                    <a:pt x="28" y="335"/>
                    <a:pt x="28" y="322"/>
                  </a:cubicBezTo>
                  <a:cubicBezTo>
                    <a:pt x="28" y="233"/>
                    <a:pt x="58" y="117"/>
                    <a:pt x="8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7700750" y="3842629"/>
              <a:ext cx="4329" cy="28986"/>
            </a:xfrm>
            <a:custGeom>
              <a:avLst/>
              <a:gdLst/>
              <a:ahLst/>
              <a:cxnLst/>
              <a:rect l="l" t="t" r="r" b="b"/>
              <a:pathLst>
                <a:path w="89" h="596" extrusionOk="0">
                  <a:moveTo>
                    <a:pt x="85" y="1"/>
                  </a:moveTo>
                  <a:cubicBezTo>
                    <a:pt x="81" y="1"/>
                    <a:pt x="73" y="8"/>
                    <a:pt x="58" y="22"/>
                  </a:cubicBezTo>
                  <a:cubicBezTo>
                    <a:pt x="30" y="196"/>
                    <a:pt x="0" y="401"/>
                    <a:pt x="0" y="575"/>
                  </a:cubicBezTo>
                  <a:cubicBezTo>
                    <a:pt x="0" y="589"/>
                    <a:pt x="8" y="596"/>
                    <a:pt x="15" y="596"/>
                  </a:cubicBezTo>
                  <a:cubicBezTo>
                    <a:pt x="23" y="596"/>
                    <a:pt x="30" y="589"/>
                    <a:pt x="30" y="575"/>
                  </a:cubicBezTo>
                  <a:cubicBezTo>
                    <a:pt x="58" y="401"/>
                    <a:pt x="88" y="196"/>
                    <a:pt x="88" y="22"/>
                  </a:cubicBezTo>
                  <a:cubicBezTo>
                    <a:pt x="88" y="8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7706391" y="3839808"/>
              <a:ext cx="5690" cy="36476"/>
            </a:xfrm>
            <a:custGeom>
              <a:avLst/>
              <a:gdLst/>
              <a:ahLst/>
              <a:cxnLst/>
              <a:rect l="l" t="t" r="r" b="b"/>
              <a:pathLst>
                <a:path w="117" h="750" extrusionOk="0">
                  <a:moveTo>
                    <a:pt x="103" y="1"/>
                  </a:moveTo>
                  <a:cubicBezTo>
                    <a:pt x="96" y="1"/>
                    <a:pt x="89" y="8"/>
                    <a:pt x="89" y="22"/>
                  </a:cubicBezTo>
                  <a:cubicBezTo>
                    <a:pt x="31" y="254"/>
                    <a:pt x="0" y="486"/>
                    <a:pt x="0" y="749"/>
                  </a:cubicBezTo>
                  <a:lnTo>
                    <a:pt x="31" y="749"/>
                  </a:lnTo>
                  <a:cubicBezTo>
                    <a:pt x="58" y="486"/>
                    <a:pt x="58" y="254"/>
                    <a:pt x="117" y="22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7710671" y="3836015"/>
              <a:ext cx="8560" cy="44112"/>
            </a:xfrm>
            <a:custGeom>
              <a:avLst/>
              <a:gdLst/>
              <a:ahLst/>
              <a:cxnLst/>
              <a:rect l="l" t="t" r="r" b="b"/>
              <a:pathLst>
                <a:path w="176" h="907" extrusionOk="0">
                  <a:moveTo>
                    <a:pt x="153" y="0"/>
                  </a:moveTo>
                  <a:cubicBezTo>
                    <a:pt x="148" y="0"/>
                    <a:pt x="145" y="3"/>
                    <a:pt x="145" y="14"/>
                  </a:cubicBezTo>
                  <a:cubicBezTo>
                    <a:pt x="87" y="304"/>
                    <a:pt x="29" y="595"/>
                    <a:pt x="1" y="885"/>
                  </a:cubicBezTo>
                  <a:cubicBezTo>
                    <a:pt x="1" y="899"/>
                    <a:pt x="8" y="906"/>
                    <a:pt x="15" y="906"/>
                  </a:cubicBezTo>
                  <a:cubicBezTo>
                    <a:pt x="22" y="906"/>
                    <a:pt x="29" y="899"/>
                    <a:pt x="29" y="885"/>
                  </a:cubicBezTo>
                  <a:cubicBezTo>
                    <a:pt x="87" y="595"/>
                    <a:pt x="117" y="304"/>
                    <a:pt x="175" y="14"/>
                  </a:cubicBezTo>
                  <a:cubicBezTo>
                    <a:pt x="175" y="14"/>
                    <a:pt x="162" y="0"/>
                    <a:pt x="15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7719182" y="3831005"/>
              <a:ext cx="8511" cy="43431"/>
            </a:xfrm>
            <a:custGeom>
              <a:avLst/>
              <a:gdLst/>
              <a:ahLst/>
              <a:cxnLst/>
              <a:rect l="l" t="t" r="r" b="b"/>
              <a:pathLst>
                <a:path w="175" h="893" extrusionOk="0">
                  <a:moveTo>
                    <a:pt x="144" y="0"/>
                  </a:moveTo>
                  <a:cubicBezTo>
                    <a:pt x="86" y="291"/>
                    <a:pt x="28" y="581"/>
                    <a:pt x="0" y="872"/>
                  </a:cubicBezTo>
                  <a:cubicBezTo>
                    <a:pt x="0" y="886"/>
                    <a:pt x="7" y="893"/>
                    <a:pt x="14" y="893"/>
                  </a:cubicBezTo>
                  <a:cubicBezTo>
                    <a:pt x="21" y="893"/>
                    <a:pt x="28" y="886"/>
                    <a:pt x="28" y="872"/>
                  </a:cubicBezTo>
                  <a:cubicBezTo>
                    <a:pt x="58" y="581"/>
                    <a:pt x="116" y="291"/>
                    <a:pt x="174" y="28"/>
                  </a:cubicBezTo>
                  <a:cubicBezTo>
                    <a:pt x="174" y="0"/>
                    <a:pt x="144" y="0"/>
                    <a:pt x="14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7729007" y="3823856"/>
              <a:ext cx="7149" cy="46398"/>
            </a:xfrm>
            <a:custGeom>
              <a:avLst/>
              <a:gdLst/>
              <a:ahLst/>
              <a:cxnLst/>
              <a:rect l="l" t="t" r="r" b="b"/>
              <a:pathLst>
                <a:path w="147" h="954" extrusionOk="0">
                  <a:moveTo>
                    <a:pt x="116" y="1"/>
                  </a:moveTo>
                  <a:cubicBezTo>
                    <a:pt x="58" y="322"/>
                    <a:pt x="0" y="612"/>
                    <a:pt x="0" y="931"/>
                  </a:cubicBezTo>
                  <a:cubicBezTo>
                    <a:pt x="0" y="946"/>
                    <a:pt x="8" y="953"/>
                    <a:pt x="15" y="953"/>
                  </a:cubicBezTo>
                  <a:cubicBezTo>
                    <a:pt x="23" y="953"/>
                    <a:pt x="30" y="946"/>
                    <a:pt x="30" y="931"/>
                  </a:cubicBezTo>
                  <a:cubicBezTo>
                    <a:pt x="58" y="640"/>
                    <a:pt x="116" y="322"/>
                    <a:pt x="147" y="31"/>
                  </a:cubicBezTo>
                  <a:cubicBezTo>
                    <a:pt x="147" y="1"/>
                    <a:pt x="147" y="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7737469" y="3822494"/>
              <a:ext cx="7198" cy="47760"/>
            </a:xfrm>
            <a:custGeom>
              <a:avLst/>
              <a:gdLst/>
              <a:ahLst/>
              <a:cxnLst/>
              <a:rect l="l" t="t" r="r" b="b"/>
              <a:pathLst>
                <a:path w="148" h="982" extrusionOk="0">
                  <a:moveTo>
                    <a:pt x="117" y="1"/>
                  </a:moveTo>
                  <a:cubicBezTo>
                    <a:pt x="59" y="319"/>
                    <a:pt x="1" y="640"/>
                    <a:pt x="1" y="959"/>
                  </a:cubicBezTo>
                  <a:cubicBezTo>
                    <a:pt x="1" y="974"/>
                    <a:pt x="15" y="981"/>
                    <a:pt x="30" y="981"/>
                  </a:cubicBezTo>
                  <a:cubicBezTo>
                    <a:pt x="44" y="981"/>
                    <a:pt x="59" y="974"/>
                    <a:pt x="59" y="959"/>
                  </a:cubicBezTo>
                  <a:cubicBezTo>
                    <a:pt x="59" y="640"/>
                    <a:pt x="117" y="350"/>
                    <a:pt x="147" y="29"/>
                  </a:cubicBezTo>
                  <a:cubicBezTo>
                    <a:pt x="147" y="1"/>
                    <a:pt x="117" y="1"/>
                    <a:pt x="11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7748801" y="3818214"/>
              <a:ext cx="5690" cy="44501"/>
            </a:xfrm>
            <a:custGeom>
              <a:avLst/>
              <a:gdLst/>
              <a:ahLst/>
              <a:cxnLst/>
              <a:rect l="l" t="t" r="r" b="b"/>
              <a:pathLst>
                <a:path w="117" h="915" extrusionOk="0">
                  <a:moveTo>
                    <a:pt x="116" y="1"/>
                  </a:moveTo>
                  <a:cubicBezTo>
                    <a:pt x="0" y="291"/>
                    <a:pt x="0" y="612"/>
                    <a:pt x="0" y="903"/>
                  </a:cubicBezTo>
                  <a:cubicBezTo>
                    <a:pt x="0" y="911"/>
                    <a:pt x="5" y="914"/>
                    <a:pt x="12" y="914"/>
                  </a:cubicBezTo>
                  <a:cubicBezTo>
                    <a:pt x="29" y="914"/>
                    <a:pt x="58" y="894"/>
                    <a:pt x="58" y="872"/>
                  </a:cubicBezTo>
                  <a:cubicBezTo>
                    <a:pt x="58" y="582"/>
                    <a:pt x="88" y="29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7757264" y="3808730"/>
              <a:ext cx="9970" cy="51456"/>
            </a:xfrm>
            <a:custGeom>
              <a:avLst/>
              <a:gdLst/>
              <a:ahLst/>
              <a:cxnLst/>
              <a:rect l="l" t="t" r="r" b="b"/>
              <a:pathLst>
                <a:path w="205" h="1058" extrusionOk="0">
                  <a:moveTo>
                    <a:pt x="186" y="0"/>
                  </a:moveTo>
                  <a:cubicBezTo>
                    <a:pt x="175" y="0"/>
                    <a:pt x="161" y="7"/>
                    <a:pt x="147" y="21"/>
                  </a:cubicBezTo>
                  <a:cubicBezTo>
                    <a:pt x="58" y="342"/>
                    <a:pt x="0" y="691"/>
                    <a:pt x="0" y="1009"/>
                  </a:cubicBezTo>
                  <a:cubicBezTo>
                    <a:pt x="0" y="1044"/>
                    <a:pt x="21" y="1058"/>
                    <a:pt x="37" y="1058"/>
                  </a:cubicBezTo>
                  <a:cubicBezTo>
                    <a:pt x="49" y="1058"/>
                    <a:pt x="58" y="1051"/>
                    <a:pt x="58" y="1039"/>
                  </a:cubicBezTo>
                  <a:cubicBezTo>
                    <a:pt x="89" y="691"/>
                    <a:pt x="117" y="342"/>
                    <a:pt x="205" y="21"/>
                  </a:cubicBezTo>
                  <a:cubicBezTo>
                    <a:pt x="205" y="7"/>
                    <a:pt x="197" y="0"/>
                    <a:pt x="1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7768547" y="3811551"/>
              <a:ext cx="8560" cy="44550"/>
            </a:xfrm>
            <a:custGeom>
              <a:avLst/>
              <a:gdLst/>
              <a:ahLst/>
              <a:cxnLst/>
              <a:rect l="l" t="t" r="r" b="b"/>
              <a:pathLst>
                <a:path w="176" h="916" extrusionOk="0">
                  <a:moveTo>
                    <a:pt x="161" y="1"/>
                  </a:moveTo>
                  <a:cubicBezTo>
                    <a:pt x="154" y="1"/>
                    <a:pt x="147" y="7"/>
                    <a:pt x="147" y="21"/>
                  </a:cubicBezTo>
                  <a:cubicBezTo>
                    <a:pt x="59" y="284"/>
                    <a:pt x="1" y="603"/>
                    <a:pt x="1" y="893"/>
                  </a:cubicBezTo>
                  <a:cubicBezTo>
                    <a:pt x="1" y="908"/>
                    <a:pt x="15" y="916"/>
                    <a:pt x="30" y="916"/>
                  </a:cubicBezTo>
                  <a:cubicBezTo>
                    <a:pt x="44" y="916"/>
                    <a:pt x="59" y="908"/>
                    <a:pt x="59" y="893"/>
                  </a:cubicBezTo>
                  <a:cubicBezTo>
                    <a:pt x="89" y="603"/>
                    <a:pt x="117" y="312"/>
                    <a:pt x="175" y="21"/>
                  </a:cubicBezTo>
                  <a:cubicBezTo>
                    <a:pt x="175" y="7"/>
                    <a:pt x="168" y="1"/>
                    <a:pt x="16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7778517" y="3802748"/>
              <a:ext cx="5690" cy="42410"/>
            </a:xfrm>
            <a:custGeom>
              <a:avLst/>
              <a:gdLst/>
              <a:ahLst/>
              <a:cxnLst/>
              <a:rect l="l" t="t" r="r" b="b"/>
              <a:pathLst>
                <a:path w="117" h="872" extrusionOk="0">
                  <a:moveTo>
                    <a:pt x="86" y="0"/>
                  </a:moveTo>
                  <a:cubicBezTo>
                    <a:pt x="28" y="291"/>
                    <a:pt x="0" y="581"/>
                    <a:pt x="0" y="872"/>
                  </a:cubicBezTo>
                  <a:lnTo>
                    <a:pt x="58" y="872"/>
                  </a:lnTo>
                  <a:lnTo>
                    <a:pt x="58" y="377"/>
                  </a:lnTo>
                  <a:cubicBezTo>
                    <a:pt x="86" y="261"/>
                    <a:pt x="117" y="116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7786980" y="3800706"/>
              <a:ext cx="8122" cy="42653"/>
            </a:xfrm>
            <a:custGeom>
              <a:avLst/>
              <a:gdLst/>
              <a:ahLst/>
              <a:cxnLst/>
              <a:rect l="l" t="t" r="r" b="b"/>
              <a:pathLst>
                <a:path w="167" h="877" extrusionOk="0">
                  <a:moveTo>
                    <a:pt x="140" y="0"/>
                  </a:moveTo>
                  <a:cubicBezTo>
                    <a:pt x="133" y="0"/>
                    <a:pt x="125" y="4"/>
                    <a:pt x="117" y="12"/>
                  </a:cubicBezTo>
                  <a:cubicBezTo>
                    <a:pt x="29" y="275"/>
                    <a:pt x="1" y="565"/>
                    <a:pt x="1" y="856"/>
                  </a:cubicBezTo>
                  <a:cubicBezTo>
                    <a:pt x="1" y="870"/>
                    <a:pt x="15" y="877"/>
                    <a:pt x="30" y="877"/>
                  </a:cubicBezTo>
                  <a:cubicBezTo>
                    <a:pt x="44" y="877"/>
                    <a:pt x="59" y="870"/>
                    <a:pt x="59" y="856"/>
                  </a:cubicBezTo>
                  <a:cubicBezTo>
                    <a:pt x="59" y="565"/>
                    <a:pt x="59" y="303"/>
                    <a:pt x="145" y="42"/>
                  </a:cubicBezTo>
                  <a:cubicBezTo>
                    <a:pt x="166" y="21"/>
                    <a:pt x="157" y="0"/>
                    <a:pt x="14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7799674" y="3797058"/>
              <a:ext cx="7149" cy="39248"/>
            </a:xfrm>
            <a:custGeom>
              <a:avLst/>
              <a:gdLst/>
              <a:ahLst/>
              <a:cxnLst/>
              <a:rect l="l" t="t" r="r" b="b"/>
              <a:pathLst>
                <a:path w="147" h="807" extrusionOk="0">
                  <a:moveTo>
                    <a:pt x="116" y="1"/>
                  </a:moveTo>
                  <a:cubicBezTo>
                    <a:pt x="58" y="87"/>
                    <a:pt x="58" y="233"/>
                    <a:pt x="58" y="319"/>
                  </a:cubicBezTo>
                  <a:cubicBezTo>
                    <a:pt x="30" y="466"/>
                    <a:pt x="30" y="640"/>
                    <a:pt x="0" y="784"/>
                  </a:cubicBezTo>
                  <a:cubicBezTo>
                    <a:pt x="0" y="799"/>
                    <a:pt x="15" y="807"/>
                    <a:pt x="29" y="807"/>
                  </a:cubicBezTo>
                  <a:cubicBezTo>
                    <a:pt x="44" y="807"/>
                    <a:pt x="58" y="799"/>
                    <a:pt x="58" y="784"/>
                  </a:cubicBezTo>
                  <a:cubicBezTo>
                    <a:pt x="58" y="668"/>
                    <a:pt x="88" y="524"/>
                    <a:pt x="88" y="408"/>
                  </a:cubicBezTo>
                  <a:cubicBezTo>
                    <a:pt x="88" y="292"/>
                    <a:pt x="88" y="117"/>
                    <a:pt x="146" y="29"/>
                  </a:cubicBezTo>
                  <a:cubicBezTo>
                    <a:pt x="146" y="1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7812416" y="3791757"/>
              <a:ext cx="5690" cy="44452"/>
            </a:xfrm>
            <a:custGeom>
              <a:avLst/>
              <a:gdLst/>
              <a:ahLst/>
              <a:cxnLst/>
              <a:rect l="l" t="t" r="r" b="b"/>
              <a:pathLst>
                <a:path w="117" h="914" extrusionOk="0">
                  <a:moveTo>
                    <a:pt x="102" y="1"/>
                  </a:moveTo>
                  <a:cubicBezTo>
                    <a:pt x="94" y="1"/>
                    <a:pt x="87" y="8"/>
                    <a:pt x="87" y="22"/>
                  </a:cubicBezTo>
                  <a:cubicBezTo>
                    <a:pt x="1" y="284"/>
                    <a:pt x="1" y="575"/>
                    <a:pt x="1" y="865"/>
                  </a:cubicBezTo>
                  <a:cubicBezTo>
                    <a:pt x="1" y="899"/>
                    <a:pt x="10" y="913"/>
                    <a:pt x="18" y="913"/>
                  </a:cubicBezTo>
                  <a:cubicBezTo>
                    <a:pt x="24" y="913"/>
                    <a:pt x="29" y="906"/>
                    <a:pt x="29" y="893"/>
                  </a:cubicBezTo>
                  <a:cubicBezTo>
                    <a:pt x="29" y="603"/>
                    <a:pt x="59" y="312"/>
                    <a:pt x="117" y="22"/>
                  </a:cubicBezTo>
                  <a:cubicBezTo>
                    <a:pt x="117" y="8"/>
                    <a:pt x="109" y="1"/>
                    <a:pt x="10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7823748" y="3786115"/>
              <a:ext cx="5690" cy="44452"/>
            </a:xfrm>
            <a:custGeom>
              <a:avLst/>
              <a:gdLst/>
              <a:ahLst/>
              <a:cxnLst/>
              <a:rect l="l" t="t" r="r" b="b"/>
              <a:pathLst>
                <a:path w="117" h="914" extrusionOk="0">
                  <a:moveTo>
                    <a:pt x="101" y="1"/>
                  </a:moveTo>
                  <a:cubicBezTo>
                    <a:pt x="94" y="1"/>
                    <a:pt x="86" y="7"/>
                    <a:pt x="86" y="21"/>
                  </a:cubicBezTo>
                  <a:cubicBezTo>
                    <a:pt x="58" y="168"/>
                    <a:pt x="58" y="312"/>
                    <a:pt x="28" y="458"/>
                  </a:cubicBezTo>
                  <a:cubicBezTo>
                    <a:pt x="0" y="603"/>
                    <a:pt x="0" y="749"/>
                    <a:pt x="0" y="893"/>
                  </a:cubicBezTo>
                  <a:cubicBezTo>
                    <a:pt x="0" y="906"/>
                    <a:pt x="10" y="913"/>
                    <a:pt x="22" y="913"/>
                  </a:cubicBezTo>
                  <a:cubicBezTo>
                    <a:pt x="39" y="913"/>
                    <a:pt x="58" y="899"/>
                    <a:pt x="58" y="865"/>
                  </a:cubicBezTo>
                  <a:cubicBezTo>
                    <a:pt x="28" y="719"/>
                    <a:pt x="58" y="575"/>
                    <a:pt x="86" y="400"/>
                  </a:cubicBezTo>
                  <a:cubicBezTo>
                    <a:pt x="116" y="284"/>
                    <a:pt x="116" y="138"/>
                    <a:pt x="116" y="21"/>
                  </a:cubicBezTo>
                  <a:cubicBezTo>
                    <a:pt x="116" y="7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7836393" y="3780473"/>
              <a:ext cx="4329" cy="40270"/>
            </a:xfrm>
            <a:custGeom>
              <a:avLst/>
              <a:gdLst/>
              <a:ahLst/>
              <a:cxnLst/>
              <a:rect l="l" t="t" r="r" b="b"/>
              <a:pathLst>
                <a:path w="89" h="828" extrusionOk="0">
                  <a:moveTo>
                    <a:pt x="74" y="0"/>
                  </a:moveTo>
                  <a:cubicBezTo>
                    <a:pt x="66" y="0"/>
                    <a:pt x="59" y="7"/>
                    <a:pt x="59" y="21"/>
                  </a:cubicBezTo>
                  <a:cubicBezTo>
                    <a:pt x="31" y="284"/>
                    <a:pt x="1" y="544"/>
                    <a:pt x="31" y="807"/>
                  </a:cubicBezTo>
                  <a:cubicBezTo>
                    <a:pt x="31" y="821"/>
                    <a:pt x="38" y="828"/>
                    <a:pt x="45" y="828"/>
                  </a:cubicBezTo>
                  <a:cubicBezTo>
                    <a:pt x="52" y="828"/>
                    <a:pt x="59" y="821"/>
                    <a:pt x="59" y="807"/>
                  </a:cubicBezTo>
                  <a:cubicBezTo>
                    <a:pt x="89" y="544"/>
                    <a:pt x="89" y="284"/>
                    <a:pt x="89" y="21"/>
                  </a:cubicBezTo>
                  <a:cubicBezTo>
                    <a:pt x="89" y="7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7850546" y="3773373"/>
              <a:ext cx="5690" cy="40367"/>
            </a:xfrm>
            <a:custGeom>
              <a:avLst/>
              <a:gdLst/>
              <a:ahLst/>
              <a:cxnLst/>
              <a:rect l="l" t="t" r="r" b="b"/>
              <a:pathLst>
                <a:path w="117" h="830" extrusionOk="0">
                  <a:moveTo>
                    <a:pt x="102" y="0"/>
                  </a:moveTo>
                  <a:cubicBezTo>
                    <a:pt x="95" y="0"/>
                    <a:pt x="88" y="8"/>
                    <a:pt x="88" y="23"/>
                  </a:cubicBezTo>
                  <a:cubicBezTo>
                    <a:pt x="30" y="256"/>
                    <a:pt x="0" y="546"/>
                    <a:pt x="0" y="806"/>
                  </a:cubicBezTo>
                  <a:cubicBezTo>
                    <a:pt x="0" y="822"/>
                    <a:pt x="15" y="829"/>
                    <a:pt x="29" y="829"/>
                  </a:cubicBezTo>
                  <a:cubicBezTo>
                    <a:pt x="44" y="829"/>
                    <a:pt x="58" y="822"/>
                    <a:pt x="58" y="806"/>
                  </a:cubicBezTo>
                  <a:cubicBezTo>
                    <a:pt x="58" y="546"/>
                    <a:pt x="88" y="283"/>
                    <a:pt x="116" y="23"/>
                  </a:cubicBezTo>
                  <a:cubicBezTo>
                    <a:pt x="116" y="8"/>
                    <a:pt x="109" y="0"/>
                    <a:pt x="10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7863288" y="3767731"/>
              <a:ext cx="7052" cy="41242"/>
            </a:xfrm>
            <a:custGeom>
              <a:avLst/>
              <a:gdLst/>
              <a:ahLst/>
              <a:cxnLst/>
              <a:rect l="l" t="t" r="r" b="b"/>
              <a:pathLst>
                <a:path w="145" h="848" extrusionOk="0">
                  <a:moveTo>
                    <a:pt x="131" y="0"/>
                  </a:moveTo>
                  <a:cubicBezTo>
                    <a:pt x="124" y="0"/>
                    <a:pt x="117" y="8"/>
                    <a:pt x="117" y="23"/>
                  </a:cubicBezTo>
                  <a:lnTo>
                    <a:pt x="29" y="458"/>
                  </a:lnTo>
                  <a:cubicBezTo>
                    <a:pt x="29" y="574"/>
                    <a:pt x="1" y="690"/>
                    <a:pt x="1" y="836"/>
                  </a:cubicBezTo>
                  <a:cubicBezTo>
                    <a:pt x="9" y="845"/>
                    <a:pt x="17" y="848"/>
                    <a:pt x="25" y="848"/>
                  </a:cubicBezTo>
                  <a:cubicBezTo>
                    <a:pt x="44" y="848"/>
                    <a:pt x="59" y="828"/>
                    <a:pt x="59" y="806"/>
                  </a:cubicBezTo>
                  <a:cubicBezTo>
                    <a:pt x="59" y="546"/>
                    <a:pt x="117" y="283"/>
                    <a:pt x="145" y="23"/>
                  </a:cubicBezTo>
                  <a:cubicBezTo>
                    <a:pt x="145" y="8"/>
                    <a:pt x="138" y="0"/>
                    <a:pt x="1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7873113" y="3763159"/>
              <a:ext cx="4377" cy="36428"/>
            </a:xfrm>
            <a:custGeom>
              <a:avLst/>
              <a:gdLst/>
              <a:ahLst/>
              <a:cxnLst/>
              <a:rect l="l" t="t" r="r" b="b"/>
              <a:pathLst>
                <a:path w="90" h="749" extrusionOk="0">
                  <a:moveTo>
                    <a:pt x="89" y="1"/>
                  </a:moveTo>
                  <a:cubicBezTo>
                    <a:pt x="31" y="233"/>
                    <a:pt x="1" y="493"/>
                    <a:pt x="31" y="726"/>
                  </a:cubicBezTo>
                  <a:cubicBezTo>
                    <a:pt x="31" y="741"/>
                    <a:pt x="46" y="749"/>
                    <a:pt x="60" y="749"/>
                  </a:cubicBezTo>
                  <a:cubicBezTo>
                    <a:pt x="75" y="749"/>
                    <a:pt x="89" y="741"/>
                    <a:pt x="89" y="726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7884445" y="3762041"/>
              <a:ext cx="5690" cy="38908"/>
            </a:xfrm>
            <a:custGeom>
              <a:avLst/>
              <a:gdLst/>
              <a:ahLst/>
              <a:cxnLst/>
              <a:rect l="l" t="t" r="r" b="b"/>
              <a:pathLst>
                <a:path w="117" h="800" extrusionOk="0">
                  <a:moveTo>
                    <a:pt x="88" y="1"/>
                  </a:moveTo>
                  <a:cubicBezTo>
                    <a:pt x="73" y="1"/>
                    <a:pt x="59" y="9"/>
                    <a:pt x="59" y="24"/>
                  </a:cubicBezTo>
                  <a:cubicBezTo>
                    <a:pt x="59" y="140"/>
                    <a:pt x="31" y="284"/>
                    <a:pt x="31" y="430"/>
                  </a:cubicBezTo>
                  <a:cubicBezTo>
                    <a:pt x="31" y="547"/>
                    <a:pt x="0" y="663"/>
                    <a:pt x="31" y="779"/>
                  </a:cubicBezTo>
                  <a:cubicBezTo>
                    <a:pt x="31" y="793"/>
                    <a:pt x="45" y="800"/>
                    <a:pt x="60" y="800"/>
                  </a:cubicBezTo>
                  <a:cubicBezTo>
                    <a:pt x="74" y="800"/>
                    <a:pt x="89" y="793"/>
                    <a:pt x="89" y="779"/>
                  </a:cubicBezTo>
                  <a:cubicBezTo>
                    <a:pt x="59" y="516"/>
                    <a:pt x="117" y="284"/>
                    <a:pt x="117" y="24"/>
                  </a:cubicBezTo>
                  <a:cubicBezTo>
                    <a:pt x="117" y="9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7897236" y="3757518"/>
              <a:ext cx="4231" cy="33947"/>
            </a:xfrm>
            <a:custGeom>
              <a:avLst/>
              <a:gdLst/>
              <a:ahLst/>
              <a:cxnLst/>
              <a:rect l="l" t="t" r="r" b="b"/>
              <a:pathLst>
                <a:path w="87" h="698" extrusionOk="0">
                  <a:moveTo>
                    <a:pt x="58" y="0"/>
                  </a:moveTo>
                  <a:cubicBezTo>
                    <a:pt x="58" y="233"/>
                    <a:pt x="28" y="465"/>
                    <a:pt x="0" y="698"/>
                  </a:cubicBezTo>
                  <a:lnTo>
                    <a:pt x="58" y="698"/>
                  </a:lnTo>
                  <a:cubicBezTo>
                    <a:pt x="58" y="465"/>
                    <a:pt x="86" y="233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7914161" y="3750757"/>
              <a:ext cx="2869" cy="38470"/>
            </a:xfrm>
            <a:custGeom>
              <a:avLst/>
              <a:gdLst/>
              <a:ahLst/>
              <a:cxnLst/>
              <a:rect l="l" t="t" r="r" b="b"/>
              <a:pathLst>
                <a:path w="59" h="791" extrusionOk="0">
                  <a:moveTo>
                    <a:pt x="15" y="1"/>
                  </a:moveTo>
                  <a:cubicBezTo>
                    <a:pt x="8" y="1"/>
                    <a:pt x="1" y="8"/>
                    <a:pt x="1" y="23"/>
                  </a:cubicBezTo>
                  <a:cubicBezTo>
                    <a:pt x="1" y="256"/>
                    <a:pt x="1" y="516"/>
                    <a:pt x="29" y="779"/>
                  </a:cubicBezTo>
                  <a:cubicBezTo>
                    <a:pt x="29" y="787"/>
                    <a:pt x="31" y="790"/>
                    <a:pt x="35" y="790"/>
                  </a:cubicBezTo>
                  <a:cubicBezTo>
                    <a:pt x="44" y="790"/>
                    <a:pt x="59" y="770"/>
                    <a:pt x="59" y="748"/>
                  </a:cubicBezTo>
                  <a:cubicBezTo>
                    <a:pt x="29" y="516"/>
                    <a:pt x="29" y="256"/>
                    <a:pt x="29" y="23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7922672" y="3740885"/>
              <a:ext cx="3550" cy="40318"/>
            </a:xfrm>
            <a:custGeom>
              <a:avLst/>
              <a:gdLst/>
              <a:ahLst/>
              <a:cxnLst/>
              <a:rect l="l" t="t" r="r" b="b"/>
              <a:pathLst>
                <a:path w="73" h="829" extrusionOk="0">
                  <a:moveTo>
                    <a:pt x="69" y="1"/>
                  </a:moveTo>
                  <a:lnTo>
                    <a:pt x="69" y="1"/>
                  </a:lnTo>
                  <a:cubicBezTo>
                    <a:pt x="65" y="1"/>
                    <a:pt x="58" y="8"/>
                    <a:pt x="58" y="22"/>
                  </a:cubicBezTo>
                  <a:cubicBezTo>
                    <a:pt x="72" y="8"/>
                    <a:pt x="72" y="1"/>
                    <a:pt x="69" y="1"/>
                  </a:cubicBezTo>
                  <a:close/>
                  <a:moveTo>
                    <a:pt x="58" y="22"/>
                  </a:moveTo>
                  <a:cubicBezTo>
                    <a:pt x="0" y="284"/>
                    <a:pt x="0" y="545"/>
                    <a:pt x="0" y="807"/>
                  </a:cubicBezTo>
                  <a:cubicBezTo>
                    <a:pt x="0" y="821"/>
                    <a:pt x="7" y="828"/>
                    <a:pt x="14" y="828"/>
                  </a:cubicBezTo>
                  <a:cubicBezTo>
                    <a:pt x="21" y="828"/>
                    <a:pt x="28" y="821"/>
                    <a:pt x="28" y="807"/>
                  </a:cubicBezTo>
                  <a:cubicBezTo>
                    <a:pt x="58" y="545"/>
                    <a:pt x="58" y="284"/>
                    <a:pt x="58" y="22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7933955" y="3732082"/>
              <a:ext cx="5690" cy="46301"/>
            </a:xfrm>
            <a:custGeom>
              <a:avLst/>
              <a:gdLst/>
              <a:ahLst/>
              <a:cxnLst/>
              <a:rect l="l" t="t" r="r" b="b"/>
              <a:pathLst>
                <a:path w="117" h="952" extrusionOk="0">
                  <a:moveTo>
                    <a:pt x="87" y="0"/>
                  </a:moveTo>
                  <a:cubicBezTo>
                    <a:pt x="28" y="117"/>
                    <a:pt x="59" y="291"/>
                    <a:pt x="59" y="435"/>
                  </a:cubicBezTo>
                  <a:cubicBezTo>
                    <a:pt x="28" y="582"/>
                    <a:pt x="28" y="756"/>
                    <a:pt x="1" y="930"/>
                  </a:cubicBezTo>
                  <a:cubicBezTo>
                    <a:pt x="1" y="944"/>
                    <a:pt x="15" y="951"/>
                    <a:pt x="30" y="951"/>
                  </a:cubicBezTo>
                  <a:cubicBezTo>
                    <a:pt x="44" y="951"/>
                    <a:pt x="59" y="944"/>
                    <a:pt x="59" y="930"/>
                  </a:cubicBezTo>
                  <a:cubicBezTo>
                    <a:pt x="59" y="784"/>
                    <a:pt x="59" y="640"/>
                    <a:pt x="87" y="493"/>
                  </a:cubicBezTo>
                  <a:cubicBezTo>
                    <a:pt x="87" y="349"/>
                    <a:pt x="59" y="145"/>
                    <a:pt x="117" y="28"/>
                  </a:cubicBezTo>
                  <a:cubicBezTo>
                    <a:pt x="117" y="0"/>
                    <a:pt x="117" y="0"/>
                    <a:pt x="8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7946601" y="3723960"/>
              <a:ext cx="7198" cy="48732"/>
            </a:xfrm>
            <a:custGeom>
              <a:avLst/>
              <a:gdLst/>
              <a:ahLst/>
              <a:cxnLst/>
              <a:rect l="l" t="t" r="r" b="b"/>
              <a:pathLst>
                <a:path w="148" h="1002" extrusionOk="0">
                  <a:moveTo>
                    <a:pt x="132" y="0"/>
                  </a:moveTo>
                  <a:cubicBezTo>
                    <a:pt x="125" y="0"/>
                    <a:pt x="117" y="7"/>
                    <a:pt x="117" y="21"/>
                  </a:cubicBezTo>
                  <a:cubicBezTo>
                    <a:pt x="31" y="312"/>
                    <a:pt x="1" y="660"/>
                    <a:pt x="31" y="981"/>
                  </a:cubicBezTo>
                  <a:cubicBezTo>
                    <a:pt x="31" y="995"/>
                    <a:pt x="38" y="1002"/>
                    <a:pt x="45" y="1002"/>
                  </a:cubicBezTo>
                  <a:cubicBezTo>
                    <a:pt x="52" y="1002"/>
                    <a:pt x="59" y="995"/>
                    <a:pt x="59" y="981"/>
                  </a:cubicBezTo>
                  <a:cubicBezTo>
                    <a:pt x="59" y="660"/>
                    <a:pt x="89" y="342"/>
                    <a:pt x="147" y="21"/>
                  </a:cubicBezTo>
                  <a:cubicBezTo>
                    <a:pt x="147" y="7"/>
                    <a:pt x="140" y="0"/>
                    <a:pt x="13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7962213" y="3715448"/>
              <a:ext cx="5690" cy="50240"/>
            </a:xfrm>
            <a:custGeom>
              <a:avLst/>
              <a:gdLst/>
              <a:ahLst/>
              <a:cxnLst/>
              <a:rect l="l" t="t" r="r" b="b"/>
              <a:pathLst>
                <a:path w="117" h="1033" extrusionOk="0">
                  <a:moveTo>
                    <a:pt x="102" y="1"/>
                  </a:moveTo>
                  <a:cubicBezTo>
                    <a:pt x="94" y="1"/>
                    <a:pt x="87" y="8"/>
                    <a:pt x="87" y="22"/>
                  </a:cubicBezTo>
                  <a:cubicBezTo>
                    <a:pt x="29" y="342"/>
                    <a:pt x="1" y="661"/>
                    <a:pt x="1" y="1010"/>
                  </a:cubicBezTo>
                  <a:cubicBezTo>
                    <a:pt x="1" y="1025"/>
                    <a:pt x="8" y="1032"/>
                    <a:pt x="18" y="1032"/>
                  </a:cubicBezTo>
                  <a:cubicBezTo>
                    <a:pt x="29" y="1032"/>
                    <a:pt x="44" y="1025"/>
                    <a:pt x="59" y="1010"/>
                  </a:cubicBezTo>
                  <a:cubicBezTo>
                    <a:pt x="59" y="691"/>
                    <a:pt x="87" y="342"/>
                    <a:pt x="117" y="22"/>
                  </a:cubicBezTo>
                  <a:cubicBezTo>
                    <a:pt x="117" y="8"/>
                    <a:pt x="109" y="1"/>
                    <a:pt x="10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7974858" y="3708348"/>
              <a:ext cx="5739" cy="48830"/>
            </a:xfrm>
            <a:custGeom>
              <a:avLst/>
              <a:gdLst/>
              <a:ahLst/>
              <a:cxnLst/>
              <a:rect l="l" t="t" r="r" b="b"/>
              <a:pathLst>
                <a:path w="118" h="1004" extrusionOk="0">
                  <a:moveTo>
                    <a:pt x="103" y="1"/>
                  </a:moveTo>
                  <a:cubicBezTo>
                    <a:pt x="96" y="1"/>
                    <a:pt x="89" y="8"/>
                    <a:pt x="89" y="24"/>
                  </a:cubicBezTo>
                  <a:cubicBezTo>
                    <a:pt x="31" y="314"/>
                    <a:pt x="1" y="663"/>
                    <a:pt x="31" y="981"/>
                  </a:cubicBezTo>
                  <a:cubicBezTo>
                    <a:pt x="31" y="996"/>
                    <a:pt x="38" y="1004"/>
                    <a:pt x="45" y="1004"/>
                  </a:cubicBezTo>
                  <a:cubicBezTo>
                    <a:pt x="52" y="1004"/>
                    <a:pt x="59" y="996"/>
                    <a:pt x="59" y="981"/>
                  </a:cubicBezTo>
                  <a:cubicBezTo>
                    <a:pt x="59" y="663"/>
                    <a:pt x="89" y="342"/>
                    <a:pt x="117" y="24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7989011" y="3698523"/>
              <a:ext cx="5690" cy="53012"/>
            </a:xfrm>
            <a:custGeom>
              <a:avLst/>
              <a:gdLst/>
              <a:ahLst/>
              <a:cxnLst/>
              <a:rect l="l" t="t" r="r" b="b"/>
              <a:pathLst>
                <a:path w="117" h="1090" extrusionOk="0">
                  <a:moveTo>
                    <a:pt x="103" y="0"/>
                  </a:moveTo>
                  <a:cubicBezTo>
                    <a:pt x="96" y="0"/>
                    <a:pt x="89" y="7"/>
                    <a:pt x="89" y="21"/>
                  </a:cubicBezTo>
                  <a:cubicBezTo>
                    <a:pt x="31" y="342"/>
                    <a:pt x="1" y="718"/>
                    <a:pt x="31" y="1067"/>
                  </a:cubicBezTo>
                  <a:cubicBezTo>
                    <a:pt x="31" y="1082"/>
                    <a:pt x="38" y="1090"/>
                    <a:pt x="45" y="1090"/>
                  </a:cubicBezTo>
                  <a:cubicBezTo>
                    <a:pt x="52" y="1090"/>
                    <a:pt x="59" y="1082"/>
                    <a:pt x="59" y="1067"/>
                  </a:cubicBezTo>
                  <a:cubicBezTo>
                    <a:pt x="59" y="718"/>
                    <a:pt x="89" y="370"/>
                    <a:pt x="117" y="21"/>
                  </a:cubicBezTo>
                  <a:cubicBezTo>
                    <a:pt x="117" y="7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003163" y="3690012"/>
              <a:ext cx="4329" cy="57243"/>
            </a:xfrm>
            <a:custGeom>
              <a:avLst/>
              <a:gdLst/>
              <a:ahLst/>
              <a:cxnLst/>
              <a:rect l="l" t="t" r="r" b="b"/>
              <a:pathLst>
                <a:path w="89" h="1177" extrusionOk="0">
                  <a:moveTo>
                    <a:pt x="73" y="1"/>
                  </a:moveTo>
                  <a:cubicBezTo>
                    <a:pt x="66" y="1"/>
                    <a:pt x="58" y="8"/>
                    <a:pt x="58" y="22"/>
                  </a:cubicBezTo>
                  <a:cubicBezTo>
                    <a:pt x="0" y="401"/>
                    <a:pt x="0" y="777"/>
                    <a:pt x="30" y="1156"/>
                  </a:cubicBezTo>
                  <a:cubicBezTo>
                    <a:pt x="30" y="1170"/>
                    <a:pt x="45" y="1177"/>
                    <a:pt x="59" y="1177"/>
                  </a:cubicBezTo>
                  <a:cubicBezTo>
                    <a:pt x="74" y="1177"/>
                    <a:pt x="88" y="1170"/>
                    <a:pt x="88" y="1156"/>
                  </a:cubicBezTo>
                  <a:cubicBezTo>
                    <a:pt x="58" y="777"/>
                    <a:pt x="88" y="401"/>
                    <a:pt x="88" y="22"/>
                  </a:cubicBezTo>
                  <a:cubicBezTo>
                    <a:pt x="88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018727" y="3676929"/>
              <a:ext cx="7052" cy="53401"/>
            </a:xfrm>
            <a:custGeom>
              <a:avLst/>
              <a:gdLst/>
              <a:ahLst/>
              <a:cxnLst/>
              <a:rect l="l" t="t" r="r" b="b"/>
              <a:pathLst>
                <a:path w="145" h="1098" extrusionOk="0">
                  <a:moveTo>
                    <a:pt x="87" y="0"/>
                  </a:moveTo>
                  <a:cubicBezTo>
                    <a:pt x="87" y="379"/>
                    <a:pt x="59" y="728"/>
                    <a:pt x="1" y="1076"/>
                  </a:cubicBezTo>
                  <a:cubicBezTo>
                    <a:pt x="1" y="1090"/>
                    <a:pt x="15" y="1097"/>
                    <a:pt x="30" y="1097"/>
                  </a:cubicBezTo>
                  <a:cubicBezTo>
                    <a:pt x="44" y="1097"/>
                    <a:pt x="59" y="1090"/>
                    <a:pt x="59" y="1076"/>
                  </a:cubicBezTo>
                  <a:cubicBezTo>
                    <a:pt x="145" y="728"/>
                    <a:pt x="145" y="349"/>
                    <a:pt x="11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034241" y="3664576"/>
              <a:ext cx="7149" cy="61086"/>
            </a:xfrm>
            <a:custGeom>
              <a:avLst/>
              <a:gdLst/>
              <a:ahLst/>
              <a:cxnLst/>
              <a:rect l="l" t="t" r="r" b="b"/>
              <a:pathLst>
                <a:path w="147" h="1256" extrusionOk="0">
                  <a:moveTo>
                    <a:pt x="15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0" y="226"/>
                    <a:pt x="31" y="428"/>
                    <a:pt x="31" y="633"/>
                  </a:cubicBezTo>
                  <a:cubicBezTo>
                    <a:pt x="31" y="749"/>
                    <a:pt x="58" y="865"/>
                    <a:pt x="58" y="951"/>
                  </a:cubicBezTo>
                  <a:cubicBezTo>
                    <a:pt x="58" y="1040"/>
                    <a:pt x="58" y="1156"/>
                    <a:pt x="89" y="1242"/>
                  </a:cubicBezTo>
                  <a:cubicBezTo>
                    <a:pt x="89" y="1242"/>
                    <a:pt x="89" y="1255"/>
                    <a:pt x="97" y="1255"/>
                  </a:cubicBezTo>
                  <a:cubicBezTo>
                    <a:pt x="101" y="1255"/>
                    <a:pt x="107" y="1252"/>
                    <a:pt x="117" y="1242"/>
                  </a:cubicBezTo>
                  <a:lnTo>
                    <a:pt x="147" y="1242"/>
                  </a:lnTo>
                  <a:lnTo>
                    <a:pt x="147" y="1214"/>
                  </a:lnTo>
                  <a:cubicBezTo>
                    <a:pt x="147" y="1199"/>
                    <a:pt x="132" y="1191"/>
                    <a:pt x="118" y="1191"/>
                  </a:cubicBezTo>
                  <a:cubicBezTo>
                    <a:pt x="110" y="1191"/>
                    <a:pt x="101" y="1194"/>
                    <a:pt x="96" y="1199"/>
                  </a:cubicBezTo>
                  <a:lnTo>
                    <a:pt x="96" y="1199"/>
                  </a:lnTo>
                  <a:cubicBezTo>
                    <a:pt x="117" y="1150"/>
                    <a:pt x="117" y="1118"/>
                    <a:pt x="117" y="1040"/>
                  </a:cubicBezTo>
                  <a:cubicBezTo>
                    <a:pt x="117" y="1010"/>
                    <a:pt x="117" y="951"/>
                    <a:pt x="89" y="893"/>
                  </a:cubicBezTo>
                  <a:lnTo>
                    <a:pt x="89" y="603"/>
                  </a:lnTo>
                  <a:cubicBezTo>
                    <a:pt x="58" y="401"/>
                    <a:pt x="58" y="226"/>
                    <a:pt x="31" y="22"/>
                  </a:cubicBezTo>
                  <a:cubicBezTo>
                    <a:pt x="31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8049853" y="3653293"/>
              <a:ext cx="4231" cy="57584"/>
            </a:xfrm>
            <a:custGeom>
              <a:avLst/>
              <a:gdLst/>
              <a:ahLst/>
              <a:cxnLst/>
              <a:rect l="l" t="t" r="r" b="b"/>
              <a:pathLst>
                <a:path w="87" h="1184" extrusionOk="0">
                  <a:moveTo>
                    <a:pt x="72" y="0"/>
                  </a:moveTo>
                  <a:cubicBezTo>
                    <a:pt x="65" y="0"/>
                    <a:pt x="58" y="7"/>
                    <a:pt x="58" y="21"/>
                  </a:cubicBezTo>
                  <a:cubicBezTo>
                    <a:pt x="28" y="400"/>
                    <a:pt x="0" y="777"/>
                    <a:pt x="28" y="1183"/>
                  </a:cubicBezTo>
                  <a:lnTo>
                    <a:pt x="86" y="1183"/>
                  </a:lnTo>
                  <a:cubicBezTo>
                    <a:pt x="58" y="777"/>
                    <a:pt x="58" y="400"/>
                    <a:pt x="86" y="21"/>
                  </a:cubicBezTo>
                  <a:cubicBezTo>
                    <a:pt x="86" y="7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062498" y="3647651"/>
              <a:ext cx="5690" cy="60405"/>
            </a:xfrm>
            <a:custGeom>
              <a:avLst/>
              <a:gdLst/>
              <a:ahLst/>
              <a:cxnLst/>
              <a:rect l="l" t="t" r="r" b="b"/>
              <a:pathLst>
                <a:path w="117" h="1242" extrusionOk="0">
                  <a:moveTo>
                    <a:pt x="74" y="0"/>
                  </a:moveTo>
                  <a:cubicBezTo>
                    <a:pt x="66" y="0"/>
                    <a:pt x="59" y="7"/>
                    <a:pt x="59" y="21"/>
                  </a:cubicBezTo>
                  <a:cubicBezTo>
                    <a:pt x="0" y="253"/>
                    <a:pt x="59" y="486"/>
                    <a:pt x="59" y="718"/>
                  </a:cubicBezTo>
                  <a:lnTo>
                    <a:pt x="59" y="1097"/>
                  </a:lnTo>
                  <a:cubicBezTo>
                    <a:pt x="59" y="1125"/>
                    <a:pt x="31" y="1183"/>
                    <a:pt x="59" y="1241"/>
                  </a:cubicBezTo>
                  <a:lnTo>
                    <a:pt x="89" y="1241"/>
                  </a:lnTo>
                  <a:lnTo>
                    <a:pt x="117" y="1213"/>
                  </a:lnTo>
                  <a:cubicBezTo>
                    <a:pt x="117" y="1196"/>
                    <a:pt x="107" y="1189"/>
                    <a:pt x="100" y="1185"/>
                  </a:cubicBezTo>
                  <a:lnTo>
                    <a:pt x="100" y="1185"/>
                  </a:lnTo>
                  <a:cubicBezTo>
                    <a:pt x="102" y="1176"/>
                    <a:pt x="99" y="1166"/>
                    <a:pt x="89" y="1155"/>
                  </a:cubicBezTo>
                  <a:cubicBezTo>
                    <a:pt x="89" y="1125"/>
                    <a:pt x="117" y="1125"/>
                    <a:pt x="117" y="1097"/>
                  </a:cubicBezTo>
                  <a:lnTo>
                    <a:pt x="117" y="923"/>
                  </a:lnTo>
                  <a:lnTo>
                    <a:pt x="117" y="632"/>
                  </a:lnTo>
                  <a:cubicBezTo>
                    <a:pt x="89" y="428"/>
                    <a:pt x="59" y="226"/>
                    <a:pt x="89" y="21"/>
                  </a:cubicBezTo>
                  <a:cubicBezTo>
                    <a:pt x="89" y="7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078110" y="3636319"/>
              <a:ext cx="5690" cy="50240"/>
            </a:xfrm>
            <a:custGeom>
              <a:avLst/>
              <a:gdLst/>
              <a:ahLst/>
              <a:cxnLst/>
              <a:rect l="l" t="t" r="r" b="b"/>
              <a:pathLst>
                <a:path w="117" h="1033" extrusionOk="0">
                  <a:moveTo>
                    <a:pt x="101" y="1"/>
                  </a:moveTo>
                  <a:cubicBezTo>
                    <a:pt x="94" y="1"/>
                    <a:pt x="86" y="8"/>
                    <a:pt x="86" y="22"/>
                  </a:cubicBezTo>
                  <a:cubicBezTo>
                    <a:pt x="28" y="342"/>
                    <a:pt x="0" y="691"/>
                    <a:pt x="28" y="1009"/>
                  </a:cubicBezTo>
                  <a:cubicBezTo>
                    <a:pt x="28" y="1025"/>
                    <a:pt x="43" y="1032"/>
                    <a:pt x="57" y="1032"/>
                  </a:cubicBezTo>
                  <a:cubicBezTo>
                    <a:pt x="72" y="1032"/>
                    <a:pt x="86" y="1025"/>
                    <a:pt x="86" y="1009"/>
                  </a:cubicBezTo>
                  <a:cubicBezTo>
                    <a:pt x="86" y="691"/>
                    <a:pt x="86" y="370"/>
                    <a:pt x="116" y="22"/>
                  </a:cubicBezTo>
                  <a:cubicBezTo>
                    <a:pt x="116" y="8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095035" y="3629218"/>
              <a:ext cx="5739" cy="47419"/>
            </a:xfrm>
            <a:custGeom>
              <a:avLst/>
              <a:gdLst/>
              <a:ahLst/>
              <a:cxnLst/>
              <a:rect l="l" t="t" r="r" b="b"/>
              <a:pathLst>
                <a:path w="118" h="975" extrusionOk="0">
                  <a:moveTo>
                    <a:pt x="102" y="1"/>
                  </a:moveTo>
                  <a:cubicBezTo>
                    <a:pt x="94" y="1"/>
                    <a:pt x="87" y="8"/>
                    <a:pt x="87" y="23"/>
                  </a:cubicBezTo>
                  <a:cubicBezTo>
                    <a:pt x="59" y="198"/>
                    <a:pt x="59" y="342"/>
                    <a:pt x="29" y="516"/>
                  </a:cubicBezTo>
                  <a:cubicBezTo>
                    <a:pt x="1" y="663"/>
                    <a:pt x="1" y="807"/>
                    <a:pt x="29" y="953"/>
                  </a:cubicBezTo>
                  <a:cubicBezTo>
                    <a:pt x="29" y="967"/>
                    <a:pt x="43" y="974"/>
                    <a:pt x="58" y="974"/>
                  </a:cubicBezTo>
                  <a:cubicBezTo>
                    <a:pt x="72" y="974"/>
                    <a:pt x="87" y="967"/>
                    <a:pt x="87" y="953"/>
                  </a:cubicBezTo>
                  <a:cubicBezTo>
                    <a:pt x="1" y="663"/>
                    <a:pt x="117" y="342"/>
                    <a:pt x="117" y="23"/>
                  </a:cubicBezTo>
                  <a:cubicBezTo>
                    <a:pt x="117" y="8"/>
                    <a:pt x="110" y="1"/>
                    <a:pt x="10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8106367" y="3626057"/>
              <a:ext cx="11332" cy="44890"/>
            </a:xfrm>
            <a:custGeom>
              <a:avLst/>
              <a:gdLst/>
              <a:ahLst/>
              <a:cxnLst/>
              <a:rect l="l" t="t" r="r" b="b"/>
              <a:pathLst>
                <a:path w="233" h="923" extrusionOk="0">
                  <a:moveTo>
                    <a:pt x="175" y="0"/>
                  </a:moveTo>
                  <a:cubicBezTo>
                    <a:pt x="144" y="321"/>
                    <a:pt x="0" y="611"/>
                    <a:pt x="58" y="902"/>
                  </a:cubicBezTo>
                  <a:cubicBezTo>
                    <a:pt x="58" y="916"/>
                    <a:pt x="65" y="923"/>
                    <a:pt x="72" y="923"/>
                  </a:cubicBezTo>
                  <a:cubicBezTo>
                    <a:pt x="79" y="923"/>
                    <a:pt x="86" y="916"/>
                    <a:pt x="86" y="902"/>
                  </a:cubicBezTo>
                  <a:cubicBezTo>
                    <a:pt x="58" y="581"/>
                    <a:pt x="203" y="321"/>
                    <a:pt x="233" y="30"/>
                  </a:cubicBezTo>
                  <a:cubicBezTo>
                    <a:pt x="233" y="0"/>
                    <a:pt x="175" y="0"/>
                    <a:pt x="17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8119013" y="3622604"/>
              <a:ext cx="8560" cy="51164"/>
            </a:xfrm>
            <a:custGeom>
              <a:avLst/>
              <a:gdLst/>
              <a:ahLst/>
              <a:cxnLst/>
              <a:rect l="l" t="t" r="r" b="b"/>
              <a:pathLst>
                <a:path w="176" h="1052" extrusionOk="0">
                  <a:moveTo>
                    <a:pt x="154" y="1"/>
                  </a:moveTo>
                  <a:cubicBezTo>
                    <a:pt x="150" y="1"/>
                    <a:pt x="147" y="4"/>
                    <a:pt x="147" y="13"/>
                  </a:cubicBezTo>
                  <a:cubicBezTo>
                    <a:pt x="89" y="362"/>
                    <a:pt x="59" y="682"/>
                    <a:pt x="1" y="1031"/>
                  </a:cubicBezTo>
                  <a:cubicBezTo>
                    <a:pt x="1" y="1045"/>
                    <a:pt x="15" y="1052"/>
                    <a:pt x="30" y="1052"/>
                  </a:cubicBezTo>
                  <a:cubicBezTo>
                    <a:pt x="44" y="1052"/>
                    <a:pt x="59" y="1045"/>
                    <a:pt x="59" y="1031"/>
                  </a:cubicBezTo>
                  <a:cubicBezTo>
                    <a:pt x="89" y="682"/>
                    <a:pt x="147" y="362"/>
                    <a:pt x="175" y="13"/>
                  </a:cubicBezTo>
                  <a:cubicBezTo>
                    <a:pt x="175" y="13"/>
                    <a:pt x="163" y="1"/>
                    <a:pt x="15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8135986" y="3629218"/>
              <a:ext cx="8511" cy="43188"/>
            </a:xfrm>
            <a:custGeom>
              <a:avLst/>
              <a:gdLst/>
              <a:ahLst/>
              <a:cxnLst/>
              <a:rect l="l" t="t" r="r" b="b"/>
              <a:pathLst>
                <a:path w="175" h="888" extrusionOk="0">
                  <a:moveTo>
                    <a:pt x="157" y="1"/>
                  </a:moveTo>
                  <a:cubicBezTo>
                    <a:pt x="146" y="1"/>
                    <a:pt x="132" y="8"/>
                    <a:pt x="117" y="23"/>
                  </a:cubicBezTo>
                  <a:cubicBezTo>
                    <a:pt x="58" y="284"/>
                    <a:pt x="31" y="574"/>
                    <a:pt x="0" y="865"/>
                  </a:cubicBezTo>
                  <a:cubicBezTo>
                    <a:pt x="0" y="880"/>
                    <a:pt x="8" y="888"/>
                    <a:pt x="15" y="888"/>
                  </a:cubicBezTo>
                  <a:cubicBezTo>
                    <a:pt x="23" y="888"/>
                    <a:pt x="31" y="880"/>
                    <a:pt x="31" y="865"/>
                  </a:cubicBezTo>
                  <a:cubicBezTo>
                    <a:pt x="58" y="605"/>
                    <a:pt x="117" y="314"/>
                    <a:pt x="175" y="23"/>
                  </a:cubicBezTo>
                  <a:cubicBezTo>
                    <a:pt x="175" y="8"/>
                    <a:pt x="168" y="1"/>
                    <a:pt x="15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8151598" y="3634520"/>
              <a:ext cx="5690" cy="36428"/>
            </a:xfrm>
            <a:custGeom>
              <a:avLst/>
              <a:gdLst/>
              <a:ahLst/>
              <a:cxnLst/>
              <a:rect l="l" t="t" r="r" b="b"/>
              <a:pathLst>
                <a:path w="117" h="749" extrusionOk="0">
                  <a:moveTo>
                    <a:pt x="86" y="0"/>
                  </a:moveTo>
                  <a:cubicBezTo>
                    <a:pt x="0" y="233"/>
                    <a:pt x="0" y="496"/>
                    <a:pt x="0" y="728"/>
                  </a:cubicBezTo>
                  <a:cubicBezTo>
                    <a:pt x="0" y="742"/>
                    <a:pt x="7" y="749"/>
                    <a:pt x="14" y="749"/>
                  </a:cubicBezTo>
                  <a:cubicBezTo>
                    <a:pt x="21" y="749"/>
                    <a:pt x="28" y="742"/>
                    <a:pt x="28" y="728"/>
                  </a:cubicBezTo>
                  <a:lnTo>
                    <a:pt x="116" y="31"/>
                  </a:lnTo>
                  <a:cubicBezTo>
                    <a:pt x="11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8162881" y="3641037"/>
              <a:ext cx="6663" cy="28549"/>
            </a:xfrm>
            <a:custGeom>
              <a:avLst/>
              <a:gdLst/>
              <a:ahLst/>
              <a:cxnLst/>
              <a:rect l="l" t="t" r="r" b="b"/>
              <a:pathLst>
                <a:path w="137" h="587" extrusionOk="0">
                  <a:moveTo>
                    <a:pt x="98" y="0"/>
                  </a:moveTo>
                  <a:cubicBezTo>
                    <a:pt x="92" y="0"/>
                    <a:pt x="87" y="4"/>
                    <a:pt x="87" y="13"/>
                  </a:cubicBezTo>
                  <a:cubicBezTo>
                    <a:pt x="28" y="187"/>
                    <a:pt x="1" y="389"/>
                    <a:pt x="1" y="564"/>
                  </a:cubicBezTo>
                  <a:cubicBezTo>
                    <a:pt x="1" y="579"/>
                    <a:pt x="15" y="586"/>
                    <a:pt x="30" y="586"/>
                  </a:cubicBezTo>
                  <a:cubicBezTo>
                    <a:pt x="44" y="586"/>
                    <a:pt x="59" y="579"/>
                    <a:pt x="59" y="564"/>
                  </a:cubicBezTo>
                  <a:cubicBezTo>
                    <a:pt x="59" y="389"/>
                    <a:pt x="87" y="215"/>
                    <a:pt x="117" y="41"/>
                  </a:cubicBezTo>
                  <a:cubicBezTo>
                    <a:pt x="136" y="21"/>
                    <a:pt x="113" y="0"/>
                    <a:pt x="9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8174213" y="3646192"/>
              <a:ext cx="5690" cy="25728"/>
            </a:xfrm>
            <a:custGeom>
              <a:avLst/>
              <a:gdLst/>
              <a:ahLst/>
              <a:cxnLst/>
              <a:rect l="l" t="t" r="r" b="b"/>
              <a:pathLst>
                <a:path w="117" h="529" extrusionOk="0">
                  <a:moveTo>
                    <a:pt x="101" y="0"/>
                  </a:moveTo>
                  <a:cubicBezTo>
                    <a:pt x="94" y="0"/>
                    <a:pt x="86" y="8"/>
                    <a:pt x="86" y="23"/>
                  </a:cubicBezTo>
                  <a:cubicBezTo>
                    <a:pt x="28" y="167"/>
                    <a:pt x="0" y="342"/>
                    <a:pt x="0" y="488"/>
                  </a:cubicBezTo>
                  <a:cubicBezTo>
                    <a:pt x="0" y="508"/>
                    <a:pt x="14" y="528"/>
                    <a:pt x="22" y="528"/>
                  </a:cubicBezTo>
                  <a:cubicBezTo>
                    <a:pt x="26" y="528"/>
                    <a:pt x="28" y="525"/>
                    <a:pt x="28" y="516"/>
                  </a:cubicBezTo>
                  <a:cubicBezTo>
                    <a:pt x="58" y="342"/>
                    <a:pt x="86" y="167"/>
                    <a:pt x="116" y="23"/>
                  </a:cubicBezTo>
                  <a:cubicBezTo>
                    <a:pt x="116" y="8"/>
                    <a:pt x="109" y="0"/>
                    <a:pt x="10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8184038" y="3643809"/>
              <a:ext cx="5690" cy="28597"/>
            </a:xfrm>
            <a:custGeom>
              <a:avLst/>
              <a:gdLst/>
              <a:ahLst/>
              <a:cxnLst/>
              <a:rect l="l" t="t" r="r" b="b"/>
              <a:pathLst>
                <a:path w="117" h="588" extrusionOk="0">
                  <a:moveTo>
                    <a:pt x="96" y="1"/>
                  </a:moveTo>
                  <a:cubicBezTo>
                    <a:pt x="92" y="1"/>
                    <a:pt x="89" y="4"/>
                    <a:pt x="89" y="14"/>
                  </a:cubicBezTo>
                  <a:cubicBezTo>
                    <a:pt x="30" y="188"/>
                    <a:pt x="0" y="391"/>
                    <a:pt x="30" y="565"/>
                  </a:cubicBezTo>
                  <a:cubicBezTo>
                    <a:pt x="30" y="580"/>
                    <a:pt x="37" y="588"/>
                    <a:pt x="44" y="588"/>
                  </a:cubicBezTo>
                  <a:cubicBezTo>
                    <a:pt x="51" y="588"/>
                    <a:pt x="58" y="580"/>
                    <a:pt x="58" y="565"/>
                  </a:cubicBezTo>
                  <a:cubicBezTo>
                    <a:pt x="58" y="391"/>
                    <a:pt x="89" y="216"/>
                    <a:pt x="116" y="14"/>
                  </a:cubicBezTo>
                  <a:cubicBezTo>
                    <a:pt x="116" y="14"/>
                    <a:pt x="104" y="1"/>
                    <a:pt x="9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8195321" y="3637730"/>
              <a:ext cx="4377" cy="29035"/>
            </a:xfrm>
            <a:custGeom>
              <a:avLst/>
              <a:gdLst/>
              <a:ahLst/>
              <a:cxnLst/>
              <a:rect l="l" t="t" r="r" b="b"/>
              <a:pathLst>
                <a:path w="90" h="597" extrusionOk="0">
                  <a:moveTo>
                    <a:pt x="74" y="0"/>
                  </a:moveTo>
                  <a:cubicBezTo>
                    <a:pt x="66" y="0"/>
                    <a:pt x="59" y="8"/>
                    <a:pt x="59" y="23"/>
                  </a:cubicBezTo>
                  <a:cubicBezTo>
                    <a:pt x="31" y="197"/>
                    <a:pt x="1" y="399"/>
                    <a:pt x="1" y="574"/>
                  </a:cubicBezTo>
                  <a:cubicBezTo>
                    <a:pt x="1" y="589"/>
                    <a:pt x="15" y="596"/>
                    <a:pt x="30" y="596"/>
                  </a:cubicBezTo>
                  <a:cubicBezTo>
                    <a:pt x="44" y="596"/>
                    <a:pt x="59" y="589"/>
                    <a:pt x="59" y="574"/>
                  </a:cubicBezTo>
                  <a:cubicBezTo>
                    <a:pt x="59" y="399"/>
                    <a:pt x="89" y="197"/>
                    <a:pt x="89" y="23"/>
                  </a:cubicBezTo>
                  <a:cubicBezTo>
                    <a:pt x="89" y="8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8206653" y="3626835"/>
              <a:ext cx="8511" cy="27527"/>
            </a:xfrm>
            <a:custGeom>
              <a:avLst/>
              <a:gdLst/>
              <a:ahLst/>
              <a:cxnLst/>
              <a:rect l="l" t="t" r="r" b="b"/>
              <a:pathLst>
                <a:path w="175" h="566" extrusionOk="0">
                  <a:moveTo>
                    <a:pt x="23" y="1"/>
                  </a:moveTo>
                  <a:cubicBezTo>
                    <a:pt x="14" y="1"/>
                    <a:pt x="0" y="14"/>
                    <a:pt x="0" y="14"/>
                  </a:cubicBezTo>
                  <a:cubicBezTo>
                    <a:pt x="30" y="189"/>
                    <a:pt x="58" y="391"/>
                    <a:pt x="116" y="565"/>
                  </a:cubicBezTo>
                  <a:lnTo>
                    <a:pt x="175" y="565"/>
                  </a:lnTo>
                  <a:lnTo>
                    <a:pt x="175" y="537"/>
                  </a:lnTo>
                  <a:cubicBezTo>
                    <a:pt x="116" y="537"/>
                    <a:pt x="58" y="72"/>
                    <a:pt x="30" y="14"/>
                  </a:cubicBezTo>
                  <a:cubicBezTo>
                    <a:pt x="30" y="4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8215116" y="3614725"/>
              <a:ext cx="6420" cy="26603"/>
            </a:xfrm>
            <a:custGeom>
              <a:avLst/>
              <a:gdLst/>
              <a:ahLst/>
              <a:cxnLst/>
              <a:rect l="l" t="t" r="r" b="b"/>
              <a:pathLst>
                <a:path w="132" h="547" extrusionOk="0">
                  <a:moveTo>
                    <a:pt x="59" y="1"/>
                  </a:moveTo>
                  <a:cubicBezTo>
                    <a:pt x="31" y="1"/>
                    <a:pt x="1" y="1"/>
                    <a:pt x="1" y="31"/>
                  </a:cubicBezTo>
                  <a:cubicBezTo>
                    <a:pt x="31" y="175"/>
                    <a:pt x="59" y="349"/>
                    <a:pt x="89" y="524"/>
                  </a:cubicBezTo>
                  <a:cubicBezTo>
                    <a:pt x="89" y="539"/>
                    <a:pt x="103" y="546"/>
                    <a:pt x="114" y="546"/>
                  </a:cubicBezTo>
                  <a:cubicBezTo>
                    <a:pt x="125" y="546"/>
                    <a:pt x="132" y="539"/>
                    <a:pt x="117" y="524"/>
                  </a:cubicBezTo>
                  <a:cubicBezTo>
                    <a:pt x="117" y="349"/>
                    <a:pt x="89" y="175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8220757" y="3603442"/>
              <a:ext cx="7198" cy="23734"/>
            </a:xfrm>
            <a:custGeom>
              <a:avLst/>
              <a:gdLst/>
              <a:ahLst/>
              <a:cxnLst/>
              <a:rect l="l" t="t" r="r" b="b"/>
              <a:pathLst>
                <a:path w="148" h="488" extrusionOk="0">
                  <a:moveTo>
                    <a:pt x="1" y="0"/>
                  </a:moveTo>
                  <a:cubicBezTo>
                    <a:pt x="31" y="175"/>
                    <a:pt x="59" y="321"/>
                    <a:pt x="117" y="465"/>
                  </a:cubicBezTo>
                  <a:cubicBezTo>
                    <a:pt x="117" y="480"/>
                    <a:pt x="125" y="488"/>
                    <a:pt x="132" y="488"/>
                  </a:cubicBezTo>
                  <a:cubicBezTo>
                    <a:pt x="140" y="488"/>
                    <a:pt x="147" y="480"/>
                    <a:pt x="147" y="465"/>
                  </a:cubicBezTo>
                  <a:cubicBezTo>
                    <a:pt x="117" y="321"/>
                    <a:pt x="59" y="147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8223578" y="3590748"/>
              <a:ext cx="10700" cy="23685"/>
            </a:xfrm>
            <a:custGeom>
              <a:avLst/>
              <a:gdLst/>
              <a:ahLst/>
              <a:cxnLst/>
              <a:rect l="l" t="t" r="r" b="b"/>
              <a:pathLst>
                <a:path w="220" h="487" extrusionOk="0">
                  <a:moveTo>
                    <a:pt x="59" y="1"/>
                  </a:moveTo>
                  <a:cubicBezTo>
                    <a:pt x="31" y="1"/>
                    <a:pt x="1" y="1"/>
                    <a:pt x="31" y="29"/>
                  </a:cubicBezTo>
                  <a:cubicBezTo>
                    <a:pt x="59" y="175"/>
                    <a:pt x="117" y="350"/>
                    <a:pt x="175" y="466"/>
                  </a:cubicBezTo>
                  <a:cubicBezTo>
                    <a:pt x="175" y="480"/>
                    <a:pt x="190" y="487"/>
                    <a:pt x="201" y="487"/>
                  </a:cubicBezTo>
                  <a:cubicBezTo>
                    <a:pt x="212" y="487"/>
                    <a:pt x="219" y="480"/>
                    <a:pt x="205" y="466"/>
                  </a:cubicBezTo>
                  <a:cubicBezTo>
                    <a:pt x="175" y="319"/>
                    <a:pt x="117" y="145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8229269" y="3577374"/>
              <a:ext cx="9970" cy="27187"/>
            </a:xfrm>
            <a:custGeom>
              <a:avLst/>
              <a:gdLst/>
              <a:ahLst/>
              <a:cxnLst/>
              <a:rect l="l" t="t" r="r" b="b"/>
              <a:pathLst>
                <a:path w="205" h="559" extrusionOk="0">
                  <a:moveTo>
                    <a:pt x="22" y="1"/>
                  </a:moveTo>
                  <a:cubicBezTo>
                    <a:pt x="13" y="1"/>
                    <a:pt x="0" y="13"/>
                    <a:pt x="0" y="13"/>
                  </a:cubicBezTo>
                  <a:cubicBezTo>
                    <a:pt x="30" y="218"/>
                    <a:pt x="88" y="392"/>
                    <a:pt x="147" y="536"/>
                  </a:cubicBezTo>
                  <a:cubicBezTo>
                    <a:pt x="160" y="551"/>
                    <a:pt x="175" y="559"/>
                    <a:pt x="186" y="559"/>
                  </a:cubicBezTo>
                  <a:cubicBezTo>
                    <a:pt x="197" y="559"/>
                    <a:pt x="205" y="551"/>
                    <a:pt x="205" y="536"/>
                  </a:cubicBezTo>
                  <a:lnTo>
                    <a:pt x="30" y="13"/>
                  </a:lnTo>
                  <a:cubicBezTo>
                    <a:pt x="30" y="4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8230728" y="3562832"/>
              <a:ext cx="13715" cy="29959"/>
            </a:xfrm>
            <a:custGeom>
              <a:avLst/>
              <a:gdLst/>
              <a:ahLst/>
              <a:cxnLst/>
              <a:rect l="l" t="t" r="r" b="b"/>
              <a:pathLst>
                <a:path w="282" h="616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28" y="138"/>
                    <a:pt x="86" y="254"/>
                    <a:pt x="117" y="370"/>
                  </a:cubicBezTo>
                  <a:cubicBezTo>
                    <a:pt x="144" y="459"/>
                    <a:pt x="175" y="545"/>
                    <a:pt x="233" y="603"/>
                  </a:cubicBezTo>
                  <a:cubicBezTo>
                    <a:pt x="241" y="612"/>
                    <a:pt x="249" y="615"/>
                    <a:pt x="256" y="615"/>
                  </a:cubicBezTo>
                  <a:cubicBezTo>
                    <a:pt x="273" y="615"/>
                    <a:pt x="282" y="595"/>
                    <a:pt x="261" y="575"/>
                  </a:cubicBezTo>
                  <a:cubicBezTo>
                    <a:pt x="144" y="428"/>
                    <a:pt x="86" y="196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8232089" y="3549749"/>
              <a:ext cx="14153" cy="27479"/>
            </a:xfrm>
            <a:custGeom>
              <a:avLst/>
              <a:gdLst/>
              <a:ahLst/>
              <a:cxnLst/>
              <a:rect l="l" t="t" r="r" b="b"/>
              <a:pathLst>
                <a:path w="291" h="565" extrusionOk="0">
                  <a:moveTo>
                    <a:pt x="30" y="0"/>
                  </a:moveTo>
                  <a:cubicBezTo>
                    <a:pt x="30" y="0"/>
                    <a:pt x="0" y="0"/>
                    <a:pt x="0" y="30"/>
                  </a:cubicBezTo>
                  <a:cubicBezTo>
                    <a:pt x="89" y="205"/>
                    <a:pt x="147" y="379"/>
                    <a:pt x="233" y="553"/>
                  </a:cubicBezTo>
                  <a:cubicBezTo>
                    <a:pt x="241" y="561"/>
                    <a:pt x="250" y="565"/>
                    <a:pt x="258" y="565"/>
                  </a:cubicBezTo>
                  <a:cubicBezTo>
                    <a:pt x="277" y="565"/>
                    <a:pt x="291" y="545"/>
                    <a:pt x="291" y="52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8227907" y="3532192"/>
              <a:ext cx="16974" cy="29521"/>
            </a:xfrm>
            <a:custGeom>
              <a:avLst/>
              <a:gdLst/>
              <a:ahLst/>
              <a:cxnLst/>
              <a:rect l="l" t="t" r="r" b="b"/>
              <a:pathLst>
                <a:path w="349" h="607" extrusionOk="0">
                  <a:moveTo>
                    <a:pt x="21" y="0"/>
                  </a:moveTo>
                  <a:cubicBezTo>
                    <a:pt x="13" y="0"/>
                    <a:pt x="0" y="12"/>
                    <a:pt x="0" y="12"/>
                  </a:cubicBezTo>
                  <a:cubicBezTo>
                    <a:pt x="116" y="217"/>
                    <a:pt x="202" y="391"/>
                    <a:pt x="319" y="594"/>
                  </a:cubicBezTo>
                  <a:cubicBezTo>
                    <a:pt x="319" y="602"/>
                    <a:pt x="321" y="606"/>
                    <a:pt x="325" y="606"/>
                  </a:cubicBezTo>
                  <a:cubicBezTo>
                    <a:pt x="334" y="606"/>
                    <a:pt x="349" y="585"/>
                    <a:pt x="349" y="566"/>
                  </a:cubicBezTo>
                  <a:cubicBezTo>
                    <a:pt x="291" y="361"/>
                    <a:pt x="175" y="159"/>
                    <a:pt x="28" y="12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8227907" y="3520130"/>
              <a:ext cx="18335" cy="28841"/>
            </a:xfrm>
            <a:custGeom>
              <a:avLst/>
              <a:gdLst/>
              <a:ahLst/>
              <a:cxnLst/>
              <a:rect l="l" t="t" r="r" b="b"/>
              <a:pathLst>
                <a:path w="377" h="593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28" y="116"/>
                    <a:pt x="86" y="202"/>
                    <a:pt x="144" y="291"/>
                  </a:cubicBezTo>
                  <a:cubicBezTo>
                    <a:pt x="202" y="377"/>
                    <a:pt x="261" y="465"/>
                    <a:pt x="319" y="581"/>
                  </a:cubicBezTo>
                  <a:cubicBezTo>
                    <a:pt x="327" y="589"/>
                    <a:pt x="336" y="593"/>
                    <a:pt x="344" y="593"/>
                  </a:cubicBezTo>
                  <a:cubicBezTo>
                    <a:pt x="363" y="593"/>
                    <a:pt x="377" y="572"/>
                    <a:pt x="377" y="551"/>
                  </a:cubicBezTo>
                  <a:cubicBezTo>
                    <a:pt x="319" y="465"/>
                    <a:pt x="261" y="377"/>
                    <a:pt x="202" y="319"/>
                  </a:cubicBezTo>
                  <a:cubicBezTo>
                    <a:pt x="144" y="202"/>
                    <a:pt x="58" y="116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8222703" y="3510987"/>
              <a:ext cx="20719" cy="22421"/>
            </a:xfrm>
            <a:custGeom>
              <a:avLst/>
              <a:gdLst/>
              <a:ahLst/>
              <a:cxnLst/>
              <a:rect l="l" t="t" r="r" b="b"/>
              <a:pathLst>
                <a:path w="426" h="461" extrusionOk="0">
                  <a:moveTo>
                    <a:pt x="13" y="0"/>
                  </a:moveTo>
                  <a:lnTo>
                    <a:pt x="13" y="0"/>
                  </a:lnTo>
                  <a:cubicBezTo>
                    <a:pt x="6" y="0"/>
                    <a:pt x="0" y="14"/>
                    <a:pt x="19" y="14"/>
                  </a:cubicBezTo>
                  <a:cubicBezTo>
                    <a:pt x="19" y="4"/>
                    <a:pt x="16" y="0"/>
                    <a:pt x="13" y="0"/>
                  </a:cubicBezTo>
                  <a:close/>
                  <a:moveTo>
                    <a:pt x="19" y="14"/>
                  </a:moveTo>
                  <a:cubicBezTo>
                    <a:pt x="165" y="158"/>
                    <a:pt x="282" y="304"/>
                    <a:pt x="398" y="448"/>
                  </a:cubicBezTo>
                  <a:cubicBezTo>
                    <a:pt x="398" y="457"/>
                    <a:pt x="400" y="461"/>
                    <a:pt x="404" y="461"/>
                  </a:cubicBezTo>
                  <a:cubicBezTo>
                    <a:pt x="412" y="461"/>
                    <a:pt x="426" y="440"/>
                    <a:pt x="426" y="421"/>
                  </a:cubicBezTo>
                  <a:cubicBezTo>
                    <a:pt x="309" y="274"/>
                    <a:pt x="193" y="130"/>
                    <a:pt x="19" y="1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8192500" y="3583647"/>
              <a:ext cx="15660" cy="32585"/>
            </a:xfrm>
            <a:custGeom>
              <a:avLst/>
              <a:gdLst/>
              <a:ahLst/>
              <a:cxnLst/>
              <a:rect l="l" t="t" r="r" b="b"/>
              <a:pathLst>
                <a:path w="322" h="670" extrusionOk="0">
                  <a:moveTo>
                    <a:pt x="291" y="0"/>
                  </a:moveTo>
                  <a:cubicBezTo>
                    <a:pt x="205" y="233"/>
                    <a:pt x="117" y="465"/>
                    <a:pt x="1" y="670"/>
                  </a:cubicBezTo>
                  <a:cubicBezTo>
                    <a:pt x="147" y="465"/>
                    <a:pt x="263" y="263"/>
                    <a:pt x="321" y="31"/>
                  </a:cubicBezTo>
                  <a:cubicBezTo>
                    <a:pt x="321" y="0"/>
                    <a:pt x="291" y="0"/>
                    <a:pt x="29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8186859" y="3493186"/>
              <a:ext cx="25485" cy="33655"/>
            </a:xfrm>
            <a:custGeom>
              <a:avLst/>
              <a:gdLst/>
              <a:ahLst/>
              <a:cxnLst/>
              <a:rect l="l" t="t" r="r" b="b"/>
              <a:pathLst>
                <a:path w="524" h="692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117" y="117"/>
                    <a:pt x="233" y="147"/>
                    <a:pt x="321" y="264"/>
                  </a:cubicBezTo>
                  <a:cubicBezTo>
                    <a:pt x="437" y="380"/>
                    <a:pt x="465" y="524"/>
                    <a:pt x="495" y="670"/>
                  </a:cubicBezTo>
                  <a:cubicBezTo>
                    <a:pt x="495" y="684"/>
                    <a:pt x="502" y="691"/>
                    <a:pt x="509" y="691"/>
                  </a:cubicBezTo>
                  <a:cubicBezTo>
                    <a:pt x="516" y="691"/>
                    <a:pt x="523" y="684"/>
                    <a:pt x="523" y="670"/>
                  </a:cubicBezTo>
                  <a:cubicBezTo>
                    <a:pt x="523" y="408"/>
                    <a:pt x="291" y="5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8209474" y="3544059"/>
              <a:ext cx="5690" cy="21934"/>
            </a:xfrm>
            <a:custGeom>
              <a:avLst/>
              <a:gdLst/>
              <a:ahLst/>
              <a:cxnLst/>
              <a:rect l="l" t="t" r="r" b="b"/>
              <a:pathLst>
                <a:path w="117" h="451" extrusionOk="0">
                  <a:moveTo>
                    <a:pt x="89" y="1"/>
                  </a:moveTo>
                  <a:cubicBezTo>
                    <a:pt x="89" y="119"/>
                    <a:pt x="69" y="236"/>
                    <a:pt x="30" y="354"/>
                  </a:cubicBezTo>
                  <a:lnTo>
                    <a:pt x="30" y="354"/>
                  </a:lnTo>
                  <a:lnTo>
                    <a:pt x="30" y="117"/>
                  </a:lnTo>
                  <a:cubicBezTo>
                    <a:pt x="30" y="103"/>
                    <a:pt x="23" y="96"/>
                    <a:pt x="15" y="96"/>
                  </a:cubicBezTo>
                  <a:cubicBezTo>
                    <a:pt x="8" y="96"/>
                    <a:pt x="0" y="103"/>
                    <a:pt x="0" y="117"/>
                  </a:cubicBezTo>
                  <a:lnTo>
                    <a:pt x="0" y="438"/>
                  </a:lnTo>
                  <a:cubicBezTo>
                    <a:pt x="0" y="438"/>
                    <a:pt x="14" y="450"/>
                    <a:pt x="23" y="450"/>
                  </a:cubicBezTo>
                  <a:cubicBezTo>
                    <a:pt x="27" y="450"/>
                    <a:pt x="30" y="447"/>
                    <a:pt x="30" y="438"/>
                  </a:cubicBezTo>
                  <a:cubicBezTo>
                    <a:pt x="89" y="291"/>
                    <a:pt x="117" y="147"/>
                    <a:pt x="8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8131804" y="3603782"/>
              <a:ext cx="26847" cy="15855"/>
            </a:xfrm>
            <a:custGeom>
              <a:avLst/>
              <a:gdLst/>
              <a:ahLst/>
              <a:cxnLst/>
              <a:rect l="l" t="t" r="r" b="b"/>
              <a:pathLst>
                <a:path w="552" h="326" extrusionOk="0">
                  <a:moveTo>
                    <a:pt x="363" y="1"/>
                  </a:moveTo>
                  <a:cubicBezTo>
                    <a:pt x="356" y="1"/>
                    <a:pt x="349" y="8"/>
                    <a:pt x="349" y="23"/>
                  </a:cubicBezTo>
                  <a:cubicBezTo>
                    <a:pt x="349" y="51"/>
                    <a:pt x="349" y="82"/>
                    <a:pt x="377" y="109"/>
                  </a:cubicBezTo>
                  <a:cubicBezTo>
                    <a:pt x="407" y="140"/>
                    <a:pt x="435" y="140"/>
                    <a:pt x="435" y="168"/>
                  </a:cubicBezTo>
                  <a:cubicBezTo>
                    <a:pt x="465" y="168"/>
                    <a:pt x="493" y="198"/>
                    <a:pt x="493" y="226"/>
                  </a:cubicBezTo>
                  <a:cubicBezTo>
                    <a:pt x="515" y="268"/>
                    <a:pt x="505" y="296"/>
                    <a:pt x="487" y="296"/>
                  </a:cubicBezTo>
                  <a:cubicBezTo>
                    <a:pt x="480" y="296"/>
                    <a:pt x="473" y="292"/>
                    <a:pt x="465" y="284"/>
                  </a:cubicBezTo>
                  <a:cubicBezTo>
                    <a:pt x="407" y="284"/>
                    <a:pt x="377" y="256"/>
                    <a:pt x="349" y="256"/>
                  </a:cubicBezTo>
                  <a:cubicBezTo>
                    <a:pt x="319" y="226"/>
                    <a:pt x="261" y="198"/>
                    <a:pt x="233" y="198"/>
                  </a:cubicBezTo>
                  <a:cubicBezTo>
                    <a:pt x="144" y="168"/>
                    <a:pt x="86" y="168"/>
                    <a:pt x="0" y="168"/>
                  </a:cubicBezTo>
                  <a:lnTo>
                    <a:pt x="0" y="198"/>
                  </a:lnTo>
                  <a:cubicBezTo>
                    <a:pt x="144" y="198"/>
                    <a:pt x="261" y="226"/>
                    <a:pt x="377" y="284"/>
                  </a:cubicBezTo>
                  <a:cubicBezTo>
                    <a:pt x="398" y="305"/>
                    <a:pt x="434" y="325"/>
                    <a:pt x="473" y="325"/>
                  </a:cubicBezTo>
                  <a:cubicBezTo>
                    <a:pt x="490" y="325"/>
                    <a:pt x="506" y="322"/>
                    <a:pt x="523" y="314"/>
                  </a:cubicBezTo>
                  <a:cubicBezTo>
                    <a:pt x="551" y="314"/>
                    <a:pt x="551" y="284"/>
                    <a:pt x="551" y="256"/>
                  </a:cubicBezTo>
                  <a:cubicBezTo>
                    <a:pt x="551" y="140"/>
                    <a:pt x="349" y="140"/>
                    <a:pt x="377" y="23"/>
                  </a:cubicBezTo>
                  <a:cubicBezTo>
                    <a:pt x="377" y="8"/>
                    <a:pt x="370" y="1"/>
                    <a:pt x="36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7672979" y="3775221"/>
              <a:ext cx="30640" cy="19697"/>
            </a:xfrm>
            <a:custGeom>
              <a:avLst/>
              <a:gdLst/>
              <a:ahLst/>
              <a:cxnLst/>
              <a:rect l="l" t="t" r="r" b="b"/>
              <a:pathLst>
                <a:path w="630" h="405" extrusionOk="0">
                  <a:moveTo>
                    <a:pt x="621" y="1"/>
                  </a:moveTo>
                  <a:cubicBezTo>
                    <a:pt x="617" y="1"/>
                    <a:pt x="611" y="4"/>
                    <a:pt x="601" y="13"/>
                  </a:cubicBezTo>
                  <a:cubicBezTo>
                    <a:pt x="427" y="159"/>
                    <a:pt x="222" y="276"/>
                    <a:pt x="20" y="392"/>
                  </a:cubicBezTo>
                  <a:cubicBezTo>
                    <a:pt x="253" y="304"/>
                    <a:pt x="427" y="187"/>
                    <a:pt x="629" y="13"/>
                  </a:cubicBezTo>
                  <a:cubicBezTo>
                    <a:pt x="629" y="13"/>
                    <a:pt x="629" y="1"/>
                    <a:pt x="621" y="1"/>
                  </a:cubicBezTo>
                  <a:close/>
                  <a:moveTo>
                    <a:pt x="20" y="392"/>
                  </a:moveTo>
                  <a:cubicBezTo>
                    <a:pt x="0" y="392"/>
                    <a:pt x="7" y="404"/>
                    <a:pt x="14" y="404"/>
                  </a:cubicBezTo>
                  <a:cubicBezTo>
                    <a:pt x="17" y="404"/>
                    <a:pt x="20" y="401"/>
                    <a:pt x="20" y="392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7761544" y="3673476"/>
              <a:ext cx="111617" cy="67116"/>
            </a:xfrm>
            <a:custGeom>
              <a:avLst/>
              <a:gdLst/>
              <a:ahLst/>
              <a:cxnLst/>
              <a:rect l="l" t="t" r="r" b="b"/>
              <a:pathLst>
                <a:path w="2295" h="1380" extrusionOk="0">
                  <a:moveTo>
                    <a:pt x="2287" y="1"/>
                  </a:moveTo>
                  <a:cubicBezTo>
                    <a:pt x="2283" y="1"/>
                    <a:pt x="2276" y="4"/>
                    <a:pt x="2267" y="13"/>
                  </a:cubicBezTo>
                  <a:cubicBezTo>
                    <a:pt x="2063" y="159"/>
                    <a:pt x="1830" y="304"/>
                    <a:pt x="1598" y="450"/>
                  </a:cubicBezTo>
                  <a:cubicBezTo>
                    <a:pt x="1454" y="536"/>
                    <a:pt x="1279" y="624"/>
                    <a:pt x="1191" y="768"/>
                  </a:cubicBezTo>
                  <a:cubicBezTo>
                    <a:pt x="1133" y="857"/>
                    <a:pt x="1133" y="943"/>
                    <a:pt x="1017" y="973"/>
                  </a:cubicBezTo>
                  <a:cubicBezTo>
                    <a:pt x="989" y="973"/>
                    <a:pt x="930" y="973"/>
                    <a:pt x="900" y="1001"/>
                  </a:cubicBezTo>
                  <a:cubicBezTo>
                    <a:pt x="784" y="1001"/>
                    <a:pt x="698" y="1031"/>
                    <a:pt x="610" y="1059"/>
                  </a:cubicBezTo>
                  <a:cubicBezTo>
                    <a:pt x="407" y="1117"/>
                    <a:pt x="203" y="1233"/>
                    <a:pt x="1" y="1350"/>
                  </a:cubicBezTo>
                  <a:lnTo>
                    <a:pt x="1" y="1380"/>
                  </a:lnTo>
                  <a:cubicBezTo>
                    <a:pt x="203" y="1264"/>
                    <a:pt x="435" y="1147"/>
                    <a:pt x="668" y="1059"/>
                  </a:cubicBezTo>
                  <a:cubicBezTo>
                    <a:pt x="814" y="1031"/>
                    <a:pt x="1017" y="1059"/>
                    <a:pt x="1133" y="943"/>
                  </a:cubicBezTo>
                  <a:cubicBezTo>
                    <a:pt x="1163" y="915"/>
                    <a:pt x="1163" y="885"/>
                    <a:pt x="1191" y="827"/>
                  </a:cubicBezTo>
                  <a:cubicBezTo>
                    <a:pt x="1221" y="768"/>
                    <a:pt x="1249" y="710"/>
                    <a:pt x="1307" y="682"/>
                  </a:cubicBezTo>
                  <a:cubicBezTo>
                    <a:pt x="1395" y="594"/>
                    <a:pt x="1512" y="536"/>
                    <a:pt x="1628" y="450"/>
                  </a:cubicBezTo>
                  <a:cubicBezTo>
                    <a:pt x="1860" y="304"/>
                    <a:pt x="2063" y="159"/>
                    <a:pt x="2295" y="13"/>
                  </a:cubicBezTo>
                  <a:cubicBezTo>
                    <a:pt x="2295" y="13"/>
                    <a:pt x="2295" y="1"/>
                    <a:pt x="228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7931135" y="3557628"/>
              <a:ext cx="142598" cy="84041"/>
            </a:xfrm>
            <a:custGeom>
              <a:avLst/>
              <a:gdLst/>
              <a:ahLst/>
              <a:cxnLst/>
              <a:rect l="l" t="t" r="r" b="b"/>
              <a:pathLst>
                <a:path w="2932" h="1728" extrusionOk="0">
                  <a:moveTo>
                    <a:pt x="2923" y="1"/>
                  </a:moveTo>
                  <a:cubicBezTo>
                    <a:pt x="2920" y="1"/>
                    <a:pt x="2914" y="4"/>
                    <a:pt x="2906" y="12"/>
                  </a:cubicBezTo>
                  <a:cubicBezTo>
                    <a:pt x="2643" y="101"/>
                    <a:pt x="2411" y="217"/>
                    <a:pt x="2209" y="391"/>
                  </a:cubicBezTo>
                  <a:cubicBezTo>
                    <a:pt x="1976" y="566"/>
                    <a:pt x="1802" y="798"/>
                    <a:pt x="1511" y="856"/>
                  </a:cubicBezTo>
                  <a:cubicBezTo>
                    <a:pt x="1221" y="914"/>
                    <a:pt x="1016" y="1089"/>
                    <a:pt x="784" y="1233"/>
                  </a:cubicBezTo>
                  <a:cubicBezTo>
                    <a:pt x="493" y="1379"/>
                    <a:pt x="233" y="1554"/>
                    <a:pt x="0" y="1728"/>
                  </a:cubicBezTo>
                  <a:cubicBezTo>
                    <a:pt x="261" y="1581"/>
                    <a:pt x="523" y="1407"/>
                    <a:pt x="814" y="1233"/>
                  </a:cubicBezTo>
                  <a:cubicBezTo>
                    <a:pt x="930" y="1147"/>
                    <a:pt x="1074" y="1089"/>
                    <a:pt x="1191" y="1000"/>
                  </a:cubicBezTo>
                  <a:cubicBezTo>
                    <a:pt x="1337" y="942"/>
                    <a:pt x="1481" y="914"/>
                    <a:pt x="1597" y="884"/>
                  </a:cubicBezTo>
                  <a:cubicBezTo>
                    <a:pt x="1830" y="798"/>
                    <a:pt x="1976" y="624"/>
                    <a:pt x="2151" y="477"/>
                  </a:cubicBezTo>
                  <a:cubicBezTo>
                    <a:pt x="2383" y="303"/>
                    <a:pt x="2643" y="159"/>
                    <a:pt x="2906" y="43"/>
                  </a:cubicBezTo>
                  <a:cubicBezTo>
                    <a:pt x="2926" y="21"/>
                    <a:pt x="2932" y="1"/>
                    <a:pt x="292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8110550" y="3511619"/>
              <a:ext cx="42458" cy="23296"/>
            </a:xfrm>
            <a:custGeom>
              <a:avLst/>
              <a:gdLst/>
              <a:ahLst/>
              <a:cxnLst/>
              <a:rect l="l" t="t" r="r" b="b"/>
              <a:pathLst>
                <a:path w="873" h="479" extrusionOk="0">
                  <a:moveTo>
                    <a:pt x="844" y="1"/>
                  </a:moveTo>
                  <a:cubicBezTo>
                    <a:pt x="554" y="145"/>
                    <a:pt x="263" y="291"/>
                    <a:pt x="0" y="466"/>
                  </a:cubicBezTo>
                  <a:cubicBezTo>
                    <a:pt x="0" y="466"/>
                    <a:pt x="0" y="478"/>
                    <a:pt x="9" y="478"/>
                  </a:cubicBezTo>
                  <a:cubicBezTo>
                    <a:pt x="14" y="478"/>
                    <a:pt x="21" y="475"/>
                    <a:pt x="31" y="466"/>
                  </a:cubicBezTo>
                  <a:cubicBezTo>
                    <a:pt x="291" y="319"/>
                    <a:pt x="554" y="175"/>
                    <a:pt x="844" y="29"/>
                  </a:cubicBezTo>
                  <a:cubicBezTo>
                    <a:pt x="872" y="29"/>
                    <a:pt x="844" y="1"/>
                    <a:pt x="8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7665440" y="3776194"/>
              <a:ext cx="2869" cy="14931"/>
            </a:xfrm>
            <a:custGeom>
              <a:avLst/>
              <a:gdLst/>
              <a:ahLst/>
              <a:cxnLst/>
              <a:rect l="l" t="t" r="r" b="b"/>
              <a:pathLst>
                <a:path w="59" h="307" extrusionOk="0">
                  <a:moveTo>
                    <a:pt x="44" y="1"/>
                  </a:moveTo>
                  <a:cubicBezTo>
                    <a:pt x="36" y="1"/>
                    <a:pt x="29" y="8"/>
                    <a:pt x="29" y="23"/>
                  </a:cubicBezTo>
                  <a:cubicBezTo>
                    <a:pt x="1" y="109"/>
                    <a:pt x="1" y="198"/>
                    <a:pt x="1" y="284"/>
                  </a:cubicBezTo>
                  <a:cubicBezTo>
                    <a:pt x="1" y="299"/>
                    <a:pt x="8" y="306"/>
                    <a:pt x="15" y="306"/>
                  </a:cubicBezTo>
                  <a:cubicBezTo>
                    <a:pt x="22" y="306"/>
                    <a:pt x="29" y="299"/>
                    <a:pt x="29" y="284"/>
                  </a:cubicBezTo>
                  <a:cubicBezTo>
                    <a:pt x="29" y="198"/>
                    <a:pt x="29" y="109"/>
                    <a:pt x="59" y="23"/>
                  </a:cubicBezTo>
                  <a:cubicBezTo>
                    <a:pt x="59" y="8"/>
                    <a:pt x="51" y="1"/>
                    <a:pt x="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7672492" y="3767342"/>
              <a:ext cx="4329" cy="16244"/>
            </a:xfrm>
            <a:custGeom>
              <a:avLst/>
              <a:gdLst/>
              <a:ahLst/>
              <a:cxnLst/>
              <a:rect l="l" t="t" r="r" b="b"/>
              <a:pathLst>
                <a:path w="89" h="334" extrusionOk="0">
                  <a:moveTo>
                    <a:pt x="58" y="1"/>
                  </a:moveTo>
                  <a:cubicBezTo>
                    <a:pt x="30" y="117"/>
                    <a:pt x="0" y="205"/>
                    <a:pt x="0" y="321"/>
                  </a:cubicBezTo>
                  <a:cubicBezTo>
                    <a:pt x="20" y="321"/>
                    <a:pt x="39" y="334"/>
                    <a:pt x="50" y="334"/>
                  </a:cubicBezTo>
                  <a:cubicBezTo>
                    <a:pt x="55" y="334"/>
                    <a:pt x="58" y="331"/>
                    <a:pt x="58" y="321"/>
                  </a:cubicBezTo>
                  <a:cubicBezTo>
                    <a:pt x="58" y="205"/>
                    <a:pt x="58" y="117"/>
                    <a:pt x="88" y="31"/>
                  </a:cubicBezTo>
                  <a:cubicBezTo>
                    <a:pt x="88" y="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7680955" y="3761700"/>
              <a:ext cx="5690" cy="16682"/>
            </a:xfrm>
            <a:custGeom>
              <a:avLst/>
              <a:gdLst/>
              <a:ahLst/>
              <a:cxnLst/>
              <a:rect l="l" t="t" r="r" b="b"/>
              <a:pathLst>
                <a:path w="117" h="343" extrusionOk="0">
                  <a:moveTo>
                    <a:pt x="89" y="0"/>
                  </a:moveTo>
                  <a:cubicBezTo>
                    <a:pt x="31" y="117"/>
                    <a:pt x="0" y="205"/>
                    <a:pt x="0" y="321"/>
                  </a:cubicBezTo>
                  <a:cubicBezTo>
                    <a:pt x="0" y="335"/>
                    <a:pt x="8" y="342"/>
                    <a:pt x="15" y="342"/>
                  </a:cubicBezTo>
                  <a:cubicBezTo>
                    <a:pt x="23" y="342"/>
                    <a:pt x="31" y="335"/>
                    <a:pt x="31" y="321"/>
                  </a:cubicBezTo>
                  <a:cubicBezTo>
                    <a:pt x="58" y="233"/>
                    <a:pt x="89" y="117"/>
                    <a:pt x="117" y="31"/>
                  </a:cubicBezTo>
                  <a:cubicBezTo>
                    <a:pt x="117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7690877" y="3755037"/>
              <a:ext cx="4961" cy="13812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98" y="0"/>
                  </a:moveTo>
                  <a:cubicBezTo>
                    <a:pt x="94" y="0"/>
                    <a:pt x="87" y="7"/>
                    <a:pt x="87" y="21"/>
                  </a:cubicBezTo>
                  <a:cubicBezTo>
                    <a:pt x="102" y="7"/>
                    <a:pt x="102" y="0"/>
                    <a:pt x="98" y="0"/>
                  </a:cubicBezTo>
                  <a:close/>
                  <a:moveTo>
                    <a:pt x="87" y="21"/>
                  </a:moveTo>
                  <a:lnTo>
                    <a:pt x="87" y="21"/>
                  </a:lnTo>
                  <a:cubicBezTo>
                    <a:pt x="29" y="79"/>
                    <a:pt x="1" y="196"/>
                    <a:pt x="1" y="254"/>
                  </a:cubicBezTo>
                  <a:cubicBezTo>
                    <a:pt x="1" y="284"/>
                    <a:pt x="29" y="284"/>
                    <a:pt x="29" y="284"/>
                  </a:cubicBezTo>
                  <a:cubicBezTo>
                    <a:pt x="59" y="196"/>
                    <a:pt x="87" y="110"/>
                    <a:pt x="87" y="2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7700750" y="3747937"/>
              <a:ext cx="4329" cy="13472"/>
            </a:xfrm>
            <a:custGeom>
              <a:avLst/>
              <a:gdLst/>
              <a:ahLst/>
              <a:cxnLst/>
              <a:rect l="l" t="t" r="r" b="b"/>
              <a:pathLst>
                <a:path w="89" h="277" extrusionOk="0">
                  <a:moveTo>
                    <a:pt x="73" y="0"/>
                  </a:moveTo>
                  <a:cubicBezTo>
                    <a:pt x="66" y="0"/>
                    <a:pt x="58" y="8"/>
                    <a:pt x="58" y="23"/>
                  </a:cubicBezTo>
                  <a:cubicBezTo>
                    <a:pt x="30" y="81"/>
                    <a:pt x="30" y="167"/>
                    <a:pt x="0" y="256"/>
                  </a:cubicBezTo>
                  <a:cubicBezTo>
                    <a:pt x="0" y="269"/>
                    <a:pt x="8" y="276"/>
                    <a:pt x="15" y="276"/>
                  </a:cubicBezTo>
                  <a:cubicBezTo>
                    <a:pt x="23" y="276"/>
                    <a:pt x="30" y="269"/>
                    <a:pt x="30" y="256"/>
                  </a:cubicBezTo>
                  <a:cubicBezTo>
                    <a:pt x="58" y="167"/>
                    <a:pt x="58" y="109"/>
                    <a:pt x="88" y="23"/>
                  </a:cubicBezTo>
                  <a:cubicBezTo>
                    <a:pt x="88" y="8"/>
                    <a:pt x="81" y="0"/>
                    <a:pt x="7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7709212" y="3744143"/>
              <a:ext cx="5690" cy="13034"/>
            </a:xfrm>
            <a:custGeom>
              <a:avLst/>
              <a:gdLst/>
              <a:ahLst/>
              <a:cxnLst/>
              <a:rect l="l" t="t" r="r" b="b"/>
              <a:pathLst>
                <a:path w="117" h="268" extrusionOk="0">
                  <a:moveTo>
                    <a:pt x="96" y="0"/>
                  </a:moveTo>
                  <a:cubicBezTo>
                    <a:pt x="92" y="0"/>
                    <a:pt x="89" y="3"/>
                    <a:pt x="89" y="13"/>
                  </a:cubicBezTo>
                  <a:cubicBezTo>
                    <a:pt x="31" y="71"/>
                    <a:pt x="0" y="159"/>
                    <a:pt x="0" y="245"/>
                  </a:cubicBezTo>
                  <a:cubicBezTo>
                    <a:pt x="0" y="260"/>
                    <a:pt x="8" y="268"/>
                    <a:pt x="16" y="268"/>
                  </a:cubicBezTo>
                  <a:cubicBezTo>
                    <a:pt x="23" y="268"/>
                    <a:pt x="31" y="260"/>
                    <a:pt x="31" y="245"/>
                  </a:cubicBezTo>
                  <a:cubicBezTo>
                    <a:pt x="59" y="187"/>
                    <a:pt x="89" y="101"/>
                    <a:pt x="117" y="13"/>
                  </a:cubicBezTo>
                  <a:cubicBezTo>
                    <a:pt x="117" y="13"/>
                    <a:pt x="104" y="0"/>
                    <a:pt x="9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7720495" y="3737723"/>
              <a:ext cx="5739" cy="11964"/>
            </a:xfrm>
            <a:custGeom>
              <a:avLst/>
              <a:gdLst/>
              <a:ahLst/>
              <a:cxnLst/>
              <a:rect l="l" t="t" r="r" b="b"/>
              <a:pathLst>
                <a:path w="118" h="246" extrusionOk="0">
                  <a:moveTo>
                    <a:pt x="89" y="1"/>
                  </a:moveTo>
                  <a:cubicBezTo>
                    <a:pt x="59" y="59"/>
                    <a:pt x="31" y="145"/>
                    <a:pt x="1" y="233"/>
                  </a:cubicBezTo>
                  <a:cubicBezTo>
                    <a:pt x="1" y="233"/>
                    <a:pt x="14" y="245"/>
                    <a:pt x="32" y="245"/>
                  </a:cubicBezTo>
                  <a:cubicBezTo>
                    <a:pt x="40" y="245"/>
                    <a:pt x="50" y="242"/>
                    <a:pt x="59" y="233"/>
                  </a:cubicBezTo>
                  <a:cubicBezTo>
                    <a:pt x="59" y="175"/>
                    <a:pt x="89" y="87"/>
                    <a:pt x="11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7733287" y="3729261"/>
              <a:ext cx="7052" cy="13812"/>
            </a:xfrm>
            <a:custGeom>
              <a:avLst/>
              <a:gdLst/>
              <a:ahLst/>
              <a:cxnLst/>
              <a:rect l="l" t="t" r="r" b="b"/>
              <a:pathLst>
                <a:path w="145" h="284" extrusionOk="0">
                  <a:moveTo>
                    <a:pt x="117" y="0"/>
                  </a:moveTo>
                  <a:cubicBezTo>
                    <a:pt x="59" y="86"/>
                    <a:pt x="1" y="175"/>
                    <a:pt x="1" y="261"/>
                  </a:cubicBezTo>
                  <a:cubicBezTo>
                    <a:pt x="1" y="276"/>
                    <a:pt x="8" y="283"/>
                    <a:pt x="18" y="283"/>
                  </a:cubicBezTo>
                  <a:cubicBezTo>
                    <a:pt x="29" y="283"/>
                    <a:pt x="44" y="276"/>
                    <a:pt x="59" y="261"/>
                  </a:cubicBezTo>
                  <a:cubicBezTo>
                    <a:pt x="59" y="175"/>
                    <a:pt x="87" y="86"/>
                    <a:pt x="117" y="28"/>
                  </a:cubicBezTo>
                  <a:cubicBezTo>
                    <a:pt x="145" y="0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7743111" y="3722111"/>
              <a:ext cx="8560" cy="14201"/>
            </a:xfrm>
            <a:custGeom>
              <a:avLst/>
              <a:gdLst/>
              <a:ahLst/>
              <a:cxnLst/>
              <a:rect l="l" t="t" r="r" b="b"/>
              <a:pathLst>
                <a:path w="176" h="292" extrusionOk="0">
                  <a:moveTo>
                    <a:pt x="117" y="1"/>
                  </a:moveTo>
                  <a:cubicBezTo>
                    <a:pt x="59" y="89"/>
                    <a:pt x="31" y="175"/>
                    <a:pt x="1" y="264"/>
                  </a:cubicBezTo>
                  <a:cubicBezTo>
                    <a:pt x="1" y="291"/>
                    <a:pt x="31" y="291"/>
                    <a:pt x="59" y="291"/>
                  </a:cubicBezTo>
                  <a:lnTo>
                    <a:pt x="134" y="70"/>
                  </a:lnTo>
                  <a:lnTo>
                    <a:pt x="134" y="70"/>
                  </a:lnTo>
                  <a:cubicBezTo>
                    <a:pt x="138" y="68"/>
                    <a:pt x="142" y="64"/>
                    <a:pt x="147" y="59"/>
                  </a:cubicBezTo>
                  <a:lnTo>
                    <a:pt x="147" y="31"/>
                  </a:lnTo>
                  <a:cubicBezTo>
                    <a:pt x="175" y="31"/>
                    <a:pt x="147" y="1"/>
                    <a:pt x="11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754443" y="3717929"/>
              <a:ext cx="8511" cy="13326"/>
            </a:xfrm>
            <a:custGeom>
              <a:avLst/>
              <a:gdLst/>
              <a:ahLst/>
              <a:cxnLst/>
              <a:rect l="l" t="t" r="r" b="b"/>
              <a:pathLst>
                <a:path w="175" h="274" extrusionOk="0">
                  <a:moveTo>
                    <a:pt x="116" y="1"/>
                  </a:moveTo>
                  <a:cubicBezTo>
                    <a:pt x="89" y="87"/>
                    <a:pt x="58" y="175"/>
                    <a:pt x="0" y="233"/>
                  </a:cubicBezTo>
                  <a:cubicBezTo>
                    <a:pt x="0" y="253"/>
                    <a:pt x="15" y="274"/>
                    <a:pt x="34" y="274"/>
                  </a:cubicBezTo>
                  <a:cubicBezTo>
                    <a:pt x="42" y="274"/>
                    <a:pt x="50" y="270"/>
                    <a:pt x="58" y="261"/>
                  </a:cubicBezTo>
                  <a:cubicBezTo>
                    <a:pt x="89" y="175"/>
                    <a:pt x="147" y="117"/>
                    <a:pt x="175" y="29"/>
                  </a:cubicBezTo>
                  <a:cubicBezTo>
                    <a:pt x="175" y="1"/>
                    <a:pt x="147" y="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7764364" y="3710244"/>
              <a:ext cx="8560" cy="13034"/>
            </a:xfrm>
            <a:custGeom>
              <a:avLst/>
              <a:gdLst/>
              <a:ahLst/>
              <a:cxnLst/>
              <a:rect l="l" t="t" r="r" b="b"/>
              <a:pathLst>
                <a:path w="176" h="268" extrusionOk="0">
                  <a:moveTo>
                    <a:pt x="151" y="1"/>
                  </a:moveTo>
                  <a:cubicBezTo>
                    <a:pt x="147" y="1"/>
                    <a:pt x="145" y="4"/>
                    <a:pt x="145" y="12"/>
                  </a:cubicBezTo>
                  <a:cubicBezTo>
                    <a:pt x="87" y="71"/>
                    <a:pt x="29" y="159"/>
                    <a:pt x="1" y="245"/>
                  </a:cubicBezTo>
                  <a:cubicBezTo>
                    <a:pt x="1" y="260"/>
                    <a:pt x="8" y="268"/>
                    <a:pt x="19" y="268"/>
                  </a:cubicBezTo>
                  <a:cubicBezTo>
                    <a:pt x="29" y="268"/>
                    <a:pt x="44" y="260"/>
                    <a:pt x="59" y="245"/>
                  </a:cubicBezTo>
                  <a:cubicBezTo>
                    <a:pt x="87" y="187"/>
                    <a:pt x="117" y="101"/>
                    <a:pt x="175" y="43"/>
                  </a:cubicBezTo>
                  <a:cubicBezTo>
                    <a:pt x="175" y="21"/>
                    <a:pt x="160" y="1"/>
                    <a:pt x="1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7777058" y="3701004"/>
              <a:ext cx="8511" cy="19454"/>
            </a:xfrm>
            <a:custGeom>
              <a:avLst/>
              <a:gdLst/>
              <a:ahLst/>
              <a:cxnLst/>
              <a:rect l="l" t="t" r="r" b="b"/>
              <a:pathLst>
                <a:path w="175" h="400" extrusionOk="0">
                  <a:moveTo>
                    <a:pt x="116" y="0"/>
                  </a:moveTo>
                  <a:cubicBezTo>
                    <a:pt x="58" y="116"/>
                    <a:pt x="0" y="233"/>
                    <a:pt x="0" y="377"/>
                  </a:cubicBezTo>
                  <a:cubicBezTo>
                    <a:pt x="0" y="392"/>
                    <a:pt x="8" y="399"/>
                    <a:pt x="15" y="399"/>
                  </a:cubicBezTo>
                  <a:cubicBezTo>
                    <a:pt x="23" y="399"/>
                    <a:pt x="30" y="392"/>
                    <a:pt x="30" y="377"/>
                  </a:cubicBezTo>
                  <a:cubicBezTo>
                    <a:pt x="58" y="261"/>
                    <a:pt x="88" y="144"/>
                    <a:pt x="147" y="28"/>
                  </a:cubicBezTo>
                  <a:cubicBezTo>
                    <a:pt x="174" y="0"/>
                    <a:pt x="147" y="0"/>
                    <a:pt x="11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7789801" y="3695654"/>
              <a:ext cx="7830" cy="17265"/>
            </a:xfrm>
            <a:custGeom>
              <a:avLst/>
              <a:gdLst/>
              <a:ahLst/>
              <a:cxnLst/>
              <a:rect l="l" t="t" r="r" b="b"/>
              <a:pathLst>
                <a:path w="161" h="355" extrusionOk="0">
                  <a:moveTo>
                    <a:pt x="153" y="1"/>
                  </a:moveTo>
                  <a:cubicBezTo>
                    <a:pt x="146" y="1"/>
                    <a:pt x="131" y="8"/>
                    <a:pt x="117" y="22"/>
                  </a:cubicBezTo>
                  <a:cubicBezTo>
                    <a:pt x="87" y="110"/>
                    <a:pt x="29" y="226"/>
                    <a:pt x="1" y="312"/>
                  </a:cubicBezTo>
                  <a:cubicBezTo>
                    <a:pt x="1" y="334"/>
                    <a:pt x="15" y="354"/>
                    <a:pt x="34" y="354"/>
                  </a:cubicBezTo>
                  <a:cubicBezTo>
                    <a:pt x="42" y="354"/>
                    <a:pt x="50" y="351"/>
                    <a:pt x="59" y="343"/>
                  </a:cubicBezTo>
                  <a:cubicBezTo>
                    <a:pt x="87" y="226"/>
                    <a:pt x="117" y="138"/>
                    <a:pt x="145" y="22"/>
                  </a:cubicBezTo>
                  <a:cubicBezTo>
                    <a:pt x="160" y="8"/>
                    <a:pt x="160" y="1"/>
                    <a:pt x="15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7805315" y="3687629"/>
              <a:ext cx="5253" cy="13034"/>
            </a:xfrm>
            <a:custGeom>
              <a:avLst/>
              <a:gdLst/>
              <a:ahLst/>
              <a:cxnLst/>
              <a:rect l="l" t="t" r="r" b="b"/>
              <a:pathLst>
                <a:path w="108" h="268" extrusionOk="0">
                  <a:moveTo>
                    <a:pt x="86" y="0"/>
                  </a:moveTo>
                  <a:cubicBezTo>
                    <a:pt x="78" y="0"/>
                    <a:pt x="68" y="3"/>
                    <a:pt x="58" y="13"/>
                  </a:cubicBezTo>
                  <a:cubicBezTo>
                    <a:pt x="30" y="71"/>
                    <a:pt x="0" y="159"/>
                    <a:pt x="0" y="245"/>
                  </a:cubicBezTo>
                  <a:cubicBezTo>
                    <a:pt x="0" y="260"/>
                    <a:pt x="8" y="268"/>
                    <a:pt x="15" y="268"/>
                  </a:cubicBezTo>
                  <a:cubicBezTo>
                    <a:pt x="23" y="268"/>
                    <a:pt x="30" y="260"/>
                    <a:pt x="30" y="245"/>
                  </a:cubicBezTo>
                  <a:cubicBezTo>
                    <a:pt x="30" y="187"/>
                    <a:pt x="58" y="101"/>
                    <a:pt x="89" y="13"/>
                  </a:cubicBezTo>
                  <a:cubicBezTo>
                    <a:pt x="107" y="13"/>
                    <a:pt x="101" y="0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7816599" y="3677708"/>
              <a:ext cx="8073" cy="14007"/>
            </a:xfrm>
            <a:custGeom>
              <a:avLst/>
              <a:gdLst/>
              <a:ahLst/>
              <a:cxnLst/>
              <a:rect l="l" t="t" r="r" b="b"/>
              <a:pathLst>
                <a:path w="166" h="288" extrusionOk="0">
                  <a:moveTo>
                    <a:pt x="144" y="1"/>
                  </a:moveTo>
                  <a:cubicBezTo>
                    <a:pt x="137" y="1"/>
                    <a:pt x="127" y="4"/>
                    <a:pt x="117" y="14"/>
                  </a:cubicBezTo>
                  <a:cubicBezTo>
                    <a:pt x="59" y="72"/>
                    <a:pt x="31" y="158"/>
                    <a:pt x="1" y="247"/>
                  </a:cubicBezTo>
                  <a:cubicBezTo>
                    <a:pt x="1" y="266"/>
                    <a:pt x="30" y="287"/>
                    <a:pt x="47" y="287"/>
                  </a:cubicBezTo>
                  <a:cubicBezTo>
                    <a:pt x="54" y="287"/>
                    <a:pt x="59" y="284"/>
                    <a:pt x="59" y="275"/>
                  </a:cubicBezTo>
                  <a:cubicBezTo>
                    <a:pt x="59" y="189"/>
                    <a:pt x="117" y="100"/>
                    <a:pt x="147" y="14"/>
                  </a:cubicBezTo>
                  <a:cubicBezTo>
                    <a:pt x="166" y="14"/>
                    <a:pt x="160" y="1"/>
                    <a:pt x="1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7826569" y="3672747"/>
              <a:ext cx="5690" cy="14153"/>
            </a:xfrm>
            <a:custGeom>
              <a:avLst/>
              <a:gdLst/>
              <a:ahLst/>
              <a:cxnLst/>
              <a:rect l="l" t="t" r="r" b="b"/>
              <a:pathLst>
                <a:path w="117" h="291" extrusionOk="0">
                  <a:moveTo>
                    <a:pt x="58" y="0"/>
                  </a:moveTo>
                  <a:cubicBezTo>
                    <a:pt x="28" y="86"/>
                    <a:pt x="0" y="174"/>
                    <a:pt x="0" y="291"/>
                  </a:cubicBezTo>
                  <a:cubicBezTo>
                    <a:pt x="0" y="291"/>
                    <a:pt x="58" y="291"/>
                    <a:pt x="58" y="260"/>
                  </a:cubicBezTo>
                  <a:cubicBezTo>
                    <a:pt x="28" y="174"/>
                    <a:pt x="58" y="86"/>
                    <a:pt x="86" y="28"/>
                  </a:cubicBezTo>
                  <a:cubicBezTo>
                    <a:pt x="117" y="0"/>
                    <a:pt x="86" y="0"/>
                    <a:pt x="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7836393" y="3668418"/>
              <a:ext cx="4329" cy="13423"/>
            </a:xfrm>
            <a:custGeom>
              <a:avLst/>
              <a:gdLst/>
              <a:ahLst/>
              <a:cxnLst/>
              <a:rect l="l" t="t" r="r" b="b"/>
              <a:pathLst>
                <a:path w="89" h="276" extrusionOk="0">
                  <a:moveTo>
                    <a:pt x="59" y="1"/>
                  </a:moveTo>
                  <a:cubicBezTo>
                    <a:pt x="31" y="89"/>
                    <a:pt x="1" y="175"/>
                    <a:pt x="1" y="263"/>
                  </a:cubicBezTo>
                  <a:cubicBezTo>
                    <a:pt x="1" y="263"/>
                    <a:pt x="14" y="276"/>
                    <a:pt x="23" y="276"/>
                  </a:cubicBezTo>
                  <a:cubicBezTo>
                    <a:pt x="27" y="276"/>
                    <a:pt x="31" y="273"/>
                    <a:pt x="31" y="263"/>
                  </a:cubicBezTo>
                  <a:cubicBezTo>
                    <a:pt x="31" y="175"/>
                    <a:pt x="59" y="89"/>
                    <a:pt x="89" y="31"/>
                  </a:cubicBezTo>
                  <a:cubicBezTo>
                    <a:pt x="89" y="1"/>
                    <a:pt x="89" y="1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7845585" y="3663166"/>
              <a:ext cx="3648" cy="10602"/>
            </a:xfrm>
            <a:custGeom>
              <a:avLst/>
              <a:gdLst/>
              <a:ahLst/>
              <a:cxnLst/>
              <a:rect l="l" t="t" r="r" b="b"/>
              <a:pathLst>
                <a:path w="75" h="218" extrusionOk="0">
                  <a:moveTo>
                    <a:pt x="70" y="0"/>
                  </a:moveTo>
                  <a:cubicBezTo>
                    <a:pt x="67" y="0"/>
                    <a:pt x="59" y="8"/>
                    <a:pt x="44" y="23"/>
                  </a:cubicBezTo>
                  <a:cubicBezTo>
                    <a:pt x="16" y="51"/>
                    <a:pt x="16" y="139"/>
                    <a:pt x="16" y="197"/>
                  </a:cubicBezTo>
                  <a:cubicBezTo>
                    <a:pt x="1" y="211"/>
                    <a:pt x="8" y="218"/>
                    <a:pt x="19" y="218"/>
                  </a:cubicBezTo>
                  <a:cubicBezTo>
                    <a:pt x="29" y="218"/>
                    <a:pt x="44" y="211"/>
                    <a:pt x="44" y="197"/>
                  </a:cubicBezTo>
                  <a:cubicBezTo>
                    <a:pt x="44" y="139"/>
                    <a:pt x="74" y="81"/>
                    <a:pt x="74" y="23"/>
                  </a:cubicBezTo>
                  <a:cubicBezTo>
                    <a:pt x="74" y="8"/>
                    <a:pt x="74" y="0"/>
                    <a:pt x="7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7853756" y="3657135"/>
              <a:ext cx="6760" cy="13375"/>
            </a:xfrm>
            <a:custGeom>
              <a:avLst/>
              <a:gdLst/>
              <a:ahLst/>
              <a:cxnLst/>
              <a:rect l="l" t="t" r="r" b="b"/>
              <a:pathLst>
                <a:path w="139" h="275" extrusionOk="0">
                  <a:moveTo>
                    <a:pt x="108" y="0"/>
                  </a:moveTo>
                  <a:cubicBezTo>
                    <a:pt x="50" y="89"/>
                    <a:pt x="22" y="147"/>
                    <a:pt x="22" y="233"/>
                  </a:cubicBezTo>
                  <a:cubicBezTo>
                    <a:pt x="1" y="254"/>
                    <a:pt x="24" y="274"/>
                    <a:pt x="39" y="274"/>
                  </a:cubicBezTo>
                  <a:cubicBezTo>
                    <a:pt x="45" y="274"/>
                    <a:pt x="50" y="271"/>
                    <a:pt x="50" y="263"/>
                  </a:cubicBezTo>
                  <a:cubicBezTo>
                    <a:pt x="81" y="175"/>
                    <a:pt x="108" y="117"/>
                    <a:pt x="139" y="31"/>
                  </a:cubicBezTo>
                  <a:cubicBezTo>
                    <a:pt x="139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7867471" y="3649499"/>
              <a:ext cx="5301" cy="15806"/>
            </a:xfrm>
            <a:custGeom>
              <a:avLst/>
              <a:gdLst/>
              <a:ahLst/>
              <a:cxnLst/>
              <a:rect l="l" t="t" r="r" b="b"/>
              <a:pathLst>
                <a:path w="109" h="325" extrusionOk="0">
                  <a:moveTo>
                    <a:pt x="84" y="1"/>
                  </a:moveTo>
                  <a:cubicBezTo>
                    <a:pt x="76" y="1"/>
                    <a:pt x="68" y="4"/>
                    <a:pt x="59" y="13"/>
                  </a:cubicBezTo>
                  <a:cubicBezTo>
                    <a:pt x="31" y="99"/>
                    <a:pt x="1" y="215"/>
                    <a:pt x="1" y="304"/>
                  </a:cubicBezTo>
                  <a:cubicBezTo>
                    <a:pt x="1" y="318"/>
                    <a:pt x="8" y="325"/>
                    <a:pt x="16" y="325"/>
                  </a:cubicBezTo>
                  <a:cubicBezTo>
                    <a:pt x="23" y="325"/>
                    <a:pt x="31" y="318"/>
                    <a:pt x="31" y="304"/>
                  </a:cubicBezTo>
                  <a:cubicBezTo>
                    <a:pt x="59" y="215"/>
                    <a:pt x="59" y="129"/>
                    <a:pt x="89" y="41"/>
                  </a:cubicBezTo>
                  <a:cubicBezTo>
                    <a:pt x="109" y="21"/>
                    <a:pt x="101" y="1"/>
                    <a:pt x="8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7876420" y="3641620"/>
              <a:ext cx="6712" cy="16147"/>
            </a:xfrm>
            <a:custGeom>
              <a:avLst/>
              <a:gdLst/>
              <a:ahLst/>
              <a:cxnLst/>
              <a:rect l="l" t="t" r="r" b="b"/>
              <a:pathLst>
                <a:path w="138" h="332" extrusionOk="0">
                  <a:moveTo>
                    <a:pt x="107" y="1"/>
                  </a:moveTo>
                  <a:cubicBezTo>
                    <a:pt x="49" y="87"/>
                    <a:pt x="21" y="203"/>
                    <a:pt x="21" y="291"/>
                  </a:cubicBezTo>
                  <a:cubicBezTo>
                    <a:pt x="0" y="311"/>
                    <a:pt x="23" y="332"/>
                    <a:pt x="38" y="332"/>
                  </a:cubicBezTo>
                  <a:cubicBezTo>
                    <a:pt x="44" y="332"/>
                    <a:pt x="49" y="328"/>
                    <a:pt x="49" y="319"/>
                  </a:cubicBezTo>
                  <a:cubicBezTo>
                    <a:pt x="79" y="203"/>
                    <a:pt x="107" y="117"/>
                    <a:pt x="138" y="29"/>
                  </a:cubicBezTo>
                  <a:cubicBezTo>
                    <a:pt x="138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7887266" y="3634860"/>
              <a:ext cx="6420" cy="17752"/>
            </a:xfrm>
            <a:custGeom>
              <a:avLst/>
              <a:gdLst/>
              <a:ahLst/>
              <a:cxnLst/>
              <a:rect l="l" t="t" r="r" b="b"/>
              <a:pathLst>
                <a:path w="132" h="365" extrusionOk="0">
                  <a:moveTo>
                    <a:pt x="125" y="1"/>
                  </a:moveTo>
                  <a:cubicBezTo>
                    <a:pt x="117" y="1"/>
                    <a:pt x="103" y="9"/>
                    <a:pt x="89" y="24"/>
                  </a:cubicBezTo>
                  <a:cubicBezTo>
                    <a:pt x="59" y="110"/>
                    <a:pt x="1" y="226"/>
                    <a:pt x="1" y="342"/>
                  </a:cubicBezTo>
                  <a:cubicBezTo>
                    <a:pt x="1" y="357"/>
                    <a:pt x="8" y="365"/>
                    <a:pt x="16" y="365"/>
                  </a:cubicBezTo>
                  <a:cubicBezTo>
                    <a:pt x="23" y="365"/>
                    <a:pt x="31" y="357"/>
                    <a:pt x="31" y="342"/>
                  </a:cubicBezTo>
                  <a:cubicBezTo>
                    <a:pt x="59" y="256"/>
                    <a:pt x="89" y="140"/>
                    <a:pt x="117" y="24"/>
                  </a:cubicBezTo>
                  <a:cubicBezTo>
                    <a:pt x="132" y="9"/>
                    <a:pt x="132" y="1"/>
                    <a:pt x="12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7895728" y="3631699"/>
              <a:ext cx="4377" cy="13812"/>
            </a:xfrm>
            <a:custGeom>
              <a:avLst/>
              <a:gdLst/>
              <a:ahLst/>
              <a:cxnLst/>
              <a:rect l="l" t="t" r="r" b="b"/>
              <a:pathLst>
                <a:path w="90" h="284" extrusionOk="0">
                  <a:moveTo>
                    <a:pt x="59" y="0"/>
                  </a:moveTo>
                  <a:cubicBezTo>
                    <a:pt x="31" y="89"/>
                    <a:pt x="1" y="175"/>
                    <a:pt x="1" y="263"/>
                  </a:cubicBezTo>
                  <a:cubicBezTo>
                    <a:pt x="1" y="277"/>
                    <a:pt x="8" y="284"/>
                    <a:pt x="16" y="284"/>
                  </a:cubicBezTo>
                  <a:cubicBezTo>
                    <a:pt x="24" y="284"/>
                    <a:pt x="31" y="277"/>
                    <a:pt x="31" y="263"/>
                  </a:cubicBezTo>
                  <a:cubicBezTo>
                    <a:pt x="59" y="175"/>
                    <a:pt x="59" y="117"/>
                    <a:pt x="89" y="31"/>
                  </a:cubicBezTo>
                  <a:cubicBezTo>
                    <a:pt x="89" y="0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7904677" y="3627516"/>
              <a:ext cx="6712" cy="16147"/>
            </a:xfrm>
            <a:custGeom>
              <a:avLst/>
              <a:gdLst/>
              <a:ahLst/>
              <a:cxnLst/>
              <a:rect l="l" t="t" r="r" b="b"/>
              <a:pathLst>
                <a:path w="138" h="332" extrusionOk="0">
                  <a:moveTo>
                    <a:pt x="80" y="0"/>
                  </a:moveTo>
                  <a:lnTo>
                    <a:pt x="80" y="28"/>
                  </a:lnTo>
                  <a:cubicBezTo>
                    <a:pt x="80" y="28"/>
                    <a:pt x="107" y="28"/>
                    <a:pt x="107" y="0"/>
                  </a:cubicBezTo>
                  <a:close/>
                  <a:moveTo>
                    <a:pt x="107" y="0"/>
                  </a:moveTo>
                  <a:lnTo>
                    <a:pt x="107" y="28"/>
                  </a:lnTo>
                  <a:lnTo>
                    <a:pt x="80" y="28"/>
                  </a:lnTo>
                  <a:lnTo>
                    <a:pt x="80" y="86"/>
                  </a:lnTo>
                  <a:cubicBezTo>
                    <a:pt x="49" y="117"/>
                    <a:pt x="49" y="117"/>
                    <a:pt x="49" y="144"/>
                  </a:cubicBezTo>
                  <a:cubicBezTo>
                    <a:pt x="21" y="203"/>
                    <a:pt x="21" y="261"/>
                    <a:pt x="21" y="291"/>
                  </a:cubicBezTo>
                  <a:cubicBezTo>
                    <a:pt x="0" y="311"/>
                    <a:pt x="23" y="331"/>
                    <a:pt x="38" y="331"/>
                  </a:cubicBezTo>
                  <a:cubicBezTo>
                    <a:pt x="44" y="331"/>
                    <a:pt x="49" y="328"/>
                    <a:pt x="49" y="319"/>
                  </a:cubicBezTo>
                  <a:cubicBezTo>
                    <a:pt x="80" y="261"/>
                    <a:pt x="80" y="175"/>
                    <a:pt x="107" y="117"/>
                  </a:cubicBezTo>
                  <a:cubicBezTo>
                    <a:pt x="107" y="86"/>
                    <a:pt x="138" y="28"/>
                    <a:pt x="10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7916982" y="3622604"/>
              <a:ext cx="5204" cy="11624"/>
            </a:xfrm>
            <a:custGeom>
              <a:avLst/>
              <a:gdLst/>
              <a:ahLst/>
              <a:cxnLst/>
              <a:rect l="l" t="t" r="r" b="b"/>
              <a:pathLst>
                <a:path w="107" h="239" extrusionOk="0">
                  <a:moveTo>
                    <a:pt x="85" y="1"/>
                  </a:moveTo>
                  <a:cubicBezTo>
                    <a:pt x="78" y="1"/>
                    <a:pt x="68" y="4"/>
                    <a:pt x="59" y="13"/>
                  </a:cubicBezTo>
                  <a:cubicBezTo>
                    <a:pt x="29" y="71"/>
                    <a:pt x="1" y="159"/>
                    <a:pt x="1" y="218"/>
                  </a:cubicBezTo>
                  <a:cubicBezTo>
                    <a:pt x="1" y="231"/>
                    <a:pt x="8" y="238"/>
                    <a:pt x="15" y="238"/>
                  </a:cubicBezTo>
                  <a:cubicBezTo>
                    <a:pt x="22" y="238"/>
                    <a:pt x="29" y="231"/>
                    <a:pt x="29" y="218"/>
                  </a:cubicBezTo>
                  <a:cubicBezTo>
                    <a:pt x="59" y="159"/>
                    <a:pt x="87" y="101"/>
                    <a:pt x="87" y="13"/>
                  </a:cubicBezTo>
                  <a:cubicBezTo>
                    <a:pt x="107" y="13"/>
                    <a:pt x="100" y="1"/>
                    <a:pt x="8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7926855" y="3613704"/>
              <a:ext cx="4329" cy="11040"/>
            </a:xfrm>
            <a:custGeom>
              <a:avLst/>
              <a:gdLst/>
              <a:ahLst/>
              <a:cxnLst/>
              <a:rect l="l" t="t" r="r" b="b"/>
              <a:pathLst>
                <a:path w="89" h="227" extrusionOk="0">
                  <a:moveTo>
                    <a:pt x="70" y="1"/>
                  </a:moveTo>
                  <a:cubicBezTo>
                    <a:pt x="59" y="1"/>
                    <a:pt x="44" y="8"/>
                    <a:pt x="30" y="22"/>
                  </a:cubicBezTo>
                  <a:cubicBezTo>
                    <a:pt x="30" y="80"/>
                    <a:pt x="0" y="138"/>
                    <a:pt x="0" y="196"/>
                  </a:cubicBezTo>
                  <a:cubicBezTo>
                    <a:pt x="0" y="226"/>
                    <a:pt x="30" y="226"/>
                    <a:pt x="30" y="226"/>
                  </a:cubicBezTo>
                  <a:cubicBezTo>
                    <a:pt x="58" y="138"/>
                    <a:pt x="58" y="80"/>
                    <a:pt x="88" y="22"/>
                  </a:cubicBezTo>
                  <a:cubicBezTo>
                    <a:pt x="88" y="8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7936776" y="3607090"/>
              <a:ext cx="5690" cy="13326"/>
            </a:xfrm>
            <a:custGeom>
              <a:avLst/>
              <a:gdLst/>
              <a:ahLst/>
              <a:cxnLst/>
              <a:rect l="l" t="t" r="r" b="b"/>
              <a:pathLst>
                <a:path w="117" h="274" extrusionOk="0">
                  <a:moveTo>
                    <a:pt x="86" y="0"/>
                  </a:moveTo>
                  <a:cubicBezTo>
                    <a:pt x="78" y="0"/>
                    <a:pt x="68" y="3"/>
                    <a:pt x="59" y="14"/>
                  </a:cubicBezTo>
                  <a:cubicBezTo>
                    <a:pt x="59" y="100"/>
                    <a:pt x="29" y="188"/>
                    <a:pt x="1" y="246"/>
                  </a:cubicBezTo>
                  <a:cubicBezTo>
                    <a:pt x="1" y="274"/>
                    <a:pt x="29" y="274"/>
                    <a:pt x="59" y="274"/>
                  </a:cubicBezTo>
                  <a:cubicBezTo>
                    <a:pt x="87" y="188"/>
                    <a:pt x="87" y="100"/>
                    <a:pt x="117" y="14"/>
                  </a:cubicBezTo>
                  <a:cubicBezTo>
                    <a:pt x="117" y="14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7949421" y="3600962"/>
              <a:ext cx="4377" cy="12110"/>
            </a:xfrm>
            <a:custGeom>
              <a:avLst/>
              <a:gdLst/>
              <a:ahLst/>
              <a:cxnLst/>
              <a:rect l="l" t="t" r="r" b="b"/>
              <a:pathLst>
                <a:path w="90" h="249" extrusionOk="0">
                  <a:moveTo>
                    <a:pt x="74" y="1"/>
                  </a:moveTo>
                  <a:cubicBezTo>
                    <a:pt x="67" y="1"/>
                    <a:pt x="59" y="8"/>
                    <a:pt x="59" y="23"/>
                  </a:cubicBezTo>
                  <a:cubicBezTo>
                    <a:pt x="1" y="81"/>
                    <a:pt x="1" y="167"/>
                    <a:pt x="1" y="226"/>
                  </a:cubicBezTo>
                  <a:cubicBezTo>
                    <a:pt x="1" y="241"/>
                    <a:pt x="16" y="248"/>
                    <a:pt x="30" y="248"/>
                  </a:cubicBezTo>
                  <a:cubicBezTo>
                    <a:pt x="45" y="248"/>
                    <a:pt x="59" y="241"/>
                    <a:pt x="59" y="226"/>
                  </a:cubicBezTo>
                  <a:lnTo>
                    <a:pt x="59" y="140"/>
                  </a:lnTo>
                  <a:cubicBezTo>
                    <a:pt x="59" y="81"/>
                    <a:pt x="89" y="51"/>
                    <a:pt x="89" y="23"/>
                  </a:cubicBezTo>
                  <a:cubicBezTo>
                    <a:pt x="89" y="8"/>
                    <a:pt x="82" y="1"/>
                    <a:pt x="7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7960753" y="3595758"/>
              <a:ext cx="5253" cy="11624"/>
            </a:xfrm>
            <a:custGeom>
              <a:avLst/>
              <a:gdLst/>
              <a:ahLst/>
              <a:cxnLst/>
              <a:rect l="l" t="t" r="r" b="b"/>
              <a:pathLst>
                <a:path w="108" h="239" extrusionOk="0">
                  <a:moveTo>
                    <a:pt x="86" y="1"/>
                  </a:moveTo>
                  <a:cubicBezTo>
                    <a:pt x="78" y="1"/>
                    <a:pt x="69" y="4"/>
                    <a:pt x="59" y="14"/>
                  </a:cubicBezTo>
                  <a:cubicBezTo>
                    <a:pt x="31" y="72"/>
                    <a:pt x="0" y="130"/>
                    <a:pt x="0" y="216"/>
                  </a:cubicBezTo>
                  <a:cubicBezTo>
                    <a:pt x="0" y="231"/>
                    <a:pt x="8" y="239"/>
                    <a:pt x="16" y="239"/>
                  </a:cubicBezTo>
                  <a:cubicBezTo>
                    <a:pt x="23" y="239"/>
                    <a:pt x="31" y="231"/>
                    <a:pt x="31" y="216"/>
                  </a:cubicBezTo>
                  <a:cubicBezTo>
                    <a:pt x="59" y="158"/>
                    <a:pt x="89" y="100"/>
                    <a:pt x="89" y="14"/>
                  </a:cubicBezTo>
                  <a:cubicBezTo>
                    <a:pt x="107" y="14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7974858" y="3585933"/>
              <a:ext cx="4377" cy="14396"/>
            </a:xfrm>
            <a:custGeom>
              <a:avLst/>
              <a:gdLst/>
              <a:ahLst/>
              <a:cxnLst/>
              <a:rect l="l" t="t" r="r" b="b"/>
              <a:pathLst>
                <a:path w="90" h="296" extrusionOk="0">
                  <a:moveTo>
                    <a:pt x="55" y="0"/>
                  </a:moveTo>
                  <a:cubicBezTo>
                    <a:pt x="48" y="0"/>
                    <a:pt x="39" y="3"/>
                    <a:pt x="31" y="12"/>
                  </a:cubicBezTo>
                  <a:cubicBezTo>
                    <a:pt x="1" y="100"/>
                    <a:pt x="1" y="186"/>
                    <a:pt x="1" y="274"/>
                  </a:cubicBezTo>
                  <a:cubicBezTo>
                    <a:pt x="1" y="288"/>
                    <a:pt x="9" y="295"/>
                    <a:pt x="16" y="295"/>
                  </a:cubicBezTo>
                  <a:cubicBezTo>
                    <a:pt x="24" y="295"/>
                    <a:pt x="31" y="288"/>
                    <a:pt x="31" y="274"/>
                  </a:cubicBezTo>
                  <a:cubicBezTo>
                    <a:pt x="59" y="186"/>
                    <a:pt x="59" y="100"/>
                    <a:pt x="89" y="42"/>
                  </a:cubicBezTo>
                  <a:cubicBezTo>
                    <a:pt x="89" y="20"/>
                    <a:pt x="74" y="0"/>
                    <a:pt x="5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7987649" y="3576644"/>
              <a:ext cx="5690" cy="15174"/>
            </a:xfrm>
            <a:custGeom>
              <a:avLst/>
              <a:gdLst/>
              <a:ahLst/>
              <a:cxnLst/>
              <a:rect l="l" t="t" r="r" b="b"/>
              <a:pathLst>
                <a:path w="117" h="312" extrusionOk="0">
                  <a:moveTo>
                    <a:pt x="87" y="0"/>
                  </a:moveTo>
                  <a:cubicBezTo>
                    <a:pt x="59" y="0"/>
                    <a:pt x="59" y="58"/>
                    <a:pt x="29" y="86"/>
                  </a:cubicBezTo>
                  <a:cubicBezTo>
                    <a:pt x="29" y="175"/>
                    <a:pt x="1" y="233"/>
                    <a:pt x="1" y="291"/>
                  </a:cubicBezTo>
                  <a:cubicBezTo>
                    <a:pt x="1" y="305"/>
                    <a:pt x="8" y="312"/>
                    <a:pt x="18" y="312"/>
                  </a:cubicBezTo>
                  <a:cubicBezTo>
                    <a:pt x="29" y="312"/>
                    <a:pt x="44" y="305"/>
                    <a:pt x="59" y="291"/>
                  </a:cubicBezTo>
                  <a:lnTo>
                    <a:pt x="59" y="144"/>
                  </a:lnTo>
                  <a:cubicBezTo>
                    <a:pt x="83" y="120"/>
                    <a:pt x="86" y="73"/>
                    <a:pt x="106" y="41"/>
                  </a:cubicBezTo>
                  <a:lnTo>
                    <a:pt x="106" y="41"/>
                  </a:lnTo>
                  <a:cubicBezTo>
                    <a:pt x="107" y="42"/>
                    <a:pt x="107" y="42"/>
                    <a:pt x="108" y="42"/>
                  </a:cubicBezTo>
                  <a:cubicBezTo>
                    <a:pt x="117" y="42"/>
                    <a:pt x="117" y="28"/>
                    <a:pt x="117" y="28"/>
                  </a:cubicBezTo>
                  <a:lnTo>
                    <a:pt x="117" y="28"/>
                  </a:lnTo>
                  <a:cubicBezTo>
                    <a:pt x="117" y="28"/>
                    <a:pt x="117" y="28"/>
                    <a:pt x="117" y="28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8000343" y="3566139"/>
              <a:ext cx="5690" cy="17217"/>
            </a:xfrm>
            <a:custGeom>
              <a:avLst/>
              <a:gdLst/>
              <a:ahLst/>
              <a:cxnLst/>
              <a:rect l="l" t="t" r="r" b="b"/>
              <a:pathLst>
                <a:path w="117" h="354" extrusionOk="0">
                  <a:moveTo>
                    <a:pt x="83" y="0"/>
                  </a:moveTo>
                  <a:cubicBezTo>
                    <a:pt x="75" y="0"/>
                    <a:pt x="67" y="4"/>
                    <a:pt x="58" y="12"/>
                  </a:cubicBezTo>
                  <a:cubicBezTo>
                    <a:pt x="30" y="100"/>
                    <a:pt x="0" y="216"/>
                    <a:pt x="30" y="333"/>
                  </a:cubicBezTo>
                  <a:cubicBezTo>
                    <a:pt x="30" y="346"/>
                    <a:pt x="37" y="353"/>
                    <a:pt x="44" y="353"/>
                  </a:cubicBezTo>
                  <a:cubicBezTo>
                    <a:pt x="51" y="353"/>
                    <a:pt x="58" y="346"/>
                    <a:pt x="58" y="333"/>
                  </a:cubicBezTo>
                  <a:cubicBezTo>
                    <a:pt x="58" y="216"/>
                    <a:pt x="58" y="128"/>
                    <a:pt x="116" y="42"/>
                  </a:cubicBezTo>
                  <a:cubicBezTo>
                    <a:pt x="116" y="21"/>
                    <a:pt x="102" y="0"/>
                    <a:pt x="8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8010264" y="3561908"/>
              <a:ext cx="5690" cy="15806"/>
            </a:xfrm>
            <a:custGeom>
              <a:avLst/>
              <a:gdLst/>
              <a:ahLst/>
              <a:cxnLst/>
              <a:rect l="l" t="t" r="r" b="b"/>
              <a:pathLst>
                <a:path w="117" h="325" extrusionOk="0">
                  <a:moveTo>
                    <a:pt x="83" y="0"/>
                  </a:moveTo>
                  <a:cubicBezTo>
                    <a:pt x="75" y="0"/>
                    <a:pt x="67" y="4"/>
                    <a:pt x="59" y="13"/>
                  </a:cubicBezTo>
                  <a:cubicBezTo>
                    <a:pt x="28" y="99"/>
                    <a:pt x="1" y="187"/>
                    <a:pt x="1" y="303"/>
                  </a:cubicBezTo>
                  <a:cubicBezTo>
                    <a:pt x="1" y="317"/>
                    <a:pt x="15" y="324"/>
                    <a:pt x="30" y="324"/>
                  </a:cubicBezTo>
                  <a:cubicBezTo>
                    <a:pt x="44" y="324"/>
                    <a:pt x="59" y="317"/>
                    <a:pt x="59" y="303"/>
                  </a:cubicBezTo>
                  <a:cubicBezTo>
                    <a:pt x="59" y="215"/>
                    <a:pt x="87" y="129"/>
                    <a:pt x="117" y="41"/>
                  </a:cubicBezTo>
                  <a:cubicBezTo>
                    <a:pt x="117" y="21"/>
                    <a:pt x="102" y="0"/>
                    <a:pt x="8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8022909" y="3554515"/>
              <a:ext cx="5739" cy="17509"/>
            </a:xfrm>
            <a:custGeom>
              <a:avLst/>
              <a:gdLst/>
              <a:ahLst/>
              <a:cxnLst/>
              <a:rect l="l" t="t" r="r" b="b"/>
              <a:pathLst>
                <a:path w="118" h="360" extrusionOk="0">
                  <a:moveTo>
                    <a:pt x="80" y="0"/>
                  </a:moveTo>
                  <a:cubicBezTo>
                    <a:pt x="69" y="0"/>
                    <a:pt x="59" y="7"/>
                    <a:pt x="59" y="18"/>
                  </a:cubicBezTo>
                  <a:cubicBezTo>
                    <a:pt x="31" y="107"/>
                    <a:pt x="1" y="223"/>
                    <a:pt x="1" y="339"/>
                  </a:cubicBezTo>
                  <a:cubicBezTo>
                    <a:pt x="1" y="353"/>
                    <a:pt x="8" y="360"/>
                    <a:pt x="16" y="360"/>
                  </a:cubicBezTo>
                  <a:cubicBezTo>
                    <a:pt x="24" y="360"/>
                    <a:pt x="31" y="353"/>
                    <a:pt x="31" y="339"/>
                  </a:cubicBezTo>
                  <a:cubicBezTo>
                    <a:pt x="59" y="223"/>
                    <a:pt x="89" y="135"/>
                    <a:pt x="117" y="49"/>
                  </a:cubicBezTo>
                  <a:cubicBezTo>
                    <a:pt x="117" y="14"/>
                    <a:pt x="97" y="0"/>
                    <a:pt x="8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8037062" y="3547268"/>
              <a:ext cx="5690" cy="17752"/>
            </a:xfrm>
            <a:custGeom>
              <a:avLst/>
              <a:gdLst/>
              <a:ahLst/>
              <a:cxnLst/>
              <a:rect l="l" t="t" r="r" b="b"/>
              <a:pathLst>
                <a:path w="117" h="365" extrusionOk="0">
                  <a:moveTo>
                    <a:pt x="103" y="1"/>
                  </a:moveTo>
                  <a:cubicBezTo>
                    <a:pt x="96" y="1"/>
                    <a:pt x="89" y="8"/>
                    <a:pt x="89" y="23"/>
                  </a:cubicBezTo>
                  <a:cubicBezTo>
                    <a:pt x="31" y="109"/>
                    <a:pt x="0" y="225"/>
                    <a:pt x="0" y="342"/>
                  </a:cubicBezTo>
                  <a:cubicBezTo>
                    <a:pt x="0" y="357"/>
                    <a:pt x="8" y="364"/>
                    <a:pt x="16" y="364"/>
                  </a:cubicBezTo>
                  <a:cubicBezTo>
                    <a:pt x="23" y="364"/>
                    <a:pt x="31" y="357"/>
                    <a:pt x="31" y="342"/>
                  </a:cubicBezTo>
                  <a:cubicBezTo>
                    <a:pt x="59" y="225"/>
                    <a:pt x="89" y="139"/>
                    <a:pt x="117" y="23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8048346" y="3536812"/>
              <a:ext cx="6566" cy="16876"/>
            </a:xfrm>
            <a:custGeom>
              <a:avLst/>
              <a:gdLst/>
              <a:ahLst/>
              <a:cxnLst/>
              <a:rect l="l" t="t" r="r" b="b"/>
              <a:pathLst>
                <a:path w="135" h="347" extrusionOk="0">
                  <a:moveTo>
                    <a:pt x="109" y="0"/>
                  </a:moveTo>
                  <a:cubicBezTo>
                    <a:pt x="99" y="0"/>
                    <a:pt x="89" y="9"/>
                    <a:pt x="89" y="34"/>
                  </a:cubicBezTo>
                  <a:cubicBezTo>
                    <a:pt x="59" y="122"/>
                    <a:pt x="1" y="208"/>
                    <a:pt x="1" y="324"/>
                  </a:cubicBezTo>
                  <a:cubicBezTo>
                    <a:pt x="1" y="339"/>
                    <a:pt x="8" y="347"/>
                    <a:pt x="19" y="347"/>
                  </a:cubicBezTo>
                  <a:cubicBezTo>
                    <a:pt x="31" y="347"/>
                    <a:pt x="45" y="339"/>
                    <a:pt x="59" y="324"/>
                  </a:cubicBezTo>
                  <a:cubicBezTo>
                    <a:pt x="89" y="238"/>
                    <a:pt x="89" y="122"/>
                    <a:pt x="117" y="34"/>
                  </a:cubicBezTo>
                  <a:cubicBezTo>
                    <a:pt x="135" y="17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8063957" y="3526550"/>
              <a:ext cx="6663" cy="18676"/>
            </a:xfrm>
            <a:custGeom>
              <a:avLst/>
              <a:gdLst/>
              <a:ahLst/>
              <a:cxnLst/>
              <a:rect l="l" t="t" r="r" b="b"/>
              <a:pathLst>
                <a:path w="137" h="384" extrusionOk="0">
                  <a:moveTo>
                    <a:pt x="98" y="1"/>
                  </a:moveTo>
                  <a:cubicBezTo>
                    <a:pt x="92" y="1"/>
                    <a:pt x="87" y="4"/>
                    <a:pt x="87" y="12"/>
                  </a:cubicBezTo>
                  <a:cubicBezTo>
                    <a:pt x="29" y="128"/>
                    <a:pt x="1" y="245"/>
                    <a:pt x="1" y="361"/>
                  </a:cubicBezTo>
                  <a:cubicBezTo>
                    <a:pt x="1" y="376"/>
                    <a:pt x="15" y="384"/>
                    <a:pt x="30" y="384"/>
                  </a:cubicBezTo>
                  <a:cubicBezTo>
                    <a:pt x="44" y="384"/>
                    <a:pt x="59" y="376"/>
                    <a:pt x="59" y="361"/>
                  </a:cubicBezTo>
                  <a:cubicBezTo>
                    <a:pt x="59" y="245"/>
                    <a:pt x="87" y="159"/>
                    <a:pt x="117" y="42"/>
                  </a:cubicBezTo>
                  <a:cubicBezTo>
                    <a:pt x="137" y="21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8079472" y="3522319"/>
              <a:ext cx="4329" cy="10165"/>
            </a:xfrm>
            <a:custGeom>
              <a:avLst/>
              <a:gdLst/>
              <a:ahLst/>
              <a:cxnLst/>
              <a:rect l="l" t="t" r="r" b="b"/>
              <a:pathLst>
                <a:path w="89" h="209" extrusionOk="0">
                  <a:moveTo>
                    <a:pt x="65" y="1"/>
                  </a:moveTo>
                  <a:cubicBezTo>
                    <a:pt x="61" y="1"/>
                    <a:pt x="58" y="4"/>
                    <a:pt x="58" y="13"/>
                  </a:cubicBezTo>
                  <a:cubicBezTo>
                    <a:pt x="30" y="71"/>
                    <a:pt x="0" y="129"/>
                    <a:pt x="0" y="188"/>
                  </a:cubicBezTo>
                  <a:cubicBezTo>
                    <a:pt x="0" y="201"/>
                    <a:pt x="8" y="208"/>
                    <a:pt x="15" y="208"/>
                  </a:cubicBezTo>
                  <a:cubicBezTo>
                    <a:pt x="23" y="208"/>
                    <a:pt x="30" y="201"/>
                    <a:pt x="30" y="188"/>
                  </a:cubicBezTo>
                  <a:cubicBezTo>
                    <a:pt x="58" y="129"/>
                    <a:pt x="88" y="71"/>
                    <a:pt x="88" y="41"/>
                  </a:cubicBezTo>
                  <a:cubicBezTo>
                    <a:pt x="88" y="21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1"/>
            <p:cNvSpPr/>
            <p:nvPr/>
          </p:nvSpPr>
          <p:spPr>
            <a:xfrm>
              <a:off x="8089394" y="3513370"/>
              <a:ext cx="7052" cy="14882"/>
            </a:xfrm>
            <a:custGeom>
              <a:avLst/>
              <a:gdLst/>
              <a:ahLst/>
              <a:cxnLst/>
              <a:rect l="l" t="t" r="r" b="b"/>
              <a:pathLst>
                <a:path w="145" h="306" extrusionOk="0">
                  <a:moveTo>
                    <a:pt x="131" y="0"/>
                  </a:moveTo>
                  <a:cubicBezTo>
                    <a:pt x="124" y="0"/>
                    <a:pt x="117" y="8"/>
                    <a:pt x="117" y="23"/>
                  </a:cubicBezTo>
                  <a:cubicBezTo>
                    <a:pt x="59" y="109"/>
                    <a:pt x="29" y="197"/>
                    <a:pt x="1" y="283"/>
                  </a:cubicBezTo>
                  <a:cubicBezTo>
                    <a:pt x="1" y="298"/>
                    <a:pt x="15" y="306"/>
                    <a:pt x="30" y="306"/>
                  </a:cubicBezTo>
                  <a:cubicBezTo>
                    <a:pt x="44" y="306"/>
                    <a:pt x="59" y="298"/>
                    <a:pt x="59" y="283"/>
                  </a:cubicBezTo>
                  <a:lnTo>
                    <a:pt x="145" y="23"/>
                  </a:lnTo>
                  <a:cubicBezTo>
                    <a:pt x="145" y="8"/>
                    <a:pt x="138" y="0"/>
                    <a:pt x="1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1"/>
            <p:cNvSpPr/>
            <p:nvPr/>
          </p:nvSpPr>
          <p:spPr>
            <a:xfrm>
              <a:off x="8109188" y="3507339"/>
              <a:ext cx="2869" cy="9630"/>
            </a:xfrm>
            <a:custGeom>
              <a:avLst/>
              <a:gdLst/>
              <a:ahLst/>
              <a:cxnLst/>
              <a:rect l="l" t="t" r="r" b="b"/>
              <a:pathLst>
                <a:path w="59" h="198" extrusionOk="0">
                  <a:moveTo>
                    <a:pt x="28" y="0"/>
                  </a:moveTo>
                  <a:cubicBezTo>
                    <a:pt x="0" y="59"/>
                    <a:pt x="0" y="117"/>
                    <a:pt x="0" y="175"/>
                  </a:cubicBezTo>
                  <a:cubicBezTo>
                    <a:pt x="0" y="190"/>
                    <a:pt x="7" y="197"/>
                    <a:pt x="14" y="197"/>
                  </a:cubicBezTo>
                  <a:cubicBezTo>
                    <a:pt x="21" y="197"/>
                    <a:pt x="28" y="190"/>
                    <a:pt x="28" y="175"/>
                  </a:cubicBezTo>
                  <a:cubicBezTo>
                    <a:pt x="28" y="117"/>
                    <a:pt x="59" y="59"/>
                    <a:pt x="5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1"/>
            <p:cNvSpPr/>
            <p:nvPr/>
          </p:nvSpPr>
          <p:spPr>
            <a:xfrm>
              <a:off x="8123341" y="3495472"/>
              <a:ext cx="8073" cy="11575"/>
            </a:xfrm>
            <a:custGeom>
              <a:avLst/>
              <a:gdLst/>
              <a:ahLst/>
              <a:cxnLst/>
              <a:rect l="l" t="t" r="r" b="b"/>
              <a:pathLst>
                <a:path w="166" h="238" extrusionOk="0">
                  <a:moveTo>
                    <a:pt x="127" y="0"/>
                  </a:moveTo>
                  <a:cubicBezTo>
                    <a:pt x="121" y="0"/>
                    <a:pt x="116" y="4"/>
                    <a:pt x="116" y="12"/>
                  </a:cubicBezTo>
                  <a:cubicBezTo>
                    <a:pt x="58" y="70"/>
                    <a:pt x="28" y="128"/>
                    <a:pt x="0" y="217"/>
                  </a:cubicBezTo>
                  <a:cubicBezTo>
                    <a:pt x="0" y="230"/>
                    <a:pt x="15" y="237"/>
                    <a:pt x="29" y="237"/>
                  </a:cubicBezTo>
                  <a:cubicBezTo>
                    <a:pt x="44" y="237"/>
                    <a:pt x="58" y="230"/>
                    <a:pt x="58" y="217"/>
                  </a:cubicBezTo>
                  <a:cubicBezTo>
                    <a:pt x="58" y="158"/>
                    <a:pt x="86" y="100"/>
                    <a:pt x="144" y="42"/>
                  </a:cubicBezTo>
                  <a:cubicBezTo>
                    <a:pt x="166" y="21"/>
                    <a:pt x="143" y="0"/>
                    <a:pt x="12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1"/>
            <p:cNvSpPr/>
            <p:nvPr/>
          </p:nvSpPr>
          <p:spPr>
            <a:xfrm>
              <a:off x="8135986" y="3490365"/>
              <a:ext cx="5690" cy="12451"/>
            </a:xfrm>
            <a:custGeom>
              <a:avLst/>
              <a:gdLst/>
              <a:ahLst/>
              <a:cxnLst/>
              <a:rect l="l" t="t" r="r" b="b"/>
              <a:pathLst>
                <a:path w="117" h="256" extrusionOk="0">
                  <a:moveTo>
                    <a:pt x="58" y="1"/>
                  </a:moveTo>
                  <a:cubicBezTo>
                    <a:pt x="58" y="89"/>
                    <a:pt x="31" y="147"/>
                    <a:pt x="0" y="233"/>
                  </a:cubicBezTo>
                  <a:cubicBezTo>
                    <a:pt x="0" y="248"/>
                    <a:pt x="15" y="256"/>
                    <a:pt x="29" y="256"/>
                  </a:cubicBezTo>
                  <a:cubicBezTo>
                    <a:pt x="44" y="256"/>
                    <a:pt x="58" y="248"/>
                    <a:pt x="58" y="233"/>
                  </a:cubicBezTo>
                  <a:cubicBezTo>
                    <a:pt x="89" y="175"/>
                    <a:pt x="89" y="89"/>
                    <a:pt x="117" y="31"/>
                  </a:cubicBezTo>
                  <a:cubicBezTo>
                    <a:pt x="117" y="1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1"/>
            <p:cNvSpPr/>
            <p:nvPr/>
          </p:nvSpPr>
          <p:spPr>
            <a:xfrm>
              <a:off x="8152960" y="3483362"/>
              <a:ext cx="5690" cy="10554"/>
            </a:xfrm>
            <a:custGeom>
              <a:avLst/>
              <a:gdLst/>
              <a:ahLst/>
              <a:cxnLst/>
              <a:rect l="l" t="t" r="r" b="b"/>
              <a:pathLst>
                <a:path w="117" h="217" extrusionOk="0">
                  <a:moveTo>
                    <a:pt x="58" y="1"/>
                  </a:moveTo>
                  <a:cubicBezTo>
                    <a:pt x="30" y="59"/>
                    <a:pt x="0" y="117"/>
                    <a:pt x="0" y="203"/>
                  </a:cubicBezTo>
                  <a:cubicBezTo>
                    <a:pt x="0" y="203"/>
                    <a:pt x="13" y="216"/>
                    <a:pt x="22" y="216"/>
                  </a:cubicBezTo>
                  <a:cubicBezTo>
                    <a:pt x="27" y="216"/>
                    <a:pt x="30" y="213"/>
                    <a:pt x="30" y="203"/>
                  </a:cubicBezTo>
                  <a:cubicBezTo>
                    <a:pt x="58" y="145"/>
                    <a:pt x="58" y="87"/>
                    <a:pt x="88" y="29"/>
                  </a:cubicBezTo>
                  <a:cubicBezTo>
                    <a:pt x="116" y="1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8165702" y="3479909"/>
              <a:ext cx="3842" cy="5496"/>
            </a:xfrm>
            <a:custGeom>
              <a:avLst/>
              <a:gdLst/>
              <a:ahLst/>
              <a:cxnLst/>
              <a:rect l="l" t="t" r="r" b="b"/>
              <a:pathLst>
                <a:path w="79" h="113" extrusionOk="0">
                  <a:moveTo>
                    <a:pt x="40" y="1"/>
                  </a:moveTo>
                  <a:cubicBezTo>
                    <a:pt x="34" y="1"/>
                    <a:pt x="29" y="5"/>
                    <a:pt x="29" y="14"/>
                  </a:cubicBezTo>
                  <a:cubicBezTo>
                    <a:pt x="29" y="41"/>
                    <a:pt x="29" y="72"/>
                    <a:pt x="1" y="72"/>
                  </a:cubicBezTo>
                  <a:cubicBezTo>
                    <a:pt x="1" y="91"/>
                    <a:pt x="15" y="112"/>
                    <a:pt x="33" y="112"/>
                  </a:cubicBezTo>
                  <a:cubicBezTo>
                    <a:pt x="41" y="112"/>
                    <a:pt x="50" y="108"/>
                    <a:pt x="59" y="100"/>
                  </a:cubicBezTo>
                  <a:lnTo>
                    <a:pt x="59" y="41"/>
                  </a:lnTo>
                  <a:cubicBezTo>
                    <a:pt x="78" y="22"/>
                    <a:pt x="55" y="1"/>
                    <a:pt x="4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1"/>
            <p:cNvSpPr/>
            <p:nvPr/>
          </p:nvSpPr>
          <p:spPr>
            <a:xfrm>
              <a:off x="7771368" y="3772984"/>
              <a:ext cx="2918" cy="12840"/>
            </a:xfrm>
            <a:custGeom>
              <a:avLst/>
              <a:gdLst/>
              <a:ahLst/>
              <a:cxnLst/>
              <a:rect l="l" t="t" r="r" b="b"/>
              <a:pathLst>
                <a:path w="60" h="264" extrusionOk="0">
                  <a:moveTo>
                    <a:pt x="31" y="1"/>
                  </a:moveTo>
                  <a:cubicBezTo>
                    <a:pt x="31" y="89"/>
                    <a:pt x="31" y="175"/>
                    <a:pt x="1" y="264"/>
                  </a:cubicBezTo>
                  <a:cubicBezTo>
                    <a:pt x="31" y="175"/>
                    <a:pt x="59" y="8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1"/>
            <p:cNvSpPr/>
            <p:nvPr/>
          </p:nvSpPr>
          <p:spPr>
            <a:xfrm>
              <a:off x="7753081" y="3753238"/>
              <a:ext cx="9873" cy="5690"/>
            </a:xfrm>
            <a:custGeom>
              <a:avLst/>
              <a:gdLst/>
              <a:ahLst/>
              <a:cxnLst/>
              <a:rect l="l" t="t" r="r" b="b"/>
              <a:pathLst>
                <a:path w="203" h="117" extrusionOk="0">
                  <a:moveTo>
                    <a:pt x="0" y="0"/>
                  </a:moveTo>
                  <a:lnTo>
                    <a:pt x="0" y="30"/>
                  </a:lnTo>
                  <a:lnTo>
                    <a:pt x="175" y="116"/>
                  </a:lnTo>
                  <a:cubicBezTo>
                    <a:pt x="203" y="116"/>
                    <a:pt x="203" y="88"/>
                    <a:pt x="203" y="88"/>
                  </a:cubicBezTo>
                  <a:cubicBezTo>
                    <a:pt x="144" y="58"/>
                    <a:pt x="86" y="30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7719182" y="3780473"/>
              <a:ext cx="18335" cy="25144"/>
            </a:xfrm>
            <a:custGeom>
              <a:avLst/>
              <a:gdLst/>
              <a:ahLst/>
              <a:cxnLst/>
              <a:rect l="l" t="t" r="r" b="b"/>
              <a:pathLst>
                <a:path w="377" h="517" extrusionOk="0">
                  <a:moveTo>
                    <a:pt x="43" y="0"/>
                  </a:moveTo>
                  <a:cubicBezTo>
                    <a:pt x="35" y="0"/>
                    <a:pt x="28" y="7"/>
                    <a:pt x="28" y="21"/>
                  </a:cubicBezTo>
                  <a:cubicBezTo>
                    <a:pt x="0" y="226"/>
                    <a:pt x="116" y="516"/>
                    <a:pt x="377" y="516"/>
                  </a:cubicBezTo>
                  <a:lnTo>
                    <a:pt x="377" y="486"/>
                  </a:lnTo>
                  <a:cubicBezTo>
                    <a:pt x="116" y="486"/>
                    <a:pt x="28" y="226"/>
                    <a:pt x="58" y="21"/>
                  </a:cubicBezTo>
                  <a:cubicBezTo>
                    <a:pt x="58" y="7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7897236" y="3654314"/>
              <a:ext cx="16974" cy="16244"/>
            </a:xfrm>
            <a:custGeom>
              <a:avLst/>
              <a:gdLst/>
              <a:ahLst/>
              <a:cxnLst/>
              <a:rect l="l" t="t" r="r" b="b"/>
              <a:pathLst>
                <a:path w="349" h="334" extrusionOk="0">
                  <a:moveTo>
                    <a:pt x="319" y="0"/>
                  </a:moveTo>
                  <a:cubicBezTo>
                    <a:pt x="174" y="58"/>
                    <a:pt x="58" y="175"/>
                    <a:pt x="0" y="321"/>
                  </a:cubicBezTo>
                  <a:cubicBezTo>
                    <a:pt x="0" y="321"/>
                    <a:pt x="12" y="333"/>
                    <a:pt x="21" y="333"/>
                  </a:cubicBezTo>
                  <a:cubicBezTo>
                    <a:pt x="25" y="333"/>
                    <a:pt x="28" y="330"/>
                    <a:pt x="28" y="321"/>
                  </a:cubicBezTo>
                  <a:cubicBezTo>
                    <a:pt x="86" y="175"/>
                    <a:pt x="174" y="89"/>
                    <a:pt x="319" y="30"/>
                  </a:cubicBezTo>
                  <a:cubicBezTo>
                    <a:pt x="349" y="30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7936825" y="3662825"/>
              <a:ext cx="9824" cy="24074"/>
            </a:xfrm>
            <a:custGeom>
              <a:avLst/>
              <a:gdLst/>
              <a:ahLst/>
              <a:cxnLst/>
              <a:rect l="l" t="t" r="r" b="b"/>
              <a:pathLst>
                <a:path w="202" h="495" extrusionOk="0">
                  <a:moveTo>
                    <a:pt x="0" y="0"/>
                  </a:moveTo>
                  <a:lnTo>
                    <a:pt x="0" y="0"/>
                  </a:lnTo>
                  <a:cubicBezTo>
                    <a:pt x="116" y="146"/>
                    <a:pt x="174" y="290"/>
                    <a:pt x="116" y="464"/>
                  </a:cubicBezTo>
                  <a:lnTo>
                    <a:pt x="116" y="495"/>
                  </a:lnTo>
                  <a:cubicBezTo>
                    <a:pt x="202" y="321"/>
                    <a:pt x="116" y="147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7864650" y="3709466"/>
              <a:ext cx="53742" cy="31126"/>
            </a:xfrm>
            <a:custGeom>
              <a:avLst/>
              <a:gdLst/>
              <a:ahLst/>
              <a:cxnLst/>
              <a:rect l="l" t="t" r="r" b="b"/>
              <a:pathLst>
                <a:path w="1105" h="640" extrusionOk="0">
                  <a:moveTo>
                    <a:pt x="1077" y="1"/>
                  </a:moveTo>
                  <a:cubicBezTo>
                    <a:pt x="989" y="28"/>
                    <a:pt x="903" y="87"/>
                    <a:pt x="844" y="145"/>
                  </a:cubicBezTo>
                  <a:cubicBezTo>
                    <a:pt x="728" y="203"/>
                    <a:pt x="640" y="349"/>
                    <a:pt x="524" y="377"/>
                  </a:cubicBezTo>
                  <a:cubicBezTo>
                    <a:pt x="438" y="407"/>
                    <a:pt x="349" y="407"/>
                    <a:pt x="263" y="465"/>
                  </a:cubicBezTo>
                  <a:cubicBezTo>
                    <a:pt x="175" y="493"/>
                    <a:pt x="89" y="551"/>
                    <a:pt x="1" y="610"/>
                  </a:cubicBezTo>
                  <a:cubicBezTo>
                    <a:pt x="1" y="640"/>
                    <a:pt x="1" y="640"/>
                    <a:pt x="31" y="640"/>
                  </a:cubicBezTo>
                  <a:cubicBezTo>
                    <a:pt x="117" y="551"/>
                    <a:pt x="233" y="493"/>
                    <a:pt x="321" y="465"/>
                  </a:cubicBezTo>
                  <a:cubicBezTo>
                    <a:pt x="407" y="407"/>
                    <a:pt x="524" y="407"/>
                    <a:pt x="612" y="377"/>
                  </a:cubicBezTo>
                  <a:cubicBezTo>
                    <a:pt x="670" y="349"/>
                    <a:pt x="728" y="261"/>
                    <a:pt x="786" y="203"/>
                  </a:cubicBezTo>
                  <a:cubicBezTo>
                    <a:pt x="872" y="145"/>
                    <a:pt x="961" y="87"/>
                    <a:pt x="1077" y="28"/>
                  </a:cubicBezTo>
                  <a:cubicBezTo>
                    <a:pt x="1105" y="28"/>
                    <a:pt x="1077" y="1"/>
                    <a:pt x="107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8022909" y="3624695"/>
              <a:ext cx="31175" cy="19794"/>
            </a:xfrm>
            <a:custGeom>
              <a:avLst/>
              <a:gdLst/>
              <a:ahLst/>
              <a:cxnLst/>
              <a:rect l="l" t="t" r="r" b="b"/>
              <a:pathLst>
                <a:path w="641" h="407" extrusionOk="0">
                  <a:moveTo>
                    <a:pt x="1" y="407"/>
                  </a:moveTo>
                  <a:cubicBezTo>
                    <a:pt x="233" y="291"/>
                    <a:pt x="438" y="144"/>
                    <a:pt x="640" y="0"/>
                  </a:cubicBezTo>
                  <a:lnTo>
                    <a:pt x="640" y="0"/>
                  </a:lnTo>
                  <a:cubicBezTo>
                    <a:pt x="438" y="144"/>
                    <a:pt x="233" y="291"/>
                    <a:pt x="1" y="407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8120472" y="3556850"/>
              <a:ext cx="14201" cy="31126"/>
            </a:xfrm>
            <a:custGeom>
              <a:avLst/>
              <a:gdLst/>
              <a:ahLst/>
              <a:cxnLst/>
              <a:rect l="l" t="t" r="r" b="b"/>
              <a:pathLst>
                <a:path w="292" h="640" extrusionOk="0">
                  <a:moveTo>
                    <a:pt x="175" y="1"/>
                  </a:moveTo>
                  <a:lnTo>
                    <a:pt x="175" y="1"/>
                  </a:lnTo>
                  <a:cubicBezTo>
                    <a:pt x="203" y="117"/>
                    <a:pt x="233" y="203"/>
                    <a:pt x="233" y="319"/>
                  </a:cubicBezTo>
                  <a:cubicBezTo>
                    <a:pt x="203" y="465"/>
                    <a:pt x="117" y="551"/>
                    <a:pt x="29" y="610"/>
                  </a:cubicBezTo>
                  <a:cubicBezTo>
                    <a:pt x="1" y="640"/>
                    <a:pt x="29" y="640"/>
                    <a:pt x="29" y="640"/>
                  </a:cubicBezTo>
                  <a:cubicBezTo>
                    <a:pt x="261" y="465"/>
                    <a:pt x="291" y="261"/>
                    <a:pt x="17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8164730" y="3541238"/>
              <a:ext cx="15174" cy="16682"/>
            </a:xfrm>
            <a:custGeom>
              <a:avLst/>
              <a:gdLst/>
              <a:ahLst/>
              <a:cxnLst/>
              <a:rect l="l" t="t" r="r" b="b"/>
              <a:pathLst>
                <a:path w="312" h="343" extrusionOk="0">
                  <a:moveTo>
                    <a:pt x="14" y="192"/>
                  </a:moveTo>
                  <a:cubicBezTo>
                    <a:pt x="7" y="192"/>
                    <a:pt x="1" y="205"/>
                    <a:pt x="21" y="205"/>
                  </a:cubicBezTo>
                  <a:cubicBezTo>
                    <a:pt x="21" y="195"/>
                    <a:pt x="17" y="192"/>
                    <a:pt x="14" y="192"/>
                  </a:cubicBezTo>
                  <a:close/>
                  <a:moveTo>
                    <a:pt x="311" y="1"/>
                  </a:moveTo>
                  <a:lnTo>
                    <a:pt x="311" y="1"/>
                  </a:lnTo>
                  <a:cubicBezTo>
                    <a:pt x="253" y="31"/>
                    <a:pt x="195" y="89"/>
                    <a:pt x="195" y="147"/>
                  </a:cubicBezTo>
                  <a:cubicBezTo>
                    <a:pt x="195" y="172"/>
                    <a:pt x="243" y="295"/>
                    <a:pt x="165" y="295"/>
                  </a:cubicBezTo>
                  <a:cubicBezTo>
                    <a:pt x="157" y="295"/>
                    <a:pt x="148" y="294"/>
                    <a:pt x="137" y="291"/>
                  </a:cubicBezTo>
                  <a:lnTo>
                    <a:pt x="107" y="263"/>
                  </a:lnTo>
                  <a:cubicBezTo>
                    <a:pt x="79" y="233"/>
                    <a:pt x="49" y="205"/>
                    <a:pt x="21" y="205"/>
                  </a:cubicBezTo>
                  <a:cubicBezTo>
                    <a:pt x="49" y="233"/>
                    <a:pt x="79" y="291"/>
                    <a:pt x="137" y="322"/>
                  </a:cubicBezTo>
                  <a:cubicBezTo>
                    <a:pt x="151" y="335"/>
                    <a:pt x="165" y="342"/>
                    <a:pt x="180" y="342"/>
                  </a:cubicBezTo>
                  <a:cubicBezTo>
                    <a:pt x="194" y="342"/>
                    <a:pt x="209" y="335"/>
                    <a:pt x="223" y="322"/>
                  </a:cubicBezTo>
                  <a:lnTo>
                    <a:pt x="223" y="233"/>
                  </a:lnTo>
                  <a:cubicBezTo>
                    <a:pt x="223" y="147"/>
                    <a:pt x="223" y="59"/>
                    <a:pt x="31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7449208" y="4028853"/>
              <a:ext cx="103252" cy="57924"/>
            </a:xfrm>
            <a:custGeom>
              <a:avLst/>
              <a:gdLst/>
              <a:ahLst/>
              <a:cxnLst/>
              <a:rect l="l" t="t" r="r" b="b"/>
              <a:pathLst>
                <a:path w="2123" h="1191" extrusionOk="0">
                  <a:moveTo>
                    <a:pt x="2092" y="0"/>
                  </a:moveTo>
                  <a:cubicBezTo>
                    <a:pt x="1395" y="377"/>
                    <a:pt x="698" y="783"/>
                    <a:pt x="0" y="1190"/>
                  </a:cubicBezTo>
                  <a:cubicBezTo>
                    <a:pt x="698" y="814"/>
                    <a:pt x="1395" y="435"/>
                    <a:pt x="2122" y="28"/>
                  </a:cubicBezTo>
                  <a:cubicBezTo>
                    <a:pt x="2122" y="28"/>
                    <a:pt x="2122" y="0"/>
                    <a:pt x="209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21"/>
          <p:cNvGrpSpPr/>
          <p:nvPr/>
        </p:nvGrpSpPr>
        <p:grpSpPr>
          <a:xfrm rot="3013727">
            <a:off x="489646" y="2045333"/>
            <a:ext cx="1965594" cy="1719295"/>
            <a:chOff x="4991816" y="3576498"/>
            <a:chExt cx="1334009" cy="1166851"/>
          </a:xfrm>
        </p:grpSpPr>
        <p:sp>
          <p:nvSpPr>
            <p:cNvPr id="1074" name="Google Shape;1074;p21"/>
            <p:cNvSpPr/>
            <p:nvPr/>
          </p:nvSpPr>
          <p:spPr>
            <a:xfrm>
              <a:off x="4991816" y="3576498"/>
              <a:ext cx="1334009" cy="1166851"/>
            </a:xfrm>
            <a:custGeom>
              <a:avLst/>
              <a:gdLst/>
              <a:ahLst/>
              <a:cxnLst/>
              <a:rect l="l" t="t" r="r" b="b"/>
              <a:pathLst>
                <a:path w="27429" h="23992" extrusionOk="0">
                  <a:moveTo>
                    <a:pt x="4876" y="145"/>
                  </a:moveTo>
                  <a:cubicBezTo>
                    <a:pt x="5354" y="145"/>
                    <a:pt x="5848" y="455"/>
                    <a:pt x="6218" y="701"/>
                  </a:cubicBezTo>
                  <a:cubicBezTo>
                    <a:pt x="6711" y="1049"/>
                    <a:pt x="7148" y="1484"/>
                    <a:pt x="7613" y="1891"/>
                  </a:cubicBezTo>
                  <a:cubicBezTo>
                    <a:pt x="8078" y="2328"/>
                    <a:pt x="8543" y="2735"/>
                    <a:pt x="9007" y="3169"/>
                  </a:cubicBezTo>
                  <a:cubicBezTo>
                    <a:pt x="9500" y="3606"/>
                    <a:pt x="9965" y="4071"/>
                    <a:pt x="10460" y="4478"/>
                  </a:cubicBezTo>
                  <a:cubicBezTo>
                    <a:pt x="10939" y="4873"/>
                    <a:pt x="11446" y="5213"/>
                    <a:pt x="11609" y="5844"/>
                  </a:cubicBezTo>
                  <a:lnTo>
                    <a:pt x="11609" y="5844"/>
                  </a:lnTo>
                  <a:cubicBezTo>
                    <a:pt x="11592" y="5853"/>
                    <a:pt x="11583" y="5872"/>
                    <a:pt x="11592" y="5900"/>
                  </a:cubicBezTo>
                  <a:cubicBezTo>
                    <a:pt x="11739" y="6888"/>
                    <a:pt x="11158" y="7848"/>
                    <a:pt x="11564" y="8778"/>
                  </a:cubicBezTo>
                  <a:cubicBezTo>
                    <a:pt x="11941" y="9650"/>
                    <a:pt x="12785" y="10347"/>
                    <a:pt x="13482" y="10986"/>
                  </a:cubicBezTo>
                  <a:cubicBezTo>
                    <a:pt x="14440" y="11858"/>
                    <a:pt x="15486" y="12672"/>
                    <a:pt x="16532" y="13455"/>
                  </a:cubicBezTo>
                  <a:cubicBezTo>
                    <a:pt x="17578" y="14268"/>
                    <a:pt x="18596" y="15112"/>
                    <a:pt x="19612" y="15926"/>
                  </a:cubicBezTo>
                  <a:cubicBezTo>
                    <a:pt x="21646" y="17581"/>
                    <a:pt x="23621" y="19266"/>
                    <a:pt x="25655" y="20923"/>
                  </a:cubicBezTo>
                  <a:cubicBezTo>
                    <a:pt x="26092" y="21272"/>
                    <a:pt x="26673" y="21707"/>
                    <a:pt x="26848" y="22260"/>
                  </a:cubicBezTo>
                  <a:cubicBezTo>
                    <a:pt x="27022" y="22841"/>
                    <a:pt x="26759" y="23450"/>
                    <a:pt x="26236" y="23713"/>
                  </a:cubicBezTo>
                  <a:cubicBezTo>
                    <a:pt x="26055" y="23807"/>
                    <a:pt x="25877" y="23848"/>
                    <a:pt x="25703" y="23848"/>
                  </a:cubicBezTo>
                  <a:cubicBezTo>
                    <a:pt x="25292" y="23848"/>
                    <a:pt x="24908" y="23620"/>
                    <a:pt x="24581" y="23334"/>
                  </a:cubicBezTo>
                  <a:cubicBezTo>
                    <a:pt x="24086" y="22899"/>
                    <a:pt x="23621" y="22462"/>
                    <a:pt x="23129" y="22055"/>
                  </a:cubicBezTo>
                  <a:cubicBezTo>
                    <a:pt x="21181" y="20284"/>
                    <a:pt x="19235" y="18511"/>
                    <a:pt x="17345" y="16709"/>
                  </a:cubicBezTo>
                  <a:cubicBezTo>
                    <a:pt x="16388" y="15779"/>
                    <a:pt x="15458" y="14880"/>
                    <a:pt x="14470" y="13978"/>
                  </a:cubicBezTo>
                  <a:cubicBezTo>
                    <a:pt x="13540" y="13136"/>
                    <a:pt x="12580" y="12293"/>
                    <a:pt x="11564" y="11567"/>
                  </a:cubicBezTo>
                  <a:cubicBezTo>
                    <a:pt x="10913" y="11099"/>
                    <a:pt x="10124" y="10678"/>
                    <a:pt x="9299" y="10678"/>
                  </a:cubicBezTo>
                  <a:cubicBezTo>
                    <a:pt x="9202" y="10678"/>
                    <a:pt x="9105" y="10684"/>
                    <a:pt x="9007" y="10696"/>
                  </a:cubicBezTo>
                  <a:cubicBezTo>
                    <a:pt x="8484" y="10782"/>
                    <a:pt x="7989" y="11044"/>
                    <a:pt x="7466" y="11072"/>
                  </a:cubicBezTo>
                  <a:cubicBezTo>
                    <a:pt x="7441" y="11074"/>
                    <a:pt x="7417" y="11074"/>
                    <a:pt x="7392" y="11074"/>
                  </a:cubicBezTo>
                  <a:cubicBezTo>
                    <a:pt x="6812" y="11074"/>
                    <a:pt x="6284" y="10741"/>
                    <a:pt x="5811" y="10433"/>
                  </a:cubicBezTo>
                  <a:cubicBezTo>
                    <a:pt x="4735" y="9708"/>
                    <a:pt x="3805" y="8836"/>
                    <a:pt x="2848" y="7992"/>
                  </a:cubicBezTo>
                  <a:cubicBezTo>
                    <a:pt x="2352" y="7586"/>
                    <a:pt x="1860" y="7151"/>
                    <a:pt x="1395" y="6714"/>
                  </a:cubicBezTo>
                  <a:cubicBezTo>
                    <a:pt x="988" y="6307"/>
                    <a:pt x="551" y="5900"/>
                    <a:pt x="493" y="5291"/>
                  </a:cubicBezTo>
                  <a:cubicBezTo>
                    <a:pt x="435" y="4680"/>
                    <a:pt x="814" y="4157"/>
                    <a:pt x="1162" y="3722"/>
                  </a:cubicBezTo>
                  <a:cubicBezTo>
                    <a:pt x="1597" y="3199"/>
                    <a:pt x="2004" y="2676"/>
                    <a:pt x="2469" y="2181"/>
                  </a:cubicBezTo>
                  <a:cubicBezTo>
                    <a:pt x="2817" y="1775"/>
                    <a:pt x="3196" y="1398"/>
                    <a:pt x="3573" y="991"/>
                  </a:cubicBezTo>
                  <a:cubicBezTo>
                    <a:pt x="3863" y="670"/>
                    <a:pt x="4184" y="294"/>
                    <a:pt x="4619" y="178"/>
                  </a:cubicBezTo>
                  <a:cubicBezTo>
                    <a:pt x="4703" y="155"/>
                    <a:pt x="4789" y="145"/>
                    <a:pt x="4876" y="145"/>
                  </a:cubicBezTo>
                  <a:close/>
                  <a:moveTo>
                    <a:pt x="4835" y="0"/>
                  </a:moveTo>
                  <a:cubicBezTo>
                    <a:pt x="4490" y="0"/>
                    <a:pt x="4193" y="193"/>
                    <a:pt x="3921" y="410"/>
                  </a:cubicBezTo>
                  <a:cubicBezTo>
                    <a:pt x="3573" y="729"/>
                    <a:pt x="3254" y="1107"/>
                    <a:pt x="2934" y="1456"/>
                  </a:cubicBezTo>
                  <a:cubicBezTo>
                    <a:pt x="2441" y="1949"/>
                    <a:pt x="2004" y="2472"/>
                    <a:pt x="1569" y="2995"/>
                  </a:cubicBezTo>
                  <a:cubicBezTo>
                    <a:pt x="930" y="3781"/>
                    <a:pt x="0" y="4710"/>
                    <a:pt x="465" y="5784"/>
                  </a:cubicBezTo>
                  <a:cubicBezTo>
                    <a:pt x="697" y="6279"/>
                    <a:pt x="1104" y="6628"/>
                    <a:pt x="1481" y="7005"/>
                  </a:cubicBezTo>
                  <a:cubicBezTo>
                    <a:pt x="1976" y="7469"/>
                    <a:pt x="2499" y="7906"/>
                    <a:pt x="3022" y="8341"/>
                  </a:cubicBezTo>
                  <a:cubicBezTo>
                    <a:pt x="4010" y="9185"/>
                    <a:pt x="4998" y="10084"/>
                    <a:pt x="6102" y="10782"/>
                  </a:cubicBezTo>
                  <a:cubicBezTo>
                    <a:pt x="6510" y="11028"/>
                    <a:pt x="6970" y="11221"/>
                    <a:pt x="7458" y="11221"/>
                  </a:cubicBezTo>
                  <a:cubicBezTo>
                    <a:pt x="7490" y="11221"/>
                    <a:pt x="7522" y="11220"/>
                    <a:pt x="7555" y="11219"/>
                  </a:cubicBezTo>
                  <a:cubicBezTo>
                    <a:pt x="8136" y="11161"/>
                    <a:pt x="8659" y="10840"/>
                    <a:pt x="9210" y="10812"/>
                  </a:cubicBezTo>
                  <a:cubicBezTo>
                    <a:pt x="9231" y="10811"/>
                    <a:pt x="9253" y="10811"/>
                    <a:pt x="9275" y="10811"/>
                  </a:cubicBezTo>
                  <a:cubicBezTo>
                    <a:pt x="10410" y="10811"/>
                    <a:pt x="11406" y="11580"/>
                    <a:pt x="12231" y="12265"/>
                  </a:cubicBezTo>
                  <a:cubicBezTo>
                    <a:pt x="13336" y="13136"/>
                    <a:pt x="14382" y="14066"/>
                    <a:pt x="15400" y="15024"/>
                  </a:cubicBezTo>
                  <a:cubicBezTo>
                    <a:pt x="17434" y="16942"/>
                    <a:pt x="19437" y="18889"/>
                    <a:pt x="21501" y="20749"/>
                  </a:cubicBezTo>
                  <a:cubicBezTo>
                    <a:pt x="22024" y="21242"/>
                    <a:pt x="22547" y="21707"/>
                    <a:pt x="23070" y="22172"/>
                  </a:cubicBezTo>
                  <a:cubicBezTo>
                    <a:pt x="23593" y="22636"/>
                    <a:pt x="24058" y="23101"/>
                    <a:pt x="24581" y="23508"/>
                  </a:cubicBezTo>
                  <a:cubicBezTo>
                    <a:pt x="24903" y="23782"/>
                    <a:pt x="25269" y="23992"/>
                    <a:pt x="25676" y="23992"/>
                  </a:cubicBezTo>
                  <a:cubicBezTo>
                    <a:pt x="25746" y="23992"/>
                    <a:pt x="25816" y="23986"/>
                    <a:pt x="25888" y="23973"/>
                  </a:cubicBezTo>
                  <a:cubicBezTo>
                    <a:pt x="26325" y="23915"/>
                    <a:pt x="26732" y="23624"/>
                    <a:pt x="26906" y="23248"/>
                  </a:cubicBezTo>
                  <a:cubicBezTo>
                    <a:pt x="27429" y="22202"/>
                    <a:pt x="26441" y="21358"/>
                    <a:pt x="25713" y="20777"/>
                  </a:cubicBezTo>
                  <a:cubicBezTo>
                    <a:pt x="24667" y="19935"/>
                    <a:pt x="23652" y="19064"/>
                    <a:pt x="22633" y="18220"/>
                  </a:cubicBezTo>
                  <a:cubicBezTo>
                    <a:pt x="20455" y="16419"/>
                    <a:pt x="18247" y="14617"/>
                    <a:pt x="16009" y="12904"/>
                  </a:cubicBezTo>
                  <a:cubicBezTo>
                    <a:pt x="14935" y="12060"/>
                    <a:pt x="13831" y="11189"/>
                    <a:pt x="12871" y="10231"/>
                  </a:cubicBezTo>
                  <a:cubicBezTo>
                    <a:pt x="12494" y="9852"/>
                    <a:pt x="12115" y="9475"/>
                    <a:pt x="11855" y="9038"/>
                  </a:cubicBezTo>
                  <a:cubicBezTo>
                    <a:pt x="11534" y="8515"/>
                    <a:pt x="11506" y="8023"/>
                    <a:pt x="11622" y="7411"/>
                  </a:cubicBezTo>
                  <a:cubicBezTo>
                    <a:pt x="11708" y="6919"/>
                    <a:pt x="11797" y="6423"/>
                    <a:pt x="11708" y="5900"/>
                  </a:cubicBezTo>
                  <a:cubicBezTo>
                    <a:pt x="11708" y="5871"/>
                    <a:pt x="11692" y="5852"/>
                    <a:pt x="11671" y="5842"/>
                  </a:cubicBezTo>
                  <a:lnTo>
                    <a:pt x="11671" y="5842"/>
                  </a:lnTo>
                  <a:cubicBezTo>
                    <a:pt x="11569" y="5294"/>
                    <a:pt x="11228" y="4931"/>
                    <a:pt x="10779" y="4594"/>
                  </a:cubicBezTo>
                  <a:cubicBezTo>
                    <a:pt x="10256" y="4187"/>
                    <a:pt x="9791" y="3692"/>
                    <a:pt x="9298" y="3227"/>
                  </a:cubicBezTo>
                  <a:cubicBezTo>
                    <a:pt x="8775" y="2762"/>
                    <a:pt x="8280" y="2328"/>
                    <a:pt x="7787" y="1863"/>
                  </a:cubicBezTo>
                  <a:cubicBezTo>
                    <a:pt x="7292" y="1426"/>
                    <a:pt x="6827" y="961"/>
                    <a:pt x="6304" y="612"/>
                  </a:cubicBezTo>
                  <a:cubicBezTo>
                    <a:pt x="5897" y="322"/>
                    <a:pt x="5404" y="31"/>
                    <a:pt x="4909" y="3"/>
                  </a:cubicBezTo>
                  <a:cubicBezTo>
                    <a:pt x="4884" y="1"/>
                    <a:pt x="4860" y="0"/>
                    <a:pt x="483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1"/>
            <p:cNvSpPr/>
            <p:nvPr/>
          </p:nvSpPr>
          <p:spPr>
            <a:xfrm>
              <a:off x="5219234" y="3639529"/>
              <a:ext cx="258738" cy="220657"/>
            </a:xfrm>
            <a:custGeom>
              <a:avLst/>
              <a:gdLst/>
              <a:ahLst/>
              <a:cxnLst/>
              <a:rect l="l" t="t" r="r" b="b"/>
              <a:pathLst>
                <a:path w="5320" h="4537" extrusionOk="0">
                  <a:moveTo>
                    <a:pt x="366" y="126"/>
                  </a:moveTo>
                  <a:cubicBezTo>
                    <a:pt x="379" y="126"/>
                    <a:pt x="393" y="127"/>
                    <a:pt x="408" y="130"/>
                  </a:cubicBezTo>
                  <a:cubicBezTo>
                    <a:pt x="524" y="130"/>
                    <a:pt x="670" y="276"/>
                    <a:pt x="756" y="362"/>
                  </a:cubicBezTo>
                  <a:cubicBezTo>
                    <a:pt x="1426" y="943"/>
                    <a:pt x="2123" y="1555"/>
                    <a:pt x="2821" y="2136"/>
                  </a:cubicBezTo>
                  <a:cubicBezTo>
                    <a:pt x="3488" y="2717"/>
                    <a:pt x="4243" y="3298"/>
                    <a:pt x="4913" y="3879"/>
                  </a:cubicBezTo>
                  <a:cubicBezTo>
                    <a:pt x="4971" y="3937"/>
                    <a:pt x="5029" y="3995"/>
                    <a:pt x="5087" y="4081"/>
                  </a:cubicBezTo>
                  <a:cubicBezTo>
                    <a:pt x="5115" y="4112"/>
                    <a:pt x="5115" y="4140"/>
                    <a:pt x="5145" y="4170"/>
                  </a:cubicBezTo>
                  <a:cubicBezTo>
                    <a:pt x="5145" y="4277"/>
                    <a:pt x="5046" y="4434"/>
                    <a:pt x="4940" y="4434"/>
                  </a:cubicBezTo>
                  <a:cubicBezTo>
                    <a:pt x="4931" y="4434"/>
                    <a:pt x="4922" y="4432"/>
                    <a:pt x="4913" y="4430"/>
                  </a:cubicBezTo>
                  <a:cubicBezTo>
                    <a:pt x="4738" y="4430"/>
                    <a:pt x="4564" y="4198"/>
                    <a:pt x="4448" y="4081"/>
                  </a:cubicBezTo>
                  <a:cubicBezTo>
                    <a:pt x="4069" y="3705"/>
                    <a:pt x="3634" y="3384"/>
                    <a:pt x="3227" y="3066"/>
                  </a:cubicBezTo>
                  <a:cubicBezTo>
                    <a:pt x="3227" y="3066"/>
                    <a:pt x="3227" y="3065"/>
                    <a:pt x="3227" y="3065"/>
                  </a:cubicBezTo>
                  <a:lnTo>
                    <a:pt x="3227" y="3065"/>
                  </a:lnTo>
                  <a:cubicBezTo>
                    <a:pt x="2922" y="2764"/>
                    <a:pt x="2595" y="2467"/>
                    <a:pt x="2267" y="2194"/>
                  </a:cubicBezTo>
                  <a:cubicBezTo>
                    <a:pt x="1891" y="1873"/>
                    <a:pt x="1542" y="1555"/>
                    <a:pt x="1163" y="1234"/>
                  </a:cubicBezTo>
                  <a:cubicBezTo>
                    <a:pt x="903" y="1002"/>
                    <a:pt x="612" y="799"/>
                    <a:pt x="380" y="537"/>
                  </a:cubicBezTo>
                  <a:cubicBezTo>
                    <a:pt x="322" y="479"/>
                    <a:pt x="291" y="420"/>
                    <a:pt x="233" y="362"/>
                  </a:cubicBezTo>
                  <a:cubicBezTo>
                    <a:pt x="181" y="233"/>
                    <a:pt x="247" y="126"/>
                    <a:pt x="366" y="126"/>
                  </a:cubicBezTo>
                  <a:close/>
                  <a:moveTo>
                    <a:pt x="327" y="1"/>
                  </a:moveTo>
                  <a:cubicBezTo>
                    <a:pt x="283" y="1"/>
                    <a:pt x="242" y="13"/>
                    <a:pt x="205" y="44"/>
                  </a:cubicBezTo>
                  <a:cubicBezTo>
                    <a:pt x="1" y="188"/>
                    <a:pt x="205" y="451"/>
                    <a:pt x="322" y="567"/>
                  </a:cubicBezTo>
                  <a:cubicBezTo>
                    <a:pt x="698" y="1002"/>
                    <a:pt x="1163" y="1350"/>
                    <a:pt x="1600" y="1729"/>
                  </a:cubicBezTo>
                  <a:cubicBezTo>
                    <a:pt x="2114" y="2163"/>
                    <a:pt x="2630" y="2647"/>
                    <a:pt x="3168" y="3063"/>
                  </a:cubicBezTo>
                  <a:lnTo>
                    <a:pt x="3168" y="3063"/>
                  </a:lnTo>
                  <a:cubicBezTo>
                    <a:pt x="3142" y="3075"/>
                    <a:pt x="3133" y="3105"/>
                    <a:pt x="3169" y="3124"/>
                  </a:cubicBezTo>
                  <a:cubicBezTo>
                    <a:pt x="3662" y="3500"/>
                    <a:pt x="4127" y="3907"/>
                    <a:pt x="4564" y="4344"/>
                  </a:cubicBezTo>
                  <a:cubicBezTo>
                    <a:pt x="4673" y="4434"/>
                    <a:pt x="4827" y="4536"/>
                    <a:pt x="4971" y="4536"/>
                  </a:cubicBezTo>
                  <a:cubicBezTo>
                    <a:pt x="5056" y="4536"/>
                    <a:pt x="5138" y="4500"/>
                    <a:pt x="5203" y="4402"/>
                  </a:cubicBezTo>
                  <a:cubicBezTo>
                    <a:pt x="5319" y="4198"/>
                    <a:pt x="5145" y="3965"/>
                    <a:pt x="4999" y="3821"/>
                  </a:cubicBezTo>
                  <a:cubicBezTo>
                    <a:pt x="4534" y="3414"/>
                    <a:pt x="4041" y="3035"/>
                    <a:pt x="3576" y="2659"/>
                  </a:cubicBezTo>
                  <a:cubicBezTo>
                    <a:pt x="2646" y="1873"/>
                    <a:pt x="1716" y="1060"/>
                    <a:pt x="787" y="276"/>
                  </a:cubicBezTo>
                  <a:cubicBezTo>
                    <a:pt x="695" y="184"/>
                    <a:pt x="493" y="1"/>
                    <a:pt x="32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167049" y="3693514"/>
              <a:ext cx="296771" cy="249887"/>
            </a:xfrm>
            <a:custGeom>
              <a:avLst/>
              <a:gdLst/>
              <a:ahLst/>
              <a:cxnLst/>
              <a:rect l="l" t="t" r="r" b="b"/>
              <a:pathLst>
                <a:path w="6102" h="5138" extrusionOk="0">
                  <a:moveTo>
                    <a:pt x="376" y="98"/>
                  </a:moveTo>
                  <a:cubicBezTo>
                    <a:pt x="406" y="98"/>
                    <a:pt x="441" y="111"/>
                    <a:pt x="493" y="124"/>
                  </a:cubicBezTo>
                  <a:cubicBezTo>
                    <a:pt x="783" y="270"/>
                    <a:pt x="1074" y="561"/>
                    <a:pt x="1306" y="763"/>
                  </a:cubicBezTo>
                  <a:cubicBezTo>
                    <a:pt x="1771" y="1170"/>
                    <a:pt x="2208" y="1577"/>
                    <a:pt x="2673" y="1956"/>
                  </a:cubicBezTo>
                  <a:cubicBezTo>
                    <a:pt x="3138" y="2362"/>
                    <a:pt x="3603" y="2797"/>
                    <a:pt x="4096" y="3176"/>
                  </a:cubicBezTo>
                  <a:cubicBezTo>
                    <a:pt x="4096" y="3176"/>
                    <a:pt x="4096" y="3176"/>
                    <a:pt x="4097" y="3175"/>
                  </a:cubicBezTo>
                  <a:lnTo>
                    <a:pt x="4097" y="3175"/>
                  </a:lnTo>
                  <a:cubicBezTo>
                    <a:pt x="4445" y="3520"/>
                    <a:pt x="4797" y="3842"/>
                    <a:pt x="5172" y="4164"/>
                  </a:cubicBezTo>
                  <a:cubicBezTo>
                    <a:pt x="5346" y="4308"/>
                    <a:pt x="5521" y="4424"/>
                    <a:pt x="5665" y="4571"/>
                  </a:cubicBezTo>
                  <a:cubicBezTo>
                    <a:pt x="5753" y="4629"/>
                    <a:pt x="5811" y="4715"/>
                    <a:pt x="5839" y="4803"/>
                  </a:cubicBezTo>
                  <a:cubicBezTo>
                    <a:pt x="5869" y="4861"/>
                    <a:pt x="5781" y="5036"/>
                    <a:pt x="5695" y="5063"/>
                  </a:cubicBezTo>
                  <a:cubicBezTo>
                    <a:pt x="5637" y="5063"/>
                    <a:pt x="5549" y="5005"/>
                    <a:pt x="5490" y="4977"/>
                  </a:cubicBezTo>
                  <a:cubicBezTo>
                    <a:pt x="5316" y="4919"/>
                    <a:pt x="5200" y="4745"/>
                    <a:pt x="5056" y="4629"/>
                  </a:cubicBezTo>
                  <a:cubicBezTo>
                    <a:pt x="4851" y="4454"/>
                    <a:pt x="4619" y="4250"/>
                    <a:pt x="4417" y="4048"/>
                  </a:cubicBezTo>
                  <a:cubicBezTo>
                    <a:pt x="4010" y="3699"/>
                    <a:pt x="3631" y="3320"/>
                    <a:pt x="3224" y="2971"/>
                  </a:cubicBezTo>
                  <a:cubicBezTo>
                    <a:pt x="2383" y="2216"/>
                    <a:pt x="1569" y="1491"/>
                    <a:pt x="725" y="793"/>
                  </a:cubicBezTo>
                  <a:cubicBezTo>
                    <a:pt x="609" y="705"/>
                    <a:pt x="523" y="619"/>
                    <a:pt x="435" y="531"/>
                  </a:cubicBezTo>
                  <a:cubicBezTo>
                    <a:pt x="377" y="473"/>
                    <a:pt x="291" y="415"/>
                    <a:pt x="260" y="329"/>
                  </a:cubicBezTo>
                  <a:cubicBezTo>
                    <a:pt x="232" y="240"/>
                    <a:pt x="202" y="298"/>
                    <a:pt x="260" y="182"/>
                  </a:cubicBezTo>
                  <a:cubicBezTo>
                    <a:pt x="309" y="118"/>
                    <a:pt x="339" y="98"/>
                    <a:pt x="376" y="98"/>
                  </a:cubicBezTo>
                  <a:close/>
                  <a:moveTo>
                    <a:pt x="331" y="0"/>
                  </a:moveTo>
                  <a:cubicBezTo>
                    <a:pt x="307" y="0"/>
                    <a:pt x="284" y="3"/>
                    <a:pt x="260" y="8"/>
                  </a:cubicBezTo>
                  <a:cubicBezTo>
                    <a:pt x="0" y="96"/>
                    <a:pt x="174" y="387"/>
                    <a:pt x="291" y="503"/>
                  </a:cubicBezTo>
                  <a:cubicBezTo>
                    <a:pt x="667" y="938"/>
                    <a:pt x="1132" y="1258"/>
                    <a:pt x="1539" y="1635"/>
                  </a:cubicBezTo>
                  <a:cubicBezTo>
                    <a:pt x="2092" y="2100"/>
                    <a:pt x="2615" y="2565"/>
                    <a:pt x="3138" y="3060"/>
                  </a:cubicBezTo>
                  <a:cubicBezTo>
                    <a:pt x="3689" y="3525"/>
                    <a:pt x="4212" y="4017"/>
                    <a:pt x="4735" y="4482"/>
                  </a:cubicBezTo>
                  <a:cubicBezTo>
                    <a:pt x="4946" y="4668"/>
                    <a:pt x="5299" y="5137"/>
                    <a:pt x="5646" y="5137"/>
                  </a:cubicBezTo>
                  <a:cubicBezTo>
                    <a:pt x="5682" y="5137"/>
                    <a:pt x="5718" y="5132"/>
                    <a:pt x="5753" y="5122"/>
                  </a:cubicBezTo>
                  <a:cubicBezTo>
                    <a:pt x="6102" y="5036"/>
                    <a:pt x="5897" y="4657"/>
                    <a:pt x="5723" y="4482"/>
                  </a:cubicBezTo>
                  <a:cubicBezTo>
                    <a:pt x="5490" y="4280"/>
                    <a:pt x="5200" y="4076"/>
                    <a:pt x="4967" y="3873"/>
                  </a:cubicBezTo>
                  <a:cubicBezTo>
                    <a:pt x="4649" y="3583"/>
                    <a:pt x="4358" y="3320"/>
                    <a:pt x="4068" y="3030"/>
                  </a:cubicBezTo>
                  <a:cubicBezTo>
                    <a:pt x="4061" y="3016"/>
                    <a:pt x="4052" y="3010"/>
                    <a:pt x="4043" y="3010"/>
                  </a:cubicBezTo>
                  <a:cubicBezTo>
                    <a:pt x="4025" y="3010"/>
                    <a:pt x="4008" y="3032"/>
                    <a:pt x="4003" y="3054"/>
                  </a:cubicBezTo>
                  <a:lnTo>
                    <a:pt x="4003" y="3054"/>
                  </a:lnTo>
                  <a:cubicBezTo>
                    <a:pt x="3534" y="2595"/>
                    <a:pt x="3017" y="2159"/>
                    <a:pt x="2527" y="1723"/>
                  </a:cubicBezTo>
                  <a:cubicBezTo>
                    <a:pt x="2034" y="1286"/>
                    <a:pt x="1511" y="821"/>
                    <a:pt x="988" y="387"/>
                  </a:cubicBezTo>
                  <a:cubicBezTo>
                    <a:pt x="829" y="253"/>
                    <a:pt x="574" y="0"/>
                    <a:pt x="3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5065255" y="3816804"/>
              <a:ext cx="258641" cy="221192"/>
            </a:xfrm>
            <a:custGeom>
              <a:avLst/>
              <a:gdLst/>
              <a:ahLst/>
              <a:cxnLst/>
              <a:rect l="l" t="t" r="r" b="b"/>
              <a:pathLst>
                <a:path w="5318" h="4548" extrusionOk="0">
                  <a:moveTo>
                    <a:pt x="346" y="115"/>
                  </a:moveTo>
                  <a:cubicBezTo>
                    <a:pt x="356" y="115"/>
                    <a:pt x="366" y="116"/>
                    <a:pt x="378" y="118"/>
                  </a:cubicBezTo>
                  <a:cubicBezTo>
                    <a:pt x="640" y="146"/>
                    <a:pt x="989" y="525"/>
                    <a:pt x="1163" y="669"/>
                  </a:cubicBezTo>
                  <a:cubicBezTo>
                    <a:pt x="1570" y="1018"/>
                    <a:pt x="1977" y="1366"/>
                    <a:pt x="2353" y="1745"/>
                  </a:cubicBezTo>
                  <a:cubicBezTo>
                    <a:pt x="2731" y="2068"/>
                    <a:pt x="3108" y="2392"/>
                    <a:pt x="3509" y="2691"/>
                  </a:cubicBezTo>
                  <a:lnTo>
                    <a:pt x="3509" y="2691"/>
                  </a:lnTo>
                  <a:cubicBezTo>
                    <a:pt x="3510" y="2696"/>
                    <a:pt x="3512" y="2700"/>
                    <a:pt x="3516" y="2703"/>
                  </a:cubicBezTo>
                  <a:cubicBezTo>
                    <a:pt x="3864" y="3024"/>
                    <a:pt x="4185" y="3342"/>
                    <a:pt x="4534" y="3633"/>
                  </a:cubicBezTo>
                  <a:lnTo>
                    <a:pt x="4968" y="3981"/>
                  </a:lnTo>
                  <a:cubicBezTo>
                    <a:pt x="5026" y="4039"/>
                    <a:pt x="5085" y="4097"/>
                    <a:pt x="5115" y="4186"/>
                  </a:cubicBezTo>
                  <a:cubicBezTo>
                    <a:pt x="5143" y="4272"/>
                    <a:pt x="5057" y="4418"/>
                    <a:pt x="4940" y="4446"/>
                  </a:cubicBezTo>
                  <a:cubicBezTo>
                    <a:pt x="4935" y="4452"/>
                    <a:pt x="4925" y="4455"/>
                    <a:pt x="4914" y="4455"/>
                  </a:cubicBezTo>
                  <a:cubicBezTo>
                    <a:pt x="4868" y="4455"/>
                    <a:pt x="4789" y="4412"/>
                    <a:pt x="4766" y="4388"/>
                  </a:cubicBezTo>
                  <a:cubicBezTo>
                    <a:pt x="4620" y="4330"/>
                    <a:pt x="4534" y="4214"/>
                    <a:pt x="4417" y="4128"/>
                  </a:cubicBezTo>
                  <a:cubicBezTo>
                    <a:pt x="4243" y="3953"/>
                    <a:pt x="4039" y="3779"/>
                    <a:pt x="3864" y="3605"/>
                  </a:cubicBezTo>
                  <a:cubicBezTo>
                    <a:pt x="3516" y="3314"/>
                    <a:pt x="3167" y="2993"/>
                    <a:pt x="2848" y="2675"/>
                  </a:cubicBezTo>
                  <a:cubicBezTo>
                    <a:pt x="2151" y="2036"/>
                    <a:pt x="1424" y="1424"/>
                    <a:pt x="698" y="815"/>
                  </a:cubicBezTo>
                  <a:cubicBezTo>
                    <a:pt x="610" y="727"/>
                    <a:pt x="494" y="641"/>
                    <a:pt x="408" y="553"/>
                  </a:cubicBezTo>
                  <a:cubicBezTo>
                    <a:pt x="350" y="495"/>
                    <a:pt x="292" y="436"/>
                    <a:pt x="261" y="378"/>
                  </a:cubicBezTo>
                  <a:cubicBezTo>
                    <a:pt x="182" y="271"/>
                    <a:pt x="225" y="115"/>
                    <a:pt x="346" y="115"/>
                  </a:cubicBezTo>
                  <a:close/>
                  <a:moveTo>
                    <a:pt x="317" y="1"/>
                  </a:moveTo>
                  <a:cubicBezTo>
                    <a:pt x="277" y="1"/>
                    <a:pt x="239" y="9"/>
                    <a:pt x="203" y="30"/>
                  </a:cubicBezTo>
                  <a:cubicBezTo>
                    <a:pt x="1" y="146"/>
                    <a:pt x="145" y="409"/>
                    <a:pt x="261" y="525"/>
                  </a:cubicBezTo>
                  <a:cubicBezTo>
                    <a:pt x="582" y="873"/>
                    <a:pt x="989" y="1192"/>
                    <a:pt x="1365" y="1513"/>
                  </a:cubicBezTo>
                  <a:cubicBezTo>
                    <a:pt x="1861" y="1947"/>
                    <a:pt x="2325" y="2354"/>
                    <a:pt x="2818" y="2791"/>
                  </a:cubicBezTo>
                  <a:cubicBezTo>
                    <a:pt x="3283" y="3226"/>
                    <a:pt x="3748" y="3663"/>
                    <a:pt x="4243" y="4097"/>
                  </a:cubicBezTo>
                  <a:cubicBezTo>
                    <a:pt x="4400" y="4229"/>
                    <a:pt x="4651" y="4547"/>
                    <a:pt x="4911" y="4547"/>
                  </a:cubicBezTo>
                  <a:cubicBezTo>
                    <a:pt x="4940" y="4547"/>
                    <a:pt x="4969" y="4543"/>
                    <a:pt x="4999" y="4534"/>
                  </a:cubicBezTo>
                  <a:cubicBezTo>
                    <a:pt x="5317" y="4446"/>
                    <a:pt x="5231" y="4128"/>
                    <a:pt x="5057" y="3953"/>
                  </a:cubicBezTo>
                  <a:cubicBezTo>
                    <a:pt x="4852" y="3749"/>
                    <a:pt x="4620" y="3605"/>
                    <a:pt x="4387" y="3400"/>
                  </a:cubicBezTo>
                  <a:cubicBezTo>
                    <a:pt x="4127" y="3168"/>
                    <a:pt x="3864" y="2907"/>
                    <a:pt x="3574" y="2645"/>
                  </a:cubicBezTo>
                  <a:cubicBezTo>
                    <a:pt x="3567" y="2631"/>
                    <a:pt x="3559" y="2625"/>
                    <a:pt x="3550" y="2625"/>
                  </a:cubicBezTo>
                  <a:cubicBezTo>
                    <a:pt x="3534" y="2625"/>
                    <a:pt x="3518" y="2644"/>
                    <a:pt x="3512" y="2664"/>
                  </a:cubicBezTo>
                  <a:lnTo>
                    <a:pt x="3512" y="2664"/>
                  </a:lnTo>
                  <a:cubicBezTo>
                    <a:pt x="3098" y="2235"/>
                    <a:pt x="2640" y="1833"/>
                    <a:pt x="2179" y="1455"/>
                  </a:cubicBezTo>
                  <a:cubicBezTo>
                    <a:pt x="1744" y="1076"/>
                    <a:pt x="1307" y="669"/>
                    <a:pt x="842" y="292"/>
                  </a:cubicBezTo>
                  <a:cubicBezTo>
                    <a:pt x="723" y="196"/>
                    <a:pt x="505" y="1"/>
                    <a:pt x="31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5109027" y="3759074"/>
              <a:ext cx="296819" cy="250373"/>
            </a:xfrm>
            <a:custGeom>
              <a:avLst/>
              <a:gdLst/>
              <a:ahLst/>
              <a:cxnLst/>
              <a:rect l="l" t="t" r="r" b="b"/>
              <a:pathLst>
                <a:path w="6103" h="5148" extrusionOk="0">
                  <a:moveTo>
                    <a:pt x="379" y="85"/>
                  </a:moveTo>
                  <a:cubicBezTo>
                    <a:pt x="524" y="85"/>
                    <a:pt x="698" y="287"/>
                    <a:pt x="814" y="345"/>
                  </a:cubicBezTo>
                  <a:cubicBezTo>
                    <a:pt x="1600" y="1042"/>
                    <a:pt x="2355" y="1740"/>
                    <a:pt x="3169" y="2409"/>
                  </a:cubicBezTo>
                  <a:cubicBezTo>
                    <a:pt x="3952" y="3106"/>
                    <a:pt x="4796" y="3746"/>
                    <a:pt x="5579" y="4443"/>
                  </a:cubicBezTo>
                  <a:cubicBezTo>
                    <a:pt x="5668" y="4501"/>
                    <a:pt x="5754" y="4587"/>
                    <a:pt x="5784" y="4645"/>
                  </a:cubicBezTo>
                  <a:cubicBezTo>
                    <a:pt x="5842" y="4703"/>
                    <a:pt x="5870" y="4734"/>
                    <a:pt x="5870" y="4792"/>
                  </a:cubicBezTo>
                  <a:cubicBezTo>
                    <a:pt x="5895" y="4914"/>
                    <a:pt x="5795" y="5037"/>
                    <a:pt x="5657" y="5037"/>
                  </a:cubicBezTo>
                  <a:cubicBezTo>
                    <a:pt x="5632" y="5037"/>
                    <a:pt x="5606" y="5033"/>
                    <a:pt x="5579" y="5024"/>
                  </a:cubicBezTo>
                  <a:cubicBezTo>
                    <a:pt x="5405" y="4936"/>
                    <a:pt x="5231" y="4734"/>
                    <a:pt x="5087" y="4617"/>
                  </a:cubicBezTo>
                  <a:cubicBezTo>
                    <a:pt x="4677" y="4207"/>
                    <a:pt x="4242" y="3875"/>
                    <a:pt x="3806" y="3525"/>
                  </a:cubicBezTo>
                  <a:lnTo>
                    <a:pt x="3806" y="3525"/>
                  </a:lnTo>
                  <a:cubicBezTo>
                    <a:pt x="3807" y="3521"/>
                    <a:pt x="3808" y="3518"/>
                    <a:pt x="3808" y="3513"/>
                  </a:cubicBezTo>
                  <a:cubicBezTo>
                    <a:pt x="3401" y="3134"/>
                    <a:pt x="2994" y="2786"/>
                    <a:pt x="2588" y="2437"/>
                  </a:cubicBezTo>
                  <a:cubicBezTo>
                    <a:pt x="2181" y="2088"/>
                    <a:pt x="1774" y="1740"/>
                    <a:pt x="1395" y="1391"/>
                  </a:cubicBezTo>
                  <a:cubicBezTo>
                    <a:pt x="1077" y="1131"/>
                    <a:pt x="756" y="868"/>
                    <a:pt x="465" y="577"/>
                  </a:cubicBezTo>
                  <a:cubicBezTo>
                    <a:pt x="407" y="519"/>
                    <a:pt x="349" y="461"/>
                    <a:pt x="321" y="375"/>
                  </a:cubicBezTo>
                  <a:cubicBezTo>
                    <a:pt x="291" y="345"/>
                    <a:pt x="233" y="287"/>
                    <a:pt x="233" y="259"/>
                  </a:cubicBezTo>
                  <a:cubicBezTo>
                    <a:pt x="263" y="201"/>
                    <a:pt x="321" y="85"/>
                    <a:pt x="379" y="85"/>
                  </a:cubicBezTo>
                  <a:close/>
                  <a:moveTo>
                    <a:pt x="353" y="0"/>
                  </a:moveTo>
                  <a:cubicBezTo>
                    <a:pt x="300" y="0"/>
                    <a:pt x="250" y="16"/>
                    <a:pt x="205" y="54"/>
                  </a:cubicBezTo>
                  <a:cubicBezTo>
                    <a:pt x="1" y="229"/>
                    <a:pt x="321" y="550"/>
                    <a:pt x="465" y="694"/>
                  </a:cubicBezTo>
                  <a:cubicBezTo>
                    <a:pt x="902" y="1131"/>
                    <a:pt x="1425" y="1537"/>
                    <a:pt x="1918" y="1972"/>
                  </a:cubicBezTo>
                  <a:cubicBezTo>
                    <a:pt x="2493" y="2464"/>
                    <a:pt x="3065" y="2982"/>
                    <a:pt x="3663" y="3451"/>
                  </a:cubicBezTo>
                  <a:lnTo>
                    <a:pt x="3663" y="3451"/>
                  </a:lnTo>
                  <a:cubicBezTo>
                    <a:pt x="3635" y="3463"/>
                    <a:pt x="3624" y="3494"/>
                    <a:pt x="3662" y="3513"/>
                  </a:cubicBezTo>
                  <a:cubicBezTo>
                    <a:pt x="4185" y="3948"/>
                    <a:pt x="4708" y="4385"/>
                    <a:pt x="5231" y="4850"/>
                  </a:cubicBezTo>
                  <a:cubicBezTo>
                    <a:pt x="5332" y="4971"/>
                    <a:pt x="5531" y="5148"/>
                    <a:pt x="5711" y="5148"/>
                  </a:cubicBezTo>
                  <a:cubicBezTo>
                    <a:pt x="5790" y="5148"/>
                    <a:pt x="5866" y="5113"/>
                    <a:pt x="5928" y="5024"/>
                  </a:cubicBezTo>
                  <a:cubicBezTo>
                    <a:pt x="6102" y="4761"/>
                    <a:pt x="5784" y="4471"/>
                    <a:pt x="5610" y="4327"/>
                  </a:cubicBezTo>
                  <a:cubicBezTo>
                    <a:pt x="5087" y="3862"/>
                    <a:pt x="4505" y="3425"/>
                    <a:pt x="3952" y="2960"/>
                  </a:cubicBezTo>
                  <a:cubicBezTo>
                    <a:pt x="2936" y="2088"/>
                    <a:pt x="1890" y="1159"/>
                    <a:pt x="872" y="287"/>
                  </a:cubicBezTo>
                  <a:cubicBezTo>
                    <a:pt x="760" y="196"/>
                    <a:pt x="541" y="0"/>
                    <a:pt x="35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5209410" y="4016062"/>
              <a:ext cx="11381" cy="32780"/>
            </a:xfrm>
            <a:custGeom>
              <a:avLst/>
              <a:gdLst/>
              <a:ahLst/>
              <a:cxnLst/>
              <a:rect l="l" t="t" r="r" b="b"/>
              <a:pathLst>
                <a:path w="234" h="674" extrusionOk="0">
                  <a:moveTo>
                    <a:pt x="29" y="0"/>
                  </a:moveTo>
                  <a:cubicBezTo>
                    <a:pt x="29" y="0"/>
                    <a:pt x="1" y="0"/>
                    <a:pt x="1" y="31"/>
                  </a:cubicBezTo>
                  <a:cubicBezTo>
                    <a:pt x="29" y="233"/>
                    <a:pt x="87" y="437"/>
                    <a:pt x="175" y="640"/>
                  </a:cubicBezTo>
                  <a:cubicBezTo>
                    <a:pt x="175" y="664"/>
                    <a:pt x="186" y="674"/>
                    <a:pt x="198" y="674"/>
                  </a:cubicBezTo>
                  <a:cubicBezTo>
                    <a:pt x="214" y="674"/>
                    <a:pt x="233" y="657"/>
                    <a:pt x="233" y="640"/>
                  </a:cubicBezTo>
                  <a:cubicBezTo>
                    <a:pt x="145" y="437"/>
                    <a:pt x="87" y="233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5220742" y="4010760"/>
              <a:ext cx="10700" cy="45182"/>
            </a:xfrm>
            <a:custGeom>
              <a:avLst/>
              <a:gdLst/>
              <a:ahLst/>
              <a:cxnLst/>
              <a:rect l="l" t="t" r="r" b="b"/>
              <a:pathLst>
                <a:path w="220" h="929" extrusionOk="0">
                  <a:moveTo>
                    <a:pt x="14" y="1"/>
                  </a:moveTo>
                  <a:cubicBezTo>
                    <a:pt x="7" y="1"/>
                    <a:pt x="0" y="8"/>
                    <a:pt x="0" y="23"/>
                  </a:cubicBezTo>
                  <a:cubicBezTo>
                    <a:pt x="0" y="314"/>
                    <a:pt x="58" y="632"/>
                    <a:pt x="144" y="895"/>
                  </a:cubicBezTo>
                  <a:cubicBezTo>
                    <a:pt x="157" y="919"/>
                    <a:pt x="174" y="928"/>
                    <a:pt x="188" y="928"/>
                  </a:cubicBezTo>
                  <a:cubicBezTo>
                    <a:pt x="208" y="928"/>
                    <a:pt x="220" y="911"/>
                    <a:pt x="202" y="895"/>
                  </a:cubicBezTo>
                  <a:lnTo>
                    <a:pt x="28" y="23"/>
                  </a:ln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229205" y="4003757"/>
              <a:ext cx="11332" cy="64198"/>
            </a:xfrm>
            <a:custGeom>
              <a:avLst/>
              <a:gdLst/>
              <a:ahLst/>
              <a:cxnLst/>
              <a:rect l="l" t="t" r="r" b="b"/>
              <a:pathLst>
                <a:path w="233" h="1320" extrusionOk="0">
                  <a:moveTo>
                    <a:pt x="18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59" y="428"/>
                    <a:pt x="117" y="865"/>
                    <a:pt x="175" y="1299"/>
                  </a:cubicBezTo>
                  <a:cubicBezTo>
                    <a:pt x="175" y="1312"/>
                    <a:pt x="185" y="1319"/>
                    <a:pt x="197" y="1319"/>
                  </a:cubicBezTo>
                  <a:cubicBezTo>
                    <a:pt x="213" y="1319"/>
                    <a:pt x="233" y="1305"/>
                    <a:pt x="233" y="1272"/>
                  </a:cubicBezTo>
                  <a:cubicBezTo>
                    <a:pt x="175" y="865"/>
                    <a:pt x="117" y="428"/>
                    <a:pt x="59" y="21"/>
                  </a:cubicBezTo>
                  <a:cubicBezTo>
                    <a:pt x="43" y="7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5237667" y="3995246"/>
              <a:ext cx="12742" cy="75676"/>
            </a:xfrm>
            <a:custGeom>
              <a:avLst/>
              <a:gdLst/>
              <a:ahLst/>
              <a:cxnLst/>
              <a:rect l="l" t="t" r="r" b="b"/>
              <a:pathLst>
                <a:path w="262" h="1556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29" y="517"/>
                    <a:pt x="87" y="1040"/>
                    <a:pt x="203" y="1533"/>
                  </a:cubicBezTo>
                  <a:cubicBezTo>
                    <a:pt x="203" y="1548"/>
                    <a:pt x="218" y="1555"/>
                    <a:pt x="232" y="1555"/>
                  </a:cubicBezTo>
                  <a:cubicBezTo>
                    <a:pt x="247" y="1555"/>
                    <a:pt x="261" y="1548"/>
                    <a:pt x="261" y="1533"/>
                  </a:cubicBezTo>
                  <a:cubicBezTo>
                    <a:pt x="175" y="1010"/>
                    <a:pt x="87" y="517"/>
                    <a:pt x="29" y="22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5247540" y="3995246"/>
              <a:ext cx="14153" cy="84139"/>
            </a:xfrm>
            <a:custGeom>
              <a:avLst/>
              <a:gdLst/>
              <a:ahLst/>
              <a:cxnLst/>
              <a:rect l="l" t="t" r="r" b="b"/>
              <a:pathLst>
                <a:path w="291" h="1730" extrusionOk="0">
                  <a:moveTo>
                    <a:pt x="15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58" y="575"/>
                    <a:pt x="116" y="1156"/>
                    <a:pt x="232" y="1707"/>
                  </a:cubicBezTo>
                  <a:cubicBezTo>
                    <a:pt x="232" y="1722"/>
                    <a:pt x="247" y="1730"/>
                    <a:pt x="262" y="1730"/>
                  </a:cubicBezTo>
                  <a:cubicBezTo>
                    <a:pt x="276" y="1730"/>
                    <a:pt x="291" y="1722"/>
                    <a:pt x="291" y="1707"/>
                  </a:cubicBezTo>
                  <a:cubicBezTo>
                    <a:pt x="263" y="1126"/>
                    <a:pt x="174" y="545"/>
                    <a:pt x="30" y="22"/>
                  </a:cubicBezTo>
                  <a:cubicBezTo>
                    <a:pt x="30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5261644" y="4009399"/>
              <a:ext cx="8511" cy="72807"/>
            </a:xfrm>
            <a:custGeom>
              <a:avLst/>
              <a:gdLst/>
              <a:ahLst/>
              <a:cxnLst/>
              <a:rect l="l" t="t" r="r" b="b"/>
              <a:pathLst>
                <a:path w="175" h="1497" extrusionOk="0">
                  <a:moveTo>
                    <a:pt x="30" y="0"/>
                  </a:moveTo>
                  <a:cubicBezTo>
                    <a:pt x="15" y="0"/>
                    <a:pt x="1" y="7"/>
                    <a:pt x="1" y="21"/>
                  </a:cubicBezTo>
                  <a:cubicBezTo>
                    <a:pt x="31" y="516"/>
                    <a:pt x="59" y="981"/>
                    <a:pt x="117" y="1474"/>
                  </a:cubicBezTo>
                  <a:cubicBezTo>
                    <a:pt x="117" y="1489"/>
                    <a:pt x="131" y="1497"/>
                    <a:pt x="146" y="1497"/>
                  </a:cubicBezTo>
                  <a:cubicBezTo>
                    <a:pt x="160" y="1497"/>
                    <a:pt x="175" y="1489"/>
                    <a:pt x="175" y="1474"/>
                  </a:cubicBezTo>
                  <a:cubicBezTo>
                    <a:pt x="147" y="981"/>
                    <a:pt x="117" y="486"/>
                    <a:pt x="59" y="21"/>
                  </a:cubicBezTo>
                  <a:cubicBezTo>
                    <a:pt x="59" y="7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5268794" y="4017521"/>
              <a:ext cx="9873" cy="48732"/>
            </a:xfrm>
            <a:custGeom>
              <a:avLst/>
              <a:gdLst/>
              <a:ahLst/>
              <a:cxnLst/>
              <a:rect l="l" t="t" r="r" b="b"/>
              <a:pathLst>
                <a:path w="203" h="1002" extrusionOk="0">
                  <a:moveTo>
                    <a:pt x="116" y="1"/>
                  </a:moveTo>
                  <a:cubicBezTo>
                    <a:pt x="0" y="1"/>
                    <a:pt x="58" y="203"/>
                    <a:pt x="58" y="261"/>
                  </a:cubicBezTo>
                  <a:cubicBezTo>
                    <a:pt x="86" y="493"/>
                    <a:pt x="86" y="726"/>
                    <a:pt x="144" y="958"/>
                  </a:cubicBezTo>
                  <a:cubicBezTo>
                    <a:pt x="144" y="987"/>
                    <a:pt x="159" y="1002"/>
                    <a:pt x="173" y="1002"/>
                  </a:cubicBezTo>
                  <a:cubicBezTo>
                    <a:pt x="188" y="1002"/>
                    <a:pt x="202" y="987"/>
                    <a:pt x="202" y="958"/>
                  </a:cubicBezTo>
                  <a:cubicBezTo>
                    <a:pt x="202" y="872"/>
                    <a:pt x="86" y="59"/>
                    <a:pt x="144" y="59"/>
                  </a:cubicBezTo>
                  <a:cubicBezTo>
                    <a:pt x="174" y="59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5281439" y="4027734"/>
              <a:ext cx="8511" cy="31856"/>
            </a:xfrm>
            <a:custGeom>
              <a:avLst/>
              <a:gdLst/>
              <a:ahLst/>
              <a:cxnLst/>
              <a:rect l="l" t="t" r="r" b="b"/>
              <a:pathLst>
                <a:path w="175" h="655" extrusionOk="0">
                  <a:moveTo>
                    <a:pt x="29" y="0"/>
                  </a:moveTo>
                  <a:cubicBezTo>
                    <a:pt x="15" y="0"/>
                    <a:pt x="0" y="8"/>
                    <a:pt x="0" y="23"/>
                  </a:cubicBezTo>
                  <a:cubicBezTo>
                    <a:pt x="31" y="225"/>
                    <a:pt x="58" y="458"/>
                    <a:pt x="147" y="632"/>
                  </a:cubicBezTo>
                  <a:cubicBezTo>
                    <a:pt x="147" y="647"/>
                    <a:pt x="154" y="655"/>
                    <a:pt x="161" y="655"/>
                  </a:cubicBezTo>
                  <a:cubicBezTo>
                    <a:pt x="168" y="655"/>
                    <a:pt x="175" y="647"/>
                    <a:pt x="175" y="632"/>
                  </a:cubicBezTo>
                  <a:cubicBezTo>
                    <a:pt x="147" y="430"/>
                    <a:pt x="89" y="225"/>
                    <a:pt x="58" y="23"/>
                  </a:cubicBezTo>
                  <a:cubicBezTo>
                    <a:pt x="58" y="8"/>
                    <a:pt x="44" y="0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5291360" y="4033035"/>
              <a:ext cx="7101" cy="19016"/>
            </a:xfrm>
            <a:custGeom>
              <a:avLst/>
              <a:gdLst/>
              <a:ahLst/>
              <a:cxnLst/>
              <a:rect l="l" t="t" r="r" b="b"/>
              <a:pathLst>
                <a:path w="146" h="391" extrusionOk="0">
                  <a:moveTo>
                    <a:pt x="29" y="0"/>
                  </a:moveTo>
                  <a:cubicBezTo>
                    <a:pt x="29" y="0"/>
                    <a:pt x="1" y="0"/>
                    <a:pt x="1" y="30"/>
                  </a:cubicBezTo>
                  <a:cubicBezTo>
                    <a:pt x="29" y="147"/>
                    <a:pt x="29" y="263"/>
                    <a:pt x="87" y="379"/>
                  </a:cubicBezTo>
                  <a:cubicBezTo>
                    <a:pt x="87" y="387"/>
                    <a:pt x="92" y="390"/>
                    <a:pt x="99" y="390"/>
                  </a:cubicBezTo>
                  <a:cubicBezTo>
                    <a:pt x="116" y="390"/>
                    <a:pt x="145" y="370"/>
                    <a:pt x="145" y="349"/>
                  </a:cubicBezTo>
                  <a:cubicBezTo>
                    <a:pt x="117" y="233"/>
                    <a:pt x="87" y="116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5262082" y="3949091"/>
              <a:ext cx="10262" cy="28549"/>
            </a:xfrm>
            <a:custGeom>
              <a:avLst/>
              <a:gdLst/>
              <a:ahLst/>
              <a:cxnLst/>
              <a:rect l="l" t="t" r="r" b="b"/>
              <a:pathLst>
                <a:path w="211" h="587" extrusionOk="0">
                  <a:moveTo>
                    <a:pt x="49" y="0"/>
                  </a:moveTo>
                  <a:cubicBezTo>
                    <a:pt x="23" y="0"/>
                    <a:pt x="1" y="21"/>
                    <a:pt x="22" y="41"/>
                  </a:cubicBezTo>
                  <a:cubicBezTo>
                    <a:pt x="50" y="215"/>
                    <a:pt x="80" y="390"/>
                    <a:pt x="138" y="564"/>
                  </a:cubicBezTo>
                  <a:cubicBezTo>
                    <a:pt x="138" y="579"/>
                    <a:pt x="160" y="587"/>
                    <a:pt x="178" y="587"/>
                  </a:cubicBezTo>
                  <a:cubicBezTo>
                    <a:pt x="196" y="587"/>
                    <a:pt x="210" y="579"/>
                    <a:pt x="196" y="564"/>
                  </a:cubicBezTo>
                  <a:cubicBezTo>
                    <a:pt x="166" y="362"/>
                    <a:pt x="108" y="187"/>
                    <a:pt x="80" y="13"/>
                  </a:cubicBezTo>
                  <a:cubicBezTo>
                    <a:pt x="71" y="4"/>
                    <a:pt x="60" y="0"/>
                    <a:pt x="4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5268794" y="3940094"/>
              <a:ext cx="15223" cy="48149"/>
            </a:xfrm>
            <a:custGeom>
              <a:avLst/>
              <a:gdLst/>
              <a:ahLst/>
              <a:cxnLst/>
              <a:rect l="l" t="t" r="r" b="b"/>
              <a:pathLst>
                <a:path w="313" h="990" extrusionOk="0">
                  <a:moveTo>
                    <a:pt x="14" y="1"/>
                  </a:moveTo>
                  <a:cubicBezTo>
                    <a:pt x="7" y="1"/>
                    <a:pt x="0" y="9"/>
                    <a:pt x="0" y="24"/>
                  </a:cubicBezTo>
                  <a:cubicBezTo>
                    <a:pt x="28" y="226"/>
                    <a:pt x="58" y="430"/>
                    <a:pt x="116" y="633"/>
                  </a:cubicBezTo>
                  <a:cubicBezTo>
                    <a:pt x="144" y="721"/>
                    <a:pt x="116" y="953"/>
                    <a:pt x="260" y="981"/>
                  </a:cubicBezTo>
                  <a:cubicBezTo>
                    <a:pt x="266" y="987"/>
                    <a:pt x="272" y="990"/>
                    <a:pt x="278" y="990"/>
                  </a:cubicBezTo>
                  <a:cubicBezTo>
                    <a:pt x="299" y="990"/>
                    <a:pt x="313" y="947"/>
                    <a:pt x="291" y="923"/>
                  </a:cubicBezTo>
                  <a:cubicBezTo>
                    <a:pt x="232" y="895"/>
                    <a:pt x="232" y="779"/>
                    <a:pt x="202" y="721"/>
                  </a:cubicBezTo>
                  <a:cubicBezTo>
                    <a:pt x="202" y="633"/>
                    <a:pt x="174" y="547"/>
                    <a:pt x="144" y="489"/>
                  </a:cubicBezTo>
                  <a:cubicBezTo>
                    <a:pt x="116" y="314"/>
                    <a:pt x="86" y="168"/>
                    <a:pt x="28" y="24"/>
                  </a:cubicBezTo>
                  <a:cubicBezTo>
                    <a:pt x="28" y="9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5278618" y="3931631"/>
              <a:ext cx="12256" cy="57778"/>
            </a:xfrm>
            <a:custGeom>
              <a:avLst/>
              <a:gdLst/>
              <a:ahLst/>
              <a:cxnLst/>
              <a:rect l="l" t="t" r="r" b="b"/>
              <a:pathLst>
                <a:path w="252" h="1188" extrusionOk="0">
                  <a:moveTo>
                    <a:pt x="29" y="1"/>
                  </a:moveTo>
                  <a:cubicBezTo>
                    <a:pt x="15" y="1"/>
                    <a:pt x="0" y="8"/>
                    <a:pt x="0" y="23"/>
                  </a:cubicBezTo>
                  <a:cubicBezTo>
                    <a:pt x="0" y="400"/>
                    <a:pt x="58" y="807"/>
                    <a:pt x="175" y="1155"/>
                  </a:cubicBezTo>
                  <a:cubicBezTo>
                    <a:pt x="175" y="1178"/>
                    <a:pt x="188" y="1187"/>
                    <a:pt x="202" y="1187"/>
                  </a:cubicBezTo>
                  <a:cubicBezTo>
                    <a:pt x="225" y="1187"/>
                    <a:pt x="251" y="1163"/>
                    <a:pt x="233" y="1127"/>
                  </a:cubicBezTo>
                  <a:cubicBezTo>
                    <a:pt x="175" y="749"/>
                    <a:pt x="89" y="400"/>
                    <a:pt x="58" y="23"/>
                  </a:cubicBezTo>
                  <a:cubicBezTo>
                    <a:pt x="58" y="8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5288540" y="3931631"/>
              <a:ext cx="12742" cy="65803"/>
            </a:xfrm>
            <a:custGeom>
              <a:avLst/>
              <a:gdLst/>
              <a:ahLst/>
              <a:cxnLst/>
              <a:rect l="l" t="t" r="r" b="b"/>
              <a:pathLst>
                <a:path w="262" h="1353" extrusionOk="0">
                  <a:moveTo>
                    <a:pt x="15" y="1"/>
                  </a:moveTo>
                  <a:cubicBezTo>
                    <a:pt x="8" y="1"/>
                    <a:pt x="1" y="8"/>
                    <a:pt x="1" y="23"/>
                  </a:cubicBezTo>
                  <a:cubicBezTo>
                    <a:pt x="29" y="458"/>
                    <a:pt x="87" y="923"/>
                    <a:pt x="203" y="1330"/>
                  </a:cubicBezTo>
                  <a:cubicBezTo>
                    <a:pt x="203" y="1345"/>
                    <a:pt x="218" y="1352"/>
                    <a:pt x="232" y="1352"/>
                  </a:cubicBezTo>
                  <a:cubicBezTo>
                    <a:pt x="247" y="1352"/>
                    <a:pt x="261" y="1345"/>
                    <a:pt x="261" y="1330"/>
                  </a:cubicBezTo>
                  <a:cubicBezTo>
                    <a:pt x="175" y="895"/>
                    <a:pt x="87" y="458"/>
                    <a:pt x="29" y="23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5302692" y="3951426"/>
              <a:ext cx="11332" cy="59627"/>
            </a:xfrm>
            <a:custGeom>
              <a:avLst/>
              <a:gdLst/>
              <a:ahLst/>
              <a:cxnLst/>
              <a:rect l="l" t="t" r="r" b="b"/>
              <a:pathLst>
                <a:path w="233" h="1226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cubicBezTo>
                    <a:pt x="0" y="400"/>
                    <a:pt x="28" y="837"/>
                    <a:pt x="175" y="1213"/>
                  </a:cubicBezTo>
                  <a:cubicBezTo>
                    <a:pt x="175" y="1222"/>
                    <a:pt x="180" y="1226"/>
                    <a:pt x="187" y="1226"/>
                  </a:cubicBezTo>
                  <a:cubicBezTo>
                    <a:pt x="204" y="1226"/>
                    <a:pt x="233" y="1205"/>
                    <a:pt x="233" y="1185"/>
                  </a:cubicBezTo>
                  <a:cubicBezTo>
                    <a:pt x="144" y="779"/>
                    <a:pt x="58" y="400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5313976" y="3955706"/>
              <a:ext cx="9922" cy="62885"/>
            </a:xfrm>
            <a:custGeom>
              <a:avLst/>
              <a:gdLst/>
              <a:ahLst/>
              <a:cxnLst/>
              <a:rect l="l" t="t" r="r" b="b"/>
              <a:pathLst>
                <a:path w="204" h="1293" extrusionOk="0">
                  <a:moveTo>
                    <a:pt x="30" y="0"/>
                  </a:moveTo>
                  <a:cubicBezTo>
                    <a:pt x="15" y="0"/>
                    <a:pt x="1" y="7"/>
                    <a:pt x="1" y="21"/>
                  </a:cubicBezTo>
                  <a:cubicBezTo>
                    <a:pt x="1" y="428"/>
                    <a:pt x="29" y="893"/>
                    <a:pt x="145" y="1272"/>
                  </a:cubicBezTo>
                  <a:cubicBezTo>
                    <a:pt x="145" y="1286"/>
                    <a:pt x="159" y="1293"/>
                    <a:pt x="174" y="1293"/>
                  </a:cubicBezTo>
                  <a:cubicBezTo>
                    <a:pt x="189" y="1293"/>
                    <a:pt x="203" y="1286"/>
                    <a:pt x="203" y="1272"/>
                  </a:cubicBezTo>
                  <a:cubicBezTo>
                    <a:pt x="203" y="1067"/>
                    <a:pt x="145" y="865"/>
                    <a:pt x="117" y="632"/>
                  </a:cubicBezTo>
                  <a:cubicBezTo>
                    <a:pt x="87" y="428"/>
                    <a:pt x="87" y="226"/>
                    <a:pt x="59" y="21"/>
                  </a:cubicBezTo>
                  <a:cubicBezTo>
                    <a:pt x="59" y="7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5326670" y="3965530"/>
              <a:ext cx="6420" cy="38568"/>
            </a:xfrm>
            <a:custGeom>
              <a:avLst/>
              <a:gdLst/>
              <a:ahLst/>
              <a:cxnLst/>
              <a:rect l="l" t="t" r="r" b="b"/>
              <a:pathLst>
                <a:path w="132" h="793" extrusionOk="0">
                  <a:moveTo>
                    <a:pt x="15" y="1"/>
                  </a:moveTo>
                  <a:cubicBezTo>
                    <a:pt x="8" y="1"/>
                    <a:pt x="0" y="9"/>
                    <a:pt x="0" y="24"/>
                  </a:cubicBezTo>
                  <a:cubicBezTo>
                    <a:pt x="30" y="256"/>
                    <a:pt x="30" y="516"/>
                    <a:pt x="58" y="749"/>
                  </a:cubicBezTo>
                  <a:cubicBezTo>
                    <a:pt x="58" y="778"/>
                    <a:pt x="80" y="792"/>
                    <a:pt x="99" y="792"/>
                  </a:cubicBezTo>
                  <a:cubicBezTo>
                    <a:pt x="117" y="792"/>
                    <a:pt x="131" y="778"/>
                    <a:pt x="116" y="749"/>
                  </a:cubicBezTo>
                  <a:cubicBezTo>
                    <a:pt x="116" y="516"/>
                    <a:pt x="88" y="256"/>
                    <a:pt x="30" y="24"/>
                  </a:cubicBezTo>
                  <a:cubicBezTo>
                    <a:pt x="30" y="9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5333770" y="3969810"/>
              <a:ext cx="6517" cy="24658"/>
            </a:xfrm>
            <a:custGeom>
              <a:avLst/>
              <a:gdLst/>
              <a:ahLst/>
              <a:cxnLst/>
              <a:rect l="l" t="t" r="r" b="b"/>
              <a:pathLst>
                <a:path w="134" h="507" extrusionOk="0">
                  <a:moveTo>
                    <a:pt x="30" y="1"/>
                  </a:moveTo>
                  <a:cubicBezTo>
                    <a:pt x="15" y="1"/>
                    <a:pt x="1" y="8"/>
                    <a:pt x="1" y="22"/>
                  </a:cubicBezTo>
                  <a:cubicBezTo>
                    <a:pt x="1" y="196"/>
                    <a:pt x="29" y="342"/>
                    <a:pt x="59" y="487"/>
                  </a:cubicBezTo>
                  <a:cubicBezTo>
                    <a:pt x="70" y="499"/>
                    <a:pt x="87" y="507"/>
                    <a:pt x="101" y="507"/>
                  </a:cubicBezTo>
                  <a:cubicBezTo>
                    <a:pt x="120" y="507"/>
                    <a:pt x="133" y="492"/>
                    <a:pt x="117" y="459"/>
                  </a:cubicBezTo>
                  <a:cubicBezTo>
                    <a:pt x="87" y="312"/>
                    <a:pt x="59" y="168"/>
                    <a:pt x="59" y="22"/>
                  </a:cubicBezTo>
                  <a:cubicBezTo>
                    <a:pt x="59" y="8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5309696" y="3894912"/>
              <a:ext cx="7149" cy="22275"/>
            </a:xfrm>
            <a:custGeom>
              <a:avLst/>
              <a:gdLst/>
              <a:ahLst/>
              <a:cxnLst/>
              <a:rect l="l" t="t" r="r" b="b"/>
              <a:pathLst>
                <a:path w="147" h="458" extrusionOk="0">
                  <a:moveTo>
                    <a:pt x="16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31" y="167"/>
                    <a:pt x="59" y="313"/>
                    <a:pt x="117" y="458"/>
                  </a:cubicBezTo>
                  <a:cubicBezTo>
                    <a:pt x="117" y="458"/>
                    <a:pt x="147" y="458"/>
                    <a:pt x="147" y="430"/>
                  </a:cubicBezTo>
                  <a:cubicBezTo>
                    <a:pt x="117" y="283"/>
                    <a:pt x="59" y="139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1"/>
            <p:cNvSpPr/>
            <p:nvPr/>
          </p:nvSpPr>
          <p:spPr>
            <a:xfrm>
              <a:off x="5316797" y="3882364"/>
              <a:ext cx="9532" cy="39686"/>
            </a:xfrm>
            <a:custGeom>
              <a:avLst/>
              <a:gdLst/>
              <a:ahLst/>
              <a:cxnLst/>
              <a:rect l="l" t="t" r="r" b="b"/>
              <a:pathLst>
                <a:path w="196" h="816" extrusionOk="0">
                  <a:moveTo>
                    <a:pt x="38" y="0"/>
                  </a:moveTo>
                  <a:cubicBezTo>
                    <a:pt x="21" y="0"/>
                    <a:pt x="1" y="14"/>
                    <a:pt x="1" y="48"/>
                  </a:cubicBezTo>
                  <a:cubicBezTo>
                    <a:pt x="29" y="281"/>
                    <a:pt x="59" y="571"/>
                    <a:pt x="145" y="804"/>
                  </a:cubicBezTo>
                  <a:cubicBezTo>
                    <a:pt x="145" y="812"/>
                    <a:pt x="150" y="815"/>
                    <a:pt x="156" y="815"/>
                  </a:cubicBezTo>
                  <a:cubicBezTo>
                    <a:pt x="172" y="815"/>
                    <a:pt x="195" y="795"/>
                    <a:pt x="175" y="774"/>
                  </a:cubicBezTo>
                  <a:cubicBezTo>
                    <a:pt x="145" y="541"/>
                    <a:pt x="87" y="281"/>
                    <a:pt x="59" y="18"/>
                  </a:cubicBezTo>
                  <a:cubicBezTo>
                    <a:pt x="59" y="7"/>
                    <a:pt x="49" y="0"/>
                    <a:pt x="3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5326670" y="3870886"/>
              <a:ext cx="12791" cy="61037"/>
            </a:xfrm>
            <a:custGeom>
              <a:avLst/>
              <a:gdLst/>
              <a:ahLst/>
              <a:cxnLst/>
              <a:rect l="l" t="t" r="r" b="b"/>
              <a:pathLst>
                <a:path w="263" h="1255" extrusionOk="0">
                  <a:moveTo>
                    <a:pt x="29" y="1"/>
                  </a:moveTo>
                  <a:cubicBezTo>
                    <a:pt x="15" y="1"/>
                    <a:pt x="0" y="8"/>
                    <a:pt x="0" y="22"/>
                  </a:cubicBezTo>
                  <a:cubicBezTo>
                    <a:pt x="0" y="429"/>
                    <a:pt x="58" y="866"/>
                    <a:pt x="205" y="1242"/>
                  </a:cubicBezTo>
                  <a:cubicBezTo>
                    <a:pt x="213" y="1251"/>
                    <a:pt x="221" y="1255"/>
                    <a:pt x="229" y="1255"/>
                  </a:cubicBezTo>
                  <a:cubicBezTo>
                    <a:pt x="248" y="1255"/>
                    <a:pt x="263" y="1234"/>
                    <a:pt x="263" y="1214"/>
                  </a:cubicBezTo>
                  <a:cubicBezTo>
                    <a:pt x="147" y="807"/>
                    <a:pt x="58" y="429"/>
                    <a:pt x="58" y="22"/>
                  </a:cubicBezTo>
                  <a:cubicBezTo>
                    <a:pt x="58" y="8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5336591" y="3869476"/>
              <a:ext cx="12742" cy="72807"/>
            </a:xfrm>
            <a:custGeom>
              <a:avLst/>
              <a:gdLst/>
              <a:ahLst/>
              <a:cxnLst/>
              <a:rect l="l" t="t" r="r" b="b"/>
              <a:pathLst>
                <a:path w="262" h="1497" extrusionOk="0">
                  <a:moveTo>
                    <a:pt x="15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29" y="516"/>
                    <a:pt x="59" y="1011"/>
                    <a:pt x="203" y="1476"/>
                  </a:cubicBezTo>
                  <a:cubicBezTo>
                    <a:pt x="203" y="1490"/>
                    <a:pt x="217" y="1497"/>
                    <a:pt x="232" y="1497"/>
                  </a:cubicBezTo>
                  <a:cubicBezTo>
                    <a:pt x="247" y="1497"/>
                    <a:pt x="261" y="1490"/>
                    <a:pt x="261" y="1476"/>
                  </a:cubicBezTo>
                  <a:cubicBezTo>
                    <a:pt x="145" y="981"/>
                    <a:pt x="59" y="516"/>
                    <a:pt x="29" y="23"/>
                  </a:cubicBezTo>
                  <a:cubicBezTo>
                    <a:pt x="29" y="8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1"/>
            <p:cNvSpPr/>
            <p:nvPr/>
          </p:nvSpPr>
          <p:spPr>
            <a:xfrm>
              <a:off x="5347923" y="3865682"/>
              <a:ext cx="11332" cy="76600"/>
            </a:xfrm>
            <a:custGeom>
              <a:avLst/>
              <a:gdLst/>
              <a:ahLst/>
              <a:cxnLst/>
              <a:rect l="l" t="t" r="r" b="b"/>
              <a:pathLst>
                <a:path w="233" h="1575" extrusionOk="0">
                  <a:moveTo>
                    <a:pt x="21" y="0"/>
                  </a:moveTo>
                  <a:cubicBezTo>
                    <a:pt x="13" y="0"/>
                    <a:pt x="0" y="13"/>
                    <a:pt x="0" y="13"/>
                  </a:cubicBezTo>
                  <a:cubicBezTo>
                    <a:pt x="0" y="536"/>
                    <a:pt x="58" y="1089"/>
                    <a:pt x="202" y="1554"/>
                  </a:cubicBezTo>
                  <a:cubicBezTo>
                    <a:pt x="202" y="1568"/>
                    <a:pt x="210" y="1575"/>
                    <a:pt x="218" y="1575"/>
                  </a:cubicBezTo>
                  <a:cubicBezTo>
                    <a:pt x="225" y="1575"/>
                    <a:pt x="233" y="1568"/>
                    <a:pt x="233" y="1554"/>
                  </a:cubicBezTo>
                  <a:cubicBezTo>
                    <a:pt x="175" y="1031"/>
                    <a:pt x="58" y="536"/>
                    <a:pt x="28" y="13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1"/>
            <p:cNvSpPr/>
            <p:nvPr/>
          </p:nvSpPr>
          <p:spPr>
            <a:xfrm>
              <a:off x="5360568" y="3880418"/>
              <a:ext cx="10651" cy="81658"/>
            </a:xfrm>
            <a:custGeom>
              <a:avLst/>
              <a:gdLst/>
              <a:ahLst/>
              <a:cxnLst/>
              <a:rect l="l" t="t" r="r" b="b"/>
              <a:pathLst>
                <a:path w="219" h="1679" extrusionOk="0">
                  <a:moveTo>
                    <a:pt x="1" y="0"/>
                  </a:moveTo>
                  <a:cubicBezTo>
                    <a:pt x="31" y="553"/>
                    <a:pt x="117" y="1104"/>
                    <a:pt x="175" y="1657"/>
                  </a:cubicBezTo>
                  <a:cubicBezTo>
                    <a:pt x="175" y="1671"/>
                    <a:pt x="189" y="1678"/>
                    <a:pt x="200" y="1678"/>
                  </a:cubicBezTo>
                  <a:cubicBezTo>
                    <a:pt x="211" y="1678"/>
                    <a:pt x="219" y="1671"/>
                    <a:pt x="205" y="1657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1"/>
            <p:cNvSpPr/>
            <p:nvPr/>
          </p:nvSpPr>
          <p:spPr>
            <a:xfrm>
              <a:off x="5371852" y="3896322"/>
              <a:ext cx="8560" cy="57243"/>
            </a:xfrm>
            <a:custGeom>
              <a:avLst/>
              <a:gdLst/>
              <a:ahLst/>
              <a:cxnLst/>
              <a:rect l="l" t="t" r="r" b="b"/>
              <a:pathLst>
                <a:path w="176" h="1177" extrusionOk="0">
                  <a:moveTo>
                    <a:pt x="16" y="1"/>
                  </a:moveTo>
                  <a:cubicBezTo>
                    <a:pt x="9" y="1"/>
                    <a:pt x="1" y="8"/>
                    <a:pt x="1" y="22"/>
                  </a:cubicBezTo>
                  <a:cubicBezTo>
                    <a:pt x="59" y="401"/>
                    <a:pt x="89" y="777"/>
                    <a:pt x="147" y="1156"/>
                  </a:cubicBezTo>
                  <a:cubicBezTo>
                    <a:pt x="147" y="1170"/>
                    <a:pt x="154" y="1177"/>
                    <a:pt x="161" y="1177"/>
                  </a:cubicBezTo>
                  <a:cubicBezTo>
                    <a:pt x="168" y="1177"/>
                    <a:pt x="175" y="1170"/>
                    <a:pt x="175" y="1156"/>
                  </a:cubicBezTo>
                  <a:cubicBezTo>
                    <a:pt x="147" y="777"/>
                    <a:pt x="89" y="401"/>
                    <a:pt x="31" y="22"/>
                  </a:cubicBezTo>
                  <a:cubicBezTo>
                    <a:pt x="31" y="8"/>
                    <a:pt x="24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1"/>
            <p:cNvSpPr/>
            <p:nvPr/>
          </p:nvSpPr>
          <p:spPr>
            <a:xfrm>
              <a:off x="5382503" y="3899143"/>
              <a:ext cx="7830" cy="43139"/>
            </a:xfrm>
            <a:custGeom>
              <a:avLst/>
              <a:gdLst/>
              <a:ahLst/>
              <a:cxnLst/>
              <a:rect l="l" t="t" r="r" b="b"/>
              <a:pathLst>
                <a:path w="161" h="887" extrusionOk="0">
                  <a:moveTo>
                    <a:pt x="4" y="1"/>
                  </a:moveTo>
                  <a:cubicBezTo>
                    <a:pt x="0" y="1"/>
                    <a:pt x="0" y="8"/>
                    <a:pt x="14" y="22"/>
                  </a:cubicBezTo>
                  <a:cubicBezTo>
                    <a:pt x="14" y="8"/>
                    <a:pt x="7" y="1"/>
                    <a:pt x="4" y="1"/>
                  </a:cubicBezTo>
                  <a:close/>
                  <a:moveTo>
                    <a:pt x="14" y="22"/>
                  </a:moveTo>
                  <a:cubicBezTo>
                    <a:pt x="14" y="312"/>
                    <a:pt x="73" y="603"/>
                    <a:pt x="131" y="866"/>
                  </a:cubicBezTo>
                  <a:cubicBezTo>
                    <a:pt x="131" y="880"/>
                    <a:pt x="138" y="887"/>
                    <a:pt x="146" y="887"/>
                  </a:cubicBezTo>
                  <a:cubicBezTo>
                    <a:pt x="153" y="887"/>
                    <a:pt x="161" y="880"/>
                    <a:pt x="161" y="866"/>
                  </a:cubicBezTo>
                  <a:cubicBezTo>
                    <a:pt x="103" y="575"/>
                    <a:pt x="45" y="312"/>
                    <a:pt x="14" y="2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5391646" y="3913296"/>
              <a:ext cx="2869" cy="13861"/>
            </a:xfrm>
            <a:custGeom>
              <a:avLst/>
              <a:gdLst/>
              <a:ahLst/>
              <a:cxnLst/>
              <a:rect l="l" t="t" r="r" b="b"/>
              <a:pathLst>
                <a:path w="59" h="285" extrusionOk="0">
                  <a:moveTo>
                    <a:pt x="41" y="1"/>
                  </a:moveTo>
                  <a:cubicBezTo>
                    <a:pt x="30" y="1"/>
                    <a:pt x="16" y="7"/>
                    <a:pt x="1" y="21"/>
                  </a:cubicBezTo>
                  <a:cubicBezTo>
                    <a:pt x="1" y="110"/>
                    <a:pt x="1" y="196"/>
                    <a:pt x="31" y="284"/>
                  </a:cubicBezTo>
                  <a:cubicBezTo>
                    <a:pt x="31" y="284"/>
                    <a:pt x="59" y="284"/>
                    <a:pt x="59" y="254"/>
                  </a:cubicBezTo>
                  <a:cubicBezTo>
                    <a:pt x="59" y="196"/>
                    <a:pt x="31" y="110"/>
                    <a:pt x="59" y="21"/>
                  </a:cubicBezTo>
                  <a:cubicBezTo>
                    <a:pt x="59" y="7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5367669" y="3832367"/>
              <a:ext cx="5739" cy="21886"/>
            </a:xfrm>
            <a:custGeom>
              <a:avLst/>
              <a:gdLst/>
              <a:ahLst/>
              <a:cxnLst/>
              <a:rect l="l" t="t" r="r" b="b"/>
              <a:pathLst>
                <a:path w="118" h="450" extrusionOk="0">
                  <a:moveTo>
                    <a:pt x="29" y="0"/>
                  </a:moveTo>
                  <a:cubicBezTo>
                    <a:pt x="1" y="147"/>
                    <a:pt x="29" y="321"/>
                    <a:pt x="87" y="437"/>
                  </a:cubicBezTo>
                  <a:cubicBezTo>
                    <a:pt x="97" y="446"/>
                    <a:pt x="104" y="450"/>
                    <a:pt x="108" y="450"/>
                  </a:cubicBezTo>
                  <a:cubicBezTo>
                    <a:pt x="117" y="450"/>
                    <a:pt x="117" y="437"/>
                    <a:pt x="117" y="437"/>
                  </a:cubicBezTo>
                  <a:cubicBezTo>
                    <a:pt x="87" y="349"/>
                    <a:pt x="87" y="291"/>
                    <a:pt x="59" y="233"/>
                  </a:cubicBezTo>
                  <a:cubicBezTo>
                    <a:pt x="59" y="175"/>
                    <a:pt x="29" y="89"/>
                    <a:pt x="29" y="3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1"/>
            <p:cNvSpPr/>
            <p:nvPr/>
          </p:nvSpPr>
          <p:spPr>
            <a:xfrm>
              <a:off x="5376180" y="3821035"/>
              <a:ext cx="5690" cy="38276"/>
            </a:xfrm>
            <a:custGeom>
              <a:avLst/>
              <a:gdLst/>
              <a:ahLst/>
              <a:cxnLst/>
              <a:rect l="l" t="t" r="r" b="b"/>
              <a:pathLst>
                <a:path w="117" h="787" extrusionOk="0">
                  <a:moveTo>
                    <a:pt x="0" y="1"/>
                  </a:moveTo>
                  <a:cubicBezTo>
                    <a:pt x="0" y="263"/>
                    <a:pt x="0" y="524"/>
                    <a:pt x="58" y="786"/>
                  </a:cubicBezTo>
                  <a:cubicBezTo>
                    <a:pt x="86" y="786"/>
                    <a:pt x="117" y="786"/>
                    <a:pt x="117" y="756"/>
                  </a:cubicBezTo>
                  <a:cubicBezTo>
                    <a:pt x="86" y="524"/>
                    <a:pt x="28" y="263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1"/>
            <p:cNvSpPr/>
            <p:nvPr/>
          </p:nvSpPr>
          <p:spPr>
            <a:xfrm>
              <a:off x="5384643" y="3814372"/>
              <a:ext cx="7052" cy="54423"/>
            </a:xfrm>
            <a:custGeom>
              <a:avLst/>
              <a:gdLst/>
              <a:ahLst/>
              <a:cxnLst/>
              <a:rect l="l" t="t" r="r" b="b"/>
              <a:pathLst>
                <a:path w="145" h="1119" extrusionOk="0">
                  <a:moveTo>
                    <a:pt x="4" y="1"/>
                  </a:moveTo>
                  <a:cubicBezTo>
                    <a:pt x="1" y="1"/>
                    <a:pt x="1" y="8"/>
                    <a:pt x="1" y="22"/>
                  </a:cubicBezTo>
                  <a:cubicBezTo>
                    <a:pt x="1" y="370"/>
                    <a:pt x="29" y="749"/>
                    <a:pt x="87" y="1098"/>
                  </a:cubicBezTo>
                  <a:cubicBezTo>
                    <a:pt x="102" y="1112"/>
                    <a:pt x="116" y="1119"/>
                    <a:pt x="127" y="1119"/>
                  </a:cubicBezTo>
                  <a:cubicBezTo>
                    <a:pt x="138" y="1119"/>
                    <a:pt x="145" y="1112"/>
                    <a:pt x="145" y="1098"/>
                  </a:cubicBezTo>
                  <a:cubicBezTo>
                    <a:pt x="87" y="749"/>
                    <a:pt x="59" y="370"/>
                    <a:pt x="29" y="22"/>
                  </a:cubicBezTo>
                  <a:cubicBezTo>
                    <a:pt x="15" y="8"/>
                    <a:pt x="8" y="1"/>
                    <a:pt x="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1"/>
            <p:cNvSpPr/>
            <p:nvPr/>
          </p:nvSpPr>
          <p:spPr>
            <a:xfrm>
              <a:off x="5393105" y="3814372"/>
              <a:ext cx="7101" cy="62496"/>
            </a:xfrm>
            <a:custGeom>
              <a:avLst/>
              <a:gdLst/>
              <a:ahLst/>
              <a:cxnLst/>
              <a:rect l="l" t="t" r="r" b="b"/>
              <a:pathLst>
                <a:path w="146" h="1285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1" y="226"/>
                    <a:pt x="29" y="459"/>
                    <a:pt x="29" y="661"/>
                  </a:cubicBezTo>
                  <a:cubicBezTo>
                    <a:pt x="59" y="865"/>
                    <a:pt x="59" y="1068"/>
                    <a:pt x="117" y="1272"/>
                  </a:cubicBezTo>
                  <a:cubicBezTo>
                    <a:pt x="117" y="1281"/>
                    <a:pt x="120" y="1284"/>
                    <a:pt x="124" y="1284"/>
                  </a:cubicBezTo>
                  <a:cubicBezTo>
                    <a:pt x="133" y="1284"/>
                    <a:pt x="145" y="1272"/>
                    <a:pt x="145" y="1272"/>
                  </a:cubicBezTo>
                  <a:cubicBezTo>
                    <a:pt x="145" y="1068"/>
                    <a:pt x="87" y="835"/>
                    <a:pt x="87" y="633"/>
                  </a:cubicBezTo>
                  <a:cubicBezTo>
                    <a:pt x="59" y="428"/>
                    <a:pt x="29" y="226"/>
                    <a:pt x="29" y="22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1"/>
            <p:cNvSpPr/>
            <p:nvPr/>
          </p:nvSpPr>
          <p:spPr>
            <a:xfrm>
              <a:off x="5401617" y="3818603"/>
              <a:ext cx="8511" cy="68089"/>
            </a:xfrm>
            <a:custGeom>
              <a:avLst/>
              <a:gdLst/>
              <a:ahLst/>
              <a:cxnLst/>
              <a:rect l="l" t="t" r="r" b="b"/>
              <a:pathLst>
                <a:path w="175" h="1400" extrusionOk="0">
                  <a:moveTo>
                    <a:pt x="43" y="0"/>
                  </a:moveTo>
                  <a:cubicBezTo>
                    <a:pt x="36" y="0"/>
                    <a:pt x="28" y="8"/>
                    <a:pt x="28" y="23"/>
                  </a:cubicBezTo>
                  <a:cubicBezTo>
                    <a:pt x="0" y="458"/>
                    <a:pt x="28" y="953"/>
                    <a:pt x="117" y="1387"/>
                  </a:cubicBezTo>
                  <a:cubicBezTo>
                    <a:pt x="117" y="1396"/>
                    <a:pt x="122" y="1400"/>
                    <a:pt x="129" y="1400"/>
                  </a:cubicBezTo>
                  <a:cubicBezTo>
                    <a:pt x="146" y="1400"/>
                    <a:pt x="175" y="1379"/>
                    <a:pt x="175" y="1359"/>
                  </a:cubicBezTo>
                  <a:cubicBezTo>
                    <a:pt x="86" y="922"/>
                    <a:pt x="58" y="488"/>
                    <a:pt x="58" y="23"/>
                  </a:cubicBezTo>
                  <a:cubicBezTo>
                    <a:pt x="58" y="8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1"/>
            <p:cNvSpPr/>
            <p:nvPr/>
          </p:nvSpPr>
          <p:spPr>
            <a:xfrm>
              <a:off x="5410079" y="3821035"/>
              <a:ext cx="7052" cy="71834"/>
            </a:xfrm>
            <a:custGeom>
              <a:avLst/>
              <a:gdLst/>
              <a:ahLst/>
              <a:cxnLst/>
              <a:rect l="l" t="t" r="r" b="b"/>
              <a:pathLst>
                <a:path w="145" h="1477" extrusionOk="0">
                  <a:moveTo>
                    <a:pt x="29" y="1"/>
                  </a:moveTo>
                  <a:cubicBezTo>
                    <a:pt x="1" y="233"/>
                    <a:pt x="29" y="466"/>
                    <a:pt x="59" y="698"/>
                  </a:cubicBezTo>
                  <a:cubicBezTo>
                    <a:pt x="59" y="961"/>
                    <a:pt x="87" y="1193"/>
                    <a:pt x="117" y="1454"/>
                  </a:cubicBezTo>
                  <a:cubicBezTo>
                    <a:pt x="117" y="1469"/>
                    <a:pt x="124" y="1476"/>
                    <a:pt x="131" y="1476"/>
                  </a:cubicBezTo>
                  <a:cubicBezTo>
                    <a:pt x="138" y="1476"/>
                    <a:pt x="145" y="1469"/>
                    <a:pt x="145" y="1454"/>
                  </a:cubicBezTo>
                  <a:cubicBezTo>
                    <a:pt x="145" y="961"/>
                    <a:pt x="59" y="496"/>
                    <a:pt x="5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1"/>
            <p:cNvSpPr/>
            <p:nvPr/>
          </p:nvSpPr>
          <p:spPr>
            <a:xfrm>
              <a:off x="5419903" y="3829546"/>
              <a:ext cx="4377" cy="68964"/>
            </a:xfrm>
            <a:custGeom>
              <a:avLst/>
              <a:gdLst/>
              <a:ahLst/>
              <a:cxnLst/>
              <a:rect l="l" t="t" r="r" b="b"/>
              <a:pathLst>
                <a:path w="90" h="1418" extrusionOk="0">
                  <a:moveTo>
                    <a:pt x="31" y="0"/>
                  </a:moveTo>
                  <a:cubicBezTo>
                    <a:pt x="1" y="465"/>
                    <a:pt x="1" y="960"/>
                    <a:pt x="59" y="1395"/>
                  </a:cubicBezTo>
                  <a:cubicBezTo>
                    <a:pt x="59" y="1410"/>
                    <a:pt x="67" y="1417"/>
                    <a:pt x="74" y="1417"/>
                  </a:cubicBezTo>
                  <a:cubicBezTo>
                    <a:pt x="82" y="1417"/>
                    <a:pt x="89" y="1410"/>
                    <a:pt x="89" y="1395"/>
                  </a:cubicBezTo>
                  <a:cubicBezTo>
                    <a:pt x="89" y="930"/>
                    <a:pt x="59" y="465"/>
                    <a:pt x="5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1"/>
            <p:cNvSpPr/>
            <p:nvPr/>
          </p:nvSpPr>
          <p:spPr>
            <a:xfrm>
              <a:off x="5429874" y="3839468"/>
              <a:ext cx="4961" cy="42069"/>
            </a:xfrm>
            <a:custGeom>
              <a:avLst/>
              <a:gdLst/>
              <a:ahLst/>
              <a:cxnLst/>
              <a:rect l="l" t="t" r="r" b="b"/>
              <a:pathLst>
                <a:path w="102" h="865" extrusionOk="0">
                  <a:moveTo>
                    <a:pt x="0" y="1"/>
                  </a:moveTo>
                  <a:cubicBezTo>
                    <a:pt x="0" y="291"/>
                    <a:pt x="28" y="582"/>
                    <a:pt x="59" y="842"/>
                  </a:cubicBezTo>
                  <a:cubicBezTo>
                    <a:pt x="59" y="857"/>
                    <a:pt x="73" y="865"/>
                    <a:pt x="84" y="865"/>
                  </a:cubicBezTo>
                  <a:cubicBezTo>
                    <a:pt x="95" y="865"/>
                    <a:pt x="102" y="857"/>
                    <a:pt x="86" y="842"/>
                  </a:cubicBezTo>
                  <a:cubicBezTo>
                    <a:pt x="59" y="552"/>
                    <a:pt x="59" y="291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1"/>
            <p:cNvSpPr/>
            <p:nvPr/>
          </p:nvSpPr>
          <p:spPr>
            <a:xfrm>
              <a:off x="5436877" y="3849681"/>
              <a:ext cx="4329" cy="24755"/>
            </a:xfrm>
            <a:custGeom>
              <a:avLst/>
              <a:gdLst/>
              <a:ahLst/>
              <a:cxnLst/>
              <a:rect l="l" t="t" r="r" b="b"/>
              <a:pathLst>
                <a:path w="89" h="509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1" y="109"/>
                    <a:pt x="31" y="167"/>
                    <a:pt x="31" y="256"/>
                  </a:cubicBezTo>
                  <a:cubicBezTo>
                    <a:pt x="31" y="342"/>
                    <a:pt x="31" y="430"/>
                    <a:pt x="59" y="488"/>
                  </a:cubicBezTo>
                  <a:cubicBezTo>
                    <a:pt x="59" y="502"/>
                    <a:pt x="66" y="509"/>
                    <a:pt x="74" y="509"/>
                  </a:cubicBezTo>
                  <a:cubicBezTo>
                    <a:pt x="81" y="509"/>
                    <a:pt x="89" y="502"/>
                    <a:pt x="89" y="488"/>
                  </a:cubicBezTo>
                  <a:cubicBezTo>
                    <a:pt x="89" y="400"/>
                    <a:pt x="59" y="342"/>
                    <a:pt x="59" y="256"/>
                  </a:cubicBezTo>
                  <a:cubicBezTo>
                    <a:pt x="59" y="167"/>
                    <a:pt x="59" y="109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1"/>
            <p:cNvSpPr/>
            <p:nvPr/>
          </p:nvSpPr>
          <p:spPr>
            <a:xfrm>
              <a:off x="5443978" y="3853621"/>
              <a:ext cx="2918" cy="15174"/>
            </a:xfrm>
            <a:custGeom>
              <a:avLst/>
              <a:gdLst/>
              <a:ahLst/>
              <a:cxnLst/>
              <a:rect l="l" t="t" r="r" b="b"/>
              <a:pathLst>
                <a:path w="60" h="312" extrusionOk="0">
                  <a:moveTo>
                    <a:pt x="1" y="0"/>
                  </a:moveTo>
                  <a:cubicBezTo>
                    <a:pt x="1" y="116"/>
                    <a:pt x="29" y="202"/>
                    <a:pt x="1" y="291"/>
                  </a:cubicBezTo>
                  <a:cubicBezTo>
                    <a:pt x="1" y="305"/>
                    <a:pt x="15" y="312"/>
                    <a:pt x="30" y="312"/>
                  </a:cubicBezTo>
                  <a:cubicBezTo>
                    <a:pt x="45" y="312"/>
                    <a:pt x="59" y="305"/>
                    <a:pt x="59" y="291"/>
                  </a:cubicBezTo>
                  <a:cubicBezTo>
                    <a:pt x="59" y="202"/>
                    <a:pt x="59" y="86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1"/>
            <p:cNvSpPr/>
            <p:nvPr/>
          </p:nvSpPr>
          <p:spPr>
            <a:xfrm>
              <a:off x="5417083" y="3777312"/>
              <a:ext cx="4377" cy="15174"/>
            </a:xfrm>
            <a:custGeom>
              <a:avLst/>
              <a:gdLst/>
              <a:ahLst/>
              <a:cxnLst/>
              <a:rect l="l" t="t" r="r" b="b"/>
              <a:pathLst>
                <a:path w="90" h="312" extrusionOk="0">
                  <a:moveTo>
                    <a:pt x="1" y="0"/>
                  </a:moveTo>
                  <a:cubicBezTo>
                    <a:pt x="1" y="116"/>
                    <a:pt x="31" y="202"/>
                    <a:pt x="59" y="291"/>
                  </a:cubicBezTo>
                  <a:cubicBezTo>
                    <a:pt x="59" y="305"/>
                    <a:pt x="66" y="312"/>
                    <a:pt x="74" y="312"/>
                  </a:cubicBezTo>
                  <a:cubicBezTo>
                    <a:pt x="82" y="312"/>
                    <a:pt x="89" y="305"/>
                    <a:pt x="89" y="291"/>
                  </a:cubicBezTo>
                  <a:cubicBezTo>
                    <a:pt x="59" y="202"/>
                    <a:pt x="31" y="116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5424232" y="3770163"/>
              <a:ext cx="6371" cy="30786"/>
            </a:xfrm>
            <a:custGeom>
              <a:avLst/>
              <a:gdLst/>
              <a:ahLst/>
              <a:cxnLst/>
              <a:rect l="l" t="t" r="r" b="b"/>
              <a:pathLst>
                <a:path w="131" h="633" extrusionOk="0">
                  <a:moveTo>
                    <a:pt x="0" y="1"/>
                  </a:moveTo>
                  <a:cubicBezTo>
                    <a:pt x="0" y="205"/>
                    <a:pt x="28" y="438"/>
                    <a:pt x="116" y="612"/>
                  </a:cubicBezTo>
                  <a:cubicBezTo>
                    <a:pt x="86" y="408"/>
                    <a:pt x="28" y="205"/>
                    <a:pt x="28" y="1"/>
                  </a:cubicBezTo>
                  <a:close/>
                  <a:moveTo>
                    <a:pt x="116" y="612"/>
                  </a:moveTo>
                  <a:cubicBezTo>
                    <a:pt x="116" y="626"/>
                    <a:pt x="123" y="633"/>
                    <a:pt x="127" y="633"/>
                  </a:cubicBezTo>
                  <a:cubicBezTo>
                    <a:pt x="130" y="633"/>
                    <a:pt x="130" y="626"/>
                    <a:pt x="116" y="61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5428415" y="3764521"/>
              <a:ext cx="8511" cy="41680"/>
            </a:xfrm>
            <a:custGeom>
              <a:avLst/>
              <a:gdLst/>
              <a:ahLst/>
              <a:cxnLst/>
              <a:rect l="l" t="t" r="r" b="b"/>
              <a:pathLst>
                <a:path w="175" h="857" extrusionOk="0">
                  <a:moveTo>
                    <a:pt x="0" y="1"/>
                  </a:moveTo>
                  <a:cubicBezTo>
                    <a:pt x="0" y="291"/>
                    <a:pt x="30" y="582"/>
                    <a:pt x="116" y="844"/>
                  </a:cubicBezTo>
                  <a:cubicBezTo>
                    <a:pt x="126" y="854"/>
                    <a:pt x="136" y="857"/>
                    <a:pt x="145" y="857"/>
                  </a:cubicBezTo>
                  <a:cubicBezTo>
                    <a:pt x="162" y="857"/>
                    <a:pt x="175" y="844"/>
                    <a:pt x="175" y="844"/>
                  </a:cubicBezTo>
                  <a:cubicBezTo>
                    <a:pt x="116" y="554"/>
                    <a:pt x="58" y="291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1"/>
            <p:cNvSpPr/>
            <p:nvPr/>
          </p:nvSpPr>
          <p:spPr>
            <a:xfrm>
              <a:off x="5436877" y="3758880"/>
              <a:ext cx="5690" cy="52380"/>
            </a:xfrm>
            <a:custGeom>
              <a:avLst/>
              <a:gdLst/>
              <a:ahLst/>
              <a:cxnLst/>
              <a:rect l="l" t="t" r="r" b="b"/>
              <a:pathLst>
                <a:path w="117" h="1077" extrusionOk="0">
                  <a:moveTo>
                    <a:pt x="31" y="0"/>
                  </a:moveTo>
                  <a:cubicBezTo>
                    <a:pt x="1" y="233"/>
                    <a:pt x="1" y="437"/>
                    <a:pt x="31" y="640"/>
                  </a:cubicBezTo>
                  <a:cubicBezTo>
                    <a:pt x="31" y="728"/>
                    <a:pt x="31" y="844"/>
                    <a:pt x="59" y="930"/>
                  </a:cubicBezTo>
                  <a:cubicBezTo>
                    <a:pt x="59" y="960"/>
                    <a:pt x="31" y="1046"/>
                    <a:pt x="89" y="1077"/>
                  </a:cubicBezTo>
                  <a:lnTo>
                    <a:pt x="117" y="1077"/>
                  </a:lnTo>
                  <a:lnTo>
                    <a:pt x="117" y="1046"/>
                  </a:lnTo>
                  <a:lnTo>
                    <a:pt x="117" y="1018"/>
                  </a:lnTo>
                  <a:cubicBezTo>
                    <a:pt x="117" y="1018"/>
                    <a:pt x="89" y="1018"/>
                    <a:pt x="89" y="1046"/>
                  </a:cubicBezTo>
                  <a:lnTo>
                    <a:pt x="89" y="1046"/>
                  </a:lnTo>
                  <a:cubicBezTo>
                    <a:pt x="89" y="1018"/>
                    <a:pt x="117" y="1018"/>
                    <a:pt x="89" y="988"/>
                  </a:cubicBezTo>
                  <a:lnTo>
                    <a:pt x="89" y="930"/>
                  </a:lnTo>
                  <a:lnTo>
                    <a:pt x="89" y="814"/>
                  </a:lnTo>
                  <a:cubicBezTo>
                    <a:pt x="59" y="728"/>
                    <a:pt x="59" y="640"/>
                    <a:pt x="59" y="554"/>
                  </a:cubicBezTo>
                  <a:cubicBezTo>
                    <a:pt x="59" y="379"/>
                    <a:pt x="31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1"/>
            <p:cNvSpPr/>
            <p:nvPr/>
          </p:nvSpPr>
          <p:spPr>
            <a:xfrm>
              <a:off x="5443978" y="3751876"/>
              <a:ext cx="7101" cy="67068"/>
            </a:xfrm>
            <a:custGeom>
              <a:avLst/>
              <a:gdLst/>
              <a:ahLst/>
              <a:cxnLst/>
              <a:rect l="l" t="t" r="r" b="b"/>
              <a:pathLst>
                <a:path w="146" h="1379" extrusionOk="0">
                  <a:moveTo>
                    <a:pt x="1" y="0"/>
                  </a:moveTo>
                  <a:cubicBezTo>
                    <a:pt x="1" y="465"/>
                    <a:pt x="29" y="900"/>
                    <a:pt x="87" y="1365"/>
                  </a:cubicBezTo>
                  <a:cubicBezTo>
                    <a:pt x="87" y="1375"/>
                    <a:pt x="93" y="1378"/>
                    <a:pt x="102" y="1378"/>
                  </a:cubicBezTo>
                  <a:cubicBezTo>
                    <a:pt x="119" y="1378"/>
                    <a:pt x="145" y="1365"/>
                    <a:pt x="145" y="1365"/>
                  </a:cubicBezTo>
                  <a:cubicBezTo>
                    <a:pt x="117" y="900"/>
                    <a:pt x="59" y="46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1"/>
            <p:cNvSpPr/>
            <p:nvPr/>
          </p:nvSpPr>
          <p:spPr>
            <a:xfrm>
              <a:off x="5451030" y="3749055"/>
              <a:ext cx="7149" cy="67846"/>
            </a:xfrm>
            <a:custGeom>
              <a:avLst/>
              <a:gdLst/>
              <a:ahLst/>
              <a:cxnLst/>
              <a:rect l="l" t="t" r="r" b="b"/>
              <a:pathLst>
                <a:path w="147" h="1395" extrusionOk="0">
                  <a:moveTo>
                    <a:pt x="0" y="0"/>
                  </a:moveTo>
                  <a:cubicBezTo>
                    <a:pt x="0" y="86"/>
                    <a:pt x="0" y="202"/>
                    <a:pt x="30" y="291"/>
                  </a:cubicBezTo>
                  <a:cubicBezTo>
                    <a:pt x="30" y="407"/>
                    <a:pt x="30" y="523"/>
                    <a:pt x="58" y="667"/>
                  </a:cubicBezTo>
                  <a:cubicBezTo>
                    <a:pt x="58" y="900"/>
                    <a:pt x="88" y="1132"/>
                    <a:pt x="116" y="1395"/>
                  </a:cubicBezTo>
                  <a:lnTo>
                    <a:pt x="147" y="1395"/>
                  </a:lnTo>
                  <a:cubicBezTo>
                    <a:pt x="147" y="1162"/>
                    <a:pt x="116" y="930"/>
                    <a:pt x="88" y="697"/>
                  </a:cubicBezTo>
                  <a:cubicBezTo>
                    <a:pt x="88" y="609"/>
                    <a:pt x="88" y="493"/>
                    <a:pt x="58" y="377"/>
                  </a:cubicBezTo>
                  <a:cubicBezTo>
                    <a:pt x="58" y="260"/>
                    <a:pt x="30" y="116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1"/>
            <p:cNvSpPr/>
            <p:nvPr/>
          </p:nvSpPr>
          <p:spPr>
            <a:xfrm>
              <a:off x="5459492" y="3754697"/>
              <a:ext cx="5690" cy="65657"/>
            </a:xfrm>
            <a:custGeom>
              <a:avLst/>
              <a:gdLst/>
              <a:ahLst/>
              <a:cxnLst/>
              <a:rect l="l" t="t" r="r" b="b"/>
              <a:pathLst>
                <a:path w="117" h="1350" extrusionOk="0">
                  <a:moveTo>
                    <a:pt x="31" y="0"/>
                  </a:moveTo>
                  <a:cubicBezTo>
                    <a:pt x="0" y="86"/>
                    <a:pt x="31" y="144"/>
                    <a:pt x="31" y="233"/>
                  </a:cubicBezTo>
                  <a:lnTo>
                    <a:pt x="31" y="581"/>
                  </a:lnTo>
                  <a:cubicBezTo>
                    <a:pt x="59" y="842"/>
                    <a:pt x="59" y="1074"/>
                    <a:pt x="89" y="1337"/>
                  </a:cubicBezTo>
                  <a:cubicBezTo>
                    <a:pt x="89" y="1346"/>
                    <a:pt x="92" y="1349"/>
                    <a:pt x="96" y="1349"/>
                  </a:cubicBezTo>
                  <a:cubicBezTo>
                    <a:pt x="104" y="1349"/>
                    <a:pt x="117" y="1337"/>
                    <a:pt x="117" y="1337"/>
                  </a:cubicBezTo>
                  <a:cubicBezTo>
                    <a:pt x="117" y="1104"/>
                    <a:pt x="89" y="900"/>
                    <a:pt x="89" y="698"/>
                  </a:cubicBezTo>
                  <a:cubicBezTo>
                    <a:pt x="89" y="581"/>
                    <a:pt x="89" y="493"/>
                    <a:pt x="59" y="377"/>
                  </a:cubicBezTo>
                  <a:cubicBezTo>
                    <a:pt x="59" y="291"/>
                    <a:pt x="31" y="117"/>
                    <a:pt x="89" y="28"/>
                  </a:cubicBezTo>
                  <a:cubicBezTo>
                    <a:pt x="89" y="0"/>
                    <a:pt x="59" y="0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5469414" y="3764910"/>
              <a:ext cx="2918" cy="69986"/>
            </a:xfrm>
            <a:custGeom>
              <a:avLst/>
              <a:gdLst/>
              <a:ahLst/>
              <a:cxnLst/>
              <a:rect l="l" t="t" r="r" b="b"/>
              <a:pathLst>
                <a:path w="60" h="1439" extrusionOk="0">
                  <a:moveTo>
                    <a:pt x="15" y="0"/>
                  </a:moveTo>
                  <a:cubicBezTo>
                    <a:pt x="8" y="0"/>
                    <a:pt x="1" y="8"/>
                    <a:pt x="1" y="23"/>
                  </a:cubicBezTo>
                  <a:lnTo>
                    <a:pt x="1" y="1417"/>
                  </a:lnTo>
                  <a:cubicBezTo>
                    <a:pt x="1" y="1431"/>
                    <a:pt x="16" y="1438"/>
                    <a:pt x="30" y="1438"/>
                  </a:cubicBezTo>
                  <a:cubicBezTo>
                    <a:pt x="45" y="1438"/>
                    <a:pt x="59" y="1431"/>
                    <a:pt x="59" y="1417"/>
                  </a:cubicBezTo>
                  <a:cubicBezTo>
                    <a:pt x="59" y="953"/>
                    <a:pt x="59" y="488"/>
                    <a:pt x="29" y="23"/>
                  </a:cubicBezTo>
                  <a:cubicBezTo>
                    <a:pt x="29" y="8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1"/>
            <p:cNvSpPr/>
            <p:nvPr/>
          </p:nvSpPr>
          <p:spPr>
            <a:xfrm>
              <a:off x="5476466" y="3774491"/>
              <a:ext cx="4329" cy="60405"/>
            </a:xfrm>
            <a:custGeom>
              <a:avLst/>
              <a:gdLst/>
              <a:ahLst/>
              <a:cxnLst/>
              <a:rect l="l" t="t" r="r" b="b"/>
              <a:pathLst>
                <a:path w="89" h="1242" extrusionOk="0">
                  <a:moveTo>
                    <a:pt x="58" y="0"/>
                  </a:moveTo>
                  <a:cubicBezTo>
                    <a:pt x="30" y="174"/>
                    <a:pt x="30" y="377"/>
                    <a:pt x="30" y="581"/>
                  </a:cubicBezTo>
                  <a:cubicBezTo>
                    <a:pt x="30" y="783"/>
                    <a:pt x="0" y="1016"/>
                    <a:pt x="30" y="1220"/>
                  </a:cubicBezTo>
                  <a:cubicBezTo>
                    <a:pt x="30" y="1234"/>
                    <a:pt x="37" y="1241"/>
                    <a:pt x="44" y="1241"/>
                  </a:cubicBezTo>
                  <a:cubicBezTo>
                    <a:pt x="51" y="1241"/>
                    <a:pt x="58" y="1234"/>
                    <a:pt x="58" y="1220"/>
                  </a:cubicBezTo>
                  <a:lnTo>
                    <a:pt x="58" y="609"/>
                  </a:lnTo>
                  <a:cubicBezTo>
                    <a:pt x="58" y="407"/>
                    <a:pt x="88" y="202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5484929" y="3782954"/>
              <a:ext cx="2869" cy="39248"/>
            </a:xfrm>
            <a:custGeom>
              <a:avLst/>
              <a:gdLst/>
              <a:ahLst/>
              <a:cxnLst/>
              <a:rect l="l" t="t" r="r" b="b"/>
              <a:pathLst>
                <a:path w="59" h="807" extrusionOk="0">
                  <a:moveTo>
                    <a:pt x="31" y="0"/>
                  </a:moveTo>
                  <a:cubicBezTo>
                    <a:pt x="31" y="261"/>
                    <a:pt x="0" y="523"/>
                    <a:pt x="0" y="784"/>
                  </a:cubicBezTo>
                  <a:cubicBezTo>
                    <a:pt x="0" y="799"/>
                    <a:pt x="8" y="806"/>
                    <a:pt x="16" y="806"/>
                  </a:cubicBezTo>
                  <a:cubicBezTo>
                    <a:pt x="23" y="806"/>
                    <a:pt x="31" y="799"/>
                    <a:pt x="31" y="784"/>
                  </a:cubicBezTo>
                  <a:cubicBezTo>
                    <a:pt x="59" y="523"/>
                    <a:pt x="59" y="261"/>
                    <a:pt x="5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5490570" y="3786553"/>
              <a:ext cx="4329" cy="25290"/>
            </a:xfrm>
            <a:custGeom>
              <a:avLst/>
              <a:gdLst/>
              <a:ahLst/>
              <a:cxnLst/>
              <a:rect l="l" t="t" r="r" b="b"/>
              <a:pathLst>
                <a:path w="89" h="520" extrusionOk="0">
                  <a:moveTo>
                    <a:pt x="67" y="0"/>
                  </a:moveTo>
                  <a:cubicBezTo>
                    <a:pt x="62" y="0"/>
                    <a:pt x="59" y="3"/>
                    <a:pt x="59" y="12"/>
                  </a:cubicBezTo>
                  <a:cubicBezTo>
                    <a:pt x="31" y="159"/>
                    <a:pt x="1" y="361"/>
                    <a:pt x="31" y="508"/>
                  </a:cubicBezTo>
                  <a:cubicBezTo>
                    <a:pt x="40" y="517"/>
                    <a:pt x="50" y="520"/>
                    <a:pt x="58" y="520"/>
                  </a:cubicBezTo>
                  <a:cubicBezTo>
                    <a:pt x="76" y="520"/>
                    <a:pt x="89" y="508"/>
                    <a:pt x="89" y="508"/>
                  </a:cubicBezTo>
                  <a:cubicBezTo>
                    <a:pt x="89" y="333"/>
                    <a:pt x="59" y="187"/>
                    <a:pt x="89" y="12"/>
                  </a:cubicBezTo>
                  <a:cubicBezTo>
                    <a:pt x="89" y="12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5499033" y="3789957"/>
              <a:ext cx="2918" cy="20913"/>
            </a:xfrm>
            <a:custGeom>
              <a:avLst/>
              <a:gdLst/>
              <a:ahLst/>
              <a:cxnLst/>
              <a:rect l="l" t="t" r="r" b="b"/>
              <a:pathLst>
                <a:path w="60" h="430" extrusionOk="0">
                  <a:moveTo>
                    <a:pt x="1" y="1"/>
                  </a:moveTo>
                  <a:lnTo>
                    <a:pt x="1" y="407"/>
                  </a:lnTo>
                  <a:cubicBezTo>
                    <a:pt x="1" y="422"/>
                    <a:pt x="16" y="430"/>
                    <a:pt x="30" y="430"/>
                  </a:cubicBezTo>
                  <a:cubicBezTo>
                    <a:pt x="45" y="430"/>
                    <a:pt x="59" y="422"/>
                    <a:pt x="59" y="407"/>
                  </a:cubicBezTo>
                  <a:cubicBezTo>
                    <a:pt x="59" y="263"/>
                    <a:pt x="31" y="14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5018565" y="3832367"/>
              <a:ext cx="1556" cy="14153"/>
            </a:xfrm>
            <a:custGeom>
              <a:avLst/>
              <a:gdLst/>
              <a:ahLst/>
              <a:cxnLst/>
              <a:rect l="l" t="t" r="r" b="b"/>
              <a:pathLst>
                <a:path w="32" h="291" extrusionOk="0">
                  <a:moveTo>
                    <a:pt x="1" y="0"/>
                  </a:moveTo>
                  <a:lnTo>
                    <a:pt x="1" y="291"/>
                  </a:lnTo>
                  <a:lnTo>
                    <a:pt x="31" y="291"/>
                  </a:lnTo>
                  <a:cubicBezTo>
                    <a:pt x="31" y="175"/>
                    <a:pt x="31" y="89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5024256" y="3825364"/>
              <a:ext cx="2869" cy="15515"/>
            </a:xfrm>
            <a:custGeom>
              <a:avLst/>
              <a:gdLst/>
              <a:ahLst/>
              <a:cxnLst/>
              <a:rect l="l" t="t" r="r" b="b"/>
              <a:pathLst>
                <a:path w="59" h="319" extrusionOk="0">
                  <a:moveTo>
                    <a:pt x="30" y="0"/>
                  </a:moveTo>
                  <a:cubicBezTo>
                    <a:pt x="30" y="116"/>
                    <a:pt x="0" y="202"/>
                    <a:pt x="0" y="319"/>
                  </a:cubicBezTo>
                  <a:lnTo>
                    <a:pt x="30" y="319"/>
                  </a:lnTo>
                  <a:cubicBezTo>
                    <a:pt x="30" y="202"/>
                    <a:pt x="30" y="116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5027077" y="3821035"/>
              <a:ext cx="4329" cy="37449"/>
            </a:xfrm>
            <a:custGeom>
              <a:avLst/>
              <a:gdLst/>
              <a:ahLst/>
              <a:cxnLst/>
              <a:rect l="l" t="t" r="r" b="b"/>
              <a:pathLst>
                <a:path w="89" h="770" extrusionOk="0">
                  <a:moveTo>
                    <a:pt x="58" y="1"/>
                  </a:moveTo>
                  <a:cubicBezTo>
                    <a:pt x="58" y="147"/>
                    <a:pt x="58" y="322"/>
                    <a:pt x="31" y="466"/>
                  </a:cubicBezTo>
                  <a:lnTo>
                    <a:pt x="31" y="698"/>
                  </a:lnTo>
                  <a:cubicBezTo>
                    <a:pt x="31" y="728"/>
                    <a:pt x="0" y="756"/>
                    <a:pt x="31" y="756"/>
                  </a:cubicBezTo>
                  <a:cubicBezTo>
                    <a:pt x="31" y="756"/>
                    <a:pt x="43" y="770"/>
                    <a:pt x="51" y="770"/>
                  </a:cubicBezTo>
                  <a:cubicBezTo>
                    <a:pt x="55" y="770"/>
                    <a:pt x="58" y="766"/>
                    <a:pt x="58" y="756"/>
                  </a:cubicBezTo>
                  <a:cubicBezTo>
                    <a:pt x="54" y="756"/>
                    <a:pt x="51" y="753"/>
                    <a:pt x="49" y="747"/>
                  </a:cubicBezTo>
                  <a:lnTo>
                    <a:pt x="49" y="747"/>
                  </a:lnTo>
                  <a:cubicBezTo>
                    <a:pt x="52" y="750"/>
                    <a:pt x="55" y="753"/>
                    <a:pt x="58" y="756"/>
                  </a:cubicBezTo>
                  <a:cubicBezTo>
                    <a:pt x="89" y="728"/>
                    <a:pt x="58" y="728"/>
                    <a:pt x="58" y="728"/>
                  </a:cubicBezTo>
                  <a:cubicBezTo>
                    <a:pt x="54" y="728"/>
                    <a:pt x="49" y="728"/>
                    <a:pt x="46" y="728"/>
                  </a:cubicBezTo>
                  <a:lnTo>
                    <a:pt x="46" y="728"/>
                  </a:lnTo>
                  <a:cubicBezTo>
                    <a:pt x="44" y="685"/>
                    <a:pt x="58" y="604"/>
                    <a:pt x="58" y="582"/>
                  </a:cubicBezTo>
                  <a:lnTo>
                    <a:pt x="58" y="380"/>
                  </a:lnTo>
                  <a:cubicBezTo>
                    <a:pt x="58" y="263"/>
                    <a:pt x="89" y="147"/>
                    <a:pt x="8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1"/>
            <p:cNvSpPr/>
            <p:nvPr/>
          </p:nvSpPr>
          <p:spPr>
            <a:xfrm>
              <a:off x="5034177" y="3811211"/>
              <a:ext cx="4231" cy="46301"/>
            </a:xfrm>
            <a:custGeom>
              <a:avLst/>
              <a:gdLst/>
              <a:ahLst/>
              <a:cxnLst/>
              <a:rect l="l" t="t" r="r" b="b"/>
              <a:pathLst>
                <a:path w="87" h="952" extrusionOk="0">
                  <a:moveTo>
                    <a:pt x="87" y="1"/>
                  </a:moveTo>
                  <a:lnTo>
                    <a:pt x="87" y="1"/>
                  </a:lnTo>
                  <a:cubicBezTo>
                    <a:pt x="29" y="291"/>
                    <a:pt x="1" y="640"/>
                    <a:pt x="29" y="930"/>
                  </a:cubicBezTo>
                  <a:cubicBezTo>
                    <a:pt x="29" y="944"/>
                    <a:pt x="36" y="951"/>
                    <a:pt x="44" y="951"/>
                  </a:cubicBezTo>
                  <a:cubicBezTo>
                    <a:pt x="51" y="951"/>
                    <a:pt x="59" y="944"/>
                    <a:pt x="59" y="930"/>
                  </a:cubicBezTo>
                  <a:cubicBezTo>
                    <a:pt x="87" y="900"/>
                    <a:pt x="87" y="872"/>
                    <a:pt x="87" y="814"/>
                  </a:cubicBezTo>
                  <a:lnTo>
                    <a:pt x="60" y="814"/>
                  </a:lnTo>
                  <a:cubicBezTo>
                    <a:pt x="65" y="538"/>
                    <a:pt x="87" y="280"/>
                    <a:pt x="8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1"/>
            <p:cNvSpPr/>
            <p:nvPr/>
          </p:nvSpPr>
          <p:spPr>
            <a:xfrm>
              <a:off x="5042689" y="3812913"/>
              <a:ext cx="4231" cy="29424"/>
            </a:xfrm>
            <a:custGeom>
              <a:avLst/>
              <a:gdLst/>
              <a:ahLst/>
              <a:cxnLst/>
              <a:rect l="l" t="t" r="r" b="b"/>
              <a:pathLst>
                <a:path w="87" h="605" extrusionOk="0">
                  <a:moveTo>
                    <a:pt x="72" y="1"/>
                  </a:moveTo>
                  <a:cubicBezTo>
                    <a:pt x="65" y="1"/>
                    <a:pt x="58" y="9"/>
                    <a:pt x="58" y="24"/>
                  </a:cubicBezTo>
                  <a:cubicBezTo>
                    <a:pt x="0" y="198"/>
                    <a:pt x="0" y="400"/>
                    <a:pt x="0" y="605"/>
                  </a:cubicBezTo>
                  <a:lnTo>
                    <a:pt x="28" y="605"/>
                  </a:lnTo>
                  <a:cubicBezTo>
                    <a:pt x="28" y="400"/>
                    <a:pt x="58" y="198"/>
                    <a:pt x="86" y="24"/>
                  </a:cubicBezTo>
                  <a:cubicBezTo>
                    <a:pt x="86" y="9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1"/>
            <p:cNvSpPr/>
            <p:nvPr/>
          </p:nvSpPr>
          <p:spPr>
            <a:xfrm>
              <a:off x="5046871" y="3815393"/>
              <a:ext cx="2869" cy="29424"/>
            </a:xfrm>
            <a:custGeom>
              <a:avLst/>
              <a:gdLst/>
              <a:ahLst/>
              <a:cxnLst/>
              <a:rect l="l" t="t" r="r" b="b"/>
              <a:pathLst>
                <a:path w="59" h="605" extrusionOk="0">
                  <a:moveTo>
                    <a:pt x="58" y="1"/>
                  </a:moveTo>
                  <a:cubicBezTo>
                    <a:pt x="30" y="205"/>
                    <a:pt x="0" y="407"/>
                    <a:pt x="30" y="582"/>
                  </a:cubicBezTo>
                  <a:cubicBezTo>
                    <a:pt x="30" y="597"/>
                    <a:pt x="37" y="604"/>
                    <a:pt x="44" y="604"/>
                  </a:cubicBezTo>
                  <a:cubicBezTo>
                    <a:pt x="51" y="604"/>
                    <a:pt x="58" y="597"/>
                    <a:pt x="58" y="582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1"/>
            <p:cNvSpPr/>
            <p:nvPr/>
          </p:nvSpPr>
          <p:spPr>
            <a:xfrm>
              <a:off x="5052513" y="3814032"/>
              <a:ext cx="5690" cy="28306"/>
            </a:xfrm>
            <a:custGeom>
              <a:avLst/>
              <a:gdLst/>
              <a:ahLst/>
              <a:cxnLst/>
              <a:rect l="l" t="t" r="r" b="b"/>
              <a:pathLst>
                <a:path w="117" h="582" extrusionOk="0">
                  <a:moveTo>
                    <a:pt x="31" y="1"/>
                  </a:moveTo>
                  <a:cubicBezTo>
                    <a:pt x="31" y="1"/>
                    <a:pt x="50" y="1"/>
                    <a:pt x="57" y="17"/>
                  </a:cubicBezTo>
                  <a:lnTo>
                    <a:pt x="57" y="17"/>
                  </a:lnTo>
                  <a:cubicBezTo>
                    <a:pt x="50" y="76"/>
                    <a:pt x="31" y="266"/>
                    <a:pt x="31" y="291"/>
                  </a:cubicBezTo>
                  <a:cubicBezTo>
                    <a:pt x="0" y="377"/>
                    <a:pt x="0" y="466"/>
                    <a:pt x="0" y="582"/>
                  </a:cubicBezTo>
                  <a:lnTo>
                    <a:pt x="31" y="582"/>
                  </a:lnTo>
                  <a:cubicBezTo>
                    <a:pt x="31" y="435"/>
                    <a:pt x="58" y="319"/>
                    <a:pt x="58" y="175"/>
                  </a:cubicBezTo>
                  <a:cubicBezTo>
                    <a:pt x="58" y="145"/>
                    <a:pt x="117" y="29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5058155" y="3812573"/>
              <a:ext cx="2869" cy="25485"/>
            </a:xfrm>
            <a:custGeom>
              <a:avLst/>
              <a:gdLst/>
              <a:ahLst/>
              <a:cxnLst/>
              <a:rect l="l" t="t" r="r" b="b"/>
              <a:pathLst>
                <a:path w="59" h="524" extrusionOk="0">
                  <a:moveTo>
                    <a:pt x="59" y="0"/>
                  </a:moveTo>
                  <a:lnTo>
                    <a:pt x="59" y="0"/>
                  </a:lnTo>
                  <a:cubicBezTo>
                    <a:pt x="31" y="31"/>
                    <a:pt x="31" y="59"/>
                    <a:pt x="31" y="89"/>
                  </a:cubicBezTo>
                  <a:lnTo>
                    <a:pt x="31" y="233"/>
                  </a:lnTo>
                  <a:cubicBezTo>
                    <a:pt x="1" y="321"/>
                    <a:pt x="1" y="407"/>
                    <a:pt x="1" y="496"/>
                  </a:cubicBezTo>
                  <a:cubicBezTo>
                    <a:pt x="1" y="523"/>
                    <a:pt x="31" y="523"/>
                    <a:pt x="31" y="523"/>
                  </a:cubicBezTo>
                  <a:cubicBezTo>
                    <a:pt x="31" y="349"/>
                    <a:pt x="59" y="175"/>
                    <a:pt x="5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5063796" y="3808390"/>
              <a:ext cx="4377" cy="19843"/>
            </a:xfrm>
            <a:custGeom>
              <a:avLst/>
              <a:gdLst/>
              <a:ahLst/>
              <a:cxnLst/>
              <a:rect l="l" t="t" r="r" b="b"/>
              <a:pathLst>
                <a:path w="90" h="408" extrusionOk="0">
                  <a:moveTo>
                    <a:pt x="59" y="0"/>
                  </a:moveTo>
                  <a:cubicBezTo>
                    <a:pt x="31" y="145"/>
                    <a:pt x="1" y="261"/>
                    <a:pt x="1" y="407"/>
                  </a:cubicBezTo>
                  <a:lnTo>
                    <a:pt x="31" y="407"/>
                  </a:lnTo>
                  <a:cubicBezTo>
                    <a:pt x="31" y="261"/>
                    <a:pt x="59" y="145"/>
                    <a:pt x="8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5068125" y="3809120"/>
              <a:ext cx="1362" cy="15904"/>
            </a:xfrm>
            <a:custGeom>
              <a:avLst/>
              <a:gdLst/>
              <a:ahLst/>
              <a:cxnLst/>
              <a:rect l="l" t="t" r="r" b="b"/>
              <a:pathLst>
                <a:path w="28" h="327" extrusionOk="0">
                  <a:moveTo>
                    <a:pt x="7" y="1"/>
                  </a:moveTo>
                  <a:cubicBezTo>
                    <a:pt x="3" y="1"/>
                    <a:pt x="0" y="4"/>
                    <a:pt x="0" y="13"/>
                  </a:cubicBezTo>
                  <a:lnTo>
                    <a:pt x="0" y="304"/>
                  </a:lnTo>
                  <a:cubicBezTo>
                    <a:pt x="0" y="319"/>
                    <a:pt x="7" y="327"/>
                    <a:pt x="14" y="327"/>
                  </a:cubicBezTo>
                  <a:cubicBezTo>
                    <a:pt x="21" y="327"/>
                    <a:pt x="28" y="319"/>
                    <a:pt x="28" y="304"/>
                  </a:cubicBezTo>
                  <a:lnTo>
                    <a:pt x="28" y="13"/>
                  </a:lnTo>
                  <a:cubicBezTo>
                    <a:pt x="28" y="13"/>
                    <a:pt x="16" y="1"/>
                    <a:pt x="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5072307" y="3808390"/>
              <a:ext cx="1508" cy="12353"/>
            </a:xfrm>
            <a:custGeom>
              <a:avLst/>
              <a:gdLst/>
              <a:ahLst/>
              <a:cxnLst/>
              <a:rect l="l" t="t" r="r" b="b"/>
              <a:pathLst>
                <a:path w="31" h="254" extrusionOk="0">
                  <a:moveTo>
                    <a:pt x="30" y="0"/>
                  </a:moveTo>
                  <a:cubicBezTo>
                    <a:pt x="30" y="86"/>
                    <a:pt x="30" y="145"/>
                    <a:pt x="0" y="233"/>
                  </a:cubicBezTo>
                  <a:cubicBezTo>
                    <a:pt x="0" y="247"/>
                    <a:pt x="8" y="254"/>
                    <a:pt x="15" y="254"/>
                  </a:cubicBezTo>
                  <a:cubicBezTo>
                    <a:pt x="23" y="254"/>
                    <a:pt x="30" y="247"/>
                    <a:pt x="30" y="23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5076587" y="3806931"/>
              <a:ext cx="1410" cy="12791"/>
            </a:xfrm>
            <a:custGeom>
              <a:avLst/>
              <a:gdLst/>
              <a:ahLst/>
              <a:cxnLst/>
              <a:rect l="l" t="t" r="r" b="b"/>
              <a:pathLst>
                <a:path w="29" h="263" extrusionOk="0">
                  <a:moveTo>
                    <a:pt x="28" y="0"/>
                  </a:moveTo>
                  <a:cubicBezTo>
                    <a:pt x="28" y="89"/>
                    <a:pt x="0" y="175"/>
                    <a:pt x="0" y="263"/>
                  </a:cubicBezTo>
                  <a:lnTo>
                    <a:pt x="28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5083591" y="3797398"/>
              <a:ext cx="2869" cy="13472"/>
            </a:xfrm>
            <a:custGeom>
              <a:avLst/>
              <a:gdLst/>
              <a:ahLst/>
              <a:cxnLst/>
              <a:rect l="l" t="t" r="r" b="b"/>
              <a:pathLst>
                <a:path w="59" h="277" extrusionOk="0">
                  <a:moveTo>
                    <a:pt x="16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31" y="110"/>
                    <a:pt x="31" y="168"/>
                    <a:pt x="1" y="254"/>
                  </a:cubicBezTo>
                  <a:cubicBezTo>
                    <a:pt x="1" y="269"/>
                    <a:pt x="8" y="277"/>
                    <a:pt x="16" y="277"/>
                  </a:cubicBezTo>
                  <a:cubicBezTo>
                    <a:pt x="23" y="277"/>
                    <a:pt x="31" y="269"/>
                    <a:pt x="31" y="254"/>
                  </a:cubicBezTo>
                  <a:cubicBezTo>
                    <a:pt x="31" y="196"/>
                    <a:pt x="59" y="110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5089232" y="3795599"/>
              <a:ext cx="1508" cy="12451"/>
            </a:xfrm>
            <a:custGeom>
              <a:avLst/>
              <a:gdLst/>
              <a:ahLst/>
              <a:cxnLst/>
              <a:rect l="l" t="t" r="r" b="b"/>
              <a:pathLst>
                <a:path w="31" h="256" extrusionOk="0">
                  <a:moveTo>
                    <a:pt x="1" y="1"/>
                  </a:moveTo>
                  <a:lnTo>
                    <a:pt x="1" y="233"/>
                  </a:lnTo>
                  <a:cubicBezTo>
                    <a:pt x="1" y="248"/>
                    <a:pt x="8" y="256"/>
                    <a:pt x="16" y="256"/>
                  </a:cubicBezTo>
                  <a:cubicBezTo>
                    <a:pt x="23" y="256"/>
                    <a:pt x="31" y="248"/>
                    <a:pt x="31" y="233"/>
                  </a:cubicBezTo>
                  <a:cubicBezTo>
                    <a:pt x="31" y="175"/>
                    <a:pt x="31" y="89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5096382" y="3782954"/>
              <a:ext cx="2869" cy="19843"/>
            </a:xfrm>
            <a:custGeom>
              <a:avLst/>
              <a:gdLst/>
              <a:ahLst/>
              <a:cxnLst/>
              <a:rect l="l" t="t" r="r" b="b"/>
              <a:pathLst>
                <a:path w="59" h="408" extrusionOk="0">
                  <a:moveTo>
                    <a:pt x="28" y="0"/>
                  </a:moveTo>
                  <a:cubicBezTo>
                    <a:pt x="0" y="145"/>
                    <a:pt x="0" y="261"/>
                    <a:pt x="28" y="407"/>
                  </a:cubicBezTo>
                  <a:cubicBezTo>
                    <a:pt x="28" y="407"/>
                    <a:pt x="58" y="407"/>
                    <a:pt x="58" y="377"/>
                  </a:cubicBezTo>
                  <a:cubicBezTo>
                    <a:pt x="28" y="261"/>
                    <a:pt x="28" y="145"/>
                    <a:pt x="58" y="28"/>
                  </a:cubicBezTo>
                  <a:cubicBezTo>
                    <a:pt x="5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103385" y="3777312"/>
              <a:ext cx="1508" cy="13812"/>
            </a:xfrm>
            <a:custGeom>
              <a:avLst/>
              <a:gdLst/>
              <a:ahLst/>
              <a:cxnLst/>
              <a:rect l="l" t="t" r="r" b="b"/>
              <a:pathLst>
                <a:path w="31" h="284" extrusionOk="0">
                  <a:moveTo>
                    <a:pt x="0" y="0"/>
                  </a:moveTo>
                  <a:lnTo>
                    <a:pt x="0" y="261"/>
                  </a:lnTo>
                  <a:cubicBezTo>
                    <a:pt x="0" y="276"/>
                    <a:pt x="8" y="283"/>
                    <a:pt x="15" y="283"/>
                  </a:cubicBezTo>
                  <a:cubicBezTo>
                    <a:pt x="23" y="283"/>
                    <a:pt x="31" y="276"/>
                    <a:pt x="31" y="261"/>
                  </a:cubicBezTo>
                  <a:cubicBezTo>
                    <a:pt x="31" y="175"/>
                    <a:pt x="31" y="86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107665" y="3769141"/>
              <a:ext cx="1410" cy="18044"/>
            </a:xfrm>
            <a:custGeom>
              <a:avLst/>
              <a:gdLst/>
              <a:ahLst/>
              <a:cxnLst/>
              <a:rect l="l" t="t" r="r" b="b"/>
              <a:pathLst>
                <a:path w="29" h="371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lnTo>
                    <a:pt x="1" y="370"/>
                  </a:lnTo>
                  <a:lnTo>
                    <a:pt x="29" y="370"/>
                  </a:lnTo>
                  <a:lnTo>
                    <a:pt x="29" y="22"/>
                  </a:ln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111848" y="3764521"/>
              <a:ext cx="1508" cy="13861"/>
            </a:xfrm>
            <a:custGeom>
              <a:avLst/>
              <a:gdLst/>
              <a:ahLst/>
              <a:cxnLst/>
              <a:rect l="l" t="t" r="r" b="b"/>
              <a:pathLst>
                <a:path w="31" h="285" extrusionOk="0">
                  <a:moveTo>
                    <a:pt x="31" y="1"/>
                  </a:moveTo>
                  <a:cubicBezTo>
                    <a:pt x="31" y="89"/>
                    <a:pt x="1" y="175"/>
                    <a:pt x="1" y="263"/>
                  </a:cubicBezTo>
                  <a:cubicBezTo>
                    <a:pt x="1" y="277"/>
                    <a:pt x="8" y="284"/>
                    <a:pt x="16" y="284"/>
                  </a:cubicBezTo>
                  <a:cubicBezTo>
                    <a:pt x="23" y="284"/>
                    <a:pt x="31" y="277"/>
                    <a:pt x="31" y="26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117490" y="3757518"/>
              <a:ext cx="2869" cy="11332"/>
            </a:xfrm>
            <a:custGeom>
              <a:avLst/>
              <a:gdLst/>
              <a:ahLst/>
              <a:cxnLst/>
              <a:rect l="l" t="t" r="r" b="b"/>
              <a:pathLst>
                <a:path w="59" h="233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31" y="86"/>
                    <a:pt x="31" y="145"/>
                    <a:pt x="31" y="233"/>
                  </a:cubicBezTo>
                  <a:cubicBezTo>
                    <a:pt x="59" y="145"/>
                    <a:pt x="59" y="86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5123180" y="3752217"/>
              <a:ext cx="2869" cy="10992"/>
            </a:xfrm>
            <a:custGeom>
              <a:avLst/>
              <a:gdLst/>
              <a:ahLst/>
              <a:cxnLst/>
              <a:rect l="l" t="t" r="r" b="b"/>
              <a:pathLst>
                <a:path w="59" h="226" extrusionOk="0">
                  <a:moveTo>
                    <a:pt x="15" y="0"/>
                  </a:moveTo>
                  <a:cubicBezTo>
                    <a:pt x="8" y="0"/>
                    <a:pt x="0" y="7"/>
                    <a:pt x="0" y="21"/>
                  </a:cubicBezTo>
                  <a:cubicBezTo>
                    <a:pt x="0" y="51"/>
                    <a:pt x="30" y="79"/>
                    <a:pt x="30" y="109"/>
                  </a:cubicBezTo>
                  <a:lnTo>
                    <a:pt x="30" y="226"/>
                  </a:lnTo>
                  <a:lnTo>
                    <a:pt x="58" y="226"/>
                  </a:lnTo>
                  <a:cubicBezTo>
                    <a:pt x="58" y="168"/>
                    <a:pt x="58" y="79"/>
                    <a:pt x="30" y="21"/>
                  </a:cubicBezTo>
                  <a:cubicBezTo>
                    <a:pt x="30" y="7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5128822" y="3749152"/>
              <a:ext cx="1508" cy="10846"/>
            </a:xfrm>
            <a:custGeom>
              <a:avLst/>
              <a:gdLst/>
              <a:ahLst/>
              <a:cxnLst/>
              <a:rect l="l" t="t" r="r" b="b"/>
              <a:pathLst>
                <a:path w="31" h="223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85"/>
                    <a:pt x="0" y="143"/>
                    <a:pt x="0" y="200"/>
                  </a:cubicBezTo>
                  <a:cubicBezTo>
                    <a:pt x="0" y="215"/>
                    <a:pt x="8" y="223"/>
                    <a:pt x="15" y="223"/>
                  </a:cubicBezTo>
                  <a:cubicBezTo>
                    <a:pt x="23" y="223"/>
                    <a:pt x="31" y="215"/>
                    <a:pt x="31" y="200"/>
                  </a:cubicBezTo>
                  <a:cubicBezTo>
                    <a:pt x="1" y="143"/>
                    <a:pt x="0" y="85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5131642" y="3740885"/>
              <a:ext cx="2869" cy="12402"/>
            </a:xfrm>
            <a:custGeom>
              <a:avLst/>
              <a:gdLst/>
              <a:ahLst/>
              <a:cxnLst/>
              <a:rect l="l" t="t" r="r" b="b"/>
              <a:pathLst>
                <a:path w="59" h="255" extrusionOk="0">
                  <a:moveTo>
                    <a:pt x="16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31" y="80"/>
                    <a:pt x="31" y="168"/>
                    <a:pt x="31" y="254"/>
                  </a:cubicBezTo>
                  <a:lnTo>
                    <a:pt x="59" y="254"/>
                  </a:lnTo>
                  <a:cubicBezTo>
                    <a:pt x="59" y="168"/>
                    <a:pt x="59" y="80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5140105" y="3733443"/>
              <a:ext cx="1508" cy="15660"/>
            </a:xfrm>
            <a:custGeom>
              <a:avLst/>
              <a:gdLst/>
              <a:ahLst/>
              <a:cxnLst/>
              <a:rect l="l" t="t" r="r" b="b"/>
              <a:pathLst>
                <a:path w="31" h="322" extrusionOk="0">
                  <a:moveTo>
                    <a:pt x="1" y="0"/>
                  </a:moveTo>
                  <a:lnTo>
                    <a:pt x="1" y="147"/>
                  </a:lnTo>
                  <a:lnTo>
                    <a:pt x="1" y="321"/>
                  </a:lnTo>
                  <a:lnTo>
                    <a:pt x="31" y="321"/>
                  </a:lnTo>
                  <a:cubicBezTo>
                    <a:pt x="31" y="205"/>
                    <a:pt x="31" y="117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5145795" y="3726440"/>
              <a:ext cx="2869" cy="16974"/>
            </a:xfrm>
            <a:custGeom>
              <a:avLst/>
              <a:gdLst/>
              <a:ahLst/>
              <a:cxnLst/>
              <a:rect l="l" t="t" r="r" b="b"/>
              <a:pathLst>
                <a:path w="59" h="349" extrusionOk="0">
                  <a:moveTo>
                    <a:pt x="30" y="0"/>
                  </a:moveTo>
                  <a:cubicBezTo>
                    <a:pt x="30" y="0"/>
                    <a:pt x="0" y="28"/>
                    <a:pt x="0" y="58"/>
                  </a:cubicBezTo>
                  <a:lnTo>
                    <a:pt x="30" y="58"/>
                  </a:lnTo>
                  <a:lnTo>
                    <a:pt x="30" y="349"/>
                  </a:lnTo>
                  <a:lnTo>
                    <a:pt x="58" y="34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152896" y="3718269"/>
              <a:ext cx="2869" cy="14882"/>
            </a:xfrm>
            <a:custGeom>
              <a:avLst/>
              <a:gdLst/>
              <a:ahLst/>
              <a:cxnLst/>
              <a:rect l="l" t="t" r="r" b="b"/>
              <a:pathLst>
                <a:path w="59" h="306" extrusionOk="0">
                  <a:moveTo>
                    <a:pt x="4" y="1"/>
                  </a:moveTo>
                  <a:cubicBezTo>
                    <a:pt x="0" y="1"/>
                    <a:pt x="0" y="8"/>
                    <a:pt x="0" y="22"/>
                  </a:cubicBezTo>
                  <a:cubicBezTo>
                    <a:pt x="0" y="110"/>
                    <a:pt x="28" y="196"/>
                    <a:pt x="0" y="284"/>
                  </a:cubicBezTo>
                  <a:cubicBezTo>
                    <a:pt x="0" y="298"/>
                    <a:pt x="7" y="305"/>
                    <a:pt x="14" y="305"/>
                  </a:cubicBezTo>
                  <a:cubicBezTo>
                    <a:pt x="21" y="305"/>
                    <a:pt x="28" y="298"/>
                    <a:pt x="28" y="284"/>
                  </a:cubicBezTo>
                  <a:cubicBezTo>
                    <a:pt x="59" y="196"/>
                    <a:pt x="28" y="110"/>
                    <a:pt x="28" y="22"/>
                  </a:cubicBezTo>
                  <a:cubicBezTo>
                    <a:pt x="14" y="8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159899" y="3712287"/>
              <a:ext cx="2869" cy="14785"/>
            </a:xfrm>
            <a:custGeom>
              <a:avLst/>
              <a:gdLst/>
              <a:ahLst/>
              <a:cxnLst/>
              <a:rect l="l" t="t" r="r" b="b"/>
              <a:pathLst>
                <a:path w="59" h="304" extrusionOk="0">
                  <a:moveTo>
                    <a:pt x="1" y="1"/>
                  </a:moveTo>
                  <a:cubicBezTo>
                    <a:pt x="1" y="117"/>
                    <a:pt x="1" y="203"/>
                    <a:pt x="31" y="291"/>
                  </a:cubicBezTo>
                  <a:cubicBezTo>
                    <a:pt x="31" y="300"/>
                    <a:pt x="34" y="304"/>
                    <a:pt x="38" y="304"/>
                  </a:cubicBezTo>
                  <a:cubicBezTo>
                    <a:pt x="46" y="304"/>
                    <a:pt x="59" y="291"/>
                    <a:pt x="59" y="291"/>
                  </a:cubicBezTo>
                  <a:cubicBezTo>
                    <a:pt x="31" y="203"/>
                    <a:pt x="1" y="87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5165541" y="3705186"/>
              <a:ext cx="1508" cy="15271"/>
            </a:xfrm>
            <a:custGeom>
              <a:avLst/>
              <a:gdLst/>
              <a:ahLst/>
              <a:cxnLst/>
              <a:rect l="l" t="t" r="r" b="b"/>
              <a:pathLst>
                <a:path w="31" h="314" extrusionOk="0">
                  <a:moveTo>
                    <a:pt x="1" y="0"/>
                  </a:moveTo>
                  <a:lnTo>
                    <a:pt x="1" y="291"/>
                  </a:lnTo>
                  <a:cubicBezTo>
                    <a:pt x="1" y="306"/>
                    <a:pt x="8" y="313"/>
                    <a:pt x="16" y="313"/>
                  </a:cubicBezTo>
                  <a:cubicBezTo>
                    <a:pt x="23" y="313"/>
                    <a:pt x="31" y="306"/>
                    <a:pt x="31" y="291"/>
                  </a:cubicBezTo>
                  <a:cubicBezTo>
                    <a:pt x="31" y="205"/>
                    <a:pt x="31" y="89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5171231" y="3698183"/>
              <a:ext cx="1508" cy="11332"/>
            </a:xfrm>
            <a:custGeom>
              <a:avLst/>
              <a:gdLst/>
              <a:ahLst/>
              <a:cxnLst/>
              <a:rect l="l" t="t" r="r" b="b"/>
              <a:pathLst>
                <a:path w="31" h="233" extrusionOk="0">
                  <a:moveTo>
                    <a:pt x="0" y="0"/>
                  </a:moveTo>
                  <a:cubicBezTo>
                    <a:pt x="0" y="86"/>
                    <a:pt x="0" y="174"/>
                    <a:pt x="30" y="23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5175511" y="3692493"/>
              <a:ext cx="1410" cy="8171"/>
            </a:xfrm>
            <a:custGeom>
              <a:avLst/>
              <a:gdLst/>
              <a:ahLst/>
              <a:cxnLst/>
              <a:rect l="l" t="t" r="r" b="b"/>
              <a:pathLst>
                <a:path w="29" h="168" extrusionOk="0">
                  <a:moveTo>
                    <a:pt x="0" y="1"/>
                  </a:moveTo>
                  <a:lnTo>
                    <a:pt x="0" y="145"/>
                  </a:lnTo>
                  <a:cubicBezTo>
                    <a:pt x="0" y="160"/>
                    <a:pt x="7" y="168"/>
                    <a:pt x="14" y="168"/>
                  </a:cubicBezTo>
                  <a:cubicBezTo>
                    <a:pt x="21" y="168"/>
                    <a:pt x="28" y="160"/>
                    <a:pt x="28" y="145"/>
                  </a:cubicBezTo>
                  <a:cubicBezTo>
                    <a:pt x="0" y="87"/>
                    <a:pt x="0" y="59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5181153" y="3684030"/>
              <a:ext cx="2869" cy="10554"/>
            </a:xfrm>
            <a:custGeom>
              <a:avLst/>
              <a:gdLst/>
              <a:ahLst/>
              <a:cxnLst/>
              <a:rect l="l" t="t" r="r" b="b"/>
              <a:pathLst>
                <a:path w="59" h="217" extrusionOk="0">
                  <a:moveTo>
                    <a:pt x="28" y="1"/>
                  </a:moveTo>
                  <a:cubicBezTo>
                    <a:pt x="1" y="59"/>
                    <a:pt x="28" y="145"/>
                    <a:pt x="28" y="203"/>
                  </a:cubicBezTo>
                  <a:cubicBezTo>
                    <a:pt x="28" y="213"/>
                    <a:pt x="32" y="216"/>
                    <a:pt x="36" y="216"/>
                  </a:cubicBezTo>
                  <a:cubicBezTo>
                    <a:pt x="45" y="216"/>
                    <a:pt x="59" y="203"/>
                    <a:pt x="59" y="203"/>
                  </a:cubicBezTo>
                  <a:cubicBezTo>
                    <a:pt x="28" y="145"/>
                    <a:pt x="28" y="59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5186795" y="3676929"/>
              <a:ext cx="2869" cy="12791"/>
            </a:xfrm>
            <a:custGeom>
              <a:avLst/>
              <a:gdLst/>
              <a:ahLst/>
              <a:cxnLst/>
              <a:rect l="l" t="t" r="r" b="b"/>
              <a:pathLst>
                <a:path w="59" h="263" extrusionOk="0">
                  <a:moveTo>
                    <a:pt x="1" y="0"/>
                  </a:moveTo>
                  <a:cubicBezTo>
                    <a:pt x="1" y="88"/>
                    <a:pt x="1" y="174"/>
                    <a:pt x="29" y="263"/>
                  </a:cubicBezTo>
                  <a:lnTo>
                    <a:pt x="59" y="263"/>
                  </a:lnTo>
                  <a:cubicBezTo>
                    <a:pt x="29" y="174"/>
                    <a:pt x="29" y="88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5192485" y="3671239"/>
              <a:ext cx="2869" cy="13861"/>
            </a:xfrm>
            <a:custGeom>
              <a:avLst/>
              <a:gdLst/>
              <a:ahLst/>
              <a:cxnLst/>
              <a:rect l="l" t="t" r="r" b="b"/>
              <a:pathLst>
                <a:path w="59" h="285" extrusionOk="0">
                  <a:moveTo>
                    <a:pt x="28" y="1"/>
                  </a:moveTo>
                  <a:cubicBezTo>
                    <a:pt x="28" y="89"/>
                    <a:pt x="28" y="175"/>
                    <a:pt x="0" y="264"/>
                  </a:cubicBezTo>
                  <a:cubicBezTo>
                    <a:pt x="0" y="277"/>
                    <a:pt x="7" y="284"/>
                    <a:pt x="14" y="284"/>
                  </a:cubicBezTo>
                  <a:cubicBezTo>
                    <a:pt x="21" y="284"/>
                    <a:pt x="28" y="277"/>
                    <a:pt x="28" y="264"/>
                  </a:cubicBezTo>
                  <a:cubicBezTo>
                    <a:pt x="58" y="175"/>
                    <a:pt x="58" y="89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5196668" y="3667057"/>
              <a:ext cx="2869" cy="12742"/>
            </a:xfrm>
            <a:custGeom>
              <a:avLst/>
              <a:gdLst/>
              <a:ahLst/>
              <a:cxnLst/>
              <a:rect l="l" t="t" r="r" b="b"/>
              <a:pathLst>
                <a:path w="59" h="262" extrusionOk="0">
                  <a:moveTo>
                    <a:pt x="30" y="1"/>
                  </a:moveTo>
                  <a:lnTo>
                    <a:pt x="30" y="145"/>
                  </a:lnTo>
                  <a:cubicBezTo>
                    <a:pt x="30" y="175"/>
                    <a:pt x="30" y="203"/>
                    <a:pt x="0" y="261"/>
                  </a:cubicBezTo>
                  <a:lnTo>
                    <a:pt x="30" y="261"/>
                  </a:lnTo>
                  <a:cubicBezTo>
                    <a:pt x="58" y="175"/>
                    <a:pt x="58" y="87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205130" y="3658594"/>
              <a:ext cx="1508" cy="12353"/>
            </a:xfrm>
            <a:custGeom>
              <a:avLst/>
              <a:gdLst/>
              <a:ahLst/>
              <a:cxnLst/>
              <a:rect l="l" t="t" r="r" b="b"/>
              <a:pathLst>
                <a:path w="31" h="254" extrusionOk="0">
                  <a:moveTo>
                    <a:pt x="0" y="1"/>
                  </a:moveTo>
                  <a:lnTo>
                    <a:pt x="0" y="233"/>
                  </a:lnTo>
                  <a:cubicBezTo>
                    <a:pt x="0" y="247"/>
                    <a:pt x="8" y="254"/>
                    <a:pt x="15" y="254"/>
                  </a:cubicBezTo>
                  <a:cubicBezTo>
                    <a:pt x="23" y="254"/>
                    <a:pt x="31" y="247"/>
                    <a:pt x="31" y="23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211501" y="3650472"/>
              <a:ext cx="2140" cy="16293"/>
            </a:xfrm>
            <a:custGeom>
              <a:avLst/>
              <a:gdLst/>
              <a:ahLst/>
              <a:cxnLst/>
              <a:rect l="l" t="t" r="r" b="b"/>
              <a:pathLst>
                <a:path w="44" h="335" extrusionOk="0">
                  <a:moveTo>
                    <a:pt x="4" y="0"/>
                  </a:moveTo>
                  <a:cubicBezTo>
                    <a:pt x="1" y="0"/>
                    <a:pt x="1" y="7"/>
                    <a:pt x="16" y="21"/>
                  </a:cubicBezTo>
                  <a:cubicBezTo>
                    <a:pt x="16" y="7"/>
                    <a:pt x="8" y="0"/>
                    <a:pt x="4" y="0"/>
                  </a:cubicBezTo>
                  <a:close/>
                  <a:moveTo>
                    <a:pt x="16" y="21"/>
                  </a:moveTo>
                  <a:lnTo>
                    <a:pt x="16" y="312"/>
                  </a:lnTo>
                  <a:cubicBezTo>
                    <a:pt x="16" y="327"/>
                    <a:pt x="23" y="334"/>
                    <a:pt x="30" y="334"/>
                  </a:cubicBezTo>
                  <a:cubicBezTo>
                    <a:pt x="37" y="334"/>
                    <a:pt x="44" y="327"/>
                    <a:pt x="44" y="312"/>
                  </a:cubicBezTo>
                  <a:cubicBezTo>
                    <a:pt x="44" y="226"/>
                    <a:pt x="44" y="109"/>
                    <a:pt x="16" y="2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216414" y="3645803"/>
              <a:ext cx="2869" cy="12451"/>
            </a:xfrm>
            <a:custGeom>
              <a:avLst/>
              <a:gdLst/>
              <a:ahLst/>
              <a:cxnLst/>
              <a:rect l="l" t="t" r="r" b="b"/>
              <a:pathLst>
                <a:path w="59" h="256" extrusionOk="0">
                  <a:moveTo>
                    <a:pt x="31" y="1"/>
                  </a:moveTo>
                  <a:cubicBezTo>
                    <a:pt x="1" y="31"/>
                    <a:pt x="1" y="89"/>
                    <a:pt x="1" y="117"/>
                  </a:cubicBezTo>
                  <a:cubicBezTo>
                    <a:pt x="1" y="147"/>
                    <a:pt x="1" y="205"/>
                    <a:pt x="31" y="233"/>
                  </a:cubicBezTo>
                  <a:cubicBezTo>
                    <a:pt x="31" y="248"/>
                    <a:pt x="38" y="256"/>
                    <a:pt x="45" y="256"/>
                  </a:cubicBezTo>
                  <a:cubicBezTo>
                    <a:pt x="52" y="256"/>
                    <a:pt x="59" y="248"/>
                    <a:pt x="59" y="233"/>
                  </a:cubicBezTo>
                  <a:lnTo>
                    <a:pt x="59" y="117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217921" y="3623188"/>
              <a:ext cx="4231" cy="28014"/>
            </a:xfrm>
            <a:custGeom>
              <a:avLst/>
              <a:gdLst/>
              <a:ahLst/>
              <a:cxnLst/>
              <a:rect l="l" t="t" r="r" b="b"/>
              <a:pathLst>
                <a:path w="87" h="576" extrusionOk="0">
                  <a:moveTo>
                    <a:pt x="28" y="1"/>
                  </a:moveTo>
                  <a:cubicBezTo>
                    <a:pt x="28" y="1"/>
                    <a:pt x="0" y="1"/>
                    <a:pt x="0" y="31"/>
                  </a:cubicBezTo>
                  <a:cubicBezTo>
                    <a:pt x="0" y="206"/>
                    <a:pt x="0" y="380"/>
                    <a:pt x="58" y="554"/>
                  </a:cubicBezTo>
                  <a:cubicBezTo>
                    <a:pt x="58" y="568"/>
                    <a:pt x="65" y="575"/>
                    <a:pt x="72" y="575"/>
                  </a:cubicBezTo>
                  <a:cubicBezTo>
                    <a:pt x="79" y="575"/>
                    <a:pt x="86" y="568"/>
                    <a:pt x="86" y="554"/>
                  </a:cubicBezTo>
                  <a:cubicBezTo>
                    <a:pt x="58" y="380"/>
                    <a:pt x="28" y="206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220742" y="3604901"/>
              <a:ext cx="9873" cy="46641"/>
            </a:xfrm>
            <a:custGeom>
              <a:avLst/>
              <a:gdLst/>
              <a:ahLst/>
              <a:cxnLst/>
              <a:rect l="l" t="t" r="r" b="b"/>
              <a:pathLst>
                <a:path w="203" h="959" extrusionOk="0">
                  <a:moveTo>
                    <a:pt x="0" y="0"/>
                  </a:moveTo>
                  <a:lnTo>
                    <a:pt x="86" y="609"/>
                  </a:lnTo>
                  <a:cubicBezTo>
                    <a:pt x="116" y="698"/>
                    <a:pt x="116" y="784"/>
                    <a:pt x="144" y="872"/>
                  </a:cubicBezTo>
                  <a:cubicBezTo>
                    <a:pt x="144" y="900"/>
                    <a:pt x="144" y="930"/>
                    <a:pt x="174" y="958"/>
                  </a:cubicBezTo>
                  <a:lnTo>
                    <a:pt x="202" y="958"/>
                  </a:lnTo>
                  <a:lnTo>
                    <a:pt x="202" y="930"/>
                  </a:lnTo>
                  <a:lnTo>
                    <a:pt x="202" y="900"/>
                  </a:lnTo>
                  <a:cubicBezTo>
                    <a:pt x="174" y="900"/>
                    <a:pt x="174" y="930"/>
                    <a:pt x="174" y="930"/>
                  </a:cubicBezTo>
                  <a:lnTo>
                    <a:pt x="174" y="814"/>
                  </a:lnTo>
                  <a:cubicBezTo>
                    <a:pt x="174" y="784"/>
                    <a:pt x="144" y="726"/>
                    <a:pt x="144" y="698"/>
                  </a:cubicBezTo>
                  <a:cubicBezTo>
                    <a:pt x="144" y="609"/>
                    <a:pt x="116" y="551"/>
                    <a:pt x="116" y="465"/>
                  </a:cubicBezTo>
                  <a:cubicBezTo>
                    <a:pt x="86" y="319"/>
                    <a:pt x="58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5227746" y="3585155"/>
              <a:ext cx="7149" cy="58994"/>
            </a:xfrm>
            <a:custGeom>
              <a:avLst/>
              <a:gdLst/>
              <a:ahLst/>
              <a:cxnLst/>
              <a:rect l="l" t="t" r="r" b="b"/>
              <a:pathLst>
                <a:path w="147" h="1213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407"/>
                    <a:pt x="58" y="783"/>
                    <a:pt x="116" y="1190"/>
                  </a:cubicBezTo>
                  <a:cubicBezTo>
                    <a:pt x="116" y="1205"/>
                    <a:pt x="124" y="1212"/>
                    <a:pt x="132" y="1212"/>
                  </a:cubicBezTo>
                  <a:cubicBezTo>
                    <a:pt x="139" y="1212"/>
                    <a:pt x="147" y="1205"/>
                    <a:pt x="147" y="1190"/>
                  </a:cubicBezTo>
                  <a:cubicBezTo>
                    <a:pt x="89" y="783"/>
                    <a:pt x="31" y="407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5237667" y="3585107"/>
              <a:ext cx="5739" cy="48100"/>
            </a:xfrm>
            <a:custGeom>
              <a:avLst/>
              <a:gdLst/>
              <a:ahLst/>
              <a:cxnLst/>
              <a:rect l="l" t="t" r="r" b="b"/>
              <a:pathLst>
                <a:path w="118" h="989" extrusionOk="0">
                  <a:moveTo>
                    <a:pt x="1" y="1"/>
                  </a:moveTo>
                  <a:cubicBezTo>
                    <a:pt x="29" y="319"/>
                    <a:pt x="59" y="640"/>
                    <a:pt x="87" y="989"/>
                  </a:cubicBezTo>
                  <a:lnTo>
                    <a:pt x="117" y="989"/>
                  </a:lnTo>
                  <a:cubicBezTo>
                    <a:pt x="87" y="640"/>
                    <a:pt x="59" y="319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5243358" y="3586468"/>
              <a:ext cx="5690" cy="38276"/>
            </a:xfrm>
            <a:custGeom>
              <a:avLst/>
              <a:gdLst/>
              <a:ahLst/>
              <a:cxnLst/>
              <a:rect l="l" t="t" r="r" b="b"/>
              <a:pathLst>
                <a:path w="117" h="787" extrusionOk="0">
                  <a:moveTo>
                    <a:pt x="28" y="1"/>
                  </a:moveTo>
                  <a:cubicBezTo>
                    <a:pt x="28" y="1"/>
                    <a:pt x="0" y="1"/>
                    <a:pt x="0" y="31"/>
                  </a:cubicBezTo>
                  <a:cubicBezTo>
                    <a:pt x="28" y="263"/>
                    <a:pt x="58" y="524"/>
                    <a:pt x="86" y="786"/>
                  </a:cubicBezTo>
                  <a:lnTo>
                    <a:pt x="116" y="786"/>
                  </a:lnTo>
                  <a:cubicBezTo>
                    <a:pt x="58" y="524"/>
                    <a:pt x="28" y="263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254641" y="3589289"/>
              <a:ext cx="2869" cy="28306"/>
            </a:xfrm>
            <a:custGeom>
              <a:avLst/>
              <a:gdLst/>
              <a:ahLst/>
              <a:cxnLst/>
              <a:rect l="l" t="t" r="r" b="b"/>
              <a:pathLst>
                <a:path w="59" h="582" extrusionOk="0">
                  <a:moveTo>
                    <a:pt x="0" y="1"/>
                  </a:moveTo>
                  <a:cubicBezTo>
                    <a:pt x="0" y="205"/>
                    <a:pt x="28" y="380"/>
                    <a:pt x="28" y="582"/>
                  </a:cubicBezTo>
                  <a:lnTo>
                    <a:pt x="59" y="582"/>
                  </a:lnTo>
                  <a:cubicBezTo>
                    <a:pt x="59" y="380"/>
                    <a:pt x="28" y="20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260283" y="3587976"/>
              <a:ext cx="2869" cy="23977"/>
            </a:xfrm>
            <a:custGeom>
              <a:avLst/>
              <a:gdLst/>
              <a:ahLst/>
              <a:cxnLst/>
              <a:rect l="l" t="t" r="r" b="b"/>
              <a:pathLst>
                <a:path w="59" h="493" extrusionOk="0">
                  <a:moveTo>
                    <a:pt x="1" y="0"/>
                  </a:moveTo>
                  <a:cubicBezTo>
                    <a:pt x="29" y="174"/>
                    <a:pt x="29" y="348"/>
                    <a:pt x="59" y="493"/>
                  </a:cubicBezTo>
                  <a:cubicBezTo>
                    <a:pt x="59" y="348"/>
                    <a:pt x="29" y="174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270107" y="3594931"/>
              <a:ext cx="2918" cy="16682"/>
            </a:xfrm>
            <a:custGeom>
              <a:avLst/>
              <a:gdLst/>
              <a:ahLst/>
              <a:cxnLst/>
              <a:rect l="l" t="t" r="r" b="b"/>
              <a:pathLst>
                <a:path w="60" h="343" extrusionOk="0">
                  <a:moveTo>
                    <a:pt x="1" y="1"/>
                  </a:moveTo>
                  <a:cubicBezTo>
                    <a:pt x="1" y="117"/>
                    <a:pt x="31" y="205"/>
                    <a:pt x="31" y="322"/>
                  </a:cubicBezTo>
                  <a:cubicBezTo>
                    <a:pt x="31" y="336"/>
                    <a:pt x="38" y="343"/>
                    <a:pt x="45" y="343"/>
                  </a:cubicBezTo>
                  <a:cubicBezTo>
                    <a:pt x="52" y="343"/>
                    <a:pt x="59" y="336"/>
                    <a:pt x="59" y="322"/>
                  </a:cubicBezTo>
                  <a:cubicBezTo>
                    <a:pt x="59" y="205"/>
                    <a:pt x="31" y="11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5285719" y="3631699"/>
              <a:ext cx="7052" cy="33218"/>
            </a:xfrm>
            <a:custGeom>
              <a:avLst/>
              <a:gdLst/>
              <a:ahLst/>
              <a:cxnLst/>
              <a:rect l="l" t="t" r="r" b="b"/>
              <a:pathLst>
                <a:path w="145" h="683" extrusionOk="0">
                  <a:moveTo>
                    <a:pt x="1" y="1"/>
                  </a:moveTo>
                  <a:cubicBezTo>
                    <a:pt x="29" y="233"/>
                    <a:pt x="59" y="465"/>
                    <a:pt x="117" y="670"/>
                  </a:cubicBezTo>
                  <a:cubicBezTo>
                    <a:pt x="117" y="679"/>
                    <a:pt x="120" y="682"/>
                    <a:pt x="124" y="682"/>
                  </a:cubicBezTo>
                  <a:cubicBezTo>
                    <a:pt x="132" y="682"/>
                    <a:pt x="145" y="670"/>
                    <a:pt x="145" y="670"/>
                  </a:cubicBezTo>
                  <a:cubicBezTo>
                    <a:pt x="87" y="437"/>
                    <a:pt x="29" y="233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5302692" y="3638800"/>
              <a:ext cx="9873" cy="45279"/>
            </a:xfrm>
            <a:custGeom>
              <a:avLst/>
              <a:gdLst/>
              <a:ahLst/>
              <a:cxnLst/>
              <a:rect l="l" t="t" r="r" b="b"/>
              <a:pathLst>
                <a:path w="203" h="931" extrusionOk="0">
                  <a:moveTo>
                    <a:pt x="0" y="1"/>
                  </a:moveTo>
                  <a:cubicBezTo>
                    <a:pt x="0" y="319"/>
                    <a:pt x="58" y="640"/>
                    <a:pt x="203" y="931"/>
                  </a:cubicBezTo>
                  <a:lnTo>
                    <a:pt x="203" y="931"/>
                  </a:lnTo>
                  <a:cubicBezTo>
                    <a:pt x="58" y="640"/>
                    <a:pt x="0" y="319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320979" y="3644782"/>
              <a:ext cx="11381" cy="46981"/>
            </a:xfrm>
            <a:custGeom>
              <a:avLst/>
              <a:gdLst/>
              <a:ahLst/>
              <a:cxnLst/>
              <a:rect l="l" t="t" r="r" b="b"/>
              <a:pathLst>
                <a:path w="234" h="966" extrusionOk="0">
                  <a:moveTo>
                    <a:pt x="5" y="1"/>
                  </a:moveTo>
                  <a:cubicBezTo>
                    <a:pt x="1" y="1"/>
                    <a:pt x="1" y="8"/>
                    <a:pt x="1" y="22"/>
                  </a:cubicBezTo>
                  <a:cubicBezTo>
                    <a:pt x="59" y="343"/>
                    <a:pt x="117" y="661"/>
                    <a:pt x="205" y="952"/>
                  </a:cubicBezTo>
                  <a:cubicBezTo>
                    <a:pt x="205" y="962"/>
                    <a:pt x="209" y="965"/>
                    <a:pt x="213" y="965"/>
                  </a:cubicBezTo>
                  <a:cubicBezTo>
                    <a:pt x="221" y="965"/>
                    <a:pt x="233" y="952"/>
                    <a:pt x="233" y="952"/>
                  </a:cubicBezTo>
                  <a:cubicBezTo>
                    <a:pt x="147" y="633"/>
                    <a:pt x="59" y="343"/>
                    <a:pt x="31" y="22"/>
                  </a:cubicBezTo>
                  <a:cubicBezTo>
                    <a:pt x="16" y="8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5353565" y="3685392"/>
              <a:ext cx="4231" cy="18481"/>
            </a:xfrm>
            <a:custGeom>
              <a:avLst/>
              <a:gdLst/>
              <a:ahLst/>
              <a:cxnLst/>
              <a:rect l="l" t="t" r="r" b="b"/>
              <a:pathLst>
                <a:path w="87" h="380" extrusionOk="0">
                  <a:moveTo>
                    <a:pt x="0" y="0"/>
                  </a:moveTo>
                  <a:cubicBezTo>
                    <a:pt x="28" y="117"/>
                    <a:pt x="59" y="263"/>
                    <a:pt x="86" y="379"/>
                  </a:cubicBezTo>
                  <a:lnTo>
                    <a:pt x="86" y="379"/>
                  </a:lnTo>
                  <a:cubicBezTo>
                    <a:pt x="59" y="263"/>
                    <a:pt x="28" y="117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5083591" y="3878376"/>
              <a:ext cx="2869" cy="19016"/>
            </a:xfrm>
            <a:custGeom>
              <a:avLst/>
              <a:gdLst/>
              <a:ahLst/>
              <a:cxnLst/>
              <a:rect l="l" t="t" r="r" b="b"/>
              <a:pathLst>
                <a:path w="59" h="391" extrusionOk="0">
                  <a:moveTo>
                    <a:pt x="8" y="1"/>
                  </a:moveTo>
                  <a:cubicBezTo>
                    <a:pt x="4" y="1"/>
                    <a:pt x="1" y="4"/>
                    <a:pt x="1" y="14"/>
                  </a:cubicBezTo>
                  <a:cubicBezTo>
                    <a:pt x="1" y="130"/>
                    <a:pt x="1" y="275"/>
                    <a:pt x="59" y="391"/>
                  </a:cubicBezTo>
                  <a:cubicBezTo>
                    <a:pt x="31" y="275"/>
                    <a:pt x="1" y="130"/>
                    <a:pt x="31" y="14"/>
                  </a:cubicBezTo>
                  <a:cubicBezTo>
                    <a:pt x="31" y="14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5093561" y="3873366"/>
              <a:ext cx="4231" cy="44939"/>
            </a:xfrm>
            <a:custGeom>
              <a:avLst/>
              <a:gdLst/>
              <a:ahLst/>
              <a:cxnLst/>
              <a:rect l="l" t="t" r="r" b="b"/>
              <a:pathLst>
                <a:path w="87" h="924" extrusionOk="0">
                  <a:moveTo>
                    <a:pt x="28" y="1"/>
                  </a:moveTo>
                  <a:cubicBezTo>
                    <a:pt x="0" y="292"/>
                    <a:pt x="28" y="610"/>
                    <a:pt x="58" y="901"/>
                  </a:cubicBezTo>
                  <a:cubicBezTo>
                    <a:pt x="58" y="916"/>
                    <a:pt x="65" y="923"/>
                    <a:pt x="72" y="923"/>
                  </a:cubicBezTo>
                  <a:cubicBezTo>
                    <a:pt x="79" y="923"/>
                    <a:pt x="86" y="916"/>
                    <a:pt x="86" y="901"/>
                  </a:cubicBezTo>
                  <a:cubicBezTo>
                    <a:pt x="58" y="610"/>
                    <a:pt x="28" y="292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104844" y="3881878"/>
              <a:ext cx="5690" cy="40951"/>
            </a:xfrm>
            <a:custGeom>
              <a:avLst/>
              <a:gdLst/>
              <a:ahLst/>
              <a:cxnLst/>
              <a:rect l="l" t="t" r="r" b="b"/>
              <a:pathLst>
                <a:path w="117" h="842" extrusionOk="0">
                  <a:moveTo>
                    <a:pt x="1" y="0"/>
                  </a:moveTo>
                  <a:cubicBezTo>
                    <a:pt x="1" y="291"/>
                    <a:pt x="28" y="581"/>
                    <a:pt x="87" y="842"/>
                  </a:cubicBezTo>
                  <a:lnTo>
                    <a:pt x="117" y="842"/>
                  </a:lnTo>
                  <a:cubicBezTo>
                    <a:pt x="59" y="551"/>
                    <a:pt x="28" y="291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118997" y="3900164"/>
              <a:ext cx="4231" cy="32634"/>
            </a:xfrm>
            <a:custGeom>
              <a:avLst/>
              <a:gdLst/>
              <a:ahLst/>
              <a:cxnLst/>
              <a:rect l="l" t="t" r="r" b="b"/>
              <a:pathLst>
                <a:path w="87" h="671" extrusionOk="0">
                  <a:moveTo>
                    <a:pt x="0" y="1"/>
                  </a:moveTo>
                  <a:cubicBezTo>
                    <a:pt x="0" y="233"/>
                    <a:pt x="28" y="438"/>
                    <a:pt x="86" y="670"/>
                  </a:cubicBezTo>
                  <a:cubicBezTo>
                    <a:pt x="28" y="438"/>
                    <a:pt x="28" y="233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133101" y="3916554"/>
              <a:ext cx="8511" cy="28889"/>
            </a:xfrm>
            <a:custGeom>
              <a:avLst/>
              <a:gdLst/>
              <a:ahLst/>
              <a:cxnLst/>
              <a:rect l="l" t="t" r="r" b="b"/>
              <a:pathLst>
                <a:path w="175" h="594" extrusionOk="0">
                  <a:moveTo>
                    <a:pt x="21" y="0"/>
                  </a:moveTo>
                  <a:cubicBezTo>
                    <a:pt x="13" y="0"/>
                    <a:pt x="1" y="13"/>
                    <a:pt x="1" y="13"/>
                  </a:cubicBezTo>
                  <a:cubicBezTo>
                    <a:pt x="59" y="187"/>
                    <a:pt x="87" y="391"/>
                    <a:pt x="145" y="594"/>
                  </a:cubicBezTo>
                  <a:cubicBezTo>
                    <a:pt x="145" y="594"/>
                    <a:pt x="175" y="594"/>
                    <a:pt x="145" y="566"/>
                  </a:cubicBezTo>
                  <a:cubicBezTo>
                    <a:pt x="117" y="391"/>
                    <a:pt x="87" y="187"/>
                    <a:pt x="29" y="13"/>
                  </a:cubicBezTo>
                  <a:cubicBezTo>
                    <a:pt x="29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429144" y="4072965"/>
              <a:ext cx="9241" cy="16633"/>
            </a:xfrm>
            <a:custGeom>
              <a:avLst/>
              <a:gdLst/>
              <a:ahLst/>
              <a:cxnLst/>
              <a:rect l="l" t="t" r="r" b="b"/>
              <a:pathLst>
                <a:path w="190" h="342" extrusionOk="0">
                  <a:moveTo>
                    <a:pt x="8" y="0"/>
                  </a:moveTo>
                  <a:cubicBezTo>
                    <a:pt x="0" y="0"/>
                    <a:pt x="0" y="8"/>
                    <a:pt x="15" y="23"/>
                  </a:cubicBezTo>
                  <a:cubicBezTo>
                    <a:pt x="43" y="139"/>
                    <a:pt x="101" y="225"/>
                    <a:pt x="160" y="341"/>
                  </a:cubicBezTo>
                  <a:cubicBezTo>
                    <a:pt x="160" y="341"/>
                    <a:pt x="190" y="341"/>
                    <a:pt x="190" y="313"/>
                  </a:cubicBezTo>
                  <a:cubicBezTo>
                    <a:pt x="132" y="225"/>
                    <a:pt x="74" y="109"/>
                    <a:pt x="43" y="23"/>
                  </a:cubicBezTo>
                  <a:cubicBezTo>
                    <a:pt x="29" y="8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5431235" y="4059930"/>
              <a:ext cx="12791" cy="26068"/>
            </a:xfrm>
            <a:custGeom>
              <a:avLst/>
              <a:gdLst/>
              <a:ahLst/>
              <a:cxnLst/>
              <a:rect l="l" t="t" r="r" b="b"/>
              <a:pathLst>
                <a:path w="263" h="536" extrusionOk="0">
                  <a:moveTo>
                    <a:pt x="0" y="0"/>
                  </a:moveTo>
                  <a:cubicBezTo>
                    <a:pt x="58" y="203"/>
                    <a:pt x="147" y="377"/>
                    <a:pt x="233" y="523"/>
                  </a:cubicBezTo>
                  <a:cubicBezTo>
                    <a:pt x="233" y="533"/>
                    <a:pt x="236" y="536"/>
                    <a:pt x="241" y="536"/>
                  </a:cubicBezTo>
                  <a:cubicBezTo>
                    <a:pt x="250" y="536"/>
                    <a:pt x="263" y="523"/>
                    <a:pt x="263" y="523"/>
                  </a:cubicBezTo>
                  <a:cubicBezTo>
                    <a:pt x="175" y="349"/>
                    <a:pt x="89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5431235" y="4048598"/>
              <a:ext cx="16974" cy="34579"/>
            </a:xfrm>
            <a:custGeom>
              <a:avLst/>
              <a:gdLst/>
              <a:ahLst/>
              <a:cxnLst/>
              <a:rect l="l" t="t" r="r" b="b"/>
              <a:pathLst>
                <a:path w="349" h="711" extrusionOk="0">
                  <a:moveTo>
                    <a:pt x="0" y="1"/>
                  </a:moveTo>
                  <a:cubicBezTo>
                    <a:pt x="117" y="233"/>
                    <a:pt x="205" y="466"/>
                    <a:pt x="321" y="698"/>
                  </a:cubicBezTo>
                  <a:cubicBezTo>
                    <a:pt x="321" y="708"/>
                    <a:pt x="324" y="711"/>
                    <a:pt x="328" y="711"/>
                  </a:cubicBezTo>
                  <a:cubicBezTo>
                    <a:pt x="337" y="711"/>
                    <a:pt x="349" y="698"/>
                    <a:pt x="349" y="698"/>
                  </a:cubicBezTo>
                  <a:cubicBezTo>
                    <a:pt x="233" y="466"/>
                    <a:pt x="147" y="233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435515" y="4035856"/>
              <a:ext cx="22178" cy="45911"/>
            </a:xfrm>
            <a:custGeom>
              <a:avLst/>
              <a:gdLst/>
              <a:ahLst/>
              <a:cxnLst/>
              <a:rect l="l" t="t" r="r" b="b"/>
              <a:pathLst>
                <a:path w="456" h="944" extrusionOk="0">
                  <a:moveTo>
                    <a:pt x="1" y="0"/>
                  </a:moveTo>
                  <a:cubicBezTo>
                    <a:pt x="117" y="321"/>
                    <a:pt x="261" y="639"/>
                    <a:pt x="435" y="930"/>
                  </a:cubicBezTo>
                  <a:cubicBezTo>
                    <a:pt x="291" y="612"/>
                    <a:pt x="145" y="321"/>
                    <a:pt x="29" y="0"/>
                  </a:cubicBezTo>
                  <a:close/>
                  <a:moveTo>
                    <a:pt x="435" y="930"/>
                  </a:moveTo>
                  <a:cubicBezTo>
                    <a:pt x="435" y="940"/>
                    <a:pt x="439" y="943"/>
                    <a:pt x="442" y="943"/>
                  </a:cubicBezTo>
                  <a:cubicBezTo>
                    <a:pt x="449" y="943"/>
                    <a:pt x="455" y="930"/>
                    <a:pt x="435" y="93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443978" y="4026324"/>
              <a:ext cx="15563" cy="41242"/>
            </a:xfrm>
            <a:custGeom>
              <a:avLst/>
              <a:gdLst/>
              <a:ahLst/>
              <a:cxnLst/>
              <a:rect l="l" t="t" r="r" b="b"/>
              <a:pathLst>
                <a:path w="320" h="848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59" y="312"/>
                    <a:pt x="145" y="575"/>
                    <a:pt x="292" y="835"/>
                  </a:cubicBezTo>
                  <a:cubicBezTo>
                    <a:pt x="292" y="844"/>
                    <a:pt x="294" y="848"/>
                    <a:pt x="297" y="848"/>
                  </a:cubicBezTo>
                  <a:cubicBezTo>
                    <a:pt x="306" y="848"/>
                    <a:pt x="319" y="827"/>
                    <a:pt x="319" y="808"/>
                  </a:cubicBezTo>
                  <a:cubicBezTo>
                    <a:pt x="203" y="575"/>
                    <a:pt x="87" y="285"/>
                    <a:pt x="29" y="22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449668" y="4013241"/>
              <a:ext cx="11332" cy="37887"/>
            </a:xfrm>
            <a:custGeom>
              <a:avLst/>
              <a:gdLst/>
              <a:ahLst/>
              <a:cxnLst/>
              <a:rect l="l" t="t" r="r" b="b"/>
              <a:pathLst>
                <a:path w="233" h="779" extrusionOk="0">
                  <a:moveTo>
                    <a:pt x="0" y="0"/>
                  </a:moveTo>
                  <a:cubicBezTo>
                    <a:pt x="58" y="263"/>
                    <a:pt x="116" y="523"/>
                    <a:pt x="202" y="756"/>
                  </a:cubicBezTo>
                  <a:cubicBezTo>
                    <a:pt x="202" y="771"/>
                    <a:pt x="210" y="778"/>
                    <a:pt x="218" y="778"/>
                  </a:cubicBezTo>
                  <a:cubicBezTo>
                    <a:pt x="225" y="778"/>
                    <a:pt x="233" y="771"/>
                    <a:pt x="233" y="756"/>
                  </a:cubicBezTo>
                  <a:cubicBezTo>
                    <a:pt x="144" y="495"/>
                    <a:pt x="86" y="263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459492" y="4000547"/>
              <a:ext cx="8511" cy="38178"/>
            </a:xfrm>
            <a:custGeom>
              <a:avLst/>
              <a:gdLst/>
              <a:ahLst/>
              <a:cxnLst/>
              <a:rect l="l" t="t" r="r" b="b"/>
              <a:pathLst>
                <a:path w="175" h="785" extrusionOk="0">
                  <a:moveTo>
                    <a:pt x="0" y="1"/>
                  </a:moveTo>
                  <a:cubicBezTo>
                    <a:pt x="31" y="261"/>
                    <a:pt x="59" y="524"/>
                    <a:pt x="147" y="784"/>
                  </a:cubicBezTo>
                  <a:cubicBezTo>
                    <a:pt x="147" y="784"/>
                    <a:pt x="175" y="784"/>
                    <a:pt x="175" y="756"/>
                  </a:cubicBezTo>
                  <a:cubicBezTo>
                    <a:pt x="117" y="524"/>
                    <a:pt x="59" y="261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465864" y="3990966"/>
              <a:ext cx="10651" cy="38908"/>
            </a:xfrm>
            <a:custGeom>
              <a:avLst/>
              <a:gdLst/>
              <a:ahLst/>
              <a:cxnLst/>
              <a:rect l="l" t="t" r="r" b="b"/>
              <a:pathLst>
                <a:path w="219" h="800" extrusionOk="0">
                  <a:moveTo>
                    <a:pt x="18" y="1"/>
                  </a:moveTo>
                  <a:cubicBezTo>
                    <a:pt x="8" y="1"/>
                    <a:pt x="1" y="9"/>
                    <a:pt x="16" y="24"/>
                  </a:cubicBezTo>
                  <a:cubicBezTo>
                    <a:pt x="16" y="284"/>
                    <a:pt x="74" y="547"/>
                    <a:pt x="190" y="779"/>
                  </a:cubicBezTo>
                  <a:cubicBezTo>
                    <a:pt x="190" y="793"/>
                    <a:pt x="197" y="800"/>
                    <a:pt x="204" y="800"/>
                  </a:cubicBezTo>
                  <a:cubicBezTo>
                    <a:pt x="211" y="800"/>
                    <a:pt x="218" y="793"/>
                    <a:pt x="218" y="779"/>
                  </a:cubicBezTo>
                  <a:cubicBezTo>
                    <a:pt x="132" y="516"/>
                    <a:pt x="74" y="284"/>
                    <a:pt x="44" y="24"/>
                  </a:cubicBezTo>
                  <a:cubicBezTo>
                    <a:pt x="44" y="9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475104" y="3986783"/>
              <a:ext cx="8073" cy="34190"/>
            </a:xfrm>
            <a:custGeom>
              <a:avLst/>
              <a:gdLst/>
              <a:ahLst/>
              <a:cxnLst/>
              <a:rect l="l" t="t" r="r" b="b"/>
              <a:pathLst>
                <a:path w="166" h="703" extrusionOk="0">
                  <a:moveTo>
                    <a:pt x="14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0" y="254"/>
                    <a:pt x="58" y="486"/>
                    <a:pt x="116" y="691"/>
                  </a:cubicBezTo>
                  <a:cubicBezTo>
                    <a:pt x="116" y="699"/>
                    <a:pt x="121" y="702"/>
                    <a:pt x="128" y="702"/>
                  </a:cubicBezTo>
                  <a:cubicBezTo>
                    <a:pt x="143" y="702"/>
                    <a:pt x="166" y="682"/>
                    <a:pt x="144" y="661"/>
                  </a:cubicBezTo>
                  <a:cubicBezTo>
                    <a:pt x="86" y="458"/>
                    <a:pt x="58" y="254"/>
                    <a:pt x="28" y="21"/>
                  </a:cubicBez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483567" y="3976473"/>
              <a:ext cx="8511" cy="34579"/>
            </a:xfrm>
            <a:custGeom>
              <a:avLst/>
              <a:gdLst/>
              <a:ahLst/>
              <a:cxnLst/>
              <a:rect l="l" t="t" r="r" b="b"/>
              <a:pathLst>
                <a:path w="175" h="711" extrusionOk="0">
                  <a:moveTo>
                    <a:pt x="59" y="1"/>
                  </a:moveTo>
                  <a:lnTo>
                    <a:pt x="59" y="1"/>
                  </a:lnTo>
                  <a:cubicBezTo>
                    <a:pt x="1" y="205"/>
                    <a:pt x="59" y="496"/>
                    <a:pt x="145" y="698"/>
                  </a:cubicBezTo>
                  <a:cubicBezTo>
                    <a:pt x="145" y="707"/>
                    <a:pt x="147" y="711"/>
                    <a:pt x="151" y="711"/>
                  </a:cubicBezTo>
                  <a:cubicBezTo>
                    <a:pt x="160" y="711"/>
                    <a:pt x="175" y="690"/>
                    <a:pt x="175" y="670"/>
                  </a:cubicBezTo>
                  <a:lnTo>
                    <a:pt x="87" y="322"/>
                  </a:lnTo>
                  <a:cubicBezTo>
                    <a:pt x="87" y="205"/>
                    <a:pt x="87" y="117"/>
                    <a:pt x="5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492029" y="3970831"/>
              <a:ext cx="8560" cy="36476"/>
            </a:xfrm>
            <a:custGeom>
              <a:avLst/>
              <a:gdLst/>
              <a:ahLst/>
              <a:cxnLst/>
              <a:rect l="l" t="t" r="r" b="b"/>
              <a:pathLst>
                <a:path w="176" h="750" extrusionOk="0">
                  <a:moveTo>
                    <a:pt x="59" y="1"/>
                  </a:moveTo>
                  <a:lnTo>
                    <a:pt x="59" y="1"/>
                  </a:lnTo>
                  <a:cubicBezTo>
                    <a:pt x="1" y="263"/>
                    <a:pt x="29" y="524"/>
                    <a:pt x="145" y="728"/>
                  </a:cubicBezTo>
                  <a:cubicBezTo>
                    <a:pt x="145" y="742"/>
                    <a:pt x="153" y="749"/>
                    <a:pt x="160" y="749"/>
                  </a:cubicBezTo>
                  <a:cubicBezTo>
                    <a:pt x="168" y="749"/>
                    <a:pt x="175" y="742"/>
                    <a:pt x="175" y="728"/>
                  </a:cubicBezTo>
                  <a:cubicBezTo>
                    <a:pt x="87" y="496"/>
                    <a:pt x="59" y="263"/>
                    <a:pt x="87" y="31"/>
                  </a:cubicBezTo>
                  <a:cubicBezTo>
                    <a:pt x="87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503361" y="3968010"/>
              <a:ext cx="5690" cy="36039"/>
            </a:xfrm>
            <a:custGeom>
              <a:avLst/>
              <a:gdLst/>
              <a:ahLst/>
              <a:cxnLst/>
              <a:rect l="l" t="t" r="r" b="b"/>
              <a:pathLst>
                <a:path w="117" h="741" extrusionOk="0">
                  <a:moveTo>
                    <a:pt x="28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45"/>
                    <a:pt x="7" y="52"/>
                    <a:pt x="14" y="52"/>
                  </a:cubicBezTo>
                  <a:cubicBezTo>
                    <a:pt x="20" y="52"/>
                    <a:pt x="25" y="47"/>
                    <a:pt x="27" y="39"/>
                  </a:cubicBezTo>
                  <a:lnTo>
                    <a:pt x="27" y="39"/>
                  </a:lnTo>
                  <a:cubicBezTo>
                    <a:pt x="1" y="269"/>
                    <a:pt x="29" y="498"/>
                    <a:pt x="58" y="728"/>
                  </a:cubicBezTo>
                  <a:cubicBezTo>
                    <a:pt x="68" y="737"/>
                    <a:pt x="77" y="740"/>
                    <a:pt x="86" y="740"/>
                  </a:cubicBezTo>
                  <a:cubicBezTo>
                    <a:pt x="103" y="740"/>
                    <a:pt x="117" y="728"/>
                    <a:pt x="117" y="728"/>
                  </a:cubicBezTo>
                  <a:cubicBezTo>
                    <a:pt x="58" y="465"/>
                    <a:pt x="58" y="233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516007" y="3962369"/>
              <a:ext cx="2869" cy="37887"/>
            </a:xfrm>
            <a:custGeom>
              <a:avLst/>
              <a:gdLst/>
              <a:ahLst/>
              <a:cxnLst/>
              <a:rect l="l" t="t" r="r" b="b"/>
              <a:pathLst>
                <a:path w="59" h="779" extrusionOk="0">
                  <a:moveTo>
                    <a:pt x="31" y="0"/>
                  </a:moveTo>
                  <a:cubicBezTo>
                    <a:pt x="1" y="263"/>
                    <a:pt x="31" y="523"/>
                    <a:pt x="31" y="756"/>
                  </a:cubicBezTo>
                  <a:cubicBezTo>
                    <a:pt x="31" y="771"/>
                    <a:pt x="38" y="778"/>
                    <a:pt x="45" y="778"/>
                  </a:cubicBezTo>
                  <a:cubicBezTo>
                    <a:pt x="52" y="778"/>
                    <a:pt x="59" y="771"/>
                    <a:pt x="59" y="756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5524469" y="3961347"/>
              <a:ext cx="2918" cy="37449"/>
            </a:xfrm>
            <a:custGeom>
              <a:avLst/>
              <a:gdLst/>
              <a:ahLst/>
              <a:cxnLst/>
              <a:rect l="l" t="t" r="r" b="b"/>
              <a:pathLst>
                <a:path w="60" h="770" extrusionOk="0">
                  <a:moveTo>
                    <a:pt x="45" y="0"/>
                  </a:moveTo>
                  <a:cubicBezTo>
                    <a:pt x="38" y="0"/>
                    <a:pt x="31" y="7"/>
                    <a:pt x="31" y="21"/>
                  </a:cubicBezTo>
                  <a:cubicBezTo>
                    <a:pt x="31" y="254"/>
                    <a:pt x="1" y="516"/>
                    <a:pt x="31" y="749"/>
                  </a:cubicBezTo>
                  <a:cubicBezTo>
                    <a:pt x="31" y="763"/>
                    <a:pt x="38" y="770"/>
                    <a:pt x="45" y="770"/>
                  </a:cubicBezTo>
                  <a:cubicBezTo>
                    <a:pt x="52" y="770"/>
                    <a:pt x="59" y="763"/>
                    <a:pt x="59" y="749"/>
                  </a:cubicBezTo>
                  <a:lnTo>
                    <a:pt x="59" y="21"/>
                  </a:lnTo>
                  <a:cubicBezTo>
                    <a:pt x="59" y="7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534439" y="3968010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5532980" y="3966648"/>
              <a:ext cx="4329" cy="37789"/>
            </a:xfrm>
            <a:custGeom>
              <a:avLst/>
              <a:gdLst/>
              <a:ahLst/>
              <a:cxnLst/>
              <a:rect l="l" t="t" r="r" b="b"/>
              <a:pathLst>
                <a:path w="89" h="777" extrusionOk="0">
                  <a:moveTo>
                    <a:pt x="58" y="1"/>
                  </a:moveTo>
                  <a:cubicBezTo>
                    <a:pt x="31" y="233"/>
                    <a:pt x="0" y="493"/>
                    <a:pt x="58" y="756"/>
                  </a:cubicBezTo>
                  <a:cubicBezTo>
                    <a:pt x="58" y="770"/>
                    <a:pt x="66" y="777"/>
                    <a:pt x="74" y="777"/>
                  </a:cubicBezTo>
                  <a:cubicBezTo>
                    <a:pt x="81" y="777"/>
                    <a:pt x="89" y="770"/>
                    <a:pt x="89" y="756"/>
                  </a:cubicBezTo>
                  <a:cubicBezTo>
                    <a:pt x="58" y="493"/>
                    <a:pt x="58" y="261"/>
                    <a:pt x="8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5540081" y="3980801"/>
              <a:ext cx="2869" cy="26506"/>
            </a:xfrm>
            <a:custGeom>
              <a:avLst/>
              <a:gdLst/>
              <a:ahLst/>
              <a:cxnLst/>
              <a:rect l="l" t="t" r="r" b="b"/>
              <a:pathLst>
                <a:path w="59" h="545" extrusionOk="0">
                  <a:moveTo>
                    <a:pt x="1" y="0"/>
                  </a:moveTo>
                  <a:lnTo>
                    <a:pt x="1" y="523"/>
                  </a:lnTo>
                  <a:cubicBezTo>
                    <a:pt x="1" y="537"/>
                    <a:pt x="15" y="544"/>
                    <a:pt x="30" y="544"/>
                  </a:cubicBezTo>
                  <a:cubicBezTo>
                    <a:pt x="44" y="544"/>
                    <a:pt x="59" y="537"/>
                    <a:pt x="59" y="523"/>
                  </a:cubicBezTo>
                  <a:cubicBezTo>
                    <a:pt x="29" y="349"/>
                    <a:pt x="29" y="17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5545723" y="3993835"/>
              <a:ext cx="4231" cy="26555"/>
            </a:xfrm>
            <a:custGeom>
              <a:avLst/>
              <a:gdLst/>
              <a:ahLst/>
              <a:cxnLst/>
              <a:rect l="l" t="t" r="r" b="b"/>
              <a:pathLst>
                <a:path w="87" h="546" extrusionOk="0">
                  <a:moveTo>
                    <a:pt x="41" y="0"/>
                  </a:moveTo>
                  <a:cubicBezTo>
                    <a:pt x="29" y="0"/>
                    <a:pt x="15" y="8"/>
                    <a:pt x="1" y="23"/>
                  </a:cubicBezTo>
                  <a:cubicBezTo>
                    <a:pt x="1" y="197"/>
                    <a:pt x="29" y="371"/>
                    <a:pt x="59" y="546"/>
                  </a:cubicBezTo>
                  <a:cubicBezTo>
                    <a:pt x="59" y="546"/>
                    <a:pt x="87" y="546"/>
                    <a:pt x="87" y="516"/>
                  </a:cubicBezTo>
                  <a:cubicBezTo>
                    <a:pt x="87" y="371"/>
                    <a:pt x="59" y="197"/>
                    <a:pt x="59" y="23"/>
                  </a:cubicBezTo>
                  <a:cubicBezTo>
                    <a:pt x="59" y="8"/>
                    <a:pt x="52" y="0"/>
                    <a:pt x="4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5552775" y="3999088"/>
              <a:ext cx="4329" cy="33169"/>
            </a:xfrm>
            <a:custGeom>
              <a:avLst/>
              <a:gdLst/>
              <a:ahLst/>
              <a:cxnLst/>
              <a:rect l="l" t="t" r="r" b="b"/>
              <a:pathLst>
                <a:path w="89" h="682" extrusionOk="0">
                  <a:moveTo>
                    <a:pt x="0" y="1"/>
                  </a:moveTo>
                  <a:cubicBezTo>
                    <a:pt x="0" y="233"/>
                    <a:pt x="0" y="438"/>
                    <a:pt x="30" y="670"/>
                  </a:cubicBezTo>
                  <a:cubicBezTo>
                    <a:pt x="30" y="678"/>
                    <a:pt x="35" y="682"/>
                    <a:pt x="42" y="682"/>
                  </a:cubicBezTo>
                  <a:cubicBezTo>
                    <a:pt x="59" y="682"/>
                    <a:pt x="88" y="661"/>
                    <a:pt x="88" y="640"/>
                  </a:cubicBezTo>
                  <a:cubicBezTo>
                    <a:pt x="58" y="438"/>
                    <a:pt x="30" y="233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5558416" y="4013581"/>
              <a:ext cx="4329" cy="30786"/>
            </a:xfrm>
            <a:custGeom>
              <a:avLst/>
              <a:gdLst/>
              <a:ahLst/>
              <a:cxnLst/>
              <a:rect l="l" t="t" r="r" b="b"/>
              <a:pathLst>
                <a:path w="89" h="633" extrusionOk="0">
                  <a:moveTo>
                    <a:pt x="15" y="1"/>
                  </a:moveTo>
                  <a:cubicBezTo>
                    <a:pt x="8" y="1"/>
                    <a:pt x="0" y="8"/>
                    <a:pt x="0" y="24"/>
                  </a:cubicBezTo>
                  <a:cubicBezTo>
                    <a:pt x="0" y="226"/>
                    <a:pt x="0" y="430"/>
                    <a:pt x="31" y="633"/>
                  </a:cubicBezTo>
                  <a:cubicBezTo>
                    <a:pt x="31" y="633"/>
                    <a:pt x="89" y="633"/>
                    <a:pt x="89" y="605"/>
                  </a:cubicBezTo>
                  <a:cubicBezTo>
                    <a:pt x="58" y="400"/>
                    <a:pt x="31" y="226"/>
                    <a:pt x="31" y="24"/>
                  </a:cubicBezTo>
                  <a:cubicBezTo>
                    <a:pt x="31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5564058" y="4030166"/>
              <a:ext cx="2869" cy="23783"/>
            </a:xfrm>
            <a:custGeom>
              <a:avLst/>
              <a:gdLst/>
              <a:ahLst/>
              <a:cxnLst/>
              <a:rect l="l" t="t" r="r" b="b"/>
              <a:pathLst>
                <a:path w="59" h="489" extrusionOk="0">
                  <a:moveTo>
                    <a:pt x="1" y="1"/>
                  </a:moveTo>
                  <a:cubicBezTo>
                    <a:pt x="1" y="175"/>
                    <a:pt x="31" y="322"/>
                    <a:pt x="31" y="466"/>
                  </a:cubicBezTo>
                  <a:cubicBezTo>
                    <a:pt x="31" y="481"/>
                    <a:pt x="38" y="489"/>
                    <a:pt x="45" y="489"/>
                  </a:cubicBezTo>
                  <a:cubicBezTo>
                    <a:pt x="52" y="489"/>
                    <a:pt x="59" y="481"/>
                    <a:pt x="59" y="466"/>
                  </a:cubicBezTo>
                  <a:cubicBezTo>
                    <a:pt x="59" y="322"/>
                    <a:pt x="31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5571208" y="4036197"/>
              <a:ext cx="4183" cy="24366"/>
            </a:xfrm>
            <a:custGeom>
              <a:avLst/>
              <a:gdLst/>
              <a:ahLst/>
              <a:cxnLst/>
              <a:rect l="l" t="t" r="r" b="b"/>
              <a:pathLst>
                <a:path w="86" h="501" extrusionOk="0">
                  <a:moveTo>
                    <a:pt x="14" y="1"/>
                  </a:moveTo>
                  <a:cubicBezTo>
                    <a:pt x="7" y="1"/>
                    <a:pt x="0" y="8"/>
                    <a:pt x="0" y="23"/>
                  </a:cubicBezTo>
                  <a:cubicBezTo>
                    <a:pt x="0" y="168"/>
                    <a:pt x="0" y="342"/>
                    <a:pt x="58" y="488"/>
                  </a:cubicBezTo>
                  <a:cubicBezTo>
                    <a:pt x="58" y="498"/>
                    <a:pt x="61" y="501"/>
                    <a:pt x="65" y="501"/>
                  </a:cubicBezTo>
                  <a:cubicBezTo>
                    <a:pt x="74" y="501"/>
                    <a:pt x="86" y="488"/>
                    <a:pt x="86" y="488"/>
                  </a:cubicBezTo>
                  <a:cubicBezTo>
                    <a:pt x="28" y="342"/>
                    <a:pt x="28" y="168"/>
                    <a:pt x="28" y="23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5576849" y="4047528"/>
              <a:ext cx="6371" cy="27576"/>
            </a:xfrm>
            <a:custGeom>
              <a:avLst/>
              <a:gdLst/>
              <a:ahLst/>
              <a:cxnLst/>
              <a:rect l="l" t="t" r="r" b="b"/>
              <a:pathLst>
                <a:path w="131" h="567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cubicBezTo>
                    <a:pt x="0" y="197"/>
                    <a:pt x="28" y="372"/>
                    <a:pt x="86" y="546"/>
                  </a:cubicBezTo>
                  <a:cubicBezTo>
                    <a:pt x="101" y="560"/>
                    <a:pt x="116" y="567"/>
                    <a:pt x="123" y="567"/>
                  </a:cubicBezTo>
                  <a:cubicBezTo>
                    <a:pt x="130" y="567"/>
                    <a:pt x="130" y="560"/>
                    <a:pt x="116" y="546"/>
                  </a:cubicBezTo>
                  <a:cubicBezTo>
                    <a:pt x="86" y="372"/>
                    <a:pt x="28" y="197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5583853" y="4048939"/>
              <a:ext cx="8511" cy="33655"/>
            </a:xfrm>
            <a:custGeom>
              <a:avLst/>
              <a:gdLst/>
              <a:ahLst/>
              <a:cxnLst/>
              <a:rect l="l" t="t" r="r" b="b"/>
              <a:pathLst>
                <a:path w="175" h="692" extrusionOk="0">
                  <a:moveTo>
                    <a:pt x="15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31" y="226"/>
                    <a:pt x="58" y="459"/>
                    <a:pt x="117" y="691"/>
                  </a:cubicBezTo>
                  <a:cubicBezTo>
                    <a:pt x="117" y="691"/>
                    <a:pt x="175" y="691"/>
                    <a:pt x="147" y="661"/>
                  </a:cubicBezTo>
                  <a:cubicBezTo>
                    <a:pt x="117" y="459"/>
                    <a:pt x="58" y="226"/>
                    <a:pt x="31" y="22"/>
                  </a:cubicBezTo>
                  <a:cubicBezTo>
                    <a:pt x="31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5590953" y="4059930"/>
              <a:ext cx="7052" cy="26847"/>
            </a:xfrm>
            <a:custGeom>
              <a:avLst/>
              <a:gdLst/>
              <a:ahLst/>
              <a:cxnLst/>
              <a:rect l="l" t="t" r="r" b="b"/>
              <a:pathLst>
                <a:path w="145" h="552" extrusionOk="0">
                  <a:moveTo>
                    <a:pt x="1" y="0"/>
                  </a:moveTo>
                  <a:cubicBezTo>
                    <a:pt x="1" y="203"/>
                    <a:pt x="29" y="377"/>
                    <a:pt x="117" y="551"/>
                  </a:cubicBezTo>
                  <a:cubicBezTo>
                    <a:pt x="117" y="551"/>
                    <a:pt x="145" y="551"/>
                    <a:pt x="145" y="523"/>
                  </a:cubicBezTo>
                  <a:cubicBezTo>
                    <a:pt x="59" y="349"/>
                    <a:pt x="29" y="17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5596644" y="4066934"/>
              <a:ext cx="10602" cy="33607"/>
            </a:xfrm>
            <a:custGeom>
              <a:avLst/>
              <a:gdLst/>
              <a:ahLst/>
              <a:cxnLst/>
              <a:rect l="l" t="t" r="r" b="b"/>
              <a:pathLst>
                <a:path w="218" h="691" extrusionOk="0">
                  <a:moveTo>
                    <a:pt x="0" y="0"/>
                  </a:moveTo>
                  <a:cubicBezTo>
                    <a:pt x="28" y="233"/>
                    <a:pt x="86" y="465"/>
                    <a:pt x="174" y="670"/>
                  </a:cubicBezTo>
                  <a:cubicBezTo>
                    <a:pt x="188" y="684"/>
                    <a:pt x="203" y="691"/>
                    <a:pt x="210" y="691"/>
                  </a:cubicBezTo>
                  <a:cubicBezTo>
                    <a:pt x="217" y="691"/>
                    <a:pt x="217" y="684"/>
                    <a:pt x="202" y="670"/>
                  </a:cubicBezTo>
                  <a:cubicBezTo>
                    <a:pt x="144" y="437"/>
                    <a:pt x="58" y="233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5607927" y="4077196"/>
              <a:ext cx="8511" cy="28986"/>
            </a:xfrm>
            <a:custGeom>
              <a:avLst/>
              <a:gdLst/>
              <a:ahLst/>
              <a:cxnLst/>
              <a:rect l="l" t="t" r="r" b="b"/>
              <a:pathLst>
                <a:path w="175" h="596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0" y="196"/>
                    <a:pt x="59" y="401"/>
                    <a:pt x="117" y="575"/>
                  </a:cubicBezTo>
                  <a:cubicBezTo>
                    <a:pt x="131" y="589"/>
                    <a:pt x="145" y="596"/>
                    <a:pt x="156" y="596"/>
                  </a:cubicBezTo>
                  <a:cubicBezTo>
                    <a:pt x="167" y="596"/>
                    <a:pt x="175" y="589"/>
                    <a:pt x="175" y="575"/>
                  </a:cubicBezTo>
                  <a:cubicBezTo>
                    <a:pt x="86" y="401"/>
                    <a:pt x="59" y="196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5614931" y="4082886"/>
              <a:ext cx="8122" cy="32731"/>
            </a:xfrm>
            <a:custGeom>
              <a:avLst/>
              <a:gdLst/>
              <a:ahLst/>
              <a:cxnLst/>
              <a:rect l="l" t="t" r="r" b="b"/>
              <a:pathLst>
                <a:path w="167" h="673" extrusionOk="0">
                  <a:moveTo>
                    <a:pt x="16" y="0"/>
                  </a:moveTo>
                  <a:cubicBezTo>
                    <a:pt x="8" y="0"/>
                    <a:pt x="1" y="7"/>
                    <a:pt x="1" y="21"/>
                  </a:cubicBezTo>
                  <a:cubicBezTo>
                    <a:pt x="1" y="226"/>
                    <a:pt x="31" y="458"/>
                    <a:pt x="117" y="660"/>
                  </a:cubicBezTo>
                  <a:cubicBezTo>
                    <a:pt x="117" y="669"/>
                    <a:pt x="122" y="673"/>
                    <a:pt x="128" y="673"/>
                  </a:cubicBezTo>
                  <a:cubicBezTo>
                    <a:pt x="144" y="673"/>
                    <a:pt x="167" y="652"/>
                    <a:pt x="147" y="632"/>
                  </a:cubicBezTo>
                  <a:cubicBezTo>
                    <a:pt x="89" y="428"/>
                    <a:pt x="59" y="226"/>
                    <a:pt x="31" y="21"/>
                  </a:cubicBez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5623393" y="4095191"/>
              <a:ext cx="7198" cy="28306"/>
            </a:xfrm>
            <a:custGeom>
              <a:avLst/>
              <a:gdLst/>
              <a:ahLst/>
              <a:cxnLst/>
              <a:rect l="l" t="t" r="r" b="b"/>
              <a:pathLst>
                <a:path w="148" h="582" extrusionOk="0">
                  <a:moveTo>
                    <a:pt x="31" y="1"/>
                  </a:moveTo>
                  <a:cubicBezTo>
                    <a:pt x="31" y="1"/>
                    <a:pt x="1" y="1"/>
                    <a:pt x="1" y="31"/>
                  </a:cubicBezTo>
                  <a:cubicBezTo>
                    <a:pt x="1" y="205"/>
                    <a:pt x="31" y="379"/>
                    <a:pt x="89" y="582"/>
                  </a:cubicBezTo>
                  <a:cubicBezTo>
                    <a:pt x="89" y="582"/>
                    <a:pt x="147" y="582"/>
                    <a:pt x="117" y="554"/>
                  </a:cubicBezTo>
                  <a:cubicBezTo>
                    <a:pt x="89" y="379"/>
                    <a:pt x="59" y="20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5633363" y="4099471"/>
              <a:ext cx="6614" cy="31759"/>
            </a:xfrm>
            <a:custGeom>
              <a:avLst/>
              <a:gdLst/>
              <a:ahLst/>
              <a:cxnLst/>
              <a:rect l="l" t="t" r="r" b="b"/>
              <a:pathLst>
                <a:path w="136" h="653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233"/>
                    <a:pt x="59" y="436"/>
                    <a:pt x="117" y="640"/>
                  </a:cubicBezTo>
                  <a:cubicBezTo>
                    <a:pt x="86" y="436"/>
                    <a:pt x="59" y="203"/>
                    <a:pt x="0" y="1"/>
                  </a:cubicBezTo>
                  <a:close/>
                  <a:moveTo>
                    <a:pt x="117" y="640"/>
                  </a:moveTo>
                  <a:cubicBezTo>
                    <a:pt x="117" y="649"/>
                    <a:pt x="120" y="652"/>
                    <a:pt x="123" y="652"/>
                  </a:cubicBezTo>
                  <a:cubicBezTo>
                    <a:pt x="129" y="652"/>
                    <a:pt x="135" y="640"/>
                    <a:pt x="117" y="64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5640367" y="4100832"/>
              <a:ext cx="8511" cy="32634"/>
            </a:xfrm>
            <a:custGeom>
              <a:avLst/>
              <a:gdLst/>
              <a:ahLst/>
              <a:cxnLst/>
              <a:rect l="l" t="t" r="r" b="b"/>
              <a:pathLst>
                <a:path w="175" h="671" extrusionOk="0">
                  <a:moveTo>
                    <a:pt x="1" y="1"/>
                  </a:moveTo>
                  <a:cubicBezTo>
                    <a:pt x="31" y="233"/>
                    <a:pt x="89" y="466"/>
                    <a:pt x="147" y="670"/>
                  </a:cubicBezTo>
                  <a:cubicBezTo>
                    <a:pt x="147" y="670"/>
                    <a:pt x="175" y="670"/>
                    <a:pt x="175" y="640"/>
                  </a:cubicBezTo>
                  <a:cubicBezTo>
                    <a:pt x="117" y="438"/>
                    <a:pt x="59" y="233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5650337" y="4112164"/>
              <a:ext cx="7052" cy="26944"/>
            </a:xfrm>
            <a:custGeom>
              <a:avLst/>
              <a:gdLst/>
              <a:ahLst/>
              <a:cxnLst/>
              <a:rect l="l" t="t" r="r" b="b"/>
              <a:pathLst>
                <a:path w="145" h="554" extrusionOk="0">
                  <a:moveTo>
                    <a:pt x="28" y="0"/>
                  </a:moveTo>
                  <a:cubicBezTo>
                    <a:pt x="28" y="0"/>
                    <a:pt x="0" y="0"/>
                    <a:pt x="0" y="30"/>
                  </a:cubicBezTo>
                  <a:cubicBezTo>
                    <a:pt x="28" y="205"/>
                    <a:pt x="86" y="379"/>
                    <a:pt x="116" y="553"/>
                  </a:cubicBezTo>
                  <a:lnTo>
                    <a:pt x="144" y="553"/>
                  </a:lnTo>
                  <a:cubicBezTo>
                    <a:pt x="116" y="379"/>
                    <a:pt x="58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5657341" y="4124907"/>
              <a:ext cx="9970" cy="27527"/>
            </a:xfrm>
            <a:custGeom>
              <a:avLst/>
              <a:gdLst/>
              <a:ahLst/>
              <a:cxnLst/>
              <a:rect l="l" t="t" r="r" b="b"/>
              <a:pathLst>
                <a:path w="205" h="566" extrusionOk="0">
                  <a:moveTo>
                    <a:pt x="0" y="1"/>
                  </a:moveTo>
                  <a:cubicBezTo>
                    <a:pt x="30" y="203"/>
                    <a:pt x="89" y="377"/>
                    <a:pt x="175" y="552"/>
                  </a:cubicBezTo>
                  <a:cubicBezTo>
                    <a:pt x="175" y="562"/>
                    <a:pt x="178" y="565"/>
                    <a:pt x="182" y="565"/>
                  </a:cubicBezTo>
                  <a:cubicBezTo>
                    <a:pt x="191" y="565"/>
                    <a:pt x="205" y="552"/>
                    <a:pt x="205" y="552"/>
                  </a:cubicBezTo>
                  <a:cubicBezTo>
                    <a:pt x="116" y="377"/>
                    <a:pt x="58" y="203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5670083" y="4129089"/>
              <a:ext cx="8560" cy="30397"/>
            </a:xfrm>
            <a:custGeom>
              <a:avLst/>
              <a:gdLst/>
              <a:ahLst/>
              <a:cxnLst/>
              <a:rect l="l" t="t" r="r" b="b"/>
              <a:pathLst>
                <a:path w="176" h="625" extrusionOk="0">
                  <a:moveTo>
                    <a:pt x="1" y="1"/>
                  </a:moveTo>
                  <a:cubicBezTo>
                    <a:pt x="29" y="205"/>
                    <a:pt x="87" y="408"/>
                    <a:pt x="145" y="612"/>
                  </a:cubicBezTo>
                  <a:cubicBezTo>
                    <a:pt x="145" y="622"/>
                    <a:pt x="148" y="625"/>
                    <a:pt x="153" y="625"/>
                  </a:cubicBezTo>
                  <a:cubicBezTo>
                    <a:pt x="162" y="625"/>
                    <a:pt x="175" y="612"/>
                    <a:pt x="175" y="612"/>
                  </a:cubicBezTo>
                  <a:cubicBezTo>
                    <a:pt x="117" y="408"/>
                    <a:pt x="59" y="205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5681415" y="4133418"/>
              <a:ext cx="11332" cy="31126"/>
            </a:xfrm>
            <a:custGeom>
              <a:avLst/>
              <a:gdLst/>
              <a:ahLst/>
              <a:cxnLst/>
              <a:rect l="l" t="t" r="r" b="b"/>
              <a:pathLst>
                <a:path w="233" h="640" extrusionOk="0">
                  <a:moveTo>
                    <a:pt x="0" y="0"/>
                  </a:moveTo>
                  <a:cubicBezTo>
                    <a:pt x="58" y="202"/>
                    <a:pt x="117" y="435"/>
                    <a:pt x="203" y="639"/>
                  </a:cubicBezTo>
                  <a:cubicBezTo>
                    <a:pt x="203" y="639"/>
                    <a:pt x="233" y="639"/>
                    <a:pt x="233" y="609"/>
                  </a:cubicBezTo>
                  <a:cubicBezTo>
                    <a:pt x="175" y="407"/>
                    <a:pt x="86" y="202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5691969" y="4143583"/>
              <a:ext cx="13472" cy="33607"/>
            </a:xfrm>
            <a:custGeom>
              <a:avLst/>
              <a:gdLst/>
              <a:ahLst/>
              <a:cxnLst/>
              <a:rect l="l" t="t" r="r" b="b"/>
              <a:pathLst>
                <a:path w="277" h="691" extrusionOk="0">
                  <a:moveTo>
                    <a:pt x="4" y="1"/>
                  </a:moveTo>
                  <a:cubicBezTo>
                    <a:pt x="1" y="1"/>
                    <a:pt x="1" y="9"/>
                    <a:pt x="16" y="24"/>
                  </a:cubicBezTo>
                  <a:cubicBezTo>
                    <a:pt x="16" y="9"/>
                    <a:pt x="8" y="1"/>
                    <a:pt x="4" y="1"/>
                  </a:cubicBezTo>
                  <a:close/>
                  <a:moveTo>
                    <a:pt x="16" y="24"/>
                  </a:moveTo>
                  <a:lnTo>
                    <a:pt x="16" y="24"/>
                  </a:lnTo>
                  <a:cubicBezTo>
                    <a:pt x="74" y="226"/>
                    <a:pt x="160" y="458"/>
                    <a:pt x="248" y="691"/>
                  </a:cubicBezTo>
                  <a:cubicBezTo>
                    <a:pt x="248" y="691"/>
                    <a:pt x="276" y="691"/>
                    <a:pt x="276" y="663"/>
                  </a:cubicBezTo>
                  <a:cubicBezTo>
                    <a:pt x="190" y="458"/>
                    <a:pt x="102" y="226"/>
                    <a:pt x="16" y="2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5704030" y="4156033"/>
              <a:ext cx="11332" cy="25485"/>
            </a:xfrm>
            <a:custGeom>
              <a:avLst/>
              <a:gdLst/>
              <a:ahLst/>
              <a:cxnLst/>
              <a:rect l="l" t="t" r="r" b="b"/>
              <a:pathLst>
                <a:path w="233" h="524" extrusionOk="0">
                  <a:moveTo>
                    <a:pt x="28" y="0"/>
                  </a:moveTo>
                  <a:cubicBezTo>
                    <a:pt x="0" y="0"/>
                    <a:pt x="0" y="0"/>
                    <a:pt x="0" y="28"/>
                  </a:cubicBezTo>
                  <a:cubicBezTo>
                    <a:pt x="86" y="174"/>
                    <a:pt x="144" y="349"/>
                    <a:pt x="202" y="523"/>
                  </a:cubicBezTo>
                  <a:cubicBezTo>
                    <a:pt x="202" y="523"/>
                    <a:pt x="233" y="523"/>
                    <a:pt x="233" y="493"/>
                  </a:cubicBezTo>
                  <a:cubicBezTo>
                    <a:pt x="202" y="319"/>
                    <a:pt x="116" y="144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5715314" y="4164496"/>
              <a:ext cx="11381" cy="29667"/>
            </a:xfrm>
            <a:custGeom>
              <a:avLst/>
              <a:gdLst/>
              <a:ahLst/>
              <a:cxnLst/>
              <a:rect l="l" t="t" r="r" b="b"/>
              <a:pathLst>
                <a:path w="234" h="610" extrusionOk="0">
                  <a:moveTo>
                    <a:pt x="1" y="0"/>
                  </a:moveTo>
                  <a:lnTo>
                    <a:pt x="1" y="0"/>
                  </a:lnTo>
                  <a:cubicBezTo>
                    <a:pt x="59" y="203"/>
                    <a:pt x="117" y="407"/>
                    <a:pt x="203" y="609"/>
                  </a:cubicBezTo>
                  <a:lnTo>
                    <a:pt x="233" y="609"/>
                  </a:lnTo>
                  <a:cubicBezTo>
                    <a:pt x="175" y="407"/>
                    <a:pt x="87" y="203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5726646" y="4175779"/>
              <a:ext cx="12694" cy="27527"/>
            </a:xfrm>
            <a:custGeom>
              <a:avLst/>
              <a:gdLst/>
              <a:ahLst/>
              <a:cxnLst/>
              <a:rect l="l" t="t" r="r" b="b"/>
              <a:pathLst>
                <a:path w="261" h="566" extrusionOk="0">
                  <a:moveTo>
                    <a:pt x="0" y="1"/>
                  </a:moveTo>
                  <a:cubicBezTo>
                    <a:pt x="58" y="203"/>
                    <a:pt x="144" y="377"/>
                    <a:pt x="233" y="552"/>
                  </a:cubicBezTo>
                  <a:cubicBezTo>
                    <a:pt x="233" y="562"/>
                    <a:pt x="236" y="565"/>
                    <a:pt x="240" y="565"/>
                  </a:cubicBezTo>
                  <a:cubicBezTo>
                    <a:pt x="248" y="565"/>
                    <a:pt x="260" y="552"/>
                    <a:pt x="260" y="552"/>
                  </a:cubicBezTo>
                  <a:cubicBezTo>
                    <a:pt x="174" y="350"/>
                    <a:pt x="86" y="17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737929" y="4182248"/>
              <a:ext cx="11381" cy="28111"/>
            </a:xfrm>
            <a:custGeom>
              <a:avLst/>
              <a:gdLst/>
              <a:ahLst/>
              <a:cxnLst/>
              <a:rect l="l" t="t" r="r" b="b"/>
              <a:pathLst>
                <a:path w="234" h="578" extrusionOk="0">
                  <a:moveTo>
                    <a:pt x="23" y="0"/>
                  </a:moveTo>
                  <a:cubicBezTo>
                    <a:pt x="15" y="0"/>
                    <a:pt x="1" y="21"/>
                    <a:pt x="1" y="42"/>
                  </a:cubicBezTo>
                  <a:cubicBezTo>
                    <a:pt x="59" y="217"/>
                    <a:pt x="117" y="391"/>
                    <a:pt x="203" y="565"/>
                  </a:cubicBezTo>
                  <a:cubicBezTo>
                    <a:pt x="203" y="575"/>
                    <a:pt x="206" y="578"/>
                    <a:pt x="211" y="578"/>
                  </a:cubicBezTo>
                  <a:cubicBezTo>
                    <a:pt x="220" y="578"/>
                    <a:pt x="233" y="565"/>
                    <a:pt x="233" y="565"/>
                  </a:cubicBezTo>
                  <a:cubicBezTo>
                    <a:pt x="175" y="391"/>
                    <a:pt x="87" y="217"/>
                    <a:pt x="28" y="12"/>
                  </a:cubicBezTo>
                  <a:cubicBezTo>
                    <a:pt x="28" y="4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5749261" y="4193531"/>
              <a:ext cx="14153" cy="26068"/>
            </a:xfrm>
            <a:custGeom>
              <a:avLst/>
              <a:gdLst/>
              <a:ahLst/>
              <a:cxnLst/>
              <a:rect l="l" t="t" r="r" b="b"/>
              <a:pathLst>
                <a:path w="291" h="536" extrusionOk="0">
                  <a:moveTo>
                    <a:pt x="21" y="0"/>
                  </a:moveTo>
                  <a:cubicBezTo>
                    <a:pt x="12" y="0"/>
                    <a:pt x="0" y="12"/>
                    <a:pt x="0" y="12"/>
                  </a:cubicBezTo>
                  <a:lnTo>
                    <a:pt x="260" y="535"/>
                  </a:lnTo>
                  <a:cubicBezTo>
                    <a:pt x="260" y="535"/>
                    <a:pt x="291" y="535"/>
                    <a:pt x="291" y="508"/>
                  </a:cubicBezTo>
                  <a:cubicBezTo>
                    <a:pt x="202" y="333"/>
                    <a:pt x="116" y="159"/>
                    <a:pt x="28" y="12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5761906" y="4201993"/>
              <a:ext cx="13715" cy="28160"/>
            </a:xfrm>
            <a:custGeom>
              <a:avLst/>
              <a:gdLst/>
              <a:ahLst/>
              <a:cxnLst/>
              <a:rect l="l" t="t" r="r" b="b"/>
              <a:pathLst>
                <a:path w="282" h="579" extrusionOk="0">
                  <a:moveTo>
                    <a:pt x="9" y="0"/>
                  </a:moveTo>
                  <a:cubicBezTo>
                    <a:pt x="0" y="0"/>
                    <a:pt x="0" y="13"/>
                    <a:pt x="0" y="13"/>
                  </a:cubicBezTo>
                  <a:cubicBezTo>
                    <a:pt x="59" y="217"/>
                    <a:pt x="147" y="392"/>
                    <a:pt x="233" y="566"/>
                  </a:cubicBezTo>
                  <a:cubicBezTo>
                    <a:pt x="243" y="575"/>
                    <a:pt x="253" y="578"/>
                    <a:pt x="260" y="578"/>
                  </a:cubicBezTo>
                  <a:cubicBezTo>
                    <a:pt x="275" y="578"/>
                    <a:pt x="282" y="566"/>
                    <a:pt x="263" y="566"/>
                  </a:cubicBezTo>
                  <a:cubicBezTo>
                    <a:pt x="175" y="392"/>
                    <a:pt x="89" y="187"/>
                    <a:pt x="31" y="13"/>
                  </a:cubicBezTo>
                  <a:cubicBezTo>
                    <a:pt x="21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5774697" y="4214249"/>
              <a:ext cx="14153" cy="29424"/>
            </a:xfrm>
            <a:custGeom>
              <a:avLst/>
              <a:gdLst/>
              <a:ahLst/>
              <a:cxnLst/>
              <a:rect l="l" t="t" r="r" b="b"/>
              <a:pathLst>
                <a:path w="291" h="605" extrusionOk="0">
                  <a:moveTo>
                    <a:pt x="14" y="1"/>
                  </a:moveTo>
                  <a:cubicBezTo>
                    <a:pt x="7" y="1"/>
                    <a:pt x="0" y="8"/>
                    <a:pt x="0" y="23"/>
                  </a:cubicBezTo>
                  <a:cubicBezTo>
                    <a:pt x="86" y="226"/>
                    <a:pt x="174" y="400"/>
                    <a:pt x="260" y="605"/>
                  </a:cubicBezTo>
                  <a:cubicBezTo>
                    <a:pt x="260" y="605"/>
                    <a:pt x="291" y="605"/>
                    <a:pt x="291" y="574"/>
                  </a:cubicBezTo>
                  <a:cubicBezTo>
                    <a:pt x="202" y="400"/>
                    <a:pt x="116" y="198"/>
                    <a:pt x="28" y="23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5788802" y="4226651"/>
              <a:ext cx="11381" cy="22664"/>
            </a:xfrm>
            <a:custGeom>
              <a:avLst/>
              <a:gdLst/>
              <a:ahLst/>
              <a:cxnLst/>
              <a:rect l="l" t="t" r="r" b="b"/>
              <a:pathLst>
                <a:path w="234" h="466" extrusionOk="0">
                  <a:moveTo>
                    <a:pt x="1" y="1"/>
                  </a:moveTo>
                  <a:cubicBezTo>
                    <a:pt x="59" y="175"/>
                    <a:pt x="117" y="319"/>
                    <a:pt x="203" y="466"/>
                  </a:cubicBezTo>
                  <a:cubicBezTo>
                    <a:pt x="203" y="466"/>
                    <a:pt x="233" y="466"/>
                    <a:pt x="233" y="436"/>
                  </a:cubicBezTo>
                  <a:cubicBezTo>
                    <a:pt x="175" y="291"/>
                    <a:pt x="87" y="145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5800134" y="4232342"/>
              <a:ext cx="12694" cy="26068"/>
            </a:xfrm>
            <a:custGeom>
              <a:avLst/>
              <a:gdLst/>
              <a:ahLst/>
              <a:cxnLst/>
              <a:rect l="l" t="t" r="r" b="b"/>
              <a:pathLst>
                <a:path w="261" h="536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58" y="174"/>
                    <a:pt x="144" y="349"/>
                    <a:pt x="233" y="523"/>
                  </a:cubicBezTo>
                  <a:cubicBezTo>
                    <a:pt x="233" y="532"/>
                    <a:pt x="236" y="535"/>
                    <a:pt x="240" y="535"/>
                  </a:cubicBezTo>
                  <a:cubicBezTo>
                    <a:pt x="248" y="535"/>
                    <a:pt x="260" y="523"/>
                    <a:pt x="260" y="523"/>
                  </a:cubicBezTo>
                  <a:cubicBezTo>
                    <a:pt x="174" y="349"/>
                    <a:pt x="86" y="174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5811417" y="4239345"/>
              <a:ext cx="15077" cy="27527"/>
            </a:xfrm>
            <a:custGeom>
              <a:avLst/>
              <a:gdLst/>
              <a:ahLst/>
              <a:cxnLst/>
              <a:rect l="l" t="t" r="r" b="b"/>
              <a:pathLst>
                <a:path w="310" h="566" extrusionOk="0">
                  <a:moveTo>
                    <a:pt x="28" y="0"/>
                  </a:moveTo>
                  <a:cubicBezTo>
                    <a:pt x="1" y="0"/>
                    <a:pt x="1" y="0"/>
                    <a:pt x="1" y="30"/>
                  </a:cubicBezTo>
                  <a:lnTo>
                    <a:pt x="261" y="553"/>
                  </a:lnTo>
                  <a:cubicBezTo>
                    <a:pt x="271" y="563"/>
                    <a:pt x="281" y="566"/>
                    <a:pt x="288" y="566"/>
                  </a:cubicBezTo>
                  <a:cubicBezTo>
                    <a:pt x="303" y="566"/>
                    <a:pt x="310" y="553"/>
                    <a:pt x="291" y="553"/>
                  </a:cubicBezTo>
                  <a:cubicBezTo>
                    <a:pt x="233" y="349"/>
                    <a:pt x="117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5825570" y="4250045"/>
              <a:ext cx="10894" cy="29521"/>
            </a:xfrm>
            <a:custGeom>
              <a:avLst/>
              <a:gdLst/>
              <a:ahLst/>
              <a:cxnLst/>
              <a:rect l="l" t="t" r="r" b="b"/>
              <a:pathLst>
                <a:path w="224" h="607" extrusionOk="0">
                  <a:moveTo>
                    <a:pt x="21" y="0"/>
                  </a:moveTo>
                  <a:cubicBezTo>
                    <a:pt x="12" y="0"/>
                    <a:pt x="0" y="13"/>
                    <a:pt x="0" y="13"/>
                  </a:cubicBezTo>
                  <a:cubicBezTo>
                    <a:pt x="58" y="217"/>
                    <a:pt x="116" y="392"/>
                    <a:pt x="174" y="594"/>
                  </a:cubicBezTo>
                  <a:cubicBezTo>
                    <a:pt x="174" y="603"/>
                    <a:pt x="179" y="606"/>
                    <a:pt x="186" y="606"/>
                  </a:cubicBezTo>
                  <a:cubicBezTo>
                    <a:pt x="201" y="606"/>
                    <a:pt x="224" y="586"/>
                    <a:pt x="202" y="566"/>
                  </a:cubicBezTo>
                  <a:cubicBezTo>
                    <a:pt x="144" y="392"/>
                    <a:pt x="86" y="187"/>
                    <a:pt x="28" y="13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5838215" y="4265608"/>
              <a:ext cx="13521" cy="24318"/>
            </a:xfrm>
            <a:custGeom>
              <a:avLst/>
              <a:gdLst/>
              <a:ahLst/>
              <a:cxnLst/>
              <a:rect l="l" t="t" r="r" b="b"/>
              <a:pathLst>
                <a:path w="278" h="500" extrusionOk="0">
                  <a:moveTo>
                    <a:pt x="23" y="0"/>
                  </a:moveTo>
                  <a:cubicBezTo>
                    <a:pt x="14" y="0"/>
                    <a:pt x="0" y="13"/>
                    <a:pt x="0" y="13"/>
                  </a:cubicBezTo>
                  <a:cubicBezTo>
                    <a:pt x="89" y="188"/>
                    <a:pt x="147" y="332"/>
                    <a:pt x="233" y="478"/>
                  </a:cubicBezTo>
                  <a:cubicBezTo>
                    <a:pt x="248" y="492"/>
                    <a:pt x="262" y="499"/>
                    <a:pt x="270" y="499"/>
                  </a:cubicBezTo>
                  <a:cubicBezTo>
                    <a:pt x="277" y="499"/>
                    <a:pt x="277" y="492"/>
                    <a:pt x="263" y="478"/>
                  </a:cubicBezTo>
                  <a:cubicBezTo>
                    <a:pt x="205" y="304"/>
                    <a:pt x="117" y="158"/>
                    <a:pt x="31" y="13"/>
                  </a:cubicBezTo>
                  <a:cubicBezTo>
                    <a:pt x="31" y="3"/>
                    <a:pt x="27" y="0"/>
                    <a:pt x="2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5851006" y="4274703"/>
              <a:ext cx="11332" cy="24026"/>
            </a:xfrm>
            <a:custGeom>
              <a:avLst/>
              <a:gdLst/>
              <a:ahLst/>
              <a:cxnLst/>
              <a:rect l="l" t="t" r="r" b="b"/>
              <a:pathLst>
                <a:path w="233" h="494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175"/>
                    <a:pt x="116" y="319"/>
                    <a:pt x="202" y="494"/>
                  </a:cubicBezTo>
                  <a:lnTo>
                    <a:pt x="233" y="494"/>
                  </a:lnTo>
                  <a:cubicBezTo>
                    <a:pt x="174" y="319"/>
                    <a:pt x="86" y="14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1"/>
            <p:cNvSpPr/>
            <p:nvPr/>
          </p:nvSpPr>
          <p:spPr>
            <a:xfrm>
              <a:off x="5862289" y="4284527"/>
              <a:ext cx="12694" cy="24755"/>
            </a:xfrm>
            <a:custGeom>
              <a:avLst/>
              <a:gdLst/>
              <a:ahLst/>
              <a:cxnLst/>
              <a:rect l="l" t="t" r="r" b="b"/>
              <a:pathLst>
                <a:path w="261" h="509" extrusionOk="0">
                  <a:moveTo>
                    <a:pt x="1" y="1"/>
                  </a:moveTo>
                  <a:cubicBezTo>
                    <a:pt x="87" y="175"/>
                    <a:pt x="145" y="350"/>
                    <a:pt x="233" y="496"/>
                  </a:cubicBezTo>
                  <a:cubicBezTo>
                    <a:pt x="233" y="505"/>
                    <a:pt x="236" y="508"/>
                    <a:pt x="240" y="508"/>
                  </a:cubicBezTo>
                  <a:cubicBezTo>
                    <a:pt x="248" y="508"/>
                    <a:pt x="261" y="496"/>
                    <a:pt x="261" y="496"/>
                  </a:cubicBezTo>
                  <a:cubicBezTo>
                    <a:pt x="175" y="322"/>
                    <a:pt x="117" y="147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5876442" y="4296199"/>
              <a:ext cx="11332" cy="22323"/>
            </a:xfrm>
            <a:custGeom>
              <a:avLst/>
              <a:gdLst/>
              <a:ahLst/>
              <a:cxnLst/>
              <a:rect l="l" t="t" r="r" b="b"/>
              <a:pathLst>
                <a:path w="233" h="459" extrusionOk="0">
                  <a:moveTo>
                    <a:pt x="14" y="1"/>
                  </a:moveTo>
                  <a:cubicBezTo>
                    <a:pt x="7" y="1"/>
                    <a:pt x="0" y="9"/>
                    <a:pt x="0" y="24"/>
                  </a:cubicBezTo>
                  <a:cubicBezTo>
                    <a:pt x="58" y="168"/>
                    <a:pt x="116" y="314"/>
                    <a:pt x="202" y="458"/>
                  </a:cubicBezTo>
                  <a:cubicBezTo>
                    <a:pt x="202" y="458"/>
                    <a:pt x="233" y="458"/>
                    <a:pt x="233" y="430"/>
                  </a:cubicBezTo>
                  <a:cubicBezTo>
                    <a:pt x="144" y="284"/>
                    <a:pt x="86" y="140"/>
                    <a:pt x="28" y="24"/>
                  </a:cubicBezTo>
                  <a:cubicBezTo>
                    <a:pt x="28" y="9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5887726" y="4302327"/>
              <a:ext cx="11332" cy="25290"/>
            </a:xfrm>
            <a:custGeom>
              <a:avLst/>
              <a:gdLst/>
              <a:ahLst/>
              <a:cxnLst/>
              <a:rect l="l" t="t" r="r" b="b"/>
              <a:pathLst>
                <a:path w="233" h="520" extrusionOk="0">
                  <a:moveTo>
                    <a:pt x="21" y="0"/>
                  </a:moveTo>
                  <a:cubicBezTo>
                    <a:pt x="13" y="0"/>
                    <a:pt x="1" y="14"/>
                    <a:pt x="1" y="14"/>
                  </a:cubicBezTo>
                  <a:cubicBezTo>
                    <a:pt x="59" y="188"/>
                    <a:pt x="117" y="332"/>
                    <a:pt x="175" y="507"/>
                  </a:cubicBezTo>
                  <a:cubicBezTo>
                    <a:pt x="183" y="516"/>
                    <a:pt x="192" y="519"/>
                    <a:pt x="199" y="519"/>
                  </a:cubicBezTo>
                  <a:cubicBezTo>
                    <a:pt x="218" y="519"/>
                    <a:pt x="233" y="498"/>
                    <a:pt x="233" y="479"/>
                  </a:cubicBezTo>
                  <a:cubicBezTo>
                    <a:pt x="175" y="332"/>
                    <a:pt x="87" y="158"/>
                    <a:pt x="28" y="14"/>
                  </a:cubicBez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5901878" y="4312200"/>
              <a:ext cx="12305" cy="25290"/>
            </a:xfrm>
            <a:custGeom>
              <a:avLst/>
              <a:gdLst/>
              <a:ahLst/>
              <a:cxnLst/>
              <a:rect l="l" t="t" r="r" b="b"/>
              <a:pathLst>
                <a:path w="253" h="520" extrusionOk="0">
                  <a:moveTo>
                    <a:pt x="21" y="1"/>
                  </a:moveTo>
                  <a:cubicBezTo>
                    <a:pt x="12" y="1"/>
                    <a:pt x="0" y="13"/>
                    <a:pt x="0" y="13"/>
                  </a:cubicBezTo>
                  <a:cubicBezTo>
                    <a:pt x="86" y="187"/>
                    <a:pt x="144" y="334"/>
                    <a:pt x="202" y="508"/>
                  </a:cubicBezTo>
                  <a:cubicBezTo>
                    <a:pt x="202" y="516"/>
                    <a:pt x="207" y="520"/>
                    <a:pt x="213" y="520"/>
                  </a:cubicBezTo>
                  <a:cubicBezTo>
                    <a:pt x="229" y="520"/>
                    <a:pt x="252" y="499"/>
                    <a:pt x="233" y="478"/>
                  </a:cubicBezTo>
                  <a:cubicBezTo>
                    <a:pt x="174" y="334"/>
                    <a:pt x="116" y="160"/>
                    <a:pt x="28" y="13"/>
                  </a:cubicBezTo>
                  <a:cubicBezTo>
                    <a:pt x="28" y="4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5914524" y="4328396"/>
              <a:ext cx="12840" cy="25485"/>
            </a:xfrm>
            <a:custGeom>
              <a:avLst/>
              <a:gdLst/>
              <a:ahLst/>
              <a:cxnLst/>
              <a:rect l="l" t="t" r="r" b="b"/>
              <a:pathLst>
                <a:path w="264" h="524" extrusionOk="0">
                  <a:moveTo>
                    <a:pt x="31" y="1"/>
                  </a:moveTo>
                  <a:cubicBezTo>
                    <a:pt x="31" y="1"/>
                    <a:pt x="0" y="1"/>
                    <a:pt x="31" y="29"/>
                  </a:cubicBezTo>
                  <a:cubicBezTo>
                    <a:pt x="89" y="175"/>
                    <a:pt x="147" y="350"/>
                    <a:pt x="205" y="524"/>
                  </a:cubicBezTo>
                  <a:cubicBezTo>
                    <a:pt x="233" y="524"/>
                    <a:pt x="263" y="524"/>
                    <a:pt x="263" y="494"/>
                  </a:cubicBezTo>
                  <a:cubicBezTo>
                    <a:pt x="205" y="319"/>
                    <a:pt x="117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5928628" y="4339728"/>
              <a:ext cx="12840" cy="24658"/>
            </a:xfrm>
            <a:custGeom>
              <a:avLst/>
              <a:gdLst/>
              <a:ahLst/>
              <a:cxnLst/>
              <a:rect l="l" t="t" r="r" b="b"/>
              <a:pathLst>
                <a:path w="264" h="507" extrusionOk="0">
                  <a:moveTo>
                    <a:pt x="31" y="0"/>
                  </a:moveTo>
                  <a:cubicBezTo>
                    <a:pt x="1" y="0"/>
                    <a:pt x="1" y="28"/>
                    <a:pt x="31" y="28"/>
                  </a:cubicBezTo>
                  <a:cubicBezTo>
                    <a:pt x="117" y="58"/>
                    <a:pt x="147" y="203"/>
                    <a:pt x="147" y="291"/>
                  </a:cubicBezTo>
                  <a:cubicBezTo>
                    <a:pt x="175" y="349"/>
                    <a:pt x="206" y="435"/>
                    <a:pt x="233" y="493"/>
                  </a:cubicBezTo>
                  <a:cubicBezTo>
                    <a:pt x="233" y="503"/>
                    <a:pt x="237" y="507"/>
                    <a:pt x="241" y="507"/>
                  </a:cubicBezTo>
                  <a:cubicBezTo>
                    <a:pt x="250" y="507"/>
                    <a:pt x="264" y="493"/>
                    <a:pt x="264" y="493"/>
                  </a:cubicBezTo>
                  <a:cubicBezTo>
                    <a:pt x="233" y="349"/>
                    <a:pt x="175" y="233"/>
                    <a:pt x="147" y="117"/>
                  </a:cubicBezTo>
                  <a:cubicBezTo>
                    <a:pt x="117" y="58"/>
                    <a:pt x="89" y="28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5946331" y="4349941"/>
              <a:ext cx="9289" cy="23393"/>
            </a:xfrm>
            <a:custGeom>
              <a:avLst/>
              <a:gdLst/>
              <a:ahLst/>
              <a:cxnLst/>
              <a:rect l="l" t="t" r="r" b="b"/>
              <a:pathLst>
                <a:path w="191" h="481" extrusionOk="0">
                  <a:moveTo>
                    <a:pt x="5" y="0"/>
                  </a:moveTo>
                  <a:cubicBezTo>
                    <a:pt x="1" y="0"/>
                    <a:pt x="1" y="8"/>
                    <a:pt x="16" y="23"/>
                  </a:cubicBezTo>
                  <a:cubicBezTo>
                    <a:pt x="16" y="8"/>
                    <a:pt x="8" y="0"/>
                    <a:pt x="5" y="0"/>
                  </a:cubicBezTo>
                  <a:close/>
                  <a:moveTo>
                    <a:pt x="16" y="23"/>
                  </a:moveTo>
                  <a:lnTo>
                    <a:pt x="16" y="23"/>
                  </a:lnTo>
                  <a:cubicBezTo>
                    <a:pt x="44" y="167"/>
                    <a:pt x="74" y="313"/>
                    <a:pt x="132" y="457"/>
                  </a:cubicBezTo>
                  <a:cubicBezTo>
                    <a:pt x="146" y="473"/>
                    <a:pt x="161" y="480"/>
                    <a:pt x="172" y="480"/>
                  </a:cubicBezTo>
                  <a:cubicBezTo>
                    <a:pt x="183" y="480"/>
                    <a:pt x="190" y="473"/>
                    <a:pt x="190" y="457"/>
                  </a:cubicBezTo>
                  <a:lnTo>
                    <a:pt x="16" y="23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5958393" y="4357431"/>
              <a:ext cx="12694" cy="31759"/>
            </a:xfrm>
            <a:custGeom>
              <a:avLst/>
              <a:gdLst/>
              <a:ahLst/>
              <a:cxnLst/>
              <a:rect l="l" t="t" r="r" b="b"/>
              <a:pathLst>
                <a:path w="261" h="653" extrusionOk="0">
                  <a:moveTo>
                    <a:pt x="21" y="0"/>
                  </a:moveTo>
                  <a:cubicBezTo>
                    <a:pt x="13" y="0"/>
                    <a:pt x="0" y="13"/>
                    <a:pt x="0" y="13"/>
                  </a:cubicBezTo>
                  <a:cubicBezTo>
                    <a:pt x="86" y="217"/>
                    <a:pt x="144" y="420"/>
                    <a:pt x="203" y="652"/>
                  </a:cubicBezTo>
                  <a:cubicBezTo>
                    <a:pt x="203" y="652"/>
                    <a:pt x="261" y="652"/>
                    <a:pt x="233" y="624"/>
                  </a:cubicBezTo>
                  <a:cubicBezTo>
                    <a:pt x="175" y="420"/>
                    <a:pt x="117" y="217"/>
                    <a:pt x="28" y="13"/>
                  </a:cubicBez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5971038" y="4369347"/>
              <a:ext cx="14201" cy="26944"/>
            </a:xfrm>
            <a:custGeom>
              <a:avLst/>
              <a:gdLst/>
              <a:ahLst/>
              <a:cxnLst/>
              <a:rect l="l" t="t" r="r" b="b"/>
              <a:pathLst>
                <a:path w="292" h="554" extrusionOk="0">
                  <a:moveTo>
                    <a:pt x="1" y="0"/>
                  </a:moveTo>
                  <a:cubicBezTo>
                    <a:pt x="89" y="205"/>
                    <a:pt x="147" y="379"/>
                    <a:pt x="233" y="554"/>
                  </a:cubicBezTo>
                  <a:cubicBezTo>
                    <a:pt x="233" y="554"/>
                    <a:pt x="291" y="554"/>
                    <a:pt x="263" y="523"/>
                  </a:cubicBezTo>
                  <a:cubicBezTo>
                    <a:pt x="205" y="349"/>
                    <a:pt x="117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5985191" y="4381019"/>
              <a:ext cx="15612" cy="32829"/>
            </a:xfrm>
            <a:custGeom>
              <a:avLst/>
              <a:gdLst/>
              <a:ahLst/>
              <a:cxnLst/>
              <a:rect l="l" t="t" r="r" b="b"/>
              <a:pathLst>
                <a:path w="321" h="675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89" y="225"/>
                    <a:pt x="175" y="458"/>
                    <a:pt x="291" y="662"/>
                  </a:cubicBezTo>
                  <a:cubicBezTo>
                    <a:pt x="291" y="672"/>
                    <a:pt x="294" y="675"/>
                    <a:pt x="299" y="675"/>
                  </a:cubicBezTo>
                  <a:cubicBezTo>
                    <a:pt x="308" y="675"/>
                    <a:pt x="321" y="662"/>
                    <a:pt x="321" y="662"/>
                  </a:cubicBezTo>
                  <a:cubicBezTo>
                    <a:pt x="233" y="430"/>
                    <a:pt x="116" y="225"/>
                    <a:pt x="30" y="23"/>
                  </a:cubicBezTo>
                  <a:cubicBezTo>
                    <a:pt x="30" y="8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6002116" y="4395609"/>
              <a:ext cx="15660" cy="32780"/>
            </a:xfrm>
            <a:custGeom>
              <a:avLst/>
              <a:gdLst/>
              <a:ahLst/>
              <a:cxnLst/>
              <a:rect l="l" t="t" r="r" b="b"/>
              <a:pathLst>
                <a:path w="322" h="674" extrusionOk="0">
                  <a:moveTo>
                    <a:pt x="10" y="0"/>
                  </a:moveTo>
                  <a:cubicBezTo>
                    <a:pt x="1" y="0"/>
                    <a:pt x="1" y="14"/>
                    <a:pt x="1" y="14"/>
                  </a:cubicBezTo>
                  <a:cubicBezTo>
                    <a:pt x="117" y="216"/>
                    <a:pt x="205" y="448"/>
                    <a:pt x="291" y="653"/>
                  </a:cubicBezTo>
                  <a:cubicBezTo>
                    <a:pt x="291" y="667"/>
                    <a:pt x="299" y="674"/>
                    <a:pt x="307" y="674"/>
                  </a:cubicBezTo>
                  <a:cubicBezTo>
                    <a:pt x="314" y="674"/>
                    <a:pt x="322" y="667"/>
                    <a:pt x="322" y="653"/>
                  </a:cubicBezTo>
                  <a:cubicBezTo>
                    <a:pt x="233" y="420"/>
                    <a:pt x="147" y="216"/>
                    <a:pt x="31" y="14"/>
                  </a:cubicBezTo>
                  <a:cubicBezTo>
                    <a:pt x="21" y="3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6019089" y="4411708"/>
              <a:ext cx="12840" cy="24755"/>
            </a:xfrm>
            <a:custGeom>
              <a:avLst/>
              <a:gdLst/>
              <a:ahLst/>
              <a:cxnLst/>
              <a:rect l="l" t="t" r="r" b="b"/>
              <a:pathLst>
                <a:path w="264" h="509" extrusionOk="0">
                  <a:moveTo>
                    <a:pt x="1" y="1"/>
                  </a:moveTo>
                  <a:cubicBezTo>
                    <a:pt x="89" y="175"/>
                    <a:pt x="175" y="350"/>
                    <a:pt x="233" y="496"/>
                  </a:cubicBezTo>
                  <a:cubicBezTo>
                    <a:pt x="243" y="505"/>
                    <a:pt x="250" y="508"/>
                    <a:pt x="254" y="508"/>
                  </a:cubicBezTo>
                  <a:cubicBezTo>
                    <a:pt x="263" y="508"/>
                    <a:pt x="263" y="496"/>
                    <a:pt x="263" y="496"/>
                  </a:cubicBezTo>
                  <a:cubicBezTo>
                    <a:pt x="205" y="322"/>
                    <a:pt x="117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6033242" y="4424499"/>
              <a:ext cx="14153" cy="32488"/>
            </a:xfrm>
            <a:custGeom>
              <a:avLst/>
              <a:gdLst/>
              <a:ahLst/>
              <a:cxnLst/>
              <a:rect l="l" t="t" r="r" b="b"/>
              <a:pathLst>
                <a:path w="291" h="668" extrusionOk="0">
                  <a:moveTo>
                    <a:pt x="0" y="1"/>
                  </a:moveTo>
                  <a:cubicBezTo>
                    <a:pt x="88" y="233"/>
                    <a:pt x="174" y="435"/>
                    <a:pt x="263" y="668"/>
                  </a:cubicBezTo>
                  <a:cubicBezTo>
                    <a:pt x="263" y="668"/>
                    <a:pt x="291" y="668"/>
                    <a:pt x="291" y="640"/>
                  </a:cubicBezTo>
                  <a:cubicBezTo>
                    <a:pt x="205" y="435"/>
                    <a:pt x="116" y="203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6048805" y="4439381"/>
              <a:ext cx="11381" cy="24755"/>
            </a:xfrm>
            <a:custGeom>
              <a:avLst/>
              <a:gdLst/>
              <a:ahLst/>
              <a:cxnLst/>
              <a:rect l="l" t="t" r="r" b="b"/>
              <a:pathLst>
                <a:path w="234" h="509" extrusionOk="0">
                  <a:moveTo>
                    <a:pt x="22" y="1"/>
                  </a:moveTo>
                  <a:cubicBezTo>
                    <a:pt x="13" y="1"/>
                    <a:pt x="1" y="13"/>
                    <a:pt x="1" y="13"/>
                  </a:cubicBezTo>
                  <a:cubicBezTo>
                    <a:pt x="59" y="160"/>
                    <a:pt x="117" y="334"/>
                    <a:pt x="203" y="508"/>
                  </a:cubicBezTo>
                  <a:cubicBezTo>
                    <a:pt x="203" y="508"/>
                    <a:pt x="233" y="508"/>
                    <a:pt x="233" y="478"/>
                  </a:cubicBezTo>
                  <a:cubicBezTo>
                    <a:pt x="145" y="334"/>
                    <a:pt x="87" y="160"/>
                    <a:pt x="29" y="13"/>
                  </a:cubicBezTo>
                  <a:cubicBezTo>
                    <a:pt x="29" y="4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6058678" y="4446482"/>
              <a:ext cx="9970" cy="21837"/>
            </a:xfrm>
            <a:custGeom>
              <a:avLst/>
              <a:gdLst/>
              <a:ahLst/>
              <a:cxnLst/>
              <a:rect l="l" t="t" r="r" b="b"/>
              <a:pathLst>
                <a:path w="205" h="449" extrusionOk="0">
                  <a:moveTo>
                    <a:pt x="9" y="0"/>
                  </a:moveTo>
                  <a:cubicBezTo>
                    <a:pt x="0" y="0"/>
                    <a:pt x="0" y="14"/>
                    <a:pt x="0" y="14"/>
                  </a:cubicBezTo>
                  <a:lnTo>
                    <a:pt x="174" y="448"/>
                  </a:lnTo>
                  <a:cubicBezTo>
                    <a:pt x="174" y="448"/>
                    <a:pt x="205" y="448"/>
                    <a:pt x="205" y="420"/>
                  </a:cubicBezTo>
                  <a:cubicBezTo>
                    <a:pt x="147" y="274"/>
                    <a:pt x="88" y="130"/>
                    <a:pt x="30" y="14"/>
                  </a:cubicBezTo>
                  <a:cubicBezTo>
                    <a:pt x="20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6071421" y="4449935"/>
              <a:ext cx="9922" cy="26847"/>
            </a:xfrm>
            <a:custGeom>
              <a:avLst/>
              <a:gdLst/>
              <a:ahLst/>
              <a:cxnLst/>
              <a:rect l="l" t="t" r="r" b="b"/>
              <a:pathLst>
                <a:path w="204" h="552" extrusionOk="0">
                  <a:moveTo>
                    <a:pt x="1" y="1"/>
                  </a:moveTo>
                  <a:lnTo>
                    <a:pt x="1" y="1"/>
                  </a:lnTo>
                  <a:cubicBezTo>
                    <a:pt x="59" y="175"/>
                    <a:pt x="117" y="349"/>
                    <a:pt x="175" y="552"/>
                  </a:cubicBezTo>
                  <a:cubicBezTo>
                    <a:pt x="175" y="552"/>
                    <a:pt x="203" y="552"/>
                    <a:pt x="203" y="524"/>
                  </a:cubicBezTo>
                  <a:cubicBezTo>
                    <a:pt x="145" y="349"/>
                    <a:pt x="87" y="175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6086935" y="4469729"/>
              <a:ext cx="11332" cy="24026"/>
            </a:xfrm>
            <a:custGeom>
              <a:avLst/>
              <a:gdLst/>
              <a:ahLst/>
              <a:cxnLst/>
              <a:rect l="l" t="t" r="r" b="b"/>
              <a:pathLst>
                <a:path w="233" h="494" extrusionOk="0">
                  <a:moveTo>
                    <a:pt x="0" y="0"/>
                  </a:moveTo>
                  <a:cubicBezTo>
                    <a:pt x="58" y="175"/>
                    <a:pt x="116" y="349"/>
                    <a:pt x="175" y="493"/>
                  </a:cubicBezTo>
                  <a:cubicBezTo>
                    <a:pt x="205" y="493"/>
                    <a:pt x="233" y="493"/>
                    <a:pt x="205" y="465"/>
                  </a:cubicBezTo>
                  <a:cubicBezTo>
                    <a:pt x="147" y="319"/>
                    <a:pt x="89" y="175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6095398" y="4475371"/>
              <a:ext cx="11381" cy="26847"/>
            </a:xfrm>
            <a:custGeom>
              <a:avLst/>
              <a:gdLst/>
              <a:ahLst/>
              <a:cxnLst/>
              <a:rect l="l" t="t" r="r" b="b"/>
              <a:pathLst>
                <a:path w="234" h="552" extrusionOk="0">
                  <a:moveTo>
                    <a:pt x="1" y="1"/>
                  </a:moveTo>
                  <a:cubicBezTo>
                    <a:pt x="59" y="175"/>
                    <a:pt x="117" y="377"/>
                    <a:pt x="205" y="552"/>
                  </a:cubicBezTo>
                  <a:cubicBezTo>
                    <a:pt x="205" y="552"/>
                    <a:pt x="233" y="552"/>
                    <a:pt x="233" y="524"/>
                  </a:cubicBezTo>
                  <a:cubicBezTo>
                    <a:pt x="147" y="349"/>
                    <a:pt x="89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6105368" y="4482374"/>
              <a:ext cx="8511" cy="22664"/>
            </a:xfrm>
            <a:custGeom>
              <a:avLst/>
              <a:gdLst/>
              <a:ahLst/>
              <a:cxnLst/>
              <a:rect l="l" t="t" r="r" b="b"/>
              <a:pathLst>
                <a:path w="175" h="466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147"/>
                    <a:pt x="86" y="322"/>
                    <a:pt x="144" y="466"/>
                  </a:cubicBezTo>
                  <a:lnTo>
                    <a:pt x="174" y="466"/>
                  </a:lnTo>
                  <a:cubicBezTo>
                    <a:pt x="144" y="291"/>
                    <a:pt x="58" y="147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6112372" y="4489524"/>
              <a:ext cx="14153" cy="29327"/>
            </a:xfrm>
            <a:custGeom>
              <a:avLst/>
              <a:gdLst/>
              <a:ahLst/>
              <a:cxnLst/>
              <a:rect l="l" t="t" r="r" b="b"/>
              <a:pathLst>
                <a:path w="291" h="603" extrusionOk="0">
                  <a:moveTo>
                    <a:pt x="30" y="0"/>
                  </a:moveTo>
                  <a:cubicBezTo>
                    <a:pt x="30" y="0"/>
                    <a:pt x="0" y="0"/>
                    <a:pt x="30" y="28"/>
                  </a:cubicBezTo>
                  <a:cubicBezTo>
                    <a:pt x="89" y="202"/>
                    <a:pt x="175" y="407"/>
                    <a:pt x="263" y="581"/>
                  </a:cubicBezTo>
                  <a:cubicBezTo>
                    <a:pt x="263" y="595"/>
                    <a:pt x="270" y="602"/>
                    <a:pt x="277" y="602"/>
                  </a:cubicBezTo>
                  <a:cubicBezTo>
                    <a:pt x="284" y="602"/>
                    <a:pt x="291" y="595"/>
                    <a:pt x="291" y="581"/>
                  </a:cubicBezTo>
                  <a:cubicBezTo>
                    <a:pt x="205" y="407"/>
                    <a:pt x="116" y="202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6127984" y="4498327"/>
              <a:ext cx="12694" cy="27965"/>
            </a:xfrm>
            <a:custGeom>
              <a:avLst/>
              <a:gdLst/>
              <a:ahLst/>
              <a:cxnLst/>
              <a:rect l="l" t="t" r="r" b="b"/>
              <a:pathLst>
                <a:path w="261" h="575" extrusionOk="0">
                  <a:moveTo>
                    <a:pt x="4" y="1"/>
                  </a:moveTo>
                  <a:cubicBezTo>
                    <a:pt x="0" y="1"/>
                    <a:pt x="0" y="7"/>
                    <a:pt x="0" y="21"/>
                  </a:cubicBezTo>
                  <a:cubicBezTo>
                    <a:pt x="58" y="196"/>
                    <a:pt x="144" y="400"/>
                    <a:pt x="232" y="575"/>
                  </a:cubicBezTo>
                  <a:cubicBezTo>
                    <a:pt x="260" y="575"/>
                    <a:pt x="260" y="575"/>
                    <a:pt x="260" y="544"/>
                  </a:cubicBezTo>
                  <a:cubicBezTo>
                    <a:pt x="174" y="370"/>
                    <a:pt x="86" y="196"/>
                    <a:pt x="28" y="21"/>
                  </a:cubicBezTo>
                  <a:cubicBezTo>
                    <a:pt x="14" y="7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6140629" y="4510631"/>
              <a:ext cx="12840" cy="24123"/>
            </a:xfrm>
            <a:custGeom>
              <a:avLst/>
              <a:gdLst/>
              <a:ahLst/>
              <a:cxnLst/>
              <a:rect l="l" t="t" r="r" b="b"/>
              <a:pathLst>
                <a:path w="264" h="496" extrusionOk="0">
                  <a:moveTo>
                    <a:pt x="31" y="1"/>
                  </a:moveTo>
                  <a:cubicBezTo>
                    <a:pt x="31" y="1"/>
                    <a:pt x="0" y="1"/>
                    <a:pt x="0" y="31"/>
                  </a:cubicBezTo>
                  <a:cubicBezTo>
                    <a:pt x="31" y="175"/>
                    <a:pt x="89" y="380"/>
                    <a:pt x="233" y="496"/>
                  </a:cubicBezTo>
                  <a:cubicBezTo>
                    <a:pt x="233" y="496"/>
                    <a:pt x="263" y="496"/>
                    <a:pt x="233" y="466"/>
                  </a:cubicBezTo>
                  <a:cubicBezTo>
                    <a:pt x="147" y="322"/>
                    <a:pt x="58" y="20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6151912" y="4520602"/>
              <a:ext cx="12353" cy="26068"/>
            </a:xfrm>
            <a:custGeom>
              <a:avLst/>
              <a:gdLst/>
              <a:ahLst/>
              <a:cxnLst/>
              <a:rect l="l" t="t" r="r" b="b"/>
              <a:pathLst>
                <a:path w="254" h="536" extrusionOk="0">
                  <a:moveTo>
                    <a:pt x="31" y="0"/>
                  </a:moveTo>
                  <a:cubicBezTo>
                    <a:pt x="31" y="0"/>
                    <a:pt x="1" y="0"/>
                    <a:pt x="31" y="28"/>
                  </a:cubicBezTo>
                  <a:cubicBezTo>
                    <a:pt x="89" y="175"/>
                    <a:pt x="147" y="349"/>
                    <a:pt x="205" y="523"/>
                  </a:cubicBezTo>
                  <a:cubicBezTo>
                    <a:pt x="215" y="533"/>
                    <a:pt x="224" y="536"/>
                    <a:pt x="232" y="536"/>
                  </a:cubicBezTo>
                  <a:cubicBezTo>
                    <a:pt x="247" y="536"/>
                    <a:pt x="253" y="523"/>
                    <a:pt x="233" y="523"/>
                  </a:cubicBezTo>
                  <a:cubicBezTo>
                    <a:pt x="175" y="349"/>
                    <a:pt x="117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6163244" y="4530426"/>
              <a:ext cx="12791" cy="30786"/>
            </a:xfrm>
            <a:custGeom>
              <a:avLst/>
              <a:gdLst/>
              <a:ahLst/>
              <a:cxnLst/>
              <a:rect l="l" t="t" r="r" b="b"/>
              <a:pathLst>
                <a:path w="263" h="633" extrusionOk="0">
                  <a:moveTo>
                    <a:pt x="0" y="1"/>
                  </a:moveTo>
                  <a:cubicBezTo>
                    <a:pt x="89" y="205"/>
                    <a:pt x="147" y="407"/>
                    <a:pt x="233" y="612"/>
                  </a:cubicBezTo>
                  <a:cubicBezTo>
                    <a:pt x="233" y="626"/>
                    <a:pt x="240" y="633"/>
                    <a:pt x="248" y="633"/>
                  </a:cubicBezTo>
                  <a:cubicBezTo>
                    <a:pt x="255" y="633"/>
                    <a:pt x="263" y="626"/>
                    <a:pt x="263" y="612"/>
                  </a:cubicBezTo>
                  <a:cubicBezTo>
                    <a:pt x="205" y="407"/>
                    <a:pt x="117" y="205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6178856" y="4546038"/>
              <a:ext cx="9873" cy="24026"/>
            </a:xfrm>
            <a:custGeom>
              <a:avLst/>
              <a:gdLst/>
              <a:ahLst/>
              <a:cxnLst/>
              <a:rect l="l" t="t" r="r" b="b"/>
              <a:pathLst>
                <a:path w="203" h="494" extrusionOk="0">
                  <a:moveTo>
                    <a:pt x="0" y="0"/>
                  </a:moveTo>
                  <a:cubicBezTo>
                    <a:pt x="58" y="175"/>
                    <a:pt x="116" y="349"/>
                    <a:pt x="174" y="493"/>
                  </a:cubicBezTo>
                  <a:cubicBezTo>
                    <a:pt x="174" y="493"/>
                    <a:pt x="202" y="493"/>
                    <a:pt x="202" y="465"/>
                  </a:cubicBezTo>
                  <a:cubicBezTo>
                    <a:pt x="144" y="319"/>
                    <a:pt x="86" y="14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6190139" y="4557321"/>
              <a:ext cx="12694" cy="27479"/>
            </a:xfrm>
            <a:custGeom>
              <a:avLst/>
              <a:gdLst/>
              <a:ahLst/>
              <a:cxnLst/>
              <a:rect l="l" t="t" r="r" b="b"/>
              <a:pathLst>
                <a:path w="261" h="565" extrusionOk="0">
                  <a:moveTo>
                    <a:pt x="28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59" y="203"/>
                    <a:pt x="145" y="377"/>
                    <a:pt x="233" y="552"/>
                  </a:cubicBezTo>
                  <a:cubicBezTo>
                    <a:pt x="233" y="561"/>
                    <a:pt x="235" y="564"/>
                    <a:pt x="239" y="564"/>
                  </a:cubicBezTo>
                  <a:cubicBezTo>
                    <a:pt x="247" y="564"/>
                    <a:pt x="261" y="544"/>
                    <a:pt x="261" y="524"/>
                  </a:cubicBezTo>
                  <a:cubicBezTo>
                    <a:pt x="175" y="350"/>
                    <a:pt x="87" y="175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6204292" y="4565832"/>
              <a:ext cx="9873" cy="27916"/>
            </a:xfrm>
            <a:custGeom>
              <a:avLst/>
              <a:gdLst/>
              <a:ahLst/>
              <a:cxnLst/>
              <a:rect l="l" t="t" r="r" b="b"/>
              <a:pathLst>
                <a:path w="203" h="574" extrusionOk="0">
                  <a:moveTo>
                    <a:pt x="0" y="0"/>
                  </a:moveTo>
                  <a:cubicBezTo>
                    <a:pt x="86" y="202"/>
                    <a:pt x="144" y="377"/>
                    <a:pt x="174" y="551"/>
                  </a:cubicBezTo>
                  <a:cubicBezTo>
                    <a:pt x="174" y="566"/>
                    <a:pt x="181" y="574"/>
                    <a:pt x="188" y="574"/>
                  </a:cubicBezTo>
                  <a:cubicBezTo>
                    <a:pt x="195" y="574"/>
                    <a:pt x="202" y="566"/>
                    <a:pt x="202" y="551"/>
                  </a:cubicBezTo>
                  <a:cubicBezTo>
                    <a:pt x="174" y="377"/>
                    <a:pt x="116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6219758" y="4577115"/>
              <a:ext cx="10019" cy="27965"/>
            </a:xfrm>
            <a:custGeom>
              <a:avLst/>
              <a:gdLst/>
              <a:ahLst/>
              <a:cxnLst/>
              <a:rect l="l" t="t" r="r" b="b"/>
              <a:pathLst>
                <a:path w="206" h="575" extrusionOk="0">
                  <a:moveTo>
                    <a:pt x="31" y="1"/>
                  </a:moveTo>
                  <a:cubicBezTo>
                    <a:pt x="31" y="1"/>
                    <a:pt x="1" y="1"/>
                    <a:pt x="1" y="29"/>
                  </a:cubicBezTo>
                  <a:lnTo>
                    <a:pt x="175" y="552"/>
                  </a:lnTo>
                  <a:cubicBezTo>
                    <a:pt x="175" y="567"/>
                    <a:pt x="182" y="574"/>
                    <a:pt x="190" y="574"/>
                  </a:cubicBezTo>
                  <a:cubicBezTo>
                    <a:pt x="198" y="574"/>
                    <a:pt x="205" y="567"/>
                    <a:pt x="205" y="552"/>
                  </a:cubicBezTo>
                  <a:cubicBezTo>
                    <a:pt x="175" y="377"/>
                    <a:pt x="89" y="203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6232549" y="4591268"/>
              <a:ext cx="9873" cy="23248"/>
            </a:xfrm>
            <a:custGeom>
              <a:avLst/>
              <a:gdLst/>
              <a:ahLst/>
              <a:cxnLst/>
              <a:rect l="l" t="t" r="r" b="b"/>
              <a:pathLst>
                <a:path w="203" h="478" extrusionOk="0">
                  <a:moveTo>
                    <a:pt x="0" y="0"/>
                  </a:moveTo>
                  <a:cubicBezTo>
                    <a:pt x="58" y="144"/>
                    <a:pt x="116" y="319"/>
                    <a:pt x="144" y="465"/>
                  </a:cubicBezTo>
                  <a:cubicBezTo>
                    <a:pt x="154" y="474"/>
                    <a:pt x="164" y="478"/>
                    <a:pt x="173" y="478"/>
                  </a:cubicBezTo>
                  <a:cubicBezTo>
                    <a:pt x="190" y="478"/>
                    <a:pt x="202" y="465"/>
                    <a:pt x="202" y="465"/>
                  </a:cubicBezTo>
                  <a:cubicBezTo>
                    <a:pt x="144" y="291"/>
                    <a:pt x="86" y="144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6245195" y="4601433"/>
              <a:ext cx="7149" cy="20573"/>
            </a:xfrm>
            <a:custGeom>
              <a:avLst/>
              <a:gdLst/>
              <a:ahLst/>
              <a:cxnLst/>
              <a:rect l="l" t="t" r="r" b="b"/>
              <a:pathLst>
                <a:path w="147" h="423" extrusionOk="0">
                  <a:moveTo>
                    <a:pt x="16" y="1"/>
                  </a:moveTo>
                  <a:cubicBezTo>
                    <a:pt x="8" y="1"/>
                    <a:pt x="1" y="9"/>
                    <a:pt x="1" y="24"/>
                  </a:cubicBezTo>
                  <a:cubicBezTo>
                    <a:pt x="31" y="168"/>
                    <a:pt x="59" y="284"/>
                    <a:pt x="117" y="400"/>
                  </a:cubicBezTo>
                  <a:cubicBezTo>
                    <a:pt x="117" y="415"/>
                    <a:pt x="124" y="423"/>
                    <a:pt x="132" y="423"/>
                  </a:cubicBezTo>
                  <a:cubicBezTo>
                    <a:pt x="139" y="423"/>
                    <a:pt x="147" y="415"/>
                    <a:pt x="147" y="400"/>
                  </a:cubicBezTo>
                  <a:cubicBezTo>
                    <a:pt x="89" y="284"/>
                    <a:pt x="59" y="140"/>
                    <a:pt x="31" y="24"/>
                  </a:cubicBezTo>
                  <a:cubicBezTo>
                    <a:pt x="31" y="9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6256478" y="4608971"/>
              <a:ext cx="7198" cy="25728"/>
            </a:xfrm>
            <a:custGeom>
              <a:avLst/>
              <a:gdLst/>
              <a:ahLst/>
              <a:cxnLst/>
              <a:rect l="l" t="t" r="r" b="b"/>
              <a:pathLst>
                <a:path w="148" h="529" extrusionOk="0">
                  <a:moveTo>
                    <a:pt x="23" y="0"/>
                  </a:moveTo>
                  <a:cubicBezTo>
                    <a:pt x="14" y="0"/>
                    <a:pt x="1" y="13"/>
                    <a:pt x="1" y="13"/>
                  </a:cubicBezTo>
                  <a:cubicBezTo>
                    <a:pt x="31" y="187"/>
                    <a:pt x="59" y="361"/>
                    <a:pt x="117" y="508"/>
                  </a:cubicBezTo>
                  <a:cubicBezTo>
                    <a:pt x="117" y="522"/>
                    <a:pt x="125" y="529"/>
                    <a:pt x="132" y="529"/>
                  </a:cubicBezTo>
                  <a:cubicBezTo>
                    <a:pt x="140" y="529"/>
                    <a:pt x="147" y="522"/>
                    <a:pt x="147" y="508"/>
                  </a:cubicBezTo>
                  <a:cubicBezTo>
                    <a:pt x="117" y="334"/>
                    <a:pt x="59" y="187"/>
                    <a:pt x="31" y="13"/>
                  </a:cubicBezTo>
                  <a:cubicBezTo>
                    <a:pt x="31" y="3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6270631" y="4619525"/>
              <a:ext cx="8511" cy="29667"/>
            </a:xfrm>
            <a:custGeom>
              <a:avLst/>
              <a:gdLst/>
              <a:ahLst/>
              <a:cxnLst/>
              <a:rect l="l" t="t" r="r" b="b"/>
              <a:pathLst>
                <a:path w="175" h="610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1" y="203"/>
                    <a:pt x="59" y="435"/>
                    <a:pt x="147" y="609"/>
                  </a:cubicBezTo>
                  <a:cubicBezTo>
                    <a:pt x="147" y="609"/>
                    <a:pt x="175" y="609"/>
                    <a:pt x="175" y="581"/>
                  </a:cubicBezTo>
                  <a:cubicBezTo>
                    <a:pt x="89" y="407"/>
                    <a:pt x="31" y="233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6281914" y="4632559"/>
              <a:ext cx="7198" cy="32245"/>
            </a:xfrm>
            <a:custGeom>
              <a:avLst/>
              <a:gdLst/>
              <a:ahLst/>
              <a:cxnLst/>
              <a:rect l="l" t="t" r="r" b="b"/>
              <a:pathLst>
                <a:path w="148" h="663" extrusionOk="0">
                  <a:moveTo>
                    <a:pt x="16" y="0"/>
                  </a:moveTo>
                  <a:cubicBezTo>
                    <a:pt x="9" y="0"/>
                    <a:pt x="1" y="8"/>
                    <a:pt x="1" y="23"/>
                  </a:cubicBezTo>
                  <a:cubicBezTo>
                    <a:pt x="1" y="225"/>
                    <a:pt x="31" y="458"/>
                    <a:pt x="117" y="662"/>
                  </a:cubicBezTo>
                  <a:cubicBezTo>
                    <a:pt x="147" y="662"/>
                    <a:pt x="147" y="662"/>
                    <a:pt x="147" y="632"/>
                  </a:cubicBezTo>
                  <a:cubicBezTo>
                    <a:pt x="89" y="430"/>
                    <a:pt x="31" y="225"/>
                    <a:pt x="31" y="23"/>
                  </a:cubicBezTo>
                  <a:cubicBezTo>
                    <a:pt x="31" y="8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6290425" y="4653424"/>
              <a:ext cx="7149" cy="27965"/>
            </a:xfrm>
            <a:custGeom>
              <a:avLst/>
              <a:gdLst/>
              <a:ahLst/>
              <a:cxnLst/>
              <a:rect l="l" t="t" r="r" b="b"/>
              <a:pathLst>
                <a:path w="147" h="575" extrusionOk="0">
                  <a:moveTo>
                    <a:pt x="0" y="1"/>
                  </a:moveTo>
                  <a:cubicBezTo>
                    <a:pt x="31" y="203"/>
                    <a:pt x="58" y="377"/>
                    <a:pt x="89" y="552"/>
                  </a:cubicBezTo>
                  <a:cubicBezTo>
                    <a:pt x="89" y="567"/>
                    <a:pt x="103" y="574"/>
                    <a:pt x="118" y="574"/>
                  </a:cubicBezTo>
                  <a:cubicBezTo>
                    <a:pt x="132" y="574"/>
                    <a:pt x="147" y="567"/>
                    <a:pt x="147" y="552"/>
                  </a:cubicBezTo>
                  <a:cubicBezTo>
                    <a:pt x="117" y="377"/>
                    <a:pt x="89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6291884" y="4683869"/>
              <a:ext cx="5690" cy="16195"/>
            </a:xfrm>
            <a:custGeom>
              <a:avLst/>
              <a:gdLst/>
              <a:ahLst/>
              <a:cxnLst/>
              <a:rect l="l" t="t" r="r" b="b"/>
              <a:pathLst>
                <a:path w="117" h="333" extrusionOk="0">
                  <a:moveTo>
                    <a:pt x="21" y="0"/>
                  </a:moveTo>
                  <a:cubicBezTo>
                    <a:pt x="13" y="0"/>
                    <a:pt x="1" y="14"/>
                    <a:pt x="1" y="14"/>
                  </a:cubicBezTo>
                  <a:cubicBezTo>
                    <a:pt x="28" y="130"/>
                    <a:pt x="59" y="216"/>
                    <a:pt x="87" y="332"/>
                  </a:cubicBezTo>
                  <a:cubicBezTo>
                    <a:pt x="87" y="332"/>
                    <a:pt x="117" y="332"/>
                    <a:pt x="117" y="304"/>
                  </a:cubicBezTo>
                  <a:cubicBezTo>
                    <a:pt x="87" y="216"/>
                    <a:pt x="59" y="100"/>
                    <a:pt x="28" y="14"/>
                  </a:cubicBez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6290425" y="4688684"/>
              <a:ext cx="4329" cy="19503"/>
            </a:xfrm>
            <a:custGeom>
              <a:avLst/>
              <a:gdLst/>
              <a:ahLst/>
              <a:cxnLst/>
              <a:rect l="l" t="t" r="r" b="b"/>
              <a:pathLst>
                <a:path w="89" h="401" extrusionOk="0">
                  <a:moveTo>
                    <a:pt x="0" y="1"/>
                  </a:moveTo>
                  <a:cubicBezTo>
                    <a:pt x="31" y="117"/>
                    <a:pt x="31" y="264"/>
                    <a:pt x="31" y="380"/>
                  </a:cubicBezTo>
                  <a:cubicBezTo>
                    <a:pt x="31" y="394"/>
                    <a:pt x="38" y="401"/>
                    <a:pt x="44" y="401"/>
                  </a:cubicBezTo>
                  <a:cubicBezTo>
                    <a:pt x="51" y="401"/>
                    <a:pt x="58" y="394"/>
                    <a:pt x="58" y="380"/>
                  </a:cubicBezTo>
                  <a:cubicBezTo>
                    <a:pt x="89" y="264"/>
                    <a:pt x="58" y="11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6287604" y="4693013"/>
              <a:ext cx="1508" cy="20816"/>
            </a:xfrm>
            <a:custGeom>
              <a:avLst/>
              <a:gdLst/>
              <a:ahLst/>
              <a:cxnLst/>
              <a:rect l="l" t="t" r="r" b="b"/>
              <a:pathLst>
                <a:path w="31" h="428" extrusionOk="0">
                  <a:moveTo>
                    <a:pt x="0" y="0"/>
                  </a:moveTo>
                  <a:lnTo>
                    <a:pt x="0" y="407"/>
                  </a:lnTo>
                  <a:cubicBezTo>
                    <a:pt x="0" y="421"/>
                    <a:pt x="8" y="428"/>
                    <a:pt x="15" y="428"/>
                  </a:cubicBezTo>
                  <a:cubicBezTo>
                    <a:pt x="23" y="428"/>
                    <a:pt x="30" y="421"/>
                    <a:pt x="30" y="40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6216937" y="4655564"/>
              <a:ext cx="56563" cy="47322"/>
            </a:xfrm>
            <a:custGeom>
              <a:avLst/>
              <a:gdLst/>
              <a:ahLst/>
              <a:cxnLst/>
              <a:rect l="l" t="t" r="r" b="b"/>
              <a:pathLst>
                <a:path w="1163" h="973" extrusionOk="0">
                  <a:moveTo>
                    <a:pt x="597" y="0"/>
                  </a:moveTo>
                  <a:cubicBezTo>
                    <a:pt x="466" y="0"/>
                    <a:pt x="335" y="44"/>
                    <a:pt x="233" y="131"/>
                  </a:cubicBezTo>
                  <a:cubicBezTo>
                    <a:pt x="59" y="305"/>
                    <a:pt x="0" y="596"/>
                    <a:pt x="233" y="740"/>
                  </a:cubicBezTo>
                  <a:cubicBezTo>
                    <a:pt x="263" y="740"/>
                    <a:pt x="263" y="712"/>
                    <a:pt x="263" y="712"/>
                  </a:cubicBezTo>
                  <a:cubicBezTo>
                    <a:pt x="31" y="538"/>
                    <a:pt x="147" y="247"/>
                    <a:pt x="379" y="131"/>
                  </a:cubicBezTo>
                  <a:cubicBezTo>
                    <a:pt x="445" y="98"/>
                    <a:pt x="518" y="81"/>
                    <a:pt x="592" y="81"/>
                  </a:cubicBezTo>
                  <a:cubicBezTo>
                    <a:pt x="716" y="81"/>
                    <a:pt x="840" y="127"/>
                    <a:pt x="930" y="217"/>
                  </a:cubicBezTo>
                  <a:cubicBezTo>
                    <a:pt x="1077" y="363"/>
                    <a:pt x="1077" y="624"/>
                    <a:pt x="930" y="770"/>
                  </a:cubicBezTo>
                  <a:cubicBezTo>
                    <a:pt x="844" y="856"/>
                    <a:pt x="728" y="886"/>
                    <a:pt x="612" y="886"/>
                  </a:cubicBezTo>
                  <a:cubicBezTo>
                    <a:pt x="593" y="890"/>
                    <a:pt x="574" y="892"/>
                    <a:pt x="557" y="892"/>
                  </a:cubicBezTo>
                  <a:cubicBezTo>
                    <a:pt x="443" y="892"/>
                    <a:pt x="368" y="817"/>
                    <a:pt x="291" y="740"/>
                  </a:cubicBezTo>
                  <a:cubicBezTo>
                    <a:pt x="286" y="735"/>
                    <a:pt x="280" y="733"/>
                    <a:pt x="273" y="733"/>
                  </a:cubicBezTo>
                  <a:cubicBezTo>
                    <a:pt x="244" y="733"/>
                    <a:pt x="210" y="775"/>
                    <a:pt x="233" y="798"/>
                  </a:cubicBezTo>
                  <a:cubicBezTo>
                    <a:pt x="349" y="886"/>
                    <a:pt x="465" y="972"/>
                    <a:pt x="612" y="972"/>
                  </a:cubicBezTo>
                  <a:cubicBezTo>
                    <a:pt x="728" y="972"/>
                    <a:pt x="872" y="914"/>
                    <a:pt x="988" y="828"/>
                  </a:cubicBezTo>
                  <a:cubicBezTo>
                    <a:pt x="1163" y="624"/>
                    <a:pt x="1135" y="333"/>
                    <a:pt x="960" y="131"/>
                  </a:cubicBezTo>
                  <a:cubicBezTo>
                    <a:pt x="858" y="44"/>
                    <a:pt x="727" y="0"/>
                    <a:pt x="597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1"/>
            <p:cNvSpPr/>
            <p:nvPr/>
          </p:nvSpPr>
          <p:spPr>
            <a:xfrm>
              <a:off x="6228221" y="4684502"/>
              <a:ext cx="4377" cy="9922"/>
            </a:xfrm>
            <a:custGeom>
              <a:avLst/>
              <a:gdLst/>
              <a:ahLst/>
              <a:cxnLst/>
              <a:rect l="l" t="t" r="r" b="b"/>
              <a:pathLst>
                <a:path w="90" h="204" extrusionOk="0">
                  <a:moveTo>
                    <a:pt x="31" y="1"/>
                  </a:moveTo>
                  <a:cubicBezTo>
                    <a:pt x="31" y="1"/>
                    <a:pt x="1" y="1"/>
                    <a:pt x="1" y="29"/>
                  </a:cubicBezTo>
                  <a:cubicBezTo>
                    <a:pt x="1" y="87"/>
                    <a:pt x="31" y="145"/>
                    <a:pt x="59" y="203"/>
                  </a:cubicBezTo>
                  <a:cubicBezTo>
                    <a:pt x="59" y="203"/>
                    <a:pt x="89" y="203"/>
                    <a:pt x="89" y="175"/>
                  </a:cubicBezTo>
                  <a:cubicBezTo>
                    <a:pt x="59" y="117"/>
                    <a:pt x="31" y="59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6231042" y="4684502"/>
              <a:ext cx="5739" cy="12742"/>
            </a:xfrm>
            <a:custGeom>
              <a:avLst/>
              <a:gdLst/>
              <a:ahLst/>
              <a:cxnLst/>
              <a:rect l="l" t="t" r="r" b="b"/>
              <a:pathLst>
                <a:path w="118" h="262" extrusionOk="0">
                  <a:moveTo>
                    <a:pt x="1" y="1"/>
                  </a:moveTo>
                  <a:lnTo>
                    <a:pt x="89" y="261"/>
                  </a:lnTo>
                  <a:cubicBezTo>
                    <a:pt x="89" y="261"/>
                    <a:pt x="117" y="261"/>
                    <a:pt x="117" y="233"/>
                  </a:cubicBezTo>
                  <a:cubicBezTo>
                    <a:pt x="117" y="203"/>
                    <a:pt x="89" y="175"/>
                    <a:pt x="59" y="117"/>
                  </a:cubicBezTo>
                  <a:cubicBezTo>
                    <a:pt x="59" y="87"/>
                    <a:pt x="31" y="59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1"/>
            <p:cNvSpPr/>
            <p:nvPr/>
          </p:nvSpPr>
          <p:spPr>
            <a:xfrm>
              <a:off x="6235370" y="4685280"/>
              <a:ext cx="6614" cy="15417"/>
            </a:xfrm>
            <a:custGeom>
              <a:avLst/>
              <a:gdLst/>
              <a:ahLst/>
              <a:cxnLst/>
              <a:rect l="l" t="t" r="r" b="b"/>
              <a:pathLst>
                <a:path w="136" h="317" extrusionOk="0">
                  <a:moveTo>
                    <a:pt x="9" y="0"/>
                  </a:moveTo>
                  <a:cubicBezTo>
                    <a:pt x="0" y="0"/>
                    <a:pt x="0" y="13"/>
                    <a:pt x="0" y="13"/>
                  </a:cubicBezTo>
                  <a:cubicBezTo>
                    <a:pt x="28" y="101"/>
                    <a:pt x="58" y="217"/>
                    <a:pt x="86" y="303"/>
                  </a:cubicBezTo>
                  <a:cubicBezTo>
                    <a:pt x="96" y="313"/>
                    <a:pt x="106" y="317"/>
                    <a:pt x="114" y="317"/>
                  </a:cubicBezTo>
                  <a:cubicBezTo>
                    <a:pt x="129" y="317"/>
                    <a:pt x="135" y="303"/>
                    <a:pt x="117" y="303"/>
                  </a:cubicBezTo>
                  <a:cubicBezTo>
                    <a:pt x="86" y="187"/>
                    <a:pt x="58" y="101"/>
                    <a:pt x="28" y="13"/>
                  </a:cubicBez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6239553" y="4684502"/>
              <a:ext cx="7149" cy="15563"/>
            </a:xfrm>
            <a:custGeom>
              <a:avLst/>
              <a:gdLst/>
              <a:ahLst/>
              <a:cxnLst/>
              <a:rect l="l" t="t" r="r" b="b"/>
              <a:pathLst>
                <a:path w="147" h="320" extrusionOk="0">
                  <a:moveTo>
                    <a:pt x="0" y="1"/>
                  </a:moveTo>
                  <a:cubicBezTo>
                    <a:pt x="31" y="117"/>
                    <a:pt x="58" y="203"/>
                    <a:pt x="89" y="319"/>
                  </a:cubicBezTo>
                  <a:cubicBezTo>
                    <a:pt x="117" y="319"/>
                    <a:pt x="147" y="319"/>
                    <a:pt x="117" y="291"/>
                  </a:cubicBezTo>
                  <a:cubicBezTo>
                    <a:pt x="89" y="203"/>
                    <a:pt x="58" y="8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6242374" y="4681681"/>
              <a:ext cx="8511" cy="16195"/>
            </a:xfrm>
            <a:custGeom>
              <a:avLst/>
              <a:gdLst/>
              <a:ahLst/>
              <a:cxnLst/>
              <a:rect l="l" t="t" r="r" b="b"/>
              <a:pathLst>
                <a:path w="175" h="333" extrusionOk="0">
                  <a:moveTo>
                    <a:pt x="0" y="1"/>
                  </a:moveTo>
                  <a:cubicBezTo>
                    <a:pt x="31" y="117"/>
                    <a:pt x="89" y="233"/>
                    <a:pt x="147" y="319"/>
                  </a:cubicBezTo>
                  <a:cubicBezTo>
                    <a:pt x="147" y="329"/>
                    <a:pt x="150" y="333"/>
                    <a:pt x="154" y="333"/>
                  </a:cubicBezTo>
                  <a:cubicBezTo>
                    <a:pt x="162" y="333"/>
                    <a:pt x="175" y="319"/>
                    <a:pt x="175" y="319"/>
                  </a:cubicBezTo>
                  <a:cubicBezTo>
                    <a:pt x="117" y="203"/>
                    <a:pt x="89" y="11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6245195" y="4680222"/>
              <a:ext cx="10019" cy="15660"/>
            </a:xfrm>
            <a:custGeom>
              <a:avLst/>
              <a:gdLst/>
              <a:ahLst/>
              <a:cxnLst/>
              <a:rect l="l" t="t" r="r" b="b"/>
              <a:pathLst>
                <a:path w="206" h="322" extrusionOk="0">
                  <a:moveTo>
                    <a:pt x="1" y="1"/>
                  </a:moveTo>
                  <a:cubicBezTo>
                    <a:pt x="1" y="31"/>
                    <a:pt x="1" y="31"/>
                    <a:pt x="31" y="31"/>
                  </a:cubicBezTo>
                  <a:cubicBezTo>
                    <a:pt x="31" y="31"/>
                    <a:pt x="147" y="291"/>
                    <a:pt x="147" y="321"/>
                  </a:cubicBezTo>
                  <a:cubicBezTo>
                    <a:pt x="175" y="321"/>
                    <a:pt x="205" y="321"/>
                    <a:pt x="175" y="291"/>
                  </a:cubicBezTo>
                  <a:cubicBezTo>
                    <a:pt x="147" y="233"/>
                    <a:pt x="117" y="147"/>
                    <a:pt x="89" y="89"/>
                  </a:cubicBezTo>
                  <a:cubicBezTo>
                    <a:pt x="59" y="59"/>
                    <a:pt x="59" y="1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1"/>
            <p:cNvSpPr/>
            <p:nvPr/>
          </p:nvSpPr>
          <p:spPr>
            <a:xfrm>
              <a:off x="6249474" y="4677790"/>
              <a:ext cx="11381" cy="18092"/>
            </a:xfrm>
            <a:custGeom>
              <a:avLst/>
              <a:gdLst/>
              <a:ahLst/>
              <a:cxnLst/>
              <a:rect l="l" t="t" r="r" b="b"/>
              <a:pathLst>
                <a:path w="234" h="372" extrusionOk="0">
                  <a:moveTo>
                    <a:pt x="15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52" y="126"/>
                    <a:pt x="104" y="229"/>
                    <a:pt x="175" y="332"/>
                  </a:cubicBezTo>
                  <a:lnTo>
                    <a:pt x="175" y="332"/>
                  </a:lnTo>
                  <a:lnTo>
                    <a:pt x="175" y="341"/>
                  </a:lnTo>
                  <a:lnTo>
                    <a:pt x="181" y="341"/>
                  </a:lnTo>
                  <a:cubicBezTo>
                    <a:pt x="188" y="351"/>
                    <a:pt x="196" y="361"/>
                    <a:pt x="203" y="371"/>
                  </a:cubicBezTo>
                  <a:cubicBezTo>
                    <a:pt x="203" y="371"/>
                    <a:pt x="233" y="371"/>
                    <a:pt x="233" y="341"/>
                  </a:cubicBezTo>
                  <a:cubicBezTo>
                    <a:pt x="233" y="313"/>
                    <a:pt x="203" y="313"/>
                    <a:pt x="203" y="283"/>
                  </a:cubicBezTo>
                  <a:cubicBezTo>
                    <a:pt x="203" y="275"/>
                    <a:pt x="201" y="272"/>
                    <a:pt x="197" y="272"/>
                  </a:cubicBezTo>
                  <a:cubicBezTo>
                    <a:pt x="195" y="272"/>
                    <a:pt x="191" y="274"/>
                    <a:pt x="188" y="278"/>
                  </a:cubicBezTo>
                  <a:lnTo>
                    <a:pt x="188" y="278"/>
                  </a:lnTo>
                  <a:cubicBezTo>
                    <a:pt x="124" y="184"/>
                    <a:pt x="76" y="93"/>
                    <a:pt x="29" y="23"/>
                  </a:cubicBezTo>
                  <a:cubicBezTo>
                    <a:pt x="29" y="8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6253657" y="4673218"/>
              <a:ext cx="10019" cy="16147"/>
            </a:xfrm>
            <a:custGeom>
              <a:avLst/>
              <a:gdLst/>
              <a:ahLst/>
              <a:cxnLst/>
              <a:rect l="l" t="t" r="r" b="b"/>
              <a:pathLst>
                <a:path w="206" h="332" extrusionOk="0">
                  <a:moveTo>
                    <a:pt x="31" y="0"/>
                  </a:moveTo>
                  <a:cubicBezTo>
                    <a:pt x="1" y="0"/>
                    <a:pt x="1" y="28"/>
                    <a:pt x="1" y="28"/>
                  </a:cubicBezTo>
                  <a:cubicBezTo>
                    <a:pt x="59" y="86"/>
                    <a:pt x="59" y="145"/>
                    <a:pt x="89" y="203"/>
                  </a:cubicBezTo>
                  <a:cubicBezTo>
                    <a:pt x="117" y="233"/>
                    <a:pt x="147" y="291"/>
                    <a:pt x="175" y="319"/>
                  </a:cubicBezTo>
                  <a:cubicBezTo>
                    <a:pt x="175" y="328"/>
                    <a:pt x="178" y="331"/>
                    <a:pt x="182" y="331"/>
                  </a:cubicBezTo>
                  <a:cubicBezTo>
                    <a:pt x="190" y="331"/>
                    <a:pt x="205" y="311"/>
                    <a:pt x="205" y="291"/>
                  </a:cubicBezTo>
                  <a:cubicBezTo>
                    <a:pt x="175" y="233"/>
                    <a:pt x="117" y="175"/>
                    <a:pt x="89" y="117"/>
                  </a:cubicBezTo>
                  <a:cubicBezTo>
                    <a:pt x="89" y="86"/>
                    <a:pt x="59" y="28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1"/>
            <p:cNvSpPr/>
            <p:nvPr/>
          </p:nvSpPr>
          <p:spPr>
            <a:xfrm>
              <a:off x="6256478" y="4668306"/>
              <a:ext cx="8560" cy="14056"/>
            </a:xfrm>
            <a:custGeom>
              <a:avLst/>
              <a:gdLst/>
              <a:ahLst/>
              <a:cxnLst/>
              <a:rect l="l" t="t" r="r" b="b"/>
              <a:pathLst>
                <a:path w="176" h="289" extrusionOk="0">
                  <a:moveTo>
                    <a:pt x="23" y="1"/>
                  </a:moveTo>
                  <a:cubicBezTo>
                    <a:pt x="14" y="1"/>
                    <a:pt x="1" y="13"/>
                    <a:pt x="1" y="13"/>
                  </a:cubicBezTo>
                  <a:cubicBezTo>
                    <a:pt x="59" y="101"/>
                    <a:pt x="117" y="187"/>
                    <a:pt x="147" y="276"/>
                  </a:cubicBezTo>
                  <a:cubicBezTo>
                    <a:pt x="157" y="285"/>
                    <a:pt x="163" y="288"/>
                    <a:pt x="167" y="288"/>
                  </a:cubicBezTo>
                  <a:cubicBezTo>
                    <a:pt x="175" y="288"/>
                    <a:pt x="175" y="276"/>
                    <a:pt x="175" y="276"/>
                  </a:cubicBezTo>
                  <a:cubicBezTo>
                    <a:pt x="147" y="187"/>
                    <a:pt x="89" y="101"/>
                    <a:pt x="31" y="13"/>
                  </a:cubicBezTo>
                  <a:cubicBezTo>
                    <a:pt x="31" y="4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6259347" y="4664075"/>
              <a:ext cx="7149" cy="11186"/>
            </a:xfrm>
            <a:custGeom>
              <a:avLst/>
              <a:gdLst/>
              <a:ahLst/>
              <a:cxnLst/>
              <a:rect l="l" t="t" r="r" b="b"/>
              <a:pathLst>
                <a:path w="147" h="230" extrusionOk="0">
                  <a:moveTo>
                    <a:pt x="9" y="1"/>
                  </a:moveTo>
                  <a:cubicBezTo>
                    <a:pt x="0" y="1"/>
                    <a:pt x="0" y="14"/>
                    <a:pt x="0" y="14"/>
                  </a:cubicBezTo>
                  <a:cubicBezTo>
                    <a:pt x="30" y="100"/>
                    <a:pt x="88" y="158"/>
                    <a:pt x="116" y="216"/>
                  </a:cubicBezTo>
                  <a:cubicBezTo>
                    <a:pt x="116" y="226"/>
                    <a:pt x="120" y="230"/>
                    <a:pt x="124" y="230"/>
                  </a:cubicBezTo>
                  <a:cubicBezTo>
                    <a:pt x="133" y="230"/>
                    <a:pt x="147" y="216"/>
                    <a:pt x="147" y="216"/>
                  </a:cubicBezTo>
                  <a:cubicBezTo>
                    <a:pt x="88" y="130"/>
                    <a:pt x="58" y="72"/>
                    <a:pt x="30" y="14"/>
                  </a:cubicBezTo>
                  <a:cubicBezTo>
                    <a:pt x="20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6231042" y="4647393"/>
              <a:ext cx="29327" cy="4620"/>
            </a:xfrm>
            <a:custGeom>
              <a:avLst/>
              <a:gdLst/>
              <a:ahLst/>
              <a:cxnLst/>
              <a:rect l="l" t="t" r="r" b="b"/>
              <a:pathLst>
                <a:path w="603" h="95" extrusionOk="0">
                  <a:moveTo>
                    <a:pt x="582" y="67"/>
                  </a:moveTo>
                  <a:cubicBezTo>
                    <a:pt x="582" y="76"/>
                    <a:pt x="585" y="79"/>
                    <a:pt x="589" y="79"/>
                  </a:cubicBezTo>
                  <a:cubicBezTo>
                    <a:pt x="596" y="79"/>
                    <a:pt x="602" y="67"/>
                    <a:pt x="582" y="67"/>
                  </a:cubicBezTo>
                  <a:close/>
                  <a:moveTo>
                    <a:pt x="303" y="0"/>
                  </a:moveTo>
                  <a:cubicBezTo>
                    <a:pt x="205" y="0"/>
                    <a:pt x="103" y="22"/>
                    <a:pt x="1" y="67"/>
                  </a:cubicBezTo>
                  <a:cubicBezTo>
                    <a:pt x="1" y="67"/>
                    <a:pt x="1" y="94"/>
                    <a:pt x="31" y="94"/>
                  </a:cubicBezTo>
                  <a:cubicBezTo>
                    <a:pt x="127" y="47"/>
                    <a:pt x="223" y="26"/>
                    <a:pt x="323" y="26"/>
                  </a:cubicBezTo>
                  <a:cubicBezTo>
                    <a:pt x="405" y="26"/>
                    <a:pt x="491" y="40"/>
                    <a:pt x="582" y="67"/>
                  </a:cubicBezTo>
                  <a:cubicBezTo>
                    <a:pt x="495" y="22"/>
                    <a:pt x="401" y="0"/>
                    <a:pt x="30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6218397" y="4695834"/>
              <a:ext cx="19843" cy="16974"/>
            </a:xfrm>
            <a:custGeom>
              <a:avLst/>
              <a:gdLst/>
              <a:ahLst/>
              <a:cxnLst/>
              <a:rect l="l" t="t" r="r" b="b"/>
              <a:pathLst>
                <a:path w="408" h="349" extrusionOk="0">
                  <a:moveTo>
                    <a:pt x="1" y="0"/>
                  </a:moveTo>
                  <a:cubicBezTo>
                    <a:pt x="59" y="175"/>
                    <a:pt x="203" y="319"/>
                    <a:pt x="407" y="349"/>
                  </a:cubicBezTo>
                  <a:cubicBezTo>
                    <a:pt x="233" y="291"/>
                    <a:pt x="87" y="175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5532980" y="3888881"/>
              <a:ext cx="4329" cy="62204"/>
            </a:xfrm>
            <a:custGeom>
              <a:avLst/>
              <a:gdLst/>
              <a:ahLst/>
              <a:cxnLst/>
              <a:rect l="l" t="t" r="r" b="b"/>
              <a:pathLst>
                <a:path w="89" h="1279" extrusionOk="0">
                  <a:moveTo>
                    <a:pt x="58" y="0"/>
                  </a:moveTo>
                  <a:cubicBezTo>
                    <a:pt x="58" y="437"/>
                    <a:pt x="31" y="844"/>
                    <a:pt x="0" y="1279"/>
                  </a:cubicBezTo>
                  <a:cubicBezTo>
                    <a:pt x="58" y="844"/>
                    <a:pt x="89" y="437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5510365" y="3818214"/>
              <a:ext cx="35406" cy="46738"/>
            </a:xfrm>
            <a:custGeom>
              <a:avLst/>
              <a:gdLst/>
              <a:ahLst/>
              <a:cxnLst/>
              <a:rect l="l" t="t" r="r" b="b"/>
              <a:pathLst>
                <a:path w="728" h="961" extrusionOk="0">
                  <a:moveTo>
                    <a:pt x="0" y="1"/>
                  </a:moveTo>
                  <a:cubicBezTo>
                    <a:pt x="175" y="263"/>
                    <a:pt x="554" y="438"/>
                    <a:pt x="582" y="786"/>
                  </a:cubicBezTo>
                  <a:lnTo>
                    <a:pt x="582" y="903"/>
                  </a:lnTo>
                  <a:cubicBezTo>
                    <a:pt x="570" y="914"/>
                    <a:pt x="558" y="919"/>
                    <a:pt x="547" y="919"/>
                  </a:cubicBezTo>
                  <a:cubicBezTo>
                    <a:pt x="503" y="919"/>
                    <a:pt x="465" y="844"/>
                    <a:pt x="465" y="844"/>
                  </a:cubicBezTo>
                  <a:cubicBezTo>
                    <a:pt x="407" y="756"/>
                    <a:pt x="379" y="698"/>
                    <a:pt x="321" y="612"/>
                  </a:cubicBezTo>
                  <a:cubicBezTo>
                    <a:pt x="233" y="524"/>
                    <a:pt x="147" y="438"/>
                    <a:pt x="31" y="349"/>
                  </a:cubicBezTo>
                  <a:cubicBezTo>
                    <a:pt x="0" y="349"/>
                    <a:pt x="0" y="380"/>
                    <a:pt x="0" y="380"/>
                  </a:cubicBezTo>
                  <a:cubicBezTo>
                    <a:pt x="147" y="466"/>
                    <a:pt x="291" y="582"/>
                    <a:pt x="379" y="728"/>
                  </a:cubicBezTo>
                  <a:cubicBezTo>
                    <a:pt x="437" y="814"/>
                    <a:pt x="465" y="930"/>
                    <a:pt x="582" y="961"/>
                  </a:cubicBezTo>
                  <a:cubicBezTo>
                    <a:pt x="728" y="554"/>
                    <a:pt x="233" y="263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5359207" y="3999088"/>
              <a:ext cx="36817" cy="20038"/>
            </a:xfrm>
            <a:custGeom>
              <a:avLst/>
              <a:gdLst/>
              <a:ahLst/>
              <a:cxnLst/>
              <a:rect l="l" t="t" r="r" b="b"/>
              <a:pathLst>
                <a:path w="757" h="412" extrusionOk="0">
                  <a:moveTo>
                    <a:pt x="1" y="1"/>
                  </a:moveTo>
                  <a:lnTo>
                    <a:pt x="1" y="1"/>
                  </a:lnTo>
                  <a:cubicBezTo>
                    <a:pt x="132" y="266"/>
                    <a:pt x="386" y="411"/>
                    <a:pt x="651" y="411"/>
                  </a:cubicBezTo>
                  <a:cubicBezTo>
                    <a:pt x="676" y="411"/>
                    <a:pt x="701" y="410"/>
                    <a:pt x="726" y="408"/>
                  </a:cubicBezTo>
                  <a:cubicBezTo>
                    <a:pt x="756" y="408"/>
                    <a:pt x="756" y="380"/>
                    <a:pt x="726" y="380"/>
                  </a:cubicBezTo>
                  <a:cubicBezTo>
                    <a:pt x="702" y="382"/>
                    <a:pt x="678" y="383"/>
                    <a:pt x="655" y="383"/>
                  </a:cubicBezTo>
                  <a:cubicBezTo>
                    <a:pt x="393" y="383"/>
                    <a:pt x="161" y="242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5398796" y="3974479"/>
              <a:ext cx="8511" cy="28986"/>
            </a:xfrm>
            <a:custGeom>
              <a:avLst/>
              <a:gdLst/>
              <a:ahLst/>
              <a:cxnLst/>
              <a:rect l="l" t="t" r="r" b="b"/>
              <a:pathLst>
                <a:path w="175" h="596" extrusionOk="0">
                  <a:moveTo>
                    <a:pt x="21" y="1"/>
                  </a:moveTo>
                  <a:cubicBezTo>
                    <a:pt x="13" y="1"/>
                    <a:pt x="0" y="14"/>
                    <a:pt x="0" y="14"/>
                  </a:cubicBezTo>
                  <a:cubicBezTo>
                    <a:pt x="144" y="188"/>
                    <a:pt x="175" y="391"/>
                    <a:pt x="86" y="595"/>
                  </a:cubicBezTo>
                  <a:cubicBezTo>
                    <a:pt x="175" y="391"/>
                    <a:pt x="175" y="188"/>
                    <a:pt x="28" y="14"/>
                  </a:cubicBezTo>
                  <a:cubicBezTo>
                    <a:pt x="28" y="4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5425594" y="3946854"/>
              <a:ext cx="22615" cy="6225"/>
            </a:xfrm>
            <a:custGeom>
              <a:avLst/>
              <a:gdLst/>
              <a:ahLst/>
              <a:cxnLst/>
              <a:rect l="l" t="t" r="r" b="b"/>
              <a:pathLst>
                <a:path w="465" h="128" extrusionOk="0">
                  <a:moveTo>
                    <a:pt x="0" y="1"/>
                  </a:moveTo>
                  <a:lnTo>
                    <a:pt x="0" y="29"/>
                  </a:lnTo>
                  <a:cubicBezTo>
                    <a:pt x="88" y="95"/>
                    <a:pt x="208" y="127"/>
                    <a:pt x="336" y="127"/>
                  </a:cubicBezTo>
                  <a:cubicBezTo>
                    <a:pt x="379" y="127"/>
                    <a:pt x="422" y="124"/>
                    <a:pt x="465" y="117"/>
                  </a:cubicBezTo>
                  <a:lnTo>
                    <a:pt x="437" y="117"/>
                  </a:lnTo>
                  <a:cubicBezTo>
                    <a:pt x="291" y="117"/>
                    <a:pt x="147" y="87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5305513" y="4024913"/>
              <a:ext cx="24026" cy="21059"/>
            </a:xfrm>
            <a:custGeom>
              <a:avLst/>
              <a:gdLst/>
              <a:ahLst/>
              <a:cxnLst/>
              <a:rect l="l" t="t" r="r" b="b"/>
              <a:pathLst>
                <a:path w="494" h="433" extrusionOk="0">
                  <a:moveTo>
                    <a:pt x="479" y="0"/>
                  </a:moveTo>
                  <a:cubicBezTo>
                    <a:pt x="472" y="0"/>
                    <a:pt x="465" y="8"/>
                    <a:pt x="465" y="23"/>
                  </a:cubicBezTo>
                  <a:cubicBezTo>
                    <a:pt x="437" y="238"/>
                    <a:pt x="286" y="403"/>
                    <a:pt x="80" y="403"/>
                  </a:cubicBezTo>
                  <a:cubicBezTo>
                    <a:pt x="63" y="403"/>
                    <a:pt x="46" y="402"/>
                    <a:pt x="28" y="400"/>
                  </a:cubicBezTo>
                  <a:cubicBezTo>
                    <a:pt x="0" y="400"/>
                    <a:pt x="0" y="400"/>
                    <a:pt x="28" y="430"/>
                  </a:cubicBezTo>
                  <a:cubicBezTo>
                    <a:pt x="43" y="431"/>
                    <a:pt x="57" y="432"/>
                    <a:pt x="72" y="432"/>
                  </a:cubicBezTo>
                  <a:cubicBezTo>
                    <a:pt x="289" y="432"/>
                    <a:pt x="493" y="241"/>
                    <a:pt x="493" y="23"/>
                  </a:cubicBezTo>
                  <a:cubicBezTo>
                    <a:pt x="493" y="8"/>
                    <a:pt x="486" y="0"/>
                    <a:pt x="47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5462313" y="3838009"/>
              <a:ext cx="24123" cy="29765"/>
            </a:xfrm>
            <a:custGeom>
              <a:avLst/>
              <a:gdLst/>
              <a:ahLst/>
              <a:cxnLst/>
              <a:rect l="l" t="t" r="r" b="b"/>
              <a:pathLst>
                <a:path w="496" h="612" extrusionOk="0">
                  <a:moveTo>
                    <a:pt x="407" y="0"/>
                  </a:moveTo>
                  <a:cubicBezTo>
                    <a:pt x="407" y="0"/>
                    <a:pt x="379" y="0"/>
                    <a:pt x="379" y="31"/>
                  </a:cubicBezTo>
                  <a:cubicBezTo>
                    <a:pt x="438" y="291"/>
                    <a:pt x="291" y="523"/>
                    <a:pt x="31" y="582"/>
                  </a:cubicBezTo>
                  <a:cubicBezTo>
                    <a:pt x="1" y="612"/>
                    <a:pt x="1" y="612"/>
                    <a:pt x="31" y="612"/>
                  </a:cubicBezTo>
                  <a:cubicBezTo>
                    <a:pt x="321" y="582"/>
                    <a:pt x="496" y="291"/>
                    <a:pt x="407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5417083" y="4041838"/>
              <a:ext cx="4377" cy="42118"/>
            </a:xfrm>
            <a:custGeom>
              <a:avLst/>
              <a:gdLst/>
              <a:ahLst/>
              <a:cxnLst/>
              <a:rect l="l" t="t" r="r" b="b"/>
              <a:pathLst>
                <a:path w="90" h="866" extrusionOk="0">
                  <a:moveTo>
                    <a:pt x="85" y="1"/>
                  </a:moveTo>
                  <a:cubicBezTo>
                    <a:pt x="82" y="1"/>
                    <a:pt x="74" y="9"/>
                    <a:pt x="59" y="24"/>
                  </a:cubicBezTo>
                  <a:cubicBezTo>
                    <a:pt x="31" y="284"/>
                    <a:pt x="1" y="575"/>
                    <a:pt x="31" y="865"/>
                  </a:cubicBezTo>
                  <a:lnTo>
                    <a:pt x="59" y="865"/>
                  </a:lnTo>
                  <a:cubicBezTo>
                    <a:pt x="59" y="575"/>
                    <a:pt x="59" y="314"/>
                    <a:pt x="89" y="24"/>
                  </a:cubicBezTo>
                  <a:cubicBezTo>
                    <a:pt x="89" y="9"/>
                    <a:pt x="89" y="1"/>
                    <a:pt x="8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5446847" y="3958672"/>
              <a:ext cx="46592" cy="46106"/>
            </a:xfrm>
            <a:custGeom>
              <a:avLst/>
              <a:gdLst/>
              <a:ahLst/>
              <a:cxnLst/>
              <a:rect l="l" t="t" r="r" b="b"/>
              <a:pathLst>
                <a:path w="958" h="948" extrusionOk="0">
                  <a:moveTo>
                    <a:pt x="868" y="0"/>
                  </a:moveTo>
                  <a:cubicBezTo>
                    <a:pt x="847" y="0"/>
                    <a:pt x="825" y="7"/>
                    <a:pt x="814" y="18"/>
                  </a:cubicBezTo>
                  <a:cubicBezTo>
                    <a:pt x="783" y="18"/>
                    <a:pt x="814" y="48"/>
                    <a:pt x="814" y="48"/>
                  </a:cubicBezTo>
                  <a:cubicBezTo>
                    <a:pt x="842" y="134"/>
                    <a:pt x="842" y="223"/>
                    <a:pt x="756" y="223"/>
                  </a:cubicBezTo>
                  <a:cubicBezTo>
                    <a:pt x="725" y="251"/>
                    <a:pt x="697" y="251"/>
                    <a:pt x="667" y="251"/>
                  </a:cubicBezTo>
                  <a:cubicBezTo>
                    <a:pt x="639" y="281"/>
                    <a:pt x="609" y="281"/>
                    <a:pt x="581" y="309"/>
                  </a:cubicBezTo>
                  <a:lnTo>
                    <a:pt x="319" y="483"/>
                  </a:lnTo>
                  <a:cubicBezTo>
                    <a:pt x="174" y="630"/>
                    <a:pt x="58" y="774"/>
                    <a:pt x="0" y="948"/>
                  </a:cubicBezTo>
                  <a:cubicBezTo>
                    <a:pt x="86" y="804"/>
                    <a:pt x="202" y="630"/>
                    <a:pt x="349" y="513"/>
                  </a:cubicBezTo>
                  <a:cubicBezTo>
                    <a:pt x="407" y="455"/>
                    <a:pt x="493" y="397"/>
                    <a:pt x="551" y="367"/>
                  </a:cubicBezTo>
                  <a:cubicBezTo>
                    <a:pt x="639" y="309"/>
                    <a:pt x="756" y="281"/>
                    <a:pt x="842" y="223"/>
                  </a:cubicBezTo>
                  <a:cubicBezTo>
                    <a:pt x="900" y="193"/>
                    <a:pt x="958" y="134"/>
                    <a:pt x="930" y="48"/>
                  </a:cubicBezTo>
                  <a:cubicBezTo>
                    <a:pt x="930" y="14"/>
                    <a:pt x="899" y="0"/>
                    <a:pt x="86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5499033" y="4008669"/>
              <a:ext cx="28354" cy="8900"/>
            </a:xfrm>
            <a:custGeom>
              <a:avLst/>
              <a:gdLst/>
              <a:ahLst/>
              <a:cxnLst/>
              <a:rect l="l" t="t" r="r" b="b"/>
              <a:pathLst>
                <a:path w="583" h="183" extrusionOk="0">
                  <a:moveTo>
                    <a:pt x="462" y="1"/>
                  </a:moveTo>
                  <a:cubicBezTo>
                    <a:pt x="311" y="1"/>
                    <a:pt x="146" y="61"/>
                    <a:pt x="1" y="183"/>
                  </a:cubicBezTo>
                  <a:lnTo>
                    <a:pt x="31" y="183"/>
                  </a:lnTo>
                  <a:cubicBezTo>
                    <a:pt x="151" y="86"/>
                    <a:pt x="292" y="29"/>
                    <a:pt x="454" y="29"/>
                  </a:cubicBezTo>
                  <a:cubicBezTo>
                    <a:pt x="487" y="29"/>
                    <a:pt x="520" y="32"/>
                    <a:pt x="554" y="36"/>
                  </a:cubicBezTo>
                  <a:cubicBezTo>
                    <a:pt x="582" y="36"/>
                    <a:pt x="582" y="36"/>
                    <a:pt x="554" y="8"/>
                  </a:cubicBezTo>
                  <a:cubicBezTo>
                    <a:pt x="524" y="3"/>
                    <a:pt x="494" y="1"/>
                    <a:pt x="46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5544264" y="4025983"/>
              <a:ext cx="31126" cy="56611"/>
            </a:xfrm>
            <a:custGeom>
              <a:avLst/>
              <a:gdLst/>
              <a:ahLst/>
              <a:cxnLst/>
              <a:rect l="l" t="t" r="r" b="b"/>
              <a:pathLst>
                <a:path w="640" h="1164" extrusionOk="0">
                  <a:moveTo>
                    <a:pt x="1" y="1"/>
                  </a:moveTo>
                  <a:lnTo>
                    <a:pt x="1" y="1"/>
                  </a:lnTo>
                  <a:cubicBezTo>
                    <a:pt x="147" y="436"/>
                    <a:pt x="349" y="815"/>
                    <a:pt x="612" y="1163"/>
                  </a:cubicBezTo>
                  <a:lnTo>
                    <a:pt x="640" y="1163"/>
                  </a:lnTo>
                  <a:cubicBezTo>
                    <a:pt x="380" y="784"/>
                    <a:pt x="147" y="408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5487750" y="4092370"/>
              <a:ext cx="63712" cy="28500"/>
            </a:xfrm>
            <a:custGeom>
              <a:avLst/>
              <a:gdLst/>
              <a:ahLst/>
              <a:cxnLst/>
              <a:rect l="l" t="t" r="r" b="b"/>
              <a:pathLst>
                <a:path w="1310" h="586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89"/>
                    <a:pt x="524" y="205"/>
                    <a:pt x="756" y="349"/>
                  </a:cubicBezTo>
                  <a:cubicBezTo>
                    <a:pt x="891" y="431"/>
                    <a:pt x="1050" y="585"/>
                    <a:pt x="1232" y="585"/>
                  </a:cubicBezTo>
                  <a:cubicBezTo>
                    <a:pt x="1248" y="585"/>
                    <a:pt x="1263" y="584"/>
                    <a:pt x="1279" y="582"/>
                  </a:cubicBezTo>
                  <a:cubicBezTo>
                    <a:pt x="1279" y="582"/>
                    <a:pt x="1309" y="554"/>
                    <a:pt x="1279" y="554"/>
                  </a:cubicBezTo>
                  <a:cubicBezTo>
                    <a:pt x="1221" y="465"/>
                    <a:pt x="1135" y="407"/>
                    <a:pt x="1047" y="349"/>
                  </a:cubicBezTo>
                  <a:cubicBezTo>
                    <a:pt x="1019" y="349"/>
                    <a:pt x="1019" y="379"/>
                    <a:pt x="1019" y="379"/>
                  </a:cubicBezTo>
                  <a:cubicBezTo>
                    <a:pt x="1077" y="407"/>
                    <a:pt x="1193" y="465"/>
                    <a:pt x="1221" y="496"/>
                  </a:cubicBezTo>
                  <a:cubicBezTo>
                    <a:pt x="1221" y="524"/>
                    <a:pt x="1205" y="534"/>
                    <a:pt x="1182" y="534"/>
                  </a:cubicBezTo>
                  <a:cubicBezTo>
                    <a:pt x="1137" y="534"/>
                    <a:pt x="1067" y="496"/>
                    <a:pt x="1047" y="496"/>
                  </a:cubicBezTo>
                  <a:cubicBezTo>
                    <a:pt x="930" y="437"/>
                    <a:pt x="844" y="349"/>
                    <a:pt x="728" y="291"/>
                  </a:cubicBezTo>
                  <a:cubicBezTo>
                    <a:pt x="496" y="147"/>
                    <a:pt x="263" y="59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5131642" y="3819673"/>
              <a:ext cx="5690" cy="19843"/>
            </a:xfrm>
            <a:custGeom>
              <a:avLst/>
              <a:gdLst/>
              <a:ahLst/>
              <a:cxnLst/>
              <a:rect l="l" t="t" r="r" b="b"/>
              <a:pathLst>
                <a:path w="117" h="408" extrusionOk="0">
                  <a:moveTo>
                    <a:pt x="0" y="1"/>
                  </a:moveTo>
                  <a:cubicBezTo>
                    <a:pt x="31" y="145"/>
                    <a:pt x="59" y="261"/>
                    <a:pt x="89" y="408"/>
                  </a:cubicBezTo>
                  <a:lnTo>
                    <a:pt x="117" y="408"/>
                  </a:lnTo>
                  <a:cubicBezTo>
                    <a:pt x="59" y="261"/>
                    <a:pt x="31" y="14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5141613" y="3818603"/>
              <a:ext cx="11332" cy="37060"/>
            </a:xfrm>
            <a:custGeom>
              <a:avLst/>
              <a:gdLst/>
              <a:ahLst/>
              <a:cxnLst/>
              <a:rect l="l" t="t" r="r" b="b"/>
              <a:pathLst>
                <a:path w="233" h="762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cubicBezTo>
                    <a:pt x="28" y="283"/>
                    <a:pt x="86" y="516"/>
                    <a:pt x="202" y="748"/>
                  </a:cubicBezTo>
                  <a:cubicBezTo>
                    <a:pt x="202" y="758"/>
                    <a:pt x="206" y="762"/>
                    <a:pt x="210" y="762"/>
                  </a:cubicBezTo>
                  <a:cubicBezTo>
                    <a:pt x="219" y="762"/>
                    <a:pt x="232" y="748"/>
                    <a:pt x="232" y="748"/>
                  </a:cubicBezTo>
                  <a:cubicBezTo>
                    <a:pt x="116" y="516"/>
                    <a:pt x="58" y="283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5154258" y="3825364"/>
              <a:ext cx="11332" cy="46252"/>
            </a:xfrm>
            <a:custGeom>
              <a:avLst/>
              <a:gdLst/>
              <a:ahLst/>
              <a:cxnLst/>
              <a:rect l="l" t="t" r="r" b="b"/>
              <a:pathLst>
                <a:path w="233" h="951" extrusionOk="0">
                  <a:moveTo>
                    <a:pt x="0" y="0"/>
                  </a:moveTo>
                  <a:cubicBezTo>
                    <a:pt x="31" y="319"/>
                    <a:pt x="117" y="639"/>
                    <a:pt x="205" y="930"/>
                  </a:cubicBezTo>
                  <a:cubicBezTo>
                    <a:pt x="205" y="944"/>
                    <a:pt x="212" y="951"/>
                    <a:pt x="219" y="951"/>
                  </a:cubicBezTo>
                  <a:cubicBezTo>
                    <a:pt x="226" y="951"/>
                    <a:pt x="233" y="944"/>
                    <a:pt x="233" y="930"/>
                  </a:cubicBezTo>
                  <a:cubicBezTo>
                    <a:pt x="147" y="609"/>
                    <a:pt x="89" y="319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5168362" y="3836987"/>
              <a:ext cx="7198" cy="36087"/>
            </a:xfrm>
            <a:custGeom>
              <a:avLst/>
              <a:gdLst/>
              <a:ahLst/>
              <a:cxnLst/>
              <a:rect l="l" t="t" r="r" b="b"/>
              <a:pathLst>
                <a:path w="148" h="742" extrusionOk="0">
                  <a:moveTo>
                    <a:pt x="5" y="1"/>
                  </a:moveTo>
                  <a:cubicBezTo>
                    <a:pt x="1" y="1"/>
                    <a:pt x="1" y="7"/>
                    <a:pt x="1" y="21"/>
                  </a:cubicBezTo>
                  <a:cubicBezTo>
                    <a:pt x="31" y="254"/>
                    <a:pt x="59" y="486"/>
                    <a:pt x="117" y="719"/>
                  </a:cubicBezTo>
                  <a:cubicBezTo>
                    <a:pt x="117" y="734"/>
                    <a:pt x="125" y="741"/>
                    <a:pt x="132" y="741"/>
                  </a:cubicBezTo>
                  <a:cubicBezTo>
                    <a:pt x="140" y="741"/>
                    <a:pt x="147" y="734"/>
                    <a:pt x="147" y="719"/>
                  </a:cubicBezTo>
                  <a:cubicBezTo>
                    <a:pt x="89" y="486"/>
                    <a:pt x="59" y="254"/>
                    <a:pt x="31" y="21"/>
                  </a:cubicBezTo>
                  <a:cubicBezTo>
                    <a:pt x="16" y="7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5179694" y="3849681"/>
              <a:ext cx="9484" cy="31418"/>
            </a:xfrm>
            <a:custGeom>
              <a:avLst/>
              <a:gdLst/>
              <a:ahLst/>
              <a:cxnLst/>
              <a:rect l="l" t="t" r="r" b="b"/>
              <a:pathLst>
                <a:path w="195" h="646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31" y="225"/>
                    <a:pt x="89" y="430"/>
                    <a:pt x="175" y="632"/>
                  </a:cubicBezTo>
                  <a:cubicBezTo>
                    <a:pt x="117" y="430"/>
                    <a:pt x="58" y="225"/>
                    <a:pt x="31" y="23"/>
                  </a:cubicBezTo>
                  <a:cubicBezTo>
                    <a:pt x="31" y="8"/>
                    <a:pt x="23" y="0"/>
                    <a:pt x="15" y="0"/>
                  </a:cubicBezTo>
                  <a:close/>
                  <a:moveTo>
                    <a:pt x="175" y="632"/>
                  </a:moveTo>
                  <a:cubicBezTo>
                    <a:pt x="175" y="642"/>
                    <a:pt x="178" y="646"/>
                    <a:pt x="181" y="646"/>
                  </a:cubicBezTo>
                  <a:cubicBezTo>
                    <a:pt x="188" y="646"/>
                    <a:pt x="195" y="632"/>
                    <a:pt x="175" y="63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5176873" y="3754697"/>
              <a:ext cx="4329" cy="25485"/>
            </a:xfrm>
            <a:custGeom>
              <a:avLst/>
              <a:gdLst/>
              <a:ahLst/>
              <a:cxnLst/>
              <a:rect l="l" t="t" r="r" b="b"/>
              <a:pathLst>
                <a:path w="89" h="524" extrusionOk="0">
                  <a:moveTo>
                    <a:pt x="0" y="0"/>
                  </a:moveTo>
                  <a:cubicBezTo>
                    <a:pt x="0" y="175"/>
                    <a:pt x="0" y="349"/>
                    <a:pt x="58" y="523"/>
                  </a:cubicBezTo>
                  <a:cubicBezTo>
                    <a:pt x="58" y="523"/>
                    <a:pt x="89" y="523"/>
                    <a:pt x="89" y="493"/>
                  </a:cubicBezTo>
                  <a:cubicBezTo>
                    <a:pt x="30" y="349"/>
                    <a:pt x="0" y="175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5188157" y="3746526"/>
              <a:ext cx="8560" cy="58265"/>
            </a:xfrm>
            <a:custGeom>
              <a:avLst/>
              <a:gdLst/>
              <a:ahLst/>
              <a:cxnLst/>
              <a:rect l="l" t="t" r="r" b="b"/>
              <a:pathLst>
                <a:path w="176" h="1198" extrusionOk="0">
                  <a:moveTo>
                    <a:pt x="16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1" y="401"/>
                    <a:pt x="59" y="808"/>
                    <a:pt x="147" y="1184"/>
                  </a:cubicBezTo>
                  <a:cubicBezTo>
                    <a:pt x="147" y="1194"/>
                    <a:pt x="150" y="1198"/>
                    <a:pt x="154" y="1198"/>
                  </a:cubicBezTo>
                  <a:cubicBezTo>
                    <a:pt x="163" y="1198"/>
                    <a:pt x="175" y="1184"/>
                    <a:pt x="175" y="1184"/>
                  </a:cubicBezTo>
                  <a:cubicBezTo>
                    <a:pt x="89" y="808"/>
                    <a:pt x="59" y="401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5200948" y="3749396"/>
              <a:ext cx="10602" cy="60064"/>
            </a:xfrm>
            <a:custGeom>
              <a:avLst/>
              <a:gdLst/>
              <a:ahLst/>
              <a:cxnLst/>
              <a:rect l="l" t="t" r="r" b="b"/>
              <a:pathLst>
                <a:path w="218" h="1235" extrusionOk="0">
                  <a:moveTo>
                    <a:pt x="14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58" y="428"/>
                    <a:pt x="117" y="835"/>
                    <a:pt x="175" y="1213"/>
                  </a:cubicBezTo>
                  <a:cubicBezTo>
                    <a:pt x="175" y="1227"/>
                    <a:pt x="189" y="1234"/>
                    <a:pt x="200" y="1234"/>
                  </a:cubicBezTo>
                  <a:cubicBezTo>
                    <a:pt x="211" y="1234"/>
                    <a:pt x="218" y="1227"/>
                    <a:pt x="203" y="1213"/>
                  </a:cubicBezTo>
                  <a:cubicBezTo>
                    <a:pt x="144" y="835"/>
                    <a:pt x="86" y="428"/>
                    <a:pt x="28" y="21"/>
                  </a:cubicBez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5216414" y="3767731"/>
              <a:ext cx="12840" cy="44890"/>
            </a:xfrm>
            <a:custGeom>
              <a:avLst/>
              <a:gdLst/>
              <a:ahLst/>
              <a:cxnLst/>
              <a:rect l="l" t="t" r="r" b="b"/>
              <a:pathLst>
                <a:path w="264" h="923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59" y="313"/>
                    <a:pt x="147" y="632"/>
                    <a:pt x="233" y="922"/>
                  </a:cubicBezTo>
                  <a:lnTo>
                    <a:pt x="263" y="922"/>
                  </a:lnTo>
                  <a:cubicBezTo>
                    <a:pt x="175" y="604"/>
                    <a:pt x="89" y="313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5234846" y="3786553"/>
              <a:ext cx="9873" cy="34531"/>
            </a:xfrm>
            <a:custGeom>
              <a:avLst/>
              <a:gdLst/>
              <a:ahLst/>
              <a:cxnLst/>
              <a:rect l="l" t="t" r="r" b="b"/>
              <a:pathLst>
                <a:path w="203" h="710" extrusionOk="0">
                  <a:moveTo>
                    <a:pt x="21" y="0"/>
                  </a:moveTo>
                  <a:cubicBezTo>
                    <a:pt x="13" y="0"/>
                    <a:pt x="1" y="12"/>
                    <a:pt x="1" y="12"/>
                  </a:cubicBezTo>
                  <a:lnTo>
                    <a:pt x="175" y="710"/>
                  </a:lnTo>
                  <a:cubicBezTo>
                    <a:pt x="175" y="710"/>
                    <a:pt x="203" y="710"/>
                    <a:pt x="203" y="682"/>
                  </a:cubicBezTo>
                  <a:cubicBezTo>
                    <a:pt x="175" y="449"/>
                    <a:pt x="117" y="217"/>
                    <a:pt x="29" y="12"/>
                  </a:cubicBezTo>
                  <a:cubicBezTo>
                    <a:pt x="29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5226384" y="3696675"/>
              <a:ext cx="4231" cy="18481"/>
            </a:xfrm>
            <a:custGeom>
              <a:avLst/>
              <a:gdLst/>
              <a:ahLst/>
              <a:cxnLst/>
              <a:rect l="l" t="t" r="r" b="b"/>
              <a:pathLst>
                <a:path w="87" h="380" extrusionOk="0">
                  <a:moveTo>
                    <a:pt x="0" y="1"/>
                  </a:moveTo>
                  <a:cubicBezTo>
                    <a:pt x="0" y="147"/>
                    <a:pt x="0" y="264"/>
                    <a:pt x="58" y="380"/>
                  </a:cubicBezTo>
                  <a:lnTo>
                    <a:pt x="86" y="380"/>
                  </a:lnTo>
                  <a:cubicBezTo>
                    <a:pt x="58" y="264"/>
                    <a:pt x="28" y="147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5237667" y="3693854"/>
              <a:ext cx="4231" cy="33996"/>
            </a:xfrm>
            <a:custGeom>
              <a:avLst/>
              <a:gdLst/>
              <a:ahLst/>
              <a:cxnLst/>
              <a:rect l="l" t="t" r="r" b="b"/>
              <a:pathLst>
                <a:path w="87" h="699" extrusionOk="0">
                  <a:moveTo>
                    <a:pt x="1" y="1"/>
                  </a:moveTo>
                  <a:cubicBezTo>
                    <a:pt x="1" y="233"/>
                    <a:pt x="29" y="466"/>
                    <a:pt x="59" y="698"/>
                  </a:cubicBezTo>
                  <a:lnTo>
                    <a:pt x="87" y="698"/>
                  </a:lnTo>
                  <a:cubicBezTo>
                    <a:pt x="29" y="466"/>
                    <a:pt x="29" y="233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5246859" y="3688602"/>
              <a:ext cx="12013" cy="50191"/>
            </a:xfrm>
            <a:custGeom>
              <a:avLst/>
              <a:gdLst/>
              <a:ahLst/>
              <a:cxnLst/>
              <a:rect l="l" t="t" r="r" b="b"/>
              <a:pathLst>
                <a:path w="247" h="1032" extrusionOk="0">
                  <a:moveTo>
                    <a:pt x="4" y="0"/>
                  </a:moveTo>
                  <a:cubicBezTo>
                    <a:pt x="0" y="0"/>
                    <a:pt x="0" y="8"/>
                    <a:pt x="14" y="23"/>
                  </a:cubicBezTo>
                  <a:cubicBezTo>
                    <a:pt x="14" y="8"/>
                    <a:pt x="7" y="0"/>
                    <a:pt x="4" y="0"/>
                  </a:cubicBezTo>
                  <a:close/>
                  <a:moveTo>
                    <a:pt x="14" y="23"/>
                  </a:moveTo>
                  <a:cubicBezTo>
                    <a:pt x="72" y="341"/>
                    <a:pt x="160" y="690"/>
                    <a:pt x="219" y="1011"/>
                  </a:cubicBezTo>
                  <a:cubicBezTo>
                    <a:pt x="233" y="1025"/>
                    <a:pt x="240" y="1032"/>
                    <a:pt x="243" y="1032"/>
                  </a:cubicBezTo>
                  <a:cubicBezTo>
                    <a:pt x="246" y="1032"/>
                    <a:pt x="246" y="1025"/>
                    <a:pt x="246" y="1011"/>
                  </a:cubicBezTo>
                  <a:cubicBezTo>
                    <a:pt x="188" y="690"/>
                    <a:pt x="102" y="341"/>
                    <a:pt x="14" y="23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5263103" y="3706986"/>
              <a:ext cx="11381" cy="50580"/>
            </a:xfrm>
            <a:custGeom>
              <a:avLst/>
              <a:gdLst/>
              <a:ahLst/>
              <a:cxnLst/>
              <a:rect l="l" t="t" r="r" b="b"/>
              <a:pathLst>
                <a:path w="234" h="1040" extrusionOk="0">
                  <a:moveTo>
                    <a:pt x="15" y="0"/>
                  </a:moveTo>
                  <a:cubicBezTo>
                    <a:pt x="8" y="0"/>
                    <a:pt x="1" y="7"/>
                    <a:pt x="1" y="21"/>
                  </a:cubicBezTo>
                  <a:cubicBezTo>
                    <a:pt x="87" y="370"/>
                    <a:pt x="145" y="691"/>
                    <a:pt x="233" y="1039"/>
                  </a:cubicBezTo>
                  <a:lnTo>
                    <a:pt x="233" y="1009"/>
                  </a:lnTo>
                  <a:cubicBezTo>
                    <a:pt x="175" y="691"/>
                    <a:pt x="87" y="342"/>
                    <a:pt x="29" y="21"/>
                  </a:cubicBezTo>
                  <a:cubicBezTo>
                    <a:pt x="29" y="7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5285719" y="3722111"/>
              <a:ext cx="7052" cy="39638"/>
            </a:xfrm>
            <a:custGeom>
              <a:avLst/>
              <a:gdLst/>
              <a:ahLst/>
              <a:cxnLst/>
              <a:rect l="l" t="t" r="r" b="b"/>
              <a:pathLst>
                <a:path w="145" h="815" extrusionOk="0">
                  <a:moveTo>
                    <a:pt x="1" y="1"/>
                  </a:moveTo>
                  <a:lnTo>
                    <a:pt x="1" y="31"/>
                  </a:lnTo>
                  <a:cubicBezTo>
                    <a:pt x="59" y="291"/>
                    <a:pt x="87" y="554"/>
                    <a:pt x="117" y="814"/>
                  </a:cubicBezTo>
                  <a:lnTo>
                    <a:pt x="145" y="814"/>
                  </a:lnTo>
                  <a:cubicBezTo>
                    <a:pt x="117" y="554"/>
                    <a:pt x="59" y="291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5301233" y="3739085"/>
              <a:ext cx="4329" cy="22323"/>
            </a:xfrm>
            <a:custGeom>
              <a:avLst/>
              <a:gdLst/>
              <a:ahLst/>
              <a:cxnLst/>
              <a:rect l="l" t="t" r="r" b="b"/>
              <a:pathLst>
                <a:path w="89" h="459" extrusionOk="0">
                  <a:moveTo>
                    <a:pt x="0" y="1"/>
                  </a:moveTo>
                  <a:cubicBezTo>
                    <a:pt x="30" y="147"/>
                    <a:pt x="58" y="291"/>
                    <a:pt x="58" y="438"/>
                  </a:cubicBezTo>
                  <a:cubicBezTo>
                    <a:pt x="58" y="451"/>
                    <a:pt x="66" y="458"/>
                    <a:pt x="73" y="458"/>
                  </a:cubicBezTo>
                  <a:cubicBezTo>
                    <a:pt x="81" y="458"/>
                    <a:pt x="88" y="451"/>
                    <a:pt x="88" y="438"/>
                  </a:cubicBezTo>
                  <a:cubicBezTo>
                    <a:pt x="88" y="291"/>
                    <a:pt x="58" y="147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5022894" y="3761117"/>
              <a:ext cx="33947" cy="54325"/>
            </a:xfrm>
            <a:custGeom>
              <a:avLst/>
              <a:gdLst/>
              <a:ahLst/>
              <a:cxnLst/>
              <a:rect l="l" t="t" r="r" b="b"/>
              <a:pathLst>
                <a:path w="698" h="1117" extrusionOk="0">
                  <a:moveTo>
                    <a:pt x="689" y="0"/>
                  </a:moveTo>
                  <a:cubicBezTo>
                    <a:pt x="684" y="0"/>
                    <a:pt x="677" y="3"/>
                    <a:pt x="667" y="12"/>
                  </a:cubicBezTo>
                  <a:cubicBezTo>
                    <a:pt x="377" y="333"/>
                    <a:pt x="86" y="652"/>
                    <a:pt x="0" y="1117"/>
                  </a:cubicBezTo>
                  <a:cubicBezTo>
                    <a:pt x="86" y="682"/>
                    <a:pt x="407" y="333"/>
                    <a:pt x="698" y="12"/>
                  </a:cubicBezTo>
                  <a:cubicBezTo>
                    <a:pt x="698" y="12"/>
                    <a:pt x="698" y="0"/>
                    <a:pt x="68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5072307" y="3681939"/>
              <a:ext cx="53255" cy="55833"/>
            </a:xfrm>
            <a:custGeom>
              <a:avLst/>
              <a:gdLst/>
              <a:ahLst/>
              <a:cxnLst/>
              <a:rect l="l" t="t" r="r" b="b"/>
              <a:pathLst>
                <a:path w="1095" h="1148" extrusionOk="0">
                  <a:moveTo>
                    <a:pt x="1074" y="1"/>
                  </a:moveTo>
                  <a:cubicBezTo>
                    <a:pt x="1066" y="1"/>
                    <a:pt x="1056" y="4"/>
                    <a:pt x="1046" y="13"/>
                  </a:cubicBezTo>
                  <a:cubicBezTo>
                    <a:pt x="728" y="392"/>
                    <a:pt x="379" y="769"/>
                    <a:pt x="0" y="1148"/>
                  </a:cubicBezTo>
                  <a:cubicBezTo>
                    <a:pt x="407" y="799"/>
                    <a:pt x="756" y="420"/>
                    <a:pt x="1076" y="13"/>
                  </a:cubicBezTo>
                  <a:cubicBezTo>
                    <a:pt x="1095" y="13"/>
                    <a:pt x="1089" y="1"/>
                    <a:pt x="107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5133101" y="3592937"/>
              <a:ext cx="82923" cy="75530"/>
            </a:xfrm>
            <a:custGeom>
              <a:avLst/>
              <a:gdLst/>
              <a:ahLst/>
              <a:cxnLst/>
              <a:rect l="l" t="t" r="r" b="b"/>
              <a:pathLst>
                <a:path w="1705" h="1553" extrusionOk="0">
                  <a:moveTo>
                    <a:pt x="1692" y="1"/>
                  </a:moveTo>
                  <a:cubicBezTo>
                    <a:pt x="1689" y="1"/>
                    <a:pt x="1686" y="4"/>
                    <a:pt x="1686" y="14"/>
                  </a:cubicBezTo>
                  <a:cubicBezTo>
                    <a:pt x="1705" y="14"/>
                    <a:pt x="1698" y="1"/>
                    <a:pt x="1692" y="1"/>
                  </a:cubicBezTo>
                  <a:close/>
                  <a:moveTo>
                    <a:pt x="1686" y="14"/>
                  </a:moveTo>
                  <a:cubicBezTo>
                    <a:pt x="1365" y="130"/>
                    <a:pt x="1133" y="421"/>
                    <a:pt x="872" y="653"/>
                  </a:cubicBezTo>
                  <a:cubicBezTo>
                    <a:pt x="582" y="944"/>
                    <a:pt x="291" y="1262"/>
                    <a:pt x="1" y="1553"/>
                  </a:cubicBezTo>
                  <a:cubicBezTo>
                    <a:pt x="291" y="1292"/>
                    <a:pt x="552" y="1002"/>
                    <a:pt x="814" y="739"/>
                  </a:cubicBezTo>
                  <a:cubicBezTo>
                    <a:pt x="1075" y="479"/>
                    <a:pt x="1337" y="158"/>
                    <a:pt x="1686" y="1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5063796" y="3755426"/>
              <a:ext cx="19843" cy="21934"/>
            </a:xfrm>
            <a:custGeom>
              <a:avLst/>
              <a:gdLst/>
              <a:ahLst/>
              <a:cxnLst/>
              <a:rect l="l" t="t" r="r" b="b"/>
              <a:pathLst>
                <a:path w="408" h="451" extrusionOk="0">
                  <a:moveTo>
                    <a:pt x="399" y="1"/>
                  </a:moveTo>
                  <a:cubicBezTo>
                    <a:pt x="395" y="1"/>
                    <a:pt x="389" y="4"/>
                    <a:pt x="380" y="13"/>
                  </a:cubicBezTo>
                  <a:cubicBezTo>
                    <a:pt x="263" y="160"/>
                    <a:pt x="117" y="304"/>
                    <a:pt x="1" y="450"/>
                  </a:cubicBezTo>
                  <a:cubicBezTo>
                    <a:pt x="89" y="362"/>
                    <a:pt x="175" y="246"/>
                    <a:pt x="263" y="160"/>
                  </a:cubicBezTo>
                  <a:cubicBezTo>
                    <a:pt x="291" y="129"/>
                    <a:pt x="349" y="43"/>
                    <a:pt x="380" y="43"/>
                  </a:cubicBezTo>
                  <a:lnTo>
                    <a:pt x="349" y="129"/>
                  </a:lnTo>
                  <a:cubicBezTo>
                    <a:pt x="322" y="188"/>
                    <a:pt x="291" y="188"/>
                    <a:pt x="263" y="218"/>
                  </a:cubicBezTo>
                  <a:lnTo>
                    <a:pt x="263" y="246"/>
                  </a:lnTo>
                  <a:cubicBezTo>
                    <a:pt x="349" y="188"/>
                    <a:pt x="408" y="102"/>
                    <a:pt x="408" y="13"/>
                  </a:cubicBezTo>
                  <a:cubicBezTo>
                    <a:pt x="408" y="13"/>
                    <a:pt x="408" y="1"/>
                    <a:pt x="39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5135922" y="3672066"/>
              <a:ext cx="24998" cy="23296"/>
            </a:xfrm>
            <a:custGeom>
              <a:avLst/>
              <a:gdLst/>
              <a:ahLst/>
              <a:cxnLst/>
              <a:rect l="l" t="t" r="r" b="b"/>
              <a:pathLst>
                <a:path w="514" h="479" extrusionOk="0">
                  <a:moveTo>
                    <a:pt x="500" y="1"/>
                  </a:moveTo>
                  <a:cubicBezTo>
                    <a:pt x="497" y="1"/>
                    <a:pt x="494" y="4"/>
                    <a:pt x="494" y="14"/>
                  </a:cubicBezTo>
                  <a:cubicBezTo>
                    <a:pt x="514" y="14"/>
                    <a:pt x="507" y="1"/>
                    <a:pt x="500" y="1"/>
                  </a:cubicBezTo>
                  <a:close/>
                  <a:moveTo>
                    <a:pt x="494" y="14"/>
                  </a:moveTo>
                  <a:lnTo>
                    <a:pt x="494" y="14"/>
                  </a:lnTo>
                  <a:cubicBezTo>
                    <a:pt x="408" y="100"/>
                    <a:pt x="319" y="188"/>
                    <a:pt x="203" y="274"/>
                  </a:cubicBezTo>
                  <a:lnTo>
                    <a:pt x="59" y="421"/>
                  </a:lnTo>
                  <a:cubicBezTo>
                    <a:pt x="29" y="391"/>
                    <a:pt x="87" y="305"/>
                    <a:pt x="87" y="274"/>
                  </a:cubicBezTo>
                  <a:lnTo>
                    <a:pt x="87" y="274"/>
                  </a:lnTo>
                  <a:lnTo>
                    <a:pt x="1" y="449"/>
                  </a:lnTo>
                  <a:cubicBezTo>
                    <a:pt x="1" y="449"/>
                    <a:pt x="1" y="479"/>
                    <a:pt x="29" y="479"/>
                  </a:cubicBezTo>
                  <a:cubicBezTo>
                    <a:pt x="203" y="333"/>
                    <a:pt x="349" y="188"/>
                    <a:pt x="494" y="1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5042689" y="3876236"/>
              <a:ext cx="26798" cy="26798"/>
            </a:xfrm>
            <a:custGeom>
              <a:avLst/>
              <a:gdLst/>
              <a:ahLst/>
              <a:cxnLst/>
              <a:rect l="l" t="t" r="r" b="b"/>
              <a:pathLst>
                <a:path w="551" h="551" extrusionOk="0">
                  <a:moveTo>
                    <a:pt x="0" y="0"/>
                  </a:moveTo>
                  <a:cubicBezTo>
                    <a:pt x="174" y="202"/>
                    <a:pt x="349" y="377"/>
                    <a:pt x="551" y="551"/>
                  </a:cubicBezTo>
                  <a:lnTo>
                    <a:pt x="551" y="551"/>
                  </a:lnTo>
                  <a:cubicBezTo>
                    <a:pt x="349" y="377"/>
                    <a:pt x="174" y="202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5107665" y="3939753"/>
              <a:ext cx="67894" cy="53742"/>
            </a:xfrm>
            <a:custGeom>
              <a:avLst/>
              <a:gdLst/>
              <a:ahLst/>
              <a:cxnLst/>
              <a:rect l="l" t="t" r="r" b="b"/>
              <a:pathLst>
                <a:path w="1396" h="1105" extrusionOk="0">
                  <a:moveTo>
                    <a:pt x="1" y="0"/>
                  </a:moveTo>
                  <a:lnTo>
                    <a:pt x="784" y="698"/>
                  </a:lnTo>
                  <a:cubicBezTo>
                    <a:pt x="900" y="786"/>
                    <a:pt x="1016" y="902"/>
                    <a:pt x="1163" y="1019"/>
                  </a:cubicBezTo>
                  <a:cubicBezTo>
                    <a:pt x="1221" y="1077"/>
                    <a:pt x="1279" y="1105"/>
                    <a:pt x="1365" y="1105"/>
                  </a:cubicBezTo>
                  <a:cubicBezTo>
                    <a:pt x="1395" y="1105"/>
                    <a:pt x="1395" y="1077"/>
                    <a:pt x="1395" y="1077"/>
                  </a:cubicBezTo>
                  <a:cubicBezTo>
                    <a:pt x="1365" y="1019"/>
                    <a:pt x="1365" y="988"/>
                    <a:pt x="1337" y="930"/>
                  </a:cubicBezTo>
                  <a:cubicBezTo>
                    <a:pt x="1307" y="930"/>
                    <a:pt x="1307" y="930"/>
                    <a:pt x="1307" y="960"/>
                  </a:cubicBezTo>
                  <a:lnTo>
                    <a:pt x="1365" y="1046"/>
                  </a:lnTo>
                  <a:cubicBezTo>
                    <a:pt x="1356" y="1064"/>
                    <a:pt x="1342" y="1071"/>
                    <a:pt x="1325" y="1071"/>
                  </a:cubicBezTo>
                  <a:cubicBezTo>
                    <a:pt x="1288" y="1071"/>
                    <a:pt x="1240" y="1038"/>
                    <a:pt x="1221" y="1019"/>
                  </a:cubicBezTo>
                  <a:cubicBezTo>
                    <a:pt x="1163" y="988"/>
                    <a:pt x="1133" y="960"/>
                    <a:pt x="1075" y="902"/>
                  </a:cubicBezTo>
                  <a:cubicBezTo>
                    <a:pt x="958" y="814"/>
                    <a:pt x="842" y="698"/>
                    <a:pt x="726" y="582"/>
                  </a:cubicBezTo>
                  <a:cubicBezTo>
                    <a:pt x="493" y="379"/>
                    <a:pt x="261" y="20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5168848" y="3932069"/>
              <a:ext cx="57584" cy="50143"/>
            </a:xfrm>
            <a:custGeom>
              <a:avLst/>
              <a:gdLst/>
              <a:ahLst/>
              <a:cxnLst/>
              <a:rect l="l" t="t" r="r" b="b"/>
              <a:pathLst>
                <a:path w="1184" h="1031" extrusionOk="0">
                  <a:moveTo>
                    <a:pt x="14" y="1"/>
                  </a:moveTo>
                  <a:cubicBezTo>
                    <a:pt x="8" y="1"/>
                    <a:pt x="1" y="14"/>
                    <a:pt x="21" y="14"/>
                  </a:cubicBezTo>
                  <a:cubicBezTo>
                    <a:pt x="21" y="4"/>
                    <a:pt x="18" y="1"/>
                    <a:pt x="14" y="1"/>
                  </a:cubicBezTo>
                  <a:close/>
                  <a:moveTo>
                    <a:pt x="21" y="14"/>
                  </a:moveTo>
                  <a:cubicBezTo>
                    <a:pt x="137" y="217"/>
                    <a:pt x="370" y="363"/>
                    <a:pt x="572" y="507"/>
                  </a:cubicBezTo>
                  <a:cubicBezTo>
                    <a:pt x="777" y="654"/>
                    <a:pt x="979" y="828"/>
                    <a:pt x="1153" y="1030"/>
                  </a:cubicBezTo>
                  <a:lnTo>
                    <a:pt x="1183" y="1030"/>
                  </a:lnTo>
                  <a:cubicBezTo>
                    <a:pt x="1009" y="856"/>
                    <a:pt x="804" y="681"/>
                    <a:pt x="602" y="507"/>
                  </a:cubicBezTo>
                  <a:cubicBezTo>
                    <a:pt x="428" y="363"/>
                    <a:pt x="165" y="217"/>
                    <a:pt x="21" y="1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5196668" y="3901672"/>
              <a:ext cx="50921" cy="42410"/>
            </a:xfrm>
            <a:custGeom>
              <a:avLst/>
              <a:gdLst/>
              <a:ahLst/>
              <a:cxnLst/>
              <a:rect l="l" t="t" r="r" b="b"/>
              <a:pathLst>
                <a:path w="1047" h="872" extrusionOk="0">
                  <a:moveTo>
                    <a:pt x="30" y="0"/>
                  </a:moveTo>
                  <a:cubicBezTo>
                    <a:pt x="30" y="0"/>
                    <a:pt x="0" y="0"/>
                    <a:pt x="30" y="28"/>
                  </a:cubicBezTo>
                  <a:cubicBezTo>
                    <a:pt x="349" y="319"/>
                    <a:pt x="697" y="609"/>
                    <a:pt x="1046" y="872"/>
                  </a:cubicBezTo>
                  <a:cubicBezTo>
                    <a:pt x="697" y="581"/>
                    <a:pt x="379" y="291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5268794" y="3811211"/>
              <a:ext cx="23977" cy="26847"/>
            </a:xfrm>
            <a:custGeom>
              <a:avLst/>
              <a:gdLst/>
              <a:ahLst/>
              <a:cxnLst/>
              <a:rect l="l" t="t" r="r" b="b"/>
              <a:pathLst>
                <a:path w="493" h="552" extrusionOk="0">
                  <a:moveTo>
                    <a:pt x="0" y="1"/>
                  </a:moveTo>
                  <a:lnTo>
                    <a:pt x="0" y="28"/>
                  </a:lnTo>
                  <a:cubicBezTo>
                    <a:pt x="86" y="117"/>
                    <a:pt x="202" y="203"/>
                    <a:pt x="291" y="291"/>
                  </a:cubicBezTo>
                  <a:cubicBezTo>
                    <a:pt x="318" y="349"/>
                    <a:pt x="377" y="407"/>
                    <a:pt x="407" y="465"/>
                  </a:cubicBezTo>
                  <a:cubicBezTo>
                    <a:pt x="435" y="493"/>
                    <a:pt x="435" y="493"/>
                    <a:pt x="407" y="493"/>
                  </a:cubicBezTo>
                  <a:cubicBezTo>
                    <a:pt x="349" y="465"/>
                    <a:pt x="318" y="435"/>
                    <a:pt x="291" y="407"/>
                  </a:cubicBezTo>
                  <a:lnTo>
                    <a:pt x="260" y="407"/>
                  </a:lnTo>
                  <a:cubicBezTo>
                    <a:pt x="318" y="465"/>
                    <a:pt x="377" y="524"/>
                    <a:pt x="465" y="551"/>
                  </a:cubicBezTo>
                  <a:lnTo>
                    <a:pt x="493" y="524"/>
                  </a:lnTo>
                  <a:cubicBezTo>
                    <a:pt x="349" y="319"/>
                    <a:pt x="202" y="14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5292722" y="3853621"/>
              <a:ext cx="15660" cy="19794"/>
            </a:xfrm>
            <a:custGeom>
              <a:avLst/>
              <a:gdLst/>
              <a:ahLst/>
              <a:cxnLst/>
              <a:rect l="l" t="t" r="r" b="b"/>
              <a:pathLst>
                <a:path w="322" h="407" extrusionOk="0">
                  <a:moveTo>
                    <a:pt x="291" y="0"/>
                  </a:moveTo>
                  <a:cubicBezTo>
                    <a:pt x="263" y="58"/>
                    <a:pt x="263" y="86"/>
                    <a:pt x="263" y="116"/>
                  </a:cubicBezTo>
                  <a:cubicBezTo>
                    <a:pt x="263" y="202"/>
                    <a:pt x="263" y="202"/>
                    <a:pt x="205" y="261"/>
                  </a:cubicBezTo>
                  <a:cubicBezTo>
                    <a:pt x="173" y="282"/>
                    <a:pt x="160" y="288"/>
                    <a:pt x="154" y="288"/>
                  </a:cubicBezTo>
                  <a:cubicBezTo>
                    <a:pt x="148" y="288"/>
                    <a:pt x="149" y="281"/>
                    <a:pt x="142" y="281"/>
                  </a:cubicBezTo>
                  <a:cubicBezTo>
                    <a:pt x="138" y="281"/>
                    <a:pt x="131" y="284"/>
                    <a:pt x="117" y="291"/>
                  </a:cubicBezTo>
                  <a:cubicBezTo>
                    <a:pt x="59" y="319"/>
                    <a:pt x="1" y="349"/>
                    <a:pt x="1" y="407"/>
                  </a:cubicBezTo>
                  <a:cubicBezTo>
                    <a:pt x="31" y="319"/>
                    <a:pt x="89" y="319"/>
                    <a:pt x="175" y="319"/>
                  </a:cubicBezTo>
                  <a:lnTo>
                    <a:pt x="205" y="319"/>
                  </a:lnTo>
                  <a:cubicBezTo>
                    <a:pt x="233" y="319"/>
                    <a:pt x="233" y="291"/>
                    <a:pt x="263" y="261"/>
                  </a:cubicBezTo>
                  <a:cubicBezTo>
                    <a:pt x="322" y="202"/>
                    <a:pt x="263" y="86"/>
                    <a:pt x="322" y="28"/>
                  </a:cubicBezTo>
                  <a:cubicBezTo>
                    <a:pt x="322" y="0"/>
                    <a:pt x="291" y="0"/>
                    <a:pt x="29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5313976" y="3778674"/>
              <a:ext cx="21205" cy="22615"/>
            </a:xfrm>
            <a:custGeom>
              <a:avLst/>
              <a:gdLst/>
              <a:ahLst/>
              <a:cxnLst/>
              <a:rect l="l" t="t" r="r" b="b"/>
              <a:pathLst>
                <a:path w="436" h="465" extrusionOk="0">
                  <a:moveTo>
                    <a:pt x="29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45" y="174"/>
                    <a:pt x="291" y="321"/>
                    <a:pt x="408" y="465"/>
                  </a:cubicBezTo>
                  <a:cubicBezTo>
                    <a:pt x="436" y="465"/>
                    <a:pt x="436" y="437"/>
                    <a:pt x="436" y="437"/>
                  </a:cubicBezTo>
                  <a:cubicBezTo>
                    <a:pt x="291" y="291"/>
                    <a:pt x="145" y="147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5352349" y="3787282"/>
              <a:ext cx="30883" cy="28160"/>
            </a:xfrm>
            <a:custGeom>
              <a:avLst/>
              <a:gdLst/>
              <a:ahLst/>
              <a:cxnLst/>
              <a:rect l="l" t="t" r="r" b="b"/>
              <a:pathLst>
                <a:path w="635" h="579" extrusionOk="0">
                  <a:moveTo>
                    <a:pt x="0" y="0"/>
                  </a:moveTo>
                  <a:lnTo>
                    <a:pt x="0" y="0"/>
                  </a:lnTo>
                  <a:cubicBezTo>
                    <a:pt x="261" y="146"/>
                    <a:pt x="461" y="320"/>
                    <a:pt x="607" y="579"/>
                  </a:cubicBezTo>
                  <a:cubicBezTo>
                    <a:pt x="634" y="579"/>
                    <a:pt x="634" y="579"/>
                    <a:pt x="634" y="551"/>
                  </a:cubicBezTo>
                  <a:cubicBezTo>
                    <a:pt x="461" y="320"/>
                    <a:pt x="261" y="146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5335132" y="3651493"/>
              <a:ext cx="95665" cy="89732"/>
            </a:xfrm>
            <a:custGeom>
              <a:avLst/>
              <a:gdLst/>
              <a:ahLst/>
              <a:cxnLst/>
              <a:rect l="l" t="t" r="r" b="b"/>
              <a:pathLst>
                <a:path w="1967" h="1845" extrusionOk="0">
                  <a:moveTo>
                    <a:pt x="31" y="0"/>
                  </a:moveTo>
                  <a:cubicBezTo>
                    <a:pt x="31" y="0"/>
                    <a:pt x="1" y="0"/>
                    <a:pt x="31" y="30"/>
                  </a:cubicBezTo>
                  <a:cubicBezTo>
                    <a:pt x="612" y="670"/>
                    <a:pt x="1251" y="1279"/>
                    <a:pt x="1948" y="1832"/>
                  </a:cubicBezTo>
                  <a:cubicBezTo>
                    <a:pt x="1279" y="1251"/>
                    <a:pt x="640" y="639"/>
                    <a:pt x="31" y="0"/>
                  </a:cubicBezTo>
                  <a:close/>
                  <a:moveTo>
                    <a:pt x="1948" y="1832"/>
                  </a:moveTo>
                  <a:cubicBezTo>
                    <a:pt x="1948" y="1841"/>
                    <a:pt x="1952" y="1844"/>
                    <a:pt x="1955" y="1844"/>
                  </a:cubicBezTo>
                  <a:cubicBezTo>
                    <a:pt x="1961" y="1844"/>
                    <a:pt x="1967" y="1832"/>
                    <a:pt x="1948" y="183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5291360" y="4089549"/>
              <a:ext cx="60794" cy="18627"/>
            </a:xfrm>
            <a:custGeom>
              <a:avLst/>
              <a:gdLst/>
              <a:ahLst/>
              <a:cxnLst/>
              <a:rect l="l" t="t" r="r" b="b"/>
              <a:pathLst>
                <a:path w="1250" h="383" extrusionOk="0">
                  <a:moveTo>
                    <a:pt x="1" y="0"/>
                  </a:moveTo>
                  <a:lnTo>
                    <a:pt x="1" y="0"/>
                  </a:lnTo>
                  <a:cubicBezTo>
                    <a:pt x="321" y="241"/>
                    <a:pt x="713" y="383"/>
                    <a:pt x="1114" y="383"/>
                  </a:cubicBezTo>
                  <a:cubicBezTo>
                    <a:pt x="1150" y="383"/>
                    <a:pt x="1185" y="381"/>
                    <a:pt x="1221" y="379"/>
                  </a:cubicBezTo>
                  <a:cubicBezTo>
                    <a:pt x="1249" y="379"/>
                    <a:pt x="1249" y="349"/>
                    <a:pt x="1221" y="349"/>
                  </a:cubicBezTo>
                  <a:cubicBezTo>
                    <a:pt x="1183" y="352"/>
                    <a:pt x="1145" y="353"/>
                    <a:pt x="1107" y="353"/>
                  </a:cubicBezTo>
                  <a:cubicBezTo>
                    <a:pt x="713" y="353"/>
                    <a:pt x="345" y="212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5362027" y="4089549"/>
              <a:ext cx="43820" cy="16147"/>
            </a:xfrm>
            <a:custGeom>
              <a:avLst/>
              <a:gdLst/>
              <a:ahLst/>
              <a:cxnLst/>
              <a:rect l="l" t="t" r="r" b="b"/>
              <a:pathLst>
                <a:path w="901" h="332" extrusionOk="0">
                  <a:moveTo>
                    <a:pt x="872" y="0"/>
                  </a:moveTo>
                  <a:cubicBezTo>
                    <a:pt x="756" y="31"/>
                    <a:pt x="640" y="117"/>
                    <a:pt x="524" y="175"/>
                  </a:cubicBezTo>
                  <a:cubicBezTo>
                    <a:pt x="412" y="263"/>
                    <a:pt x="284" y="302"/>
                    <a:pt x="153" y="302"/>
                  </a:cubicBezTo>
                  <a:cubicBezTo>
                    <a:pt x="112" y="302"/>
                    <a:pt x="70" y="298"/>
                    <a:pt x="29" y="291"/>
                  </a:cubicBezTo>
                  <a:cubicBezTo>
                    <a:pt x="1" y="291"/>
                    <a:pt x="1" y="321"/>
                    <a:pt x="29" y="321"/>
                  </a:cubicBezTo>
                  <a:cubicBezTo>
                    <a:pt x="60" y="329"/>
                    <a:pt x="93" y="332"/>
                    <a:pt x="127" y="332"/>
                  </a:cubicBezTo>
                  <a:cubicBezTo>
                    <a:pt x="223" y="332"/>
                    <a:pt x="330" y="306"/>
                    <a:pt x="435" y="263"/>
                  </a:cubicBezTo>
                  <a:cubicBezTo>
                    <a:pt x="582" y="205"/>
                    <a:pt x="726" y="89"/>
                    <a:pt x="872" y="31"/>
                  </a:cubicBezTo>
                  <a:cubicBezTo>
                    <a:pt x="900" y="31"/>
                    <a:pt x="900" y="0"/>
                    <a:pt x="872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5586674" y="4148884"/>
              <a:ext cx="173919" cy="156945"/>
            </a:xfrm>
            <a:custGeom>
              <a:avLst/>
              <a:gdLst/>
              <a:ahLst/>
              <a:cxnLst/>
              <a:rect l="l" t="t" r="r" b="b"/>
              <a:pathLst>
                <a:path w="3576" h="3227" extrusionOk="0">
                  <a:moveTo>
                    <a:pt x="0" y="1"/>
                  </a:moveTo>
                  <a:lnTo>
                    <a:pt x="0" y="1"/>
                  </a:lnTo>
                  <a:cubicBezTo>
                    <a:pt x="612" y="524"/>
                    <a:pt x="1221" y="1019"/>
                    <a:pt x="1832" y="1570"/>
                  </a:cubicBezTo>
                  <a:cubicBezTo>
                    <a:pt x="2413" y="2123"/>
                    <a:pt x="2964" y="2674"/>
                    <a:pt x="3545" y="3227"/>
                  </a:cubicBezTo>
                  <a:cubicBezTo>
                    <a:pt x="3576" y="3227"/>
                    <a:pt x="3576" y="3227"/>
                    <a:pt x="3576" y="3197"/>
                  </a:cubicBezTo>
                  <a:cubicBezTo>
                    <a:pt x="3022" y="2616"/>
                    <a:pt x="2441" y="2093"/>
                    <a:pt x="1832" y="1542"/>
                  </a:cubicBezTo>
                  <a:cubicBezTo>
                    <a:pt x="1251" y="1019"/>
                    <a:pt x="640" y="496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5705392" y="4191294"/>
              <a:ext cx="196534" cy="147024"/>
            </a:xfrm>
            <a:custGeom>
              <a:avLst/>
              <a:gdLst/>
              <a:ahLst/>
              <a:cxnLst/>
              <a:rect l="l" t="t" r="r" b="b"/>
              <a:pathLst>
                <a:path w="4041" h="3023" extrusionOk="0">
                  <a:moveTo>
                    <a:pt x="30" y="0"/>
                  </a:moveTo>
                  <a:cubicBezTo>
                    <a:pt x="30" y="0"/>
                    <a:pt x="0" y="31"/>
                    <a:pt x="30" y="31"/>
                  </a:cubicBezTo>
                  <a:cubicBezTo>
                    <a:pt x="697" y="495"/>
                    <a:pt x="1367" y="988"/>
                    <a:pt x="2034" y="1483"/>
                  </a:cubicBezTo>
                  <a:cubicBezTo>
                    <a:pt x="1367" y="960"/>
                    <a:pt x="697" y="465"/>
                    <a:pt x="30" y="0"/>
                  </a:cubicBezTo>
                  <a:close/>
                  <a:moveTo>
                    <a:pt x="2035" y="1484"/>
                  </a:moveTo>
                  <a:cubicBezTo>
                    <a:pt x="2704" y="1976"/>
                    <a:pt x="3343" y="2499"/>
                    <a:pt x="4010" y="3022"/>
                  </a:cubicBezTo>
                  <a:cubicBezTo>
                    <a:pt x="4010" y="3022"/>
                    <a:pt x="4040" y="2994"/>
                    <a:pt x="4010" y="2994"/>
                  </a:cubicBezTo>
                  <a:cubicBezTo>
                    <a:pt x="3371" y="2471"/>
                    <a:pt x="2704" y="1976"/>
                    <a:pt x="2035" y="148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913162" y="4410395"/>
              <a:ext cx="42458" cy="48051"/>
            </a:xfrm>
            <a:custGeom>
              <a:avLst/>
              <a:gdLst/>
              <a:ahLst/>
              <a:cxnLst/>
              <a:rect l="l" t="t" r="r" b="b"/>
              <a:pathLst>
                <a:path w="873" h="988" extrusionOk="0">
                  <a:moveTo>
                    <a:pt x="1" y="202"/>
                  </a:moveTo>
                  <a:cubicBezTo>
                    <a:pt x="29" y="238"/>
                    <a:pt x="58" y="273"/>
                    <a:pt x="88" y="307"/>
                  </a:cubicBezTo>
                  <a:lnTo>
                    <a:pt x="88" y="307"/>
                  </a:lnTo>
                  <a:cubicBezTo>
                    <a:pt x="59" y="272"/>
                    <a:pt x="29" y="237"/>
                    <a:pt x="1" y="202"/>
                  </a:cubicBezTo>
                  <a:close/>
                  <a:moveTo>
                    <a:pt x="88" y="307"/>
                  </a:moveTo>
                  <a:cubicBezTo>
                    <a:pt x="205" y="446"/>
                    <a:pt x="326" y="580"/>
                    <a:pt x="465" y="697"/>
                  </a:cubicBezTo>
                  <a:cubicBezTo>
                    <a:pt x="476" y="704"/>
                    <a:pt x="486" y="711"/>
                    <a:pt x="495" y="718"/>
                  </a:cubicBezTo>
                  <a:lnTo>
                    <a:pt x="495" y="718"/>
                  </a:lnTo>
                  <a:cubicBezTo>
                    <a:pt x="351" y="589"/>
                    <a:pt x="213" y="452"/>
                    <a:pt x="88" y="307"/>
                  </a:cubicBezTo>
                  <a:close/>
                  <a:moveTo>
                    <a:pt x="145" y="0"/>
                  </a:moveTo>
                  <a:cubicBezTo>
                    <a:pt x="319" y="291"/>
                    <a:pt x="698" y="435"/>
                    <a:pt x="814" y="783"/>
                  </a:cubicBezTo>
                  <a:cubicBezTo>
                    <a:pt x="814" y="842"/>
                    <a:pt x="872" y="930"/>
                    <a:pt x="784" y="958"/>
                  </a:cubicBezTo>
                  <a:lnTo>
                    <a:pt x="698" y="872"/>
                  </a:lnTo>
                  <a:cubicBezTo>
                    <a:pt x="620" y="821"/>
                    <a:pt x="566" y="769"/>
                    <a:pt x="495" y="718"/>
                  </a:cubicBezTo>
                  <a:lnTo>
                    <a:pt x="495" y="718"/>
                  </a:lnTo>
                  <a:cubicBezTo>
                    <a:pt x="600" y="812"/>
                    <a:pt x="707" y="902"/>
                    <a:pt x="814" y="988"/>
                  </a:cubicBezTo>
                  <a:lnTo>
                    <a:pt x="842" y="988"/>
                  </a:lnTo>
                  <a:cubicBezTo>
                    <a:pt x="872" y="523"/>
                    <a:pt x="349" y="319"/>
                    <a:pt x="14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5976679" y="4507810"/>
              <a:ext cx="185251" cy="172460"/>
            </a:xfrm>
            <a:custGeom>
              <a:avLst/>
              <a:gdLst/>
              <a:ahLst/>
              <a:cxnLst/>
              <a:rect l="l" t="t" r="r" b="b"/>
              <a:pathLst>
                <a:path w="3809" h="3546" extrusionOk="0">
                  <a:moveTo>
                    <a:pt x="1" y="1"/>
                  </a:moveTo>
                  <a:cubicBezTo>
                    <a:pt x="670" y="524"/>
                    <a:pt x="1279" y="1135"/>
                    <a:pt x="1919" y="1716"/>
                  </a:cubicBezTo>
                  <a:cubicBezTo>
                    <a:pt x="1310" y="1105"/>
                    <a:pt x="698" y="496"/>
                    <a:pt x="1" y="1"/>
                  </a:cubicBezTo>
                  <a:close/>
                  <a:moveTo>
                    <a:pt x="1919" y="1716"/>
                  </a:moveTo>
                  <a:lnTo>
                    <a:pt x="1919" y="1716"/>
                  </a:lnTo>
                  <a:cubicBezTo>
                    <a:pt x="2530" y="2325"/>
                    <a:pt x="3139" y="2937"/>
                    <a:pt x="3778" y="3546"/>
                  </a:cubicBezTo>
                  <a:cubicBezTo>
                    <a:pt x="3778" y="3546"/>
                    <a:pt x="3808" y="3518"/>
                    <a:pt x="3778" y="3518"/>
                  </a:cubicBezTo>
                  <a:cubicBezTo>
                    <a:pt x="3169" y="2906"/>
                    <a:pt x="2558" y="2297"/>
                    <a:pt x="1919" y="1716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6134987" y="4565832"/>
              <a:ext cx="31126" cy="47273"/>
            </a:xfrm>
            <a:custGeom>
              <a:avLst/>
              <a:gdLst/>
              <a:ahLst/>
              <a:cxnLst/>
              <a:rect l="l" t="t" r="r" b="b"/>
              <a:pathLst>
                <a:path w="640" h="972" extrusionOk="0">
                  <a:moveTo>
                    <a:pt x="0" y="0"/>
                  </a:moveTo>
                  <a:cubicBezTo>
                    <a:pt x="0" y="175"/>
                    <a:pt x="58" y="319"/>
                    <a:pt x="147" y="407"/>
                  </a:cubicBezTo>
                  <a:cubicBezTo>
                    <a:pt x="233" y="523"/>
                    <a:pt x="349" y="581"/>
                    <a:pt x="437" y="667"/>
                  </a:cubicBezTo>
                  <a:cubicBezTo>
                    <a:pt x="465" y="667"/>
                    <a:pt x="465" y="698"/>
                    <a:pt x="495" y="725"/>
                  </a:cubicBezTo>
                  <a:cubicBezTo>
                    <a:pt x="611" y="784"/>
                    <a:pt x="581" y="872"/>
                    <a:pt x="465" y="930"/>
                  </a:cubicBezTo>
                  <a:cubicBezTo>
                    <a:pt x="407" y="930"/>
                    <a:pt x="321" y="872"/>
                    <a:pt x="263" y="842"/>
                  </a:cubicBezTo>
                  <a:lnTo>
                    <a:pt x="263" y="842"/>
                  </a:lnTo>
                  <a:cubicBezTo>
                    <a:pt x="312" y="867"/>
                    <a:pt x="460" y="972"/>
                    <a:pt x="542" y="972"/>
                  </a:cubicBezTo>
                  <a:cubicBezTo>
                    <a:pt x="558" y="972"/>
                    <a:pt x="572" y="967"/>
                    <a:pt x="581" y="958"/>
                  </a:cubicBezTo>
                  <a:cubicBezTo>
                    <a:pt x="639" y="930"/>
                    <a:pt x="611" y="872"/>
                    <a:pt x="611" y="814"/>
                  </a:cubicBezTo>
                  <a:cubicBezTo>
                    <a:pt x="523" y="698"/>
                    <a:pt x="379" y="609"/>
                    <a:pt x="291" y="523"/>
                  </a:cubicBezTo>
                  <a:cubicBezTo>
                    <a:pt x="147" y="377"/>
                    <a:pt x="0" y="233"/>
                    <a:pt x="30" y="28"/>
                  </a:cubicBezTo>
                  <a:cubicBezTo>
                    <a:pt x="30" y="0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6173166" y="4671127"/>
              <a:ext cx="19843" cy="14785"/>
            </a:xfrm>
            <a:custGeom>
              <a:avLst/>
              <a:gdLst/>
              <a:ahLst/>
              <a:cxnLst/>
              <a:rect l="l" t="t" r="r" b="b"/>
              <a:pathLst>
                <a:path w="408" h="304" extrusionOk="0">
                  <a:moveTo>
                    <a:pt x="9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45" y="102"/>
                    <a:pt x="261" y="218"/>
                    <a:pt x="377" y="304"/>
                  </a:cubicBezTo>
                  <a:lnTo>
                    <a:pt x="408" y="276"/>
                  </a:lnTo>
                  <a:cubicBezTo>
                    <a:pt x="261" y="188"/>
                    <a:pt x="145" y="102"/>
                    <a:pt x="29" y="13"/>
                  </a:cubicBezTo>
                  <a:cubicBezTo>
                    <a:pt x="19" y="4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5983829" y="4435831"/>
              <a:ext cx="95762" cy="82923"/>
            </a:xfrm>
            <a:custGeom>
              <a:avLst/>
              <a:gdLst/>
              <a:ahLst/>
              <a:cxnLst/>
              <a:rect l="l" t="t" r="r" b="b"/>
              <a:pathLst>
                <a:path w="1969" h="1705" extrusionOk="0">
                  <a:moveTo>
                    <a:pt x="1" y="1"/>
                  </a:moveTo>
                  <a:cubicBezTo>
                    <a:pt x="291" y="291"/>
                    <a:pt x="640" y="523"/>
                    <a:pt x="988" y="783"/>
                  </a:cubicBezTo>
                  <a:cubicBezTo>
                    <a:pt x="1163" y="900"/>
                    <a:pt x="1337" y="1016"/>
                    <a:pt x="1511" y="1162"/>
                  </a:cubicBezTo>
                  <a:cubicBezTo>
                    <a:pt x="1569" y="1220"/>
                    <a:pt x="1655" y="1279"/>
                    <a:pt x="1713" y="1365"/>
                  </a:cubicBezTo>
                  <a:cubicBezTo>
                    <a:pt x="1744" y="1395"/>
                    <a:pt x="1802" y="1453"/>
                    <a:pt x="1830" y="1511"/>
                  </a:cubicBezTo>
                  <a:cubicBezTo>
                    <a:pt x="1860" y="1511"/>
                    <a:pt x="1860" y="1539"/>
                    <a:pt x="1888" y="1569"/>
                  </a:cubicBezTo>
                  <a:cubicBezTo>
                    <a:pt x="1918" y="1597"/>
                    <a:pt x="1918" y="1627"/>
                    <a:pt x="1888" y="1685"/>
                  </a:cubicBezTo>
                  <a:cubicBezTo>
                    <a:pt x="1895" y="1699"/>
                    <a:pt x="1904" y="1705"/>
                    <a:pt x="1913" y="1705"/>
                  </a:cubicBezTo>
                  <a:cubicBezTo>
                    <a:pt x="1941" y="1705"/>
                    <a:pt x="1969" y="1648"/>
                    <a:pt x="1946" y="1627"/>
                  </a:cubicBezTo>
                  <a:cubicBezTo>
                    <a:pt x="1888" y="1511"/>
                    <a:pt x="1802" y="1395"/>
                    <a:pt x="1713" y="1306"/>
                  </a:cubicBezTo>
                  <a:cubicBezTo>
                    <a:pt x="1597" y="1220"/>
                    <a:pt x="1511" y="1104"/>
                    <a:pt x="1395" y="1016"/>
                  </a:cubicBezTo>
                  <a:cubicBezTo>
                    <a:pt x="930" y="667"/>
                    <a:pt x="408" y="407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5797264" y="4314292"/>
              <a:ext cx="82047" cy="63566"/>
            </a:xfrm>
            <a:custGeom>
              <a:avLst/>
              <a:gdLst/>
              <a:ahLst/>
              <a:cxnLst/>
              <a:rect l="l" t="t" r="r" b="b"/>
              <a:pathLst>
                <a:path w="1687" h="1307" extrusionOk="0">
                  <a:moveTo>
                    <a:pt x="1" y="0"/>
                  </a:moveTo>
                  <a:lnTo>
                    <a:pt x="1133" y="958"/>
                  </a:lnTo>
                  <a:cubicBezTo>
                    <a:pt x="1221" y="1046"/>
                    <a:pt x="1307" y="1104"/>
                    <a:pt x="1396" y="1190"/>
                  </a:cubicBezTo>
                  <a:cubicBezTo>
                    <a:pt x="1424" y="1221"/>
                    <a:pt x="1482" y="1307"/>
                    <a:pt x="1570" y="1307"/>
                  </a:cubicBezTo>
                  <a:cubicBezTo>
                    <a:pt x="1628" y="1279"/>
                    <a:pt x="1686" y="1221"/>
                    <a:pt x="1656" y="1163"/>
                  </a:cubicBezTo>
                  <a:cubicBezTo>
                    <a:pt x="1628" y="1163"/>
                    <a:pt x="1598" y="1163"/>
                    <a:pt x="1628" y="1190"/>
                  </a:cubicBezTo>
                  <a:cubicBezTo>
                    <a:pt x="1570" y="1190"/>
                    <a:pt x="1512" y="1221"/>
                    <a:pt x="1482" y="1221"/>
                  </a:cubicBezTo>
                  <a:cubicBezTo>
                    <a:pt x="1454" y="1221"/>
                    <a:pt x="1454" y="1190"/>
                    <a:pt x="1424" y="1190"/>
                  </a:cubicBezTo>
                  <a:lnTo>
                    <a:pt x="1338" y="1104"/>
                  </a:lnTo>
                  <a:cubicBezTo>
                    <a:pt x="1279" y="1074"/>
                    <a:pt x="1221" y="1016"/>
                    <a:pt x="1163" y="958"/>
                  </a:cubicBezTo>
                  <a:cubicBezTo>
                    <a:pt x="1017" y="842"/>
                    <a:pt x="901" y="756"/>
                    <a:pt x="784" y="640"/>
                  </a:cubicBezTo>
                  <a:cubicBezTo>
                    <a:pt x="524" y="435"/>
                    <a:pt x="261" y="203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5459492" y="3881197"/>
              <a:ext cx="26944" cy="8803"/>
            </a:xfrm>
            <a:custGeom>
              <a:avLst/>
              <a:gdLst/>
              <a:ahLst/>
              <a:cxnLst/>
              <a:rect l="l" t="t" r="r" b="b"/>
              <a:pathLst>
                <a:path w="554" h="181" extrusionOk="0">
                  <a:moveTo>
                    <a:pt x="531" y="1"/>
                  </a:moveTo>
                  <a:cubicBezTo>
                    <a:pt x="527" y="1"/>
                    <a:pt x="523" y="4"/>
                    <a:pt x="523" y="14"/>
                  </a:cubicBezTo>
                  <a:cubicBezTo>
                    <a:pt x="405" y="110"/>
                    <a:pt x="266" y="166"/>
                    <a:pt x="106" y="166"/>
                  </a:cubicBezTo>
                  <a:cubicBezTo>
                    <a:pt x="72" y="166"/>
                    <a:pt x="37" y="164"/>
                    <a:pt x="0" y="158"/>
                  </a:cubicBezTo>
                  <a:lnTo>
                    <a:pt x="0" y="158"/>
                  </a:lnTo>
                  <a:cubicBezTo>
                    <a:pt x="53" y="173"/>
                    <a:pt x="106" y="181"/>
                    <a:pt x="158" y="181"/>
                  </a:cubicBezTo>
                  <a:cubicBezTo>
                    <a:pt x="306" y="181"/>
                    <a:pt x="445" y="121"/>
                    <a:pt x="554" y="14"/>
                  </a:cubicBezTo>
                  <a:cubicBezTo>
                    <a:pt x="554" y="14"/>
                    <a:pt x="540" y="1"/>
                    <a:pt x="5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2" name="Google Shape;1332;p21"/>
          <p:cNvSpPr/>
          <p:nvPr/>
        </p:nvSpPr>
        <p:spPr>
          <a:xfrm rot="-3564979">
            <a:off x="2026663" y="2604640"/>
            <a:ext cx="1221750" cy="725186"/>
          </a:xfrm>
          <a:custGeom>
            <a:avLst/>
            <a:gdLst/>
            <a:ahLst/>
            <a:cxnLst/>
            <a:rect l="l" t="t" r="r" b="b"/>
            <a:pathLst>
              <a:path w="4911" h="2915" extrusionOk="0">
                <a:moveTo>
                  <a:pt x="4896" y="0"/>
                </a:moveTo>
                <a:cubicBezTo>
                  <a:pt x="4893" y="0"/>
                  <a:pt x="4888" y="3"/>
                  <a:pt x="4882" y="9"/>
                </a:cubicBezTo>
                <a:cubicBezTo>
                  <a:pt x="3255" y="939"/>
                  <a:pt x="1628" y="1896"/>
                  <a:pt x="29" y="2884"/>
                </a:cubicBezTo>
                <a:cubicBezTo>
                  <a:pt x="1" y="2884"/>
                  <a:pt x="1" y="2914"/>
                  <a:pt x="29" y="2914"/>
                </a:cubicBezTo>
                <a:cubicBezTo>
                  <a:pt x="1656" y="1954"/>
                  <a:pt x="3283" y="1025"/>
                  <a:pt x="4910" y="37"/>
                </a:cubicBezTo>
                <a:cubicBezTo>
                  <a:pt x="4910" y="37"/>
                  <a:pt x="4910" y="0"/>
                  <a:pt x="4896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1"/>
          <p:cNvSpPr txBox="1"/>
          <p:nvPr/>
        </p:nvSpPr>
        <p:spPr>
          <a:xfrm>
            <a:off x="2716561" y="2344662"/>
            <a:ext cx="6056190" cy="242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" sz="20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 </a:t>
            </a:r>
            <a:r>
              <a:rPr lang="pt-PT" sz="1800" kern="100" dirty="0">
                <a:effectLst/>
                <a:latin typeface="Fira Sans Extra Condensed" panose="020B0503050000020004" pitchFamily="34" charset="0"/>
                <a:ea typeface="Roboto" panose="02000000000000000000" pitchFamily="2" charset="0"/>
                <a:cs typeface="Roboto" panose="02000000000000000000" pitchFamily="2" charset="0"/>
              </a:rPr>
              <a:t>Desde o inicio da humanidade, com a ocupação de novos espaços do planeta, começaram a ocorrer trocas de informações, culturas e experiências gastronómicas entre os povos. Este processo era lento e limitado, pois havia muita dificuldade de comunicação e de transporte entre estes.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pt-PT" sz="18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" sz="2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" sz="20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2097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1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C95C"/>
                </a:solidFill>
              </a:rPr>
              <a:t>3. A globalização da gastronomia</a:t>
            </a:r>
            <a:endParaRPr dirty="0">
              <a:solidFill>
                <a:srgbClr val="FFC95C"/>
              </a:solidFill>
            </a:endParaRPr>
          </a:p>
        </p:txBody>
      </p:sp>
      <p:grpSp>
        <p:nvGrpSpPr>
          <p:cNvPr id="525" name="Google Shape;525;p21"/>
          <p:cNvGrpSpPr/>
          <p:nvPr/>
        </p:nvGrpSpPr>
        <p:grpSpPr>
          <a:xfrm rot="-3513562">
            <a:off x="-439808" y="2175668"/>
            <a:ext cx="2304915" cy="1458455"/>
            <a:chOff x="4651175" y="1200725"/>
            <a:chExt cx="1564447" cy="989917"/>
          </a:xfrm>
        </p:grpSpPr>
        <p:sp>
          <p:nvSpPr>
            <p:cNvPr id="526" name="Google Shape;526;p21"/>
            <p:cNvSpPr/>
            <p:nvPr/>
          </p:nvSpPr>
          <p:spPr>
            <a:xfrm>
              <a:off x="4950768" y="1327079"/>
              <a:ext cx="976688" cy="740954"/>
            </a:xfrm>
            <a:custGeom>
              <a:avLst/>
              <a:gdLst/>
              <a:ahLst/>
              <a:cxnLst/>
              <a:rect l="l" t="t" r="r" b="b"/>
              <a:pathLst>
                <a:path w="20082" h="15235" extrusionOk="0">
                  <a:moveTo>
                    <a:pt x="16718" y="108"/>
                  </a:moveTo>
                  <a:cubicBezTo>
                    <a:pt x="16791" y="108"/>
                    <a:pt x="16866" y="134"/>
                    <a:pt x="16941" y="200"/>
                  </a:cubicBezTo>
                  <a:cubicBezTo>
                    <a:pt x="17260" y="463"/>
                    <a:pt x="17434" y="928"/>
                    <a:pt x="17608" y="1276"/>
                  </a:cubicBezTo>
                  <a:cubicBezTo>
                    <a:pt x="17841" y="1711"/>
                    <a:pt x="18045" y="2148"/>
                    <a:pt x="18278" y="2555"/>
                  </a:cubicBezTo>
                  <a:cubicBezTo>
                    <a:pt x="18759" y="3376"/>
                    <a:pt x="19268" y="4144"/>
                    <a:pt x="19861" y="4883"/>
                  </a:cubicBezTo>
                  <a:lnTo>
                    <a:pt x="19861" y="4883"/>
                  </a:lnTo>
                  <a:cubicBezTo>
                    <a:pt x="19846" y="4887"/>
                    <a:pt x="19831" y="4895"/>
                    <a:pt x="19816" y="4907"/>
                  </a:cubicBezTo>
                  <a:cubicBezTo>
                    <a:pt x="18394" y="5837"/>
                    <a:pt x="16969" y="6739"/>
                    <a:pt x="15546" y="7668"/>
                  </a:cubicBezTo>
                  <a:cubicBezTo>
                    <a:pt x="14819" y="8133"/>
                    <a:pt x="14121" y="8598"/>
                    <a:pt x="13366" y="9063"/>
                  </a:cubicBezTo>
                  <a:cubicBezTo>
                    <a:pt x="12641" y="9498"/>
                    <a:pt x="11855" y="9877"/>
                    <a:pt x="11100" y="10283"/>
                  </a:cubicBezTo>
                  <a:cubicBezTo>
                    <a:pt x="9647" y="11097"/>
                    <a:pt x="8310" y="12113"/>
                    <a:pt x="6857" y="12984"/>
                  </a:cubicBezTo>
                  <a:cubicBezTo>
                    <a:pt x="6132" y="13421"/>
                    <a:pt x="5405" y="13828"/>
                    <a:pt x="4679" y="14235"/>
                  </a:cubicBezTo>
                  <a:cubicBezTo>
                    <a:pt x="4389" y="14409"/>
                    <a:pt x="4068" y="14553"/>
                    <a:pt x="3808" y="14728"/>
                  </a:cubicBezTo>
                  <a:cubicBezTo>
                    <a:pt x="3692" y="14786"/>
                    <a:pt x="3575" y="14874"/>
                    <a:pt x="3459" y="14932"/>
                  </a:cubicBezTo>
                  <a:cubicBezTo>
                    <a:pt x="3393" y="14977"/>
                    <a:pt x="3334" y="14996"/>
                    <a:pt x="3280" y="14996"/>
                  </a:cubicBezTo>
                  <a:cubicBezTo>
                    <a:pt x="3192" y="14996"/>
                    <a:pt x="3113" y="14946"/>
                    <a:pt x="3022" y="14874"/>
                  </a:cubicBezTo>
                  <a:cubicBezTo>
                    <a:pt x="2587" y="14495"/>
                    <a:pt x="2209" y="13972"/>
                    <a:pt x="1890" y="13507"/>
                  </a:cubicBezTo>
                  <a:cubicBezTo>
                    <a:pt x="1395" y="12868"/>
                    <a:pt x="960" y="12143"/>
                    <a:pt x="640" y="11388"/>
                  </a:cubicBezTo>
                  <a:cubicBezTo>
                    <a:pt x="554" y="11213"/>
                    <a:pt x="495" y="11009"/>
                    <a:pt x="407" y="10806"/>
                  </a:cubicBezTo>
                  <a:cubicBezTo>
                    <a:pt x="379" y="10660"/>
                    <a:pt x="263" y="10486"/>
                    <a:pt x="263" y="10342"/>
                  </a:cubicBezTo>
                  <a:cubicBezTo>
                    <a:pt x="291" y="10079"/>
                    <a:pt x="756" y="9819"/>
                    <a:pt x="960" y="9672"/>
                  </a:cubicBezTo>
                  <a:cubicBezTo>
                    <a:pt x="1658" y="9179"/>
                    <a:pt x="2383" y="8773"/>
                    <a:pt x="3110" y="8366"/>
                  </a:cubicBezTo>
                  <a:cubicBezTo>
                    <a:pt x="4621" y="7522"/>
                    <a:pt x="6132" y="6681"/>
                    <a:pt x="7585" y="5779"/>
                  </a:cubicBezTo>
                  <a:cubicBezTo>
                    <a:pt x="9066" y="4849"/>
                    <a:pt x="10491" y="3891"/>
                    <a:pt x="11943" y="2961"/>
                  </a:cubicBezTo>
                  <a:cubicBezTo>
                    <a:pt x="12757" y="2466"/>
                    <a:pt x="13540" y="1974"/>
                    <a:pt x="14326" y="1478"/>
                  </a:cubicBezTo>
                  <a:cubicBezTo>
                    <a:pt x="14733" y="1218"/>
                    <a:pt x="15140" y="986"/>
                    <a:pt x="15574" y="753"/>
                  </a:cubicBezTo>
                  <a:cubicBezTo>
                    <a:pt x="15779" y="637"/>
                    <a:pt x="15981" y="521"/>
                    <a:pt x="16186" y="374"/>
                  </a:cubicBezTo>
                  <a:cubicBezTo>
                    <a:pt x="16352" y="271"/>
                    <a:pt x="16532" y="108"/>
                    <a:pt x="16718" y="108"/>
                  </a:cubicBezTo>
                  <a:close/>
                  <a:moveTo>
                    <a:pt x="16715" y="0"/>
                  </a:moveTo>
                  <a:cubicBezTo>
                    <a:pt x="16417" y="0"/>
                    <a:pt x="16133" y="292"/>
                    <a:pt x="15837" y="491"/>
                  </a:cubicBezTo>
                  <a:cubicBezTo>
                    <a:pt x="15458" y="723"/>
                    <a:pt x="15051" y="897"/>
                    <a:pt x="14675" y="1102"/>
                  </a:cubicBezTo>
                  <a:cubicBezTo>
                    <a:pt x="14238" y="1362"/>
                    <a:pt x="13831" y="1595"/>
                    <a:pt x="13424" y="1857"/>
                  </a:cubicBezTo>
                  <a:cubicBezTo>
                    <a:pt x="10258" y="3861"/>
                    <a:pt x="7148" y="5895"/>
                    <a:pt x="3866" y="7727"/>
                  </a:cubicBezTo>
                  <a:cubicBezTo>
                    <a:pt x="3080" y="8161"/>
                    <a:pt x="2297" y="8568"/>
                    <a:pt x="1541" y="9033"/>
                  </a:cubicBezTo>
                  <a:cubicBezTo>
                    <a:pt x="1193" y="9265"/>
                    <a:pt x="814" y="9528"/>
                    <a:pt x="465" y="9788"/>
                  </a:cubicBezTo>
                  <a:cubicBezTo>
                    <a:pt x="321" y="9905"/>
                    <a:pt x="89" y="10051"/>
                    <a:pt x="58" y="10253"/>
                  </a:cubicBezTo>
                  <a:cubicBezTo>
                    <a:pt x="0" y="10486"/>
                    <a:pt x="175" y="10806"/>
                    <a:pt x="263" y="11039"/>
                  </a:cubicBezTo>
                  <a:cubicBezTo>
                    <a:pt x="407" y="11446"/>
                    <a:pt x="581" y="11822"/>
                    <a:pt x="786" y="12229"/>
                  </a:cubicBezTo>
                  <a:cubicBezTo>
                    <a:pt x="1163" y="12957"/>
                    <a:pt x="1658" y="13624"/>
                    <a:pt x="2181" y="14263"/>
                  </a:cubicBezTo>
                  <a:cubicBezTo>
                    <a:pt x="2441" y="14553"/>
                    <a:pt x="2790" y="15135"/>
                    <a:pt x="3227" y="15223"/>
                  </a:cubicBezTo>
                  <a:cubicBezTo>
                    <a:pt x="3255" y="15231"/>
                    <a:pt x="3283" y="15235"/>
                    <a:pt x="3310" y="15235"/>
                  </a:cubicBezTo>
                  <a:cubicBezTo>
                    <a:pt x="3485" y="15235"/>
                    <a:pt x="3658" y="15095"/>
                    <a:pt x="3808" y="15018"/>
                  </a:cubicBezTo>
                  <a:cubicBezTo>
                    <a:pt x="4126" y="14786"/>
                    <a:pt x="4475" y="14612"/>
                    <a:pt x="4796" y="14437"/>
                  </a:cubicBezTo>
                  <a:cubicBezTo>
                    <a:pt x="6393" y="13566"/>
                    <a:pt x="7934" y="12666"/>
                    <a:pt x="9414" y="11648"/>
                  </a:cubicBezTo>
                  <a:cubicBezTo>
                    <a:pt x="10258" y="11097"/>
                    <a:pt x="11100" y="10574"/>
                    <a:pt x="12002" y="10109"/>
                  </a:cubicBezTo>
                  <a:cubicBezTo>
                    <a:pt x="12959" y="9614"/>
                    <a:pt x="13861" y="9063"/>
                    <a:pt x="14761" y="8482"/>
                  </a:cubicBezTo>
                  <a:cubicBezTo>
                    <a:pt x="16504" y="7378"/>
                    <a:pt x="18220" y="6274"/>
                    <a:pt x="19963" y="5170"/>
                  </a:cubicBezTo>
                  <a:cubicBezTo>
                    <a:pt x="20082" y="5074"/>
                    <a:pt x="20004" y="4878"/>
                    <a:pt x="19891" y="4878"/>
                  </a:cubicBezTo>
                  <a:cubicBezTo>
                    <a:pt x="19882" y="4878"/>
                    <a:pt x="19873" y="4879"/>
                    <a:pt x="19863" y="4882"/>
                  </a:cubicBezTo>
                  <a:lnTo>
                    <a:pt x="19863" y="4882"/>
                  </a:lnTo>
                  <a:cubicBezTo>
                    <a:pt x="19327" y="4170"/>
                    <a:pt x="18848" y="3407"/>
                    <a:pt x="18422" y="2641"/>
                  </a:cubicBezTo>
                  <a:cubicBezTo>
                    <a:pt x="18189" y="2234"/>
                    <a:pt x="18015" y="1857"/>
                    <a:pt x="17813" y="1451"/>
                  </a:cubicBezTo>
                  <a:cubicBezTo>
                    <a:pt x="17608" y="1044"/>
                    <a:pt x="17434" y="579"/>
                    <a:pt x="17143" y="230"/>
                  </a:cubicBezTo>
                  <a:cubicBezTo>
                    <a:pt x="16995" y="64"/>
                    <a:pt x="16853" y="0"/>
                    <a:pt x="167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5807137" y="1200725"/>
              <a:ext cx="408485" cy="317197"/>
            </a:xfrm>
            <a:custGeom>
              <a:avLst/>
              <a:gdLst/>
              <a:ahLst/>
              <a:cxnLst/>
              <a:rect l="l" t="t" r="r" b="b"/>
              <a:pathLst>
                <a:path w="8399" h="6522" extrusionOk="0">
                  <a:moveTo>
                    <a:pt x="6906" y="1"/>
                  </a:moveTo>
                  <a:cubicBezTo>
                    <a:pt x="6411" y="1"/>
                    <a:pt x="5947" y="243"/>
                    <a:pt x="5579" y="532"/>
                  </a:cubicBezTo>
                  <a:cubicBezTo>
                    <a:pt x="5028" y="938"/>
                    <a:pt x="4505" y="1375"/>
                    <a:pt x="3952" y="1782"/>
                  </a:cubicBezTo>
                  <a:cubicBezTo>
                    <a:pt x="3661" y="2043"/>
                    <a:pt x="3343" y="2275"/>
                    <a:pt x="3022" y="2538"/>
                  </a:cubicBezTo>
                  <a:cubicBezTo>
                    <a:pt x="2704" y="2770"/>
                    <a:pt x="2383" y="3030"/>
                    <a:pt x="2006" y="3147"/>
                  </a:cubicBezTo>
                  <a:cubicBezTo>
                    <a:pt x="1658" y="3235"/>
                    <a:pt x="1309" y="3263"/>
                    <a:pt x="988" y="3351"/>
                  </a:cubicBezTo>
                  <a:cubicBezTo>
                    <a:pt x="639" y="3467"/>
                    <a:pt x="291" y="3642"/>
                    <a:pt x="30" y="3874"/>
                  </a:cubicBezTo>
                  <a:cubicBezTo>
                    <a:pt x="0" y="3902"/>
                    <a:pt x="30" y="3932"/>
                    <a:pt x="58" y="3932"/>
                  </a:cubicBezTo>
                  <a:cubicBezTo>
                    <a:pt x="349" y="3758"/>
                    <a:pt x="639" y="3612"/>
                    <a:pt x="960" y="3526"/>
                  </a:cubicBezTo>
                  <a:cubicBezTo>
                    <a:pt x="1251" y="3437"/>
                    <a:pt x="1541" y="3379"/>
                    <a:pt x="1832" y="3321"/>
                  </a:cubicBezTo>
                  <a:cubicBezTo>
                    <a:pt x="2122" y="3263"/>
                    <a:pt x="2413" y="3177"/>
                    <a:pt x="2645" y="3003"/>
                  </a:cubicBezTo>
                  <a:cubicBezTo>
                    <a:pt x="2936" y="2828"/>
                    <a:pt x="3196" y="2596"/>
                    <a:pt x="3429" y="2391"/>
                  </a:cubicBezTo>
                  <a:lnTo>
                    <a:pt x="4998" y="1171"/>
                  </a:lnTo>
                  <a:cubicBezTo>
                    <a:pt x="5435" y="822"/>
                    <a:pt x="5869" y="415"/>
                    <a:pt x="6423" y="241"/>
                  </a:cubicBezTo>
                  <a:cubicBezTo>
                    <a:pt x="6567" y="193"/>
                    <a:pt x="6718" y="169"/>
                    <a:pt x="6867" y="169"/>
                  </a:cubicBezTo>
                  <a:cubicBezTo>
                    <a:pt x="7262" y="169"/>
                    <a:pt x="7651" y="333"/>
                    <a:pt x="7903" y="648"/>
                  </a:cubicBezTo>
                  <a:cubicBezTo>
                    <a:pt x="8224" y="1055"/>
                    <a:pt x="8282" y="1724"/>
                    <a:pt x="7876" y="2101"/>
                  </a:cubicBezTo>
                  <a:cubicBezTo>
                    <a:pt x="7643" y="2333"/>
                    <a:pt x="7322" y="2449"/>
                    <a:pt x="7032" y="2566"/>
                  </a:cubicBezTo>
                  <a:lnTo>
                    <a:pt x="6160" y="3003"/>
                  </a:lnTo>
                  <a:cubicBezTo>
                    <a:pt x="5551" y="3293"/>
                    <a:pt x="4970" y="3584"/>
                    <a:pt x="4359" y="3874"/>
                  </a:cubicBezTo>
                  <a:cubicBezTo>
                    <a:pt x="3750" y="4165"/>
                    <a:pt x="3138" y="4425"/>
                    <a:pt x="2673" y="4920"/>
                  </a:cubicBezTo>
                  <a:cubicBezTo>
                    <a:pt x="2239" y="5355"/>
                    <a:pt x="2064" y="6082"/>
                    <a:pt x="1483" y="6343"/>
                  </a:cubicBezTo>
                  <a:cubicBezTo>
                    <a:pt x="1378" y="6396"/>
                    <a:pt x="1439" y="6521"/>
                    <a:pt x="1538" y="6521"/>
                  </a:cubicBezTo>
                  <a:cubicBezTo>
                    <a:pt x="1548" y="6521"/>
                    <a:pt x="1559" y="6520"/>
                    <a:pt x="1569" y="6517"/>
                  </a:cubicBezTo>
                  <a:cubicBezTo>
                    <a:pt x="2092" y="6227"/>
                    <a:pt x="2297" y="5645"/>
                    <a:pt x="2645" y="5181"/>
                  </a:cubicBezTo>
                  <a:cubicBezTo>
                    <a:pt x="3080" y="4658"/>
                    <a:pt x="3691" y="4367"/>
                    <a:pt x="4273" y="4107"/>
                  </a:cubicBezTo>
                  <a:cubicBezTo>
                    <a:pt x="4912" y="3786"/>
                    <a:pt x="5551" y="3495"/>
                    <a:pt x="6190" y="3177"/>
                  </a:cubicBezTo>
                  <a:cubicBezTo>
                    <a:pt x="6509" y="3030"/>
                    <a:pt x="6829" y="2886"/>
                    <a:pt x="7120" y="2712"/>
                  </a:cubicBezTo>
                  <a:cubicBezTo>
                    <a:pt x="7411" y="2596"/>
                    <a:pt x="7729" y="2449"/>
                    <a:pt x="7962" y="2247"/>
                  </a:cubicBezTo>
                  <a:cubicBezTo>
                    <a:pt x="8340" y="1898"/>
                    <a:pt x="8399" y="1317"/>
                    <a:pt x="8224" y="880"/>
                  </a:cubicBezTo>
                  <a:cubicBezTo>
                    <a:pt x="8020" y="415"/>
                    <a:pt x="7555" y="67"/>
                    <a:pt x="7062" y="9"/>
                  </a:cubicBezTo>
                  <a:cubicBezTo>
                    <a:pt x="7010" y="3"/>
                    <a:pt x="6958" y="1"/>
                    <a:pt x="690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4651175" y="1896109"/>
              <a:ext cx="410625" cy="294534"/>
            </a:xfrm>
            <a:custGeom>
              <a:avLst/>
              <a:gdLst/>
              <a:ahLst/>
              <a:cxnLst/>
              <a:rect l="l" t="t" r="r" b="b"/>
              <a:pathLst>
                <a:path w="8443" h="6056" extrusionOk="0">
                  <a:moveTo>
                    <a:pt x="6794" y="1"/>
                  </a:moveTo>
                  <a:cubicBezTo>
                    <a:pt x="6787" y="1"/>
                    <a:pt x="6780" y="2"/>
                    <a:pt x="6772" y="6"/>
                  </a:cubicBezTo>
                  <a:cubicBezTo>
                    <a:pt x="6191" y="122"/>
                    <a:pt x="5870" y="675"/>
                    <a:pt x="5463" y="1052"/>
                  </a:cubicBezTo>
                  <a:cubicBezTo>
                    <a:pt x="5203" y="1284"/>
                    <a:pt x="4912" y="1489"/>
                    <a:pt x="4591" y="1663"/>
                  </a:cubicBezTo>
                  <a:cubicBezTo>
                    <a:pt x="4301" y="1807"/>
                    <a:pt x="4010" y="1896"/>
                    <a:pt x="3692" y="1982"/>
                  </a:cubicBezTo>
                  <a:cubicBezTo>
                    <a:pt x="3080" y="2156"/>
                    <a:pt x="2529" y="2477"/>
                    <a:pt x="1948" y="2767"/>
                  </a:cubicBezTo>
                  <a:cubicBezTo>
                    <a:pt x="1658" y="2912"/>
                    <a:pt x="1367" y="3028"/>
                    <a:pt x="1077" y="3202"/>
                  </a:cubicBezTo>
                  <a:cubicBezTo>
                    <a:pt x="786" y="3349"/>
                    <a:pt x="523" y="3493"/>
                    <a:pt x="321" y="3725"/>
                  </a:cubicBezTo>
                  <a:cubicBezTo>
                    <a:pt x="175" y="3899"/>
                    <a:pt x="59" y="4132"/>
                    <a:pt x="31" y="4336"/>
                  </a:cubicBezTo>
                  <a:cubicBezTo>
                    <a:pt x="0" y="4627"/>
                    <a:pt x="117" y="4887"/>
                    <a:pt x="263" y="5120"/>
                  </a:cubicBezTo>
                  <a:cubicBezTo>
                    <a:pt x="523" y="5557"/>
                    <a:pt x="930" y="5991"/>
                    <a:pt x="1483" y="6050"/>
                  </a:cubicBezTo>
                  <a:cubicBezTo>
                    <a:pt x="1518" y="6054"/>
                    <a:pt x="1553" y="6056"/>
                    <a:pt x="1588" y="6056"/>
                  </a:cubicBezTo>
                  <a:cubicBezTo>
                    <a:pt x="1814" y="6056"/>
                    <a:pt x="2038" y="5976"/>
                    <a:pt x="2239" y="5875"/>
                  </a:cubicBezTo>
                  <a:cubicBezTo>
                    <a:pt x="2529" y="5701"/>
                    <a:pt x="2820" y="5527"/>
                    <a:pt x="3080" y="5352"/>
                  </a:cubicBezTo>
                  <a:cubicBezTo>
                    <a:pt x="3634" y="4976"/>
                    <a:pt x="4157" y="4569"/>
                    <a:pt x="4680" y="4162"/>
                  </a:cubicBezTo>
                  <a:cubicBezTo>
                    <a:pt x="4970" y="3930"/>
                    <a:pt x="5289" y="3697"/>
                    <a:pt x="5579" y="3465"/>
                  </a:cubicBezTo>
                  <a:cubicBezTo>
                    <a:pt x="5870" y="3260"/>
                    <a:pt x="6160" y="3028"/>
                    <a:pt x="6509" y="2942"/>
                  </a:cubicBezTo>
                  <a:cubicBezTo>
                    <a:pt x="6830" y="2884"/>
                    <a:pt x="7148" y="2912"/>
                    <a:pt x="7469" y="2884"/>
                  </a:cubicBezTo>
                  <a:cubicBezTo>
                    <a:pt x="7787" y="2826"/>
                    <a:pt x="8078" y="2679"/>
                    <a:pt x="8369" y="2505"/>
                  </a:cubicBezTo>
                  <a:cubicBezTo>
                    <a:pt x="8443" y="2456"/>
                    <a:pt x="8393" y="2347"/>
                    <a:pt x="8324" y="2347"/>
                  </a:cubicBezTo>
                  <a:cubicBezTo>
                    <a:pt x="8311" y="2347"/>
                    <a:pt x="8297" y="2351"/>
                    <a:pt x="8283" y="2361"/>
                  </a:cubicBezTo>
                  <a:cubicBezTo>
                    <a:pt x="8020" y="2535"/>
                    <a:pt x="7760" y="2679"/>
                    <a:pt x="7439" y="2709"/>
                  </a:cubicBezTo>
                  <a:cubicBezTo>
                    <a:pt x="7309" y="2723"/>
                    <a:pt x="7178" y="2723"/>
                    <a:pt x="7047" y="2723"/>
                  </a:cubicBezTo>
                  <a:cubicBezTo>
                    <a:pt x="6916" y="2723"/>
                    <a:pt x="6786" y="2723"/>
                    <a:pt x="6655" y="2737"/>
                  </a:cubicBezTo>
                  <a:cubicBezTo>
                    <a:pt x="6102" y="2826"/>
                    <a:pt x="5667" y="3202"/>
                    <a:pt x="5230" y="3523"/>
                  </a:cubicBezTo>
                  <a:cubicBezTo>
                    <a:pt x="4243" y="4248"/>
                    <a:pt x="3343" y="5062"/>
                    <a:pt x="2267" y="5673"/>
                  </a:cubicBezTo>
                  <a:cubicBezTo>
                    <a:pt x="2068" y="5806"/>
                    <a:pt x="1851" y="5906"/>
                    <a:pt x="1617" y="5906"/>
                  </a:cubicBezTo>
                  <a:cubicBezTo>
                    <a:pt x="1545" y="5906"/>
                    <a:pt x="1471" y="5896"/>
                    <a:pt x="1395" y="5875"/>
                  </a:cubicBezTo>
                  <a:cubicBezTo>
                    <a:pt x="1135" y="5817"/>
                    <a:pt x="902" y="5673"/>
                    <a:pt x="728" y="5468"/>
                  </a:cubicBezTo>
                  <a:cubicBezTo>
                    <a:pt x="523" y="5266"/>
                    <a:pt x="321" y="4976"/>
                    <a:pt x="233" y="4685"/>
                  </a:cubicBezTo>
                  <a:cubicBezTo>
                    <a:pt x="117" y="4422"/>
                    <a:pt x="205" y="4104"/>
                    <a:pt x="379" y="3872"/>
                  </a:cubicBezTo>
                  <a:cubicBezTo>
                    <a:pt x="582" y="3639"/>
                    <a:pt x="844" y="3493"/>
                    <a:pt x="1077" y="3349"/>
                  </a:cubicBezTo>
                  <a:cubicBezTo>
                    <a:pt x="1367" y="3202"/>
                    <a:pt x="1628" y="3058"/>
                    <a:pt x="1918" y="2942"/>
                  </a:cubicBezTo>
                  <a:cubicBezTo>
                    <a:pt x="2181" y="2795"/>
                    <a:pt x="2471" y="2679"/>
                    <a:pt x="2732" y="2535"/>
                  </a:cubicBezTo>
                  <a:cubicBezTo>
                    <a:pt x="3022" y="2389"/>
                    <a:pt x="3285" y="2244"/>
                    <a:pt x="3575" y="2156"/>
                  </a:cubicBezTo>
                  <a:cubicBezTo>
                    <a:pt x="3894" y="2070"/>
                    <a:pt x="4184" y="2012"/>
                    <a:pt x="4475" y="1896"/>
                  </a:cubicBezTo>
                  <a:cubicBezTo>
                    <a:pt x="4766" y="1749"/>
                    <a:pt x="5056" y="1575"/>
                    <a:pt x="5319" y="1373"/>
                  </a:cubicBezTo>
                  <a:cubicBezTo>
                    <a:pt x="5842" y="966"/>
                    <a:pt x="6160" y="297"/>
                    <a:pt x="6800" y="94"/>
                  </a:cubicBezTo>
                  <a:cubicBezTo>
                    <a:pt x="6850" y="68"/>
                    <a:pt x="6836" y="1"/>
                    <a:pt x="679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5008741" y="1874126"/>
              <a:ext cx="61961" cy="99021"/>
            </a:xfrm>
            <a:custGeom>
              <a:avLst/>
              <a:gdLst/>
              <a:ahLst/>
              <a:cxnLst/>
              <a:rect l="l" t="t" r="r" b="b"/>
              <a:pathLst>
                <a:path w="1274" h="2036" extrusionOk="0">
                  <a:moveTo>
                    <a:pt x="18" y="1"/>
                  </a:moveTo>
                  <a:cubicBezTo>
                    <a:pt x="8" y="1"/>
                    <a:pt x="1" y="8"/>
                    <a:pt x="1" y="23"/>
                  </a:cubicBezTo>
                  <a:cubicBezTo>
                    <a:pt x="203" y="779"/>
                    <a:pt x="640" y="1476"/>
                    <a:pt x="1191" y="2027"/>
                  </a:cubicBezTo>
                  <a:cubicBezTo>
                    <a:pt x="1197" y="2033"/>
                    <a:pt x="1204" y="2035"/>
                    <a:pt x="1211" y="2035"/>
                  </a:cubicBezTo>
                  <a:cubicBezTo>
                    <a:pt x="1241" y="2035"/>
                    <a:pt x="1273" y="1993"/>
                    <a:pt x="1249" y="1969"/>
                  </a:cubicBezTo>
                  <a:cubicBezTo>
                    <a:pt x="668" y="1418"/>
                    <a:pt x="319" y="749"/>
                    <a:pt x="59" y="23"/>
                  </a:cubicBezTo>
                  <a:cubicBezTo>
                    <a:pt x="44" y="8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5099203" y="1768831"/>
              <a:ext cx="372836" cy="225180"/>
            </a:xfrm>
            <a:custGeom>
              <a:avLst/>
              <a:gdLst/>
              <a:ahLst/>
              <a:cxnLst/>
              <a:rect l="l" t="t" r="r" b="b"/>
              <a:pathLst>
                <a:path w="7666" h="4630" extrusionOk="0">
                  <a:moveTo>
                    <a:pt x="7628" y="1"/>
                  </a:moveTo>
                  <a:cubicBezTo>
                    <a:pt x="7623" y="1"/>
                    <a:pt x="7618" y="3"/>
                    <a:pt x="7613" y="8"/>
                  </a:cubicBezTo>
                  <a:cubicBezTo>
                    <a:pt x="6653" y="619"/>
                    <a:pt x="5695" y="1286"/>
                    <a:pt x="4707" y="1898"/>
                  </a:cubicBezTo>
                  <a:cubicBezTo>
                    <a:pt x="3747" y="2507"/>
                    <a:pt x="2759" y="3088"/>
                    <a:pt x="1744" y="3641"/>
                  </a:cubicBezTo>
                  <a:cubicBezTo>
                    <a:pt x="1163" y="3960"/>
                    <a:pt x="581" y="4250"/>
                    <a:pt x="0" y="4599"/>
                  </a:cubicBezTo>
                  <a:cubicBezTo>
                    <a:pt x="0" y="4599"/>
                    <a:pt x="0" y="4629"/>
                    <a:pt x="28" y="4629"/>
                  </a:cubicBezTo>
                  <a:cubicBezTo>
                    <a:pt x="1074" y="4134"/>
                    <a:pt x="2062" y="3553"/>
                    <a:pt x="3050" y="2972"/>
                  </a:cubicBezTo>
                  <a:cubicBezTo>
                    <a:pt x="4068" y="2391"/>
                    <a:pt x="5026" y="1782"/>
                    <a:pt x="6014" y="1170"/>
                  </a:cubicBezTo>
                  <a:cubicBezTo>
                    <a:pt x="6567" y="794"/>
                    <a:pt x="7118" y="445"/>
                    <a:pt x="7641" y="66"/>
                  </a:cubicBezTo>
                  <a:cubicBezTo>
                    <a:pt x="7665" y="43"/>
                    <a:pt x="7650" y="1"/>
                    <a:pt x="762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5494850" y="1721169"/>
              <a:ext cx="36817" cy="25485"/>
            </a:xfrm>
            <a:custGeom>
              <a:avLst/>
              <a:gdLst/>
              <a:ahLst/>
              <a:cxnLst/>
              <a:rect l="l" t="t" r="r" b="b"/>
              <a:pathLst>
                <a:path w="757" h="524" extrusionOk="0">
                  <a:moveTo>
                    <a:pt x="698" y="0"/>
                  </a:moveTo>
                  <a:cubicBezTo>
                    <a:pt x="466" y="116"/>
                    <a:pt x="203" y="263"/>
                    <a:pt x="1" y="465"/>
                  </a:cubicBezTo>
                  <a:cubicBezTo>
                    <a:pt x="1" y="495"/>
                    <a:pt x="29" y="523"/>
                    <a:pt x="59" y="523"/>
                  </a:cubicBezTo>
                  <a:cubicBezTo>
                    <a:pt x="261" y="349"/>
                    <a:pt x="466" y="205"/>
                    <a:pt x="726" y="88"/>
                  </a:cubicBezTo>
                  <a:cubicBezTo>
                    <a:pt x="756" y="58"/>
                    <a:pt x="756" y="0"/>
                    <a:pt x="69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5551802" y="1516318"/>
              <a:ext cx="309075" cy="197020"/>
            </a:xfrm>
            <a:custGeom>
              <a:avLst/>
              <a:gdLst/>
              <a:ahLst/>
              <a:cxnLst/>
              <a:rect l="l" t="t" r="r" b="b"/>
              <a:pathLst>
                <a:path w="6355" h="4051" extrusionOk="0">
                  <a:moveTo>
                    <a:pt x="6296" y="0"/>
                  </a:moveTo>
                  <a:cubicBezTo>
                    <a:pt x="5745" y="319"/>
                    <a:pt x="5222" y="667"/>
                    <a:pt x="4699" y="988"/>
                  </a:cubicBezTo>
                  <a:cubicBezTo>
                    <a:pt x="4176" y="1337"/>
                    <a:pt x="3653" y="1655"/>
                    <a:pt x="3130" y="2004"/>
                  </a:cubicBezTo>
                  <a:cubicBezTo>
                    <a:pt x="2084" y="2673"/>
                    <a:pt x="1038" y="3340"/>
                    <a:pt x="20" y="4010"/>
                  </a:cubicBezTo>
                  <a:cubicBezTo>
                    <a:pt x="0" y="4030"/>
                    <a:pt x="9" y="4050"/>
                    <a:pt x="26" y="4050"/>
                  </a:cubicBezTo>
                  <a:cubicBezTo>
                    <a:pt x="33" y="4050"/>
                    <a:pt x="41" y="4047"/>
                    <a:pt x="50" y="4038"/>
                  </a:cubicBezTo>
                  <a:cubicBezTo>
                    <a:pt x="1096" y="3399"/>
                    <a:pt x="2142" y="2731"/>
                    <a:pt x="3188" y="2092"/>
                  </a:cubicBezTo>
                  <a:cubicBezTo>
                    <a:pt x="3711" y="1744"/>
                    <a:pt x="4234" y="1423"/>
                    <a:pt x="4757" y="1074"/>
                  </a:cubicBezTo>
                  <a:cubicBezTo>
                    <a:pt x="5280" y="756"/>
                    <a:pt x="5803" y="435"/>
                    <a:pt x="6326" y="86"/>
                  </a:cubicBezTo>
                  <a:cubicBezTo>
                    <a:pt x="6354" y="58"/>
                    <a:pt x="6326" y="0"/>
                    <a:pt x="629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5537260" y="1350910"/>
              <a:ext cx="223332" cy="141382"/>
            </a:xfrm>
            <a:custGeom>
              <a:avLst/>
              <a:gdLst/>
              <a:ahLst/>
              <a:cxnLst/>
              <a:rect l="l" t="t" r="r" b="b"/>
              <a:pathLst>
                <a:path w="4592" h="2907" extrusionOk="0">
                  <a:moveTo>
                    <a:pt x="4533" y="1"/>
                  </a:moveTo>
                  <a:cubicBezTo>
                    <a:pt x="3778" y="496"/>
                    <a:pt x="3022" y="961"/>
                    <a:pt x="2267" y="1425"/>
                  </a:cubicBezTo>
                  <a:cubicBezTo>
                    <a:pt x="1512" y="1918"/>
                    <a:pt x="756" y="2355"/>
                    <a:pt x="29" y="2848"/>
                  </a:cubicBezTo>
                  <a:cubicBezTo>
                    <a:pt x="1" y="2878"/>
                    <a:pt x="29" y="2906"/>
                    <a:pt x="59" y="2906"/>
                  </a:cubicBezTo>
                  <a:cubicBezTo>
                    <a:pt x="814" y="2441"/>
                    <a:pt x="1539" y="1948"/>
                    <a:pt x="2295" y="1484"/>
                  </a:cubicBezTo>
                  <a:lnTo>
                    <a:pt x="4561" y="89"/>
                  </a:lnTo>
                  <a:cubicBezTo>
                    <a:pt x="4592" y="59"/>
                    <a:pt x="4561" y="1"/>
                    <a:pt x="453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6154733" y="1213905"/>
              <a:ext cx="15660" cy="28889"/>
            </a:xfrm>
            <a:custGeom>
              <a:avLst/>
              <a:gdLst/>
              <a:ahLst/>
              <a:cxnLst/>
              <a:rect l="l" t="t" r="r" b="b"/>
              <a:pathLst>
                <a:path w="322" h="594" extrusionOk="0">
                  <a:moveTo>
                    <a:pt x="1" y="0"/>
                  </a:moveTo>
                  <a:lnTo>
                    <a:pt x="1" y="0"/>
                  </a:lnTo>
                  <a:cubicBezTo>
                    <a:pt x="89" y="203"/>
                    <a:pt x="205" y="377"/>
                    <a:pt x="292" y="581"/>
                  </a:cubicBezTo>
                  <a:cubicBezTo>
                    <a:pt x="292" y="591"/>
                    <a:pt x="295" y="594"/>
                    <a:pt x="299" y="594"/>
                  </a:cubicBezTo>
                  <a:cubicBezTo>
                    <a:pt x="308" y="594"/>
                    <a:pt x="322" y="581"/>
                    <a:pt x="322" y="581"/>
                  </a:cubicBezTo>
                  <a:cubicBezTo>
                    <a:pt x="233" y="377"/>
                    <a:pt x="147" y="175"/>
                    <a:pt x="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6060137" y="1259136"/>
              <a:ext cx="114438" cy="89294"/>
            </a:xfrm>
            <a:custGeom>
              <a:avLst/>
              <a:gdLst/>
              <a:ahLst/>
              <a:cxnLst/>
              <a:rect l="l" t="t" r="r" b="b"/>
              <a:pathLst>
                <a:path w="2353" h="1836" extrusionOk="0">
                  <a:moveTo>
                    <a:pt x="2295" y="0"/>
                  </a:moveTo>
                  <a:cubicBezTo>
                    <a:pt x="2178" y="493"/>
                    <a:pt x="1830" y="842"/>
                    <a:pt x="1423" y="1104"/>
                  </a:cubicBezTo>
                  <a:cubicBezTo>
                    <a:pt x="988" y="1365"/>
                    <a:pt x="493" y="1569"/>
                    <a:pt x="28" y="1771"/>
                  </a:cubicBezTo>
                  <a:cubicBezTo>
                    <a:pt x="4" y="1771"/>
                    <a:pt x="1" y="1836"/>
                    <a:pt x="37" y="1836"/>
                  </a:cubicBezTo>
                  <a:cubicBezTo>
                    <a:pt x="43" y="1836"/>
                    <a:pt x="50" y="1834"/>
                    <a:pt x="58" y="1829"/>
                  </a:cubicBezTo>
                  <a:cubicBezTo>
                    <a:pt x="551" y="1627"/>
                    <a:pt x="1074" y="1395"/>
                    <a:pt x="1539" y="1074"/>
                  </a:cubicBezTo>
                  <a:cubicBezTo>
                    <a:pt x="1918" y="842"/>
                    <a:pt x="2267" y="493"/>
                    <a:pt x="2353" y="28"/>
                  </a:cubicBezTo>
                  <a:cubicBezTo>
                    <a:pt x="2353" y="0"/>
                    <a:pt x="2295" y="0"/>
                    <a:pt x="229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5839674" y="1428677"/>
              <a:ext cx="33947" cy="17168"/>
            </a:xfrm>
            <a:custGeom>
              <a:avLst/>
              <a:gdLst/>
              <a:ahLst/>
              <a:cxnLst/>
              <a:rect l="l" t="t" r="r" b="b"/>
              <a:pathLst>
                <a:path w="698" h="353" extrusionOk="0">
                  <a:moveTo>
                    <a:pt x="1" y="1"/>
                  </a:moveTo>
                  <a:lnTo>
                    <a:pt x="1" y="29"/>
                  </a:lnTo>
                  <a:cubicBezTo>
                    <a:pt x="133" y="216"/>
                    <a:pt x="364" y="353"/>
                    <a:pt x="603" y="353"/>
                  </a:cubicBezTo>
                  <a:cubicBezTo>
                    <a:pt x="624" y="353"/>
                    <a:pt x="646" y="352"/>
                    <a:pt x="668" y="349"/>
                  </a:cubicBezTo>
                  <a:cubicBezTo>
                    <a:pt x="698" y="349"/>
                    <a:pt x="698" y="291"/>
                    <a:pt x="668" y="291"/>
                  </a:cubicBezTo>
                  <a:cubicBezTo>
                    <a:pt x="642" y="294"/>
                    <a:pt x="617" y="295"/>
                    <a:pt x="591" y="295"/>
                  </a:cubicBezTo>
                  <a:cubicBezTo>
                    <a:pt x="362" y="295"/>
                    <a:pt x="158" y="183"/>
                    <a:pt x="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5871141" y="1381453"/>
              <a:ext cx="17995" cy="50094"/>
            </a:xfrm>
            <a:custGeom>
              <a:avLst/>
              <a:gdLst/>
              <a:ahLst/>
              <a:cxnLst/>
              <a:rect l="l" t="t" r="r" b="b"/>
              <a:pathLst>
                <a:path w="370" h="1030" extrusionOk="0">
                  <a:moveTo>
                    <a:pt x="40" y="0"/>
                  </a:moveTo>
                  <a:cubicBezTo>
                    <a:pt x="24" y="0"/>
                    <a:pt x="1" y="21"/>
                    <a:pt x="21" y="42"/>
                  </a:cubicBezTo>
                  <a:cubicBezTo>
                    <a:pt x="167" y="333"/>
                    <a:pt x="311" y="681"/>
                    <a:pt x="167" y="1000"/>
                  </a:cubicBezTo>
                  <a:cubicBezTo>
                    <a:pt x="137" y="1030"/>
                    <a:pt x="167" y="1030"/>
                    <a:pt x="167" y="1030"/>
                  </a:cubicBezTo>
                  <a:cubicBezTo>
                    <a:pt x="369" y="681"/>
                    <a:pt x="195" y="302"/>
                    <a:pt x="51" y="12"/>
                  </a:cubicBezTo>
                  <a:cubicBezTo>
                    <a:pt x="51" y="4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5886267" y="1356552"/>
              <a:ext cx="147024" cy="37935"/>
            </a:xfrm>
            <a:custGeom>
              <a:avLst/>
              <a:gdLst/>
              <a:ahLst/>
              <a:cxnLst/>
              <a:rect l="l" t="t" r="r" b="b"/>
              <a:pathLst>
                <a:path w="3023" h="780" extrusionOk="0">
                  <a:moveTo>
                    <a:pt x="2936" y="1"/>
                  </a:moveTo>
                  <a:cubicBezTo>
                    <a:pt x="2413" y="117"/>
                    <a:pt x="1890" y="291"/>
                    <a:pt x="1395" y="496"/>
                  </a:cubicBezTo>
                  <a:cubicBezTo>
                    <a:pt x="1163" y="612"/>
                    <a:pt x="960" y="728"/>
                    <a:pt x="698" y="728"/>
                  </a:cubicBezTo>
                  <a:cubicBezTo>
                    <a:pt x="676" y="731"/>
                    <a:pt x="654" y="732"/>
                    <a:pt x="633" y="732"/>
                  </a:cubicBezTo>
                  <a:cubicBezTo>
                    <a:pt x="394" y="732"/>
                    <a:pt x="160" y="595"/>
                    <a:pt x="0" y="408"/>
                  </a:cubicBezTo>
                  <a:lnTo>
                    <a:pt x="0" y="408"/>
                  </a:lnTo>
                  <a:cubicBezTo>
                    <a:pt x="117" y="582"/>
                    <a:pt x="291" y="728"/>
                    <a:pt x="495" y="756"/>
                  </a:cubicBezTo>
                  <a:cubicBezTo>
                    <a:pt x="560" y="772"/>
                    <a:pt x="625" y="780"/>
                    <a:pt x="691" y="780"/>
                  </a:cubicBezTo>
                  <a:cubicBezTo>
                    <a:pt x="858" y="780"/>
                    <a:pt x="1025" y="732"/>
                    <a:pt x="1193" y="670"/>
                  </a:cubicBezTo>
                  <a:cubicBezTo>
                    <a:pt x="1774" y="438"/>
                    <a:pt x="2355" y="233"/>
                    <a:pt x="2964" y="89"/>
                  </a:cubicBezTo>
                  <a:cubicBezTo>
                    <a:pt x="3022" y="89"/>
                    <a:pt x="2994" y="1"/>
                    <a:pt x="293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4654434" y="2107769"/>
              <a:ext cx="58897" cy="36379"/>
            </a:xfrm>
            <a:custGeom>
              <a:avLst/>
              <a:gdLst/>
              <a:ahLst/>
              <a:cxnLst/>
              <a:rect l="l" t="t" r="r" b="b"/>
              <a:pathLst>
                <a:path w="1211" h="748" extrusionOk="0">
                  <a:moveTo>
                    <a:pt x="26" y="1"/>
                  </a:moveTo>
                  <a:cubicBezTo>
                    <a:pt x="9" y="1"/>
                    <a:pt x="0" y="21"/>
                    <a:pt x="22" y="43"/>
                  </a:cubicBezTo>
                  <a:cubicBezTo>
                    <a:pt x="340" y="361"/>
                    <a:pt x="719" y="652"/>
                    <a:pt x="1154" y="740"/>
                  </a:cubicBezTo>
                  <a:cubicBezTo>
                    <a:pt x="1165" y="745"/>
                    <a:pt x="1173" y="747"/>
                    <a:pt x="1180" y="747"/>
                  </a:cubicBezTo>
                  <a:cubicBezTo>
                    <a:pt x="1211" y="747"/>
                    <a:pt x="1207" y="705"/>
                    <a:pt x="1184" y="682"/>
                  </a:cubicBezTo>
                  <a:cubicBezTo>
                    <a:pt x="719" y="593"/>
                    <a:pt x="398" y="303"/>
                    <a:pt x="50" y="12"/>
                  </a:cubicBezTo>
                  <a:cubicBezTo>
                    <a:pt x="42" y="4"/>
                    <a:pt x="33" y="1"/>
                    <a:pt x="2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4733125" y="2061760"/>
              <a:ext cx="115946" cy="74898"/>
            </a:xfrm>
            <a:custGeom>
              <a:avLst/>
              <a:gdLst/>
              <a:ahLst/>
              <a:cxnLst/>
              <a:rect l="l" t="t" r="r" b="b"/>
              <a:pathLst>
                <a:path w="2384" h="1540" extrusionOk="0">
                  <a:moveTo>
                    <a:pt x="2325" y="1"/>
                  </a:moveTo>
                  <a:cubicBezTo>
                    <a:pt x="1949" y="261"/>
                    <a:pt x="1600" y="552"/>
                    <a:pt x="1221" y="814"/>
                  </a:cubicBezTo>
                  <a:cubicBezTo>
                    <a:pt x="814" y="1047"/>
                    <a:pt x="438" y="1279"/>
                    <a:pt x="31" y="1512"/>
                  </a:cubicBezTo>
                  <a:cubicBezTo>
                    <a:pt x="1" y="1512"/>
                    <a:pt x="31" y="1539"/>
                    <a:pt x="31" y="1539"/>
                  </a:cubicBezTo>
                  <a:cubicBezTo>
                    <a:pt x="466" y="1307"/>
                    <a:pt x="872" y="1105"/>
                    <a:pt x="1279" y="842"/>
                  </a:cubicBezTo>
                  <a:cubicBezTo>
                    <a:pt x="1628" y="610"/>
                    <a:pt x="2035" y="349"/>
                    <a:pt x="2355" y="59"/>
                  </a:cubicBezTo>
                  <a:cubicBezTo>
                    <a:pt x="2383" y="29"/>
                    <a:pt x="2355" y="1"/>
                    <a:pt x="232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4877280" y="2013319"/>
              <a:ext cx="50337" cy="34385"/>
            </a:xfrm>
            <a:custGeom>
              <a:avLst/>
              <a:gdLst/>
              <a:ahLst/>
              <a:cxnLst/>
              <a:rect l="l" t="t" r="r" b="b"/>
              <a:pathLst>
                <a:path w="1035" h="707" extrusionOk="0">
                  <a:moveTo>
                    <a:pt x="991" y="0"/>
                  </a:moveTo>
                  <a:cubicBezTo>
                    <a:pt x="982" y="0"/>
                    <a:pt x="972" y="3"/>
                    <a:pt x="960" y="9"/>
                  </a:cubicBezTo>
                  <a:cubicBezTo>
                    <a:pt x="640" y="211"/>
                    <a:pt x="321" y="443"/>
                    <a:pt x="31" y="676"/>
                  </a:cubicBezTo>
                  <a:cubicBezTo>
                    <a:pt x="0" y="676"/>
                    <a:pt x="31" y="706"/>
                    <a:pt x="31" y="706"/>
                  </a:cubicBezTo>
                  <a:cubicBezTo>
                    <a:pt x="349" y="502"/>
                    <a:pt x="698" y="269"/>
                    <a:pt x="988" y="67"/>
                  </a:cubicBezTo>
                  <a:cubicBezTo>
                    <a:pt x="1035" y="43"/>
                    <a:pt x="1026" y="0"/>
                    <a:pt x="99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4935253" y="1954714"/>
              <a:ext cx="17995" cy="49705"/>
            </a:xfrm>
            <a:custGeom>
              <a:avLst/>
              <a:gdLst/>
              <a:ahLst/>
              <a:cxnLst/>
              <a:rect l="l" t="t" r="r" b="b"/>
              <a:pathLst>
                <a:path w="370" h="1022" extrusionOk="0">
                  <a:moveTo>
                    <a:pt x="15" y="0"/>
                  </a:moveTo>
                  <a:cubicBezTo>
                    <a:pt x="8" y="0"/>
                    <a:pt x="1" y="7"/>
                    <a:pt x="1" y="21"/>
                  </a:cubicBezTo>
                  <a:cubicBezTo>
                    <a:pt x="1" y="370"/>
                    <a:pt x="117" y="719"/>
                    <a:pt x="319" y="1009"/>
                  </a:cubicBezTo>
                  <a:cubicBezTo>
                    <a:pt x="319" y="1018"/>
                    <a:pt x="324" y="1022"/>
                    <a:pt x="331" y="1022"/>
                  </a:cubicBezTo>
                  <a:cubicBezTo>
                    <a:pt x="346" y="1022"/>
                    <a:pt x="369" y="1001"/>
                    <a:pt x="350" y="981"/>
                  </a:cubicBezTo>
                  <a:cubicBezTo>
                    <a:pt x="175" y="691"/>
                    <a:pt x="59" y="370"/>
                    <a:pt x="29" y="21"/>
                  </a:cubicBezTo>
                  <a:cubicBezTo>
                    <a:pt x="29" y="7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4953589" y="1930640"/>
              <a:ext cx="81610" cy="53693"/>
            </a:xfrm>
            <a:custGeom>
              <a:avLst/>
              <a:gdLst/>
              <a:ahLst/>
              <a:cxnLst/>
              <a:rect l="l" t="t" r="r" b="b"/>
              <a:pathLst>
                <a:path w="1678" h="1104" extrusionOk="0">
                  <a:moveTo>
                    <a:pt x="62" y="1"/>
                  </a:moveTo>
                  <a:cubicBezTo>
                    <a:pt x="59" y="1"/>
                    <a:pt x="59" y="8"/>
                    <a:pt x="59" y="24"/>
                  </a:cubicBezTo>
                  <a:cubicBezTo>
                    <a:pt x="0" y="168"/>
                    <a:pt x="89" y="372"/>
                    <a:pt x="147" y="516"/>
                  </a:cubicBezTo>
                  <a:cubicBezTo>
                    <a:pt x="233" y="691"/>
                    <a:pt x="349" y="865"/>
                    <a:pt x="496" y="981"/>
                  </a:cubicBezTo>
                  <a:cubicBezTo>
                    <a:pt x="647" y="1070"/>
                    <a:pt x="815" y="1104"/>
                    <a:pt x="985" y="1104"/>
                  </a:cubicBezTo>
                  <a:cubicBezTo>
                    <a:pt x="1206" y="1104"/>
                    <a:pt x="1430" y="1047"/>
                    <a:pt x="1628" y="981"/>
                  </a:cubicBezTo>
                  <a:cubicBezTo>
                    <a:pt x="1677" y="957"/>
                    <a:pt x="1664" y="889"/>
                    <a:pt x="1623" y="889"/>
                  </a:cubicBezTo>
                  <a:cubicBezTo>
                    <a:pt x="1616" y="889"/>
                    <a:pt x="1608" y="891"/>
                    <a:pt x="1600" y="895"/>
                  </a:cubicBezTo>
                  <a:cubicBezTo>
                    <a:pt x="1398" y="949"/>
                    <a:pt x="1175" y="1027"/>
                    <a:pt x="958" y="1027"/>
                  </a:cubicBezTo>
                  <a:cubicBezTo>
                    <a:pt x="828" y="1027"/>
                    <a:pt x="701" y="999"/>
                    <a:pt x="582" y="923"/>
                  </a:cubicBezTo>
                  <a:cubicBezTo>
                    <a:pt x="263" y="749"/>
                    <a:pt x="147" y="342"/>
                    <a:pt x="89" y="24"/>
                  </a:cubicBezTo>
                  <a:cubicBezTo>
                    <a:pt x="74" y="8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4662458" y="2118274"/>
              <a:ext cx="5739" cy="12742"/>
            </a:xfrm>
            <a:custGeom>
              <a:avLst/>
              <a:gdLst/>
              <a:ahLst/>
              <a:cxnLst/>
              <a:rect l="l" t="t" r="r" b="b"/>
              <a:pathLst>
                <a:path w="118" h="262" extrusionOk="0">
                  <a:moveTo>
                    <a:pt x="89" y="1"/>
                  </a:moveTo>
                  <a:cubicBezTo>
                    <a:pt x="59" y="87"/>
                    <a:pt x="31" y="175"/>
                    <a:pt x="1" y="233"/>
                  </a:cubicBezTo>
                  <a:cubicBezTo>
                    <a:pt x="1" y="261"/>
                    <a:pt x="1" y="261"/>
                    <a:pt x="31" y="261"/>
                  </a:cubicBezTo>
                  <a:cubicBezTo>
                    <a:pt x="59" y="175"/>
                    <a:pt x="89" y="117"/>
                    <a:pt x="117" y="29"/>
                  </a:cubicBezTo>
                  <a:cubicBezTo>
                    <a:pt x="117" y="1"/>
                    <a:pt x="89" y="1"/>
                    <a:pt x="8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4663966" y="2123964"/>
              <a:ext cx="9873" cy="11332"/>
            </a:xfrm>
            <a:custGeom>
              <a:avLst/>
              <a:gdLst/>
              <a:ahLst/>
              <a:cxnLst/>
              <a:rect l="l" t="t" r="r" b="b"/>
              <a:pathLst>
                <a:path w="203" h="233" extrusionOk="0">
                  <a:moveTo>
                    <a:pt x="174" y="0"/>
                  </a:moveTo>
                  <a:cubicBezTo>
                    <a:pt x="116" y="86"/>
                    <a:pt x="86" y="144"/>
                    <a:pt x="0" y="202"/>
                  </a:cubicBezTo>
                  <a:cubicBezTo>
                    <a:pt x="0" y="233"/>
                    <a:pt x="0" y="233"/>
                    <a:pt x="28" y="233"/>
                  </a:cubicBezTo>
                  <a:cubicBezTo>
                    <a:pt x="116" y="202"/>
                    <a:pt x="174" y="116"/>
                    <a:pt x="202" y="28"/>
                  </a:cubicBezTo>
                  <a:cubicBezTo>
                    <a:pt x="202" y="0"/>
                    <a:pt x="174" y="0"/>
                    <a:pt x="17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4668149" y="2126785"/>
              <a:ext cx="14153" cy="18335"/>
            </a:xfrm>
            <a:custGeom>
              <a:avLst/>
              <a:gdLst/>
              <a:ahLst/>
              <a:cxnLst/>
              <a:rect l="l" t="t" r="r" b="b"/>
              <a:pathLst>
                <a:path w="291" h="377" extrusionOk="0">
                  <a:moveTo>
                    <a:pt x="263" y="0"/>
                  </a:moveTo>
                  <a:cubicBezTo>
                    <a:pt x="233" y="58"/>
                    <a:pt x="174" y="116"/>
                    <a:pt x="147" y="175"/>
                  </a:cubicBezTo>
                  <a:cubicBezTo>
                    <a:pt x="116" y="233"/>
                    <a:pt x="58" y="349"/>
                    <a:pt x="0" y="349"/>
                  </a:cubicBezTo>
                  <a:lnTo>
                    <a:pt x="0" y="377"/>
                  </a:lnTo>
                  <a:cubicBezTo>
                    <a:pt x="58" y="377"/>
                    <a:pt x="88" y="319"/>
                    <a:pt x="116" y="291"/>
                  </a:cubicBezTo>
                  <a:lnTo>
                    <a:pt x="291" y="28"/>
                  </a:lnTo>
                  <a:cubicBezTo>
                    <a:pt x="291" y="0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4672866" y="2130967"/>
              <a:ext cx="19405" cy="23296"/>
            </a:xfrm>
            <a:custGeom>
              <a:avLst/>
              <a:gdLst/>
              <a:ahLst/>
              <a:cxnLst/>
              <a:rect l="l" t="t" r="r" b="b"/>
              <a:pathLst>
                <a:path w="399" h="479" extrusionOk="0">
                  <a:moveTo>
                    <a:pt x="368" y="0"/>
                  </a:moveTo>
                  <a:cubicBezTo>
                    <a:pt x="224" y="147"/>
                    <a:pt x="108" y="291"/>
                    <a:pt x="19" y="465"/>
                  </a:cubicBezTo>
                  <a:cubicBezTo>
                    <a:pt x="136" y="321"/>
                    <a:pt x="252" y="175"/>
                    <a:pt x="398" y="30"/>
                  </a:cubicBezTo>
                  <a:lnTo>
                    <a:pt x="368" y="0"/>
                  </a:lnTo>
                  <a:close/>
                  <a:moveTo>
                    <a:pt x="19" y="465"/>
                  </a:moveTo>
                  <a:cubicBezTo>
                    <a:pt x="1" y="465"/>
                    <a:pt x="7" y="479"/>
                    <a:pt x="13" y="479"/>
                  </a:cubicBezTo>
                  <a:cubicBezTo>
                    <a:pt x="16" y="479"/>
                    <a:pt x="19" y="475"/>
                    <a:pt x="19" y="465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4678070" y="2137485"/>
              <a:ext cx="20816" cy="25242"/>
            </a:xfrm>
            <a:custGeom>
              <a:avLst/>
              <a:gdLst/>
              <a:ahLst/>
              <a:cxnLst/>
              <a:rect l="l" t="t" r="r" b="b"/>
              <a:pathLst>
                <a:path w="428" h="519" extrusionOk="0">
                  <a:moveTo>
                    <a:pt x="402" y="0"/>
                  </a:moveTo>
                  <a:cubicBezTo>
                    <a:pt x="395" y="0"/>
                    <a:pt x="386" y="4"/>
                    <a:pt x="377" y="13"/>
                  </a:cubicBezTo>
                  <a:cubicBezTo>
                    <a:pt x="261" y="157"/>
                    <a:pt x="145" y="331"/>
                    <a:pt x="1" y="505"/>
                  </a:cubicBezTo>
                  <a:cubicBezTo>
                    <a:pt x="1" y="505"/>
                    <a:pt x="13" y="519"/>
                    <a:pt x="21" y="519"/>
                  </a:cubicBezTo>
                  <a:cubicBezTo>
                    <a:pt x="25" y="519"/>
                    <a:pt x="29" y="516"/>
                    <a:pt x="29" y="505"/>
                  </a:cubicBezTo>
                  <a:cubicBezTo>
                    <a:pt x="145" y="361"/>
                    <a:pt x="291" y="187"/>
                    <a:pt x="407" y="41"/>
                  </a:cubicBezTo>
                  <a:cubicBezTo>
                    <a:pt x="427" y="21"/>
                    <a:pt x="419" y="0"/>
                    <a:pt x="40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4688381" y="2143126"/>
              <a:ext cx="20378" cy="25290"/>
            </a:xfrm>
            <a:custGeom>
              <a:avLst/>
              <a:gdLst/>
              <a:ahLst/>
              <a:cxnLst/>
              <a:rect l="l" t="t" r="r" b="b"/>
              <a:pathLst>
                <a:path w="419" h="520" extrusionOk="0">
                  <a:moveTo>
                    <a:pt x="403" y="0"/>
                  </a:moveTo>
                  <a:lnTo>
                    <a:pt x="403" y="0"/>
                  </a:lnTo>
                  <a:cubicBezTo>
                    <a:pt x="400" y="0"/>
                    <a:pt x="398" y="4"/>
                    <a:pt x="398" y="13"/>
                  </a:cubicBezTo>
                  <a:cubicBezTo>
                    <a:pt x="254" y="157"/>
                    <a:pt x="107" y="331"/>
                    <a:pt x="21" y="506"/>
                  </a:cubicBezTo>
                  <a:cubicBezTo>
                    <a:pt x="1" y="506"/>
                    <a:pt x="8" y="519"/>
                    <a:pt x="23" y="519"/>
                  </a:cubicBezTo>
                  <a:cubicBezTo>
                    <a:pt x="30" y="519"/>
                    <a:pt x="40" y="516"/>
                    <a:pt x="49" y="506"/>
                  </a:cubicBezTo>
                  <a:cubicBezTo>
                    <a:pt x="137" y="331"/>
                    <a:pt x="281" y="187"/>
                    <a:pt x="398" y="41"/>
                  </a:cubicBezTo>
                  <a:cubicBezTo>
                    <a:pt x="419" y="21"/>
                    <a:pt x="410" y="0"/>
                    <a:pt x="4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4696406" y="2150762"/>
              <a:ext cx="16974" cy="24707"/>
            </a:xfrm>
            <a:custGeom>
              <a:avLst/>
              <a:gdLst/>
              <a:ahLst/>
              <a:cxnLst/>
              <a:rect l="l" t="t" r="r" b="b"/>
              <a:pathLst>
                <a:path w="349" h="508" extrusionOk="0">
                  <a:moveTo>
                    <a:pt x="321" y="0"/>
                  </a:moveTo>
                  <a:cubicBezTo>
                    <a:pt x="205" y="174"/>
                    <a:pt x="89" y="321"/>
                    <a:pt x="0" y="495"/>
                  </a:cubicBezTo>
                  <a:cubicBezTo>
                    <a:pt x="0" y="495"/>
                    <a:pt x="0" y="508"/>
                    <a:pt x="9" y="508"/>
                  </a:cubicBezTo>
                  <a:cubicBezTo>
                    <a:pt x="14" y="508"/>
                    <a:pt x="20" y="504"/>
                    <a:pt x="30" y="495"/>
                  </a:cubicBezTo>
                  <a:cubicBezTo>
                    <a:pt x="147" y="349"/>
                    <a:pt x="233" y="205"/>
                    <a:pt x="349" y="30"/>
                  </a:cubicBezTo>
                  <a:cubicBezTo>
                    <a:pt x="349" y="0"/>
                    <a:pt x="321" y="0"/>
                    <a:pt x="32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4706327" y="2154361"/>
              <a:ext cx="16536" cy="26166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318" y="1"/>
                  </a:moveTo>
                  <a:cubicBezTo>
                    <a:pt x="310" y="1"/>
                    <a:pt x="301" y="4"/>
                    <a:pt x="291" y="14"/>
                  </a:cubicBezTo>
                  <a:cubicBezTo>
                    <a:pt x="203" y="158"/>
                    <a:pt x="87" y="333"/>
                    <a:pt x="1" y="507"/>
                  </a:cubicBezTo>
                  <a:cubicBezTo>
                    <a:pt x="1" y="537"/>
                    <a:pt x="1" y="537"/>
                    <a:pt x="29" y="537"/>
                  </a:cubicBezTo>
                  <a:cubicBezTo>
                    <a:pt x="145" y="363"/>
                    <a:pt x="233" y="189"/>
                    <a:pt x="319" y="14"/>
                  </a:cubicBezTo>
                  <a:cubicBezTo>
                    <a:pt x="339" y="14"/>
                    <a:pt x="333" y="1"/>
                    <a:pt x="31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4719021" y="2145947"/>
              <a:ext cx="21302" cy="37400"/>
            </a:xfrm>
            <a:custGeom>
              <a:avLst/>
              <a:gdLst/>
              <a:ahLst/>
              <a:cxnLst/>
              <a:rect l="l" t="t" r="r" b="b"/>
              <a:pathLst>
                <a:path w="438" h="769" extrusionOk="0">
                  <a:moveTo>
                    <a:pt x="403" y="0"/>
                  </a:moveTo>
                  <a:cubicBezTo>
                    <a:pt x="396" y="0"/>
                    <a:pt x="387" y="4"/>
                    <a:pt x="379" y="13"/>
                  </a:cubicBezTo>
                  <a:cubicBezTo>
                    <a:pt x="233" y="245"/>
                    <a:pt x="88" y="506"/>
                    <a:pt x="0" y="768"/>
                  </a:cubicBezTo>
                  <a:cubicBezTo>
                    <a:pt x="147" y="506"/>
                    <a:pt x="263" y="273"/>
                    <a:pt x="437" y="41"/>
                  </a:cubicBezTo>
                  <a:cubicBezTo>
                    <a:pt x="437" y="21"/>
                    <a:pt x="422" y="0"/>
                    <a:pt x="4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4731764" y="2136025"/>
              <a:ext cx="24026" cy="46933"/>
            </a:xfrm>
            <a:custGeom>
              <a:avLst/>
              <a:gdLst/>
              <a:ahLst/>
              <a:cxnLst/>
              <a:rect l="l" t="t" r="r" b="b"/>
              <a:pathLst>
                <a:path w="494" h="965" extrusionOk="0">
                  <a:moveTo>
                    <a:pt x="464" y="0"/>
                  </a:moveTo>
                  <a:cubicBezTo>
                    <a:pt x="455" y="0"/>
                    <a:pt x="446" y="3"/>
                    <a:pt x="435" y="12"/>
                  </a:cubicBezTo>
                  <a:cubicBezTo>
                    <a:pt x="291" y="303"/>
                    <a:pt x="145" y="624"/>
                    <a:pt x="1" y="942"/>
                  </a:cubicBezTo>
                  <a:cubicBezTo>
                    <a:pt x="1" y="957"/>
                    <a:pt x="1" y="965"/>
                    <a:pt x="4" y="965"/>
                  </a:cubicBezTo>
                  <a:cubicBezTo>
                    <a:pt x="8" y="965"/>
                    <a:pt x="15" y="957"/>
                    <a:pt x="29" y="942"/>
                  </a:cubicBezTo>
                  <a:cubicBezTo>
                    <a:pt x="175" y="652"/>
                    <a:pt x="319" y="333"/>
                    <a:pt x="494" y="12"/>
                  </a:cubicBezTo>
                  <a:cubicBezTo>
                    <a:pt x="494" y="12"/>
                    <a:pt x="481" y="0"/>
                    <a:pt x="46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4747278" y="2133205"/>
              <a:ext cx="25096" cy="45863"/>
            </a:xfrm>
            <a:custGeom>
              <a:avLst/>
              <a:gdLst/>
              <a:ahLst/>
              <a:cxnLst/>
              <a:rect l="l" t="t" r="r" b="b"/>
              <a:pathLst>
                <a:path w="516" h="943" extrusionOk="0">
                  <a:moveTo>
                    <a:pt x="476" y="1"/>
                  </a:moveTo>
                  <a:cubicBezTo>
                    <a:pt x="470" y="1"/>
                    <a:pt x="465" y="4"/>
                    <a:pt x="465" y="12"/>
                  </a:cubicBezTo>
                  <a:cubicBezTo>
                    <a:pt x="321" y="333"/>
                    <a:pt x="147" y="624"/>
                    <a:pt x="0" y="942"/>
                  </a:cubicBezTo>
                  <a:cubicBezTo>
                    <a:pt x="205" y="682"/>
                    <a:pt x="379" y="333"/>
                    <a:pt x="495" y="43"/>
                  </a:cubicBezTo>
                  <a:cubicBezTo>
                    <a:pt x="515" y="21"/>
                    <a:pt x="492" y="1"/>
                    <a:pt x="47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4764203" y="2120511"/>
              <a:ext cx="25096" cy="51553"/>
            </a:xfrm>
            <a:custGeom>
              <a:avLst/>
              <a:gdLst/>
              <a:ahLst/>
              <a:cxnLst/>
              <a:rect l="l" t="t" r="r" b="b"/>
              <a:pathLst>
                <a:path w="516" h="1060" extrusionOk="0">
                  <a:moveTo>
                    <a:pt x="477" y="0"/>
                  </a:moveTo>
                  <a:cubicBezTo>
                    <a:pt x="471" y="0"/>
                    <a:pt x="466" y="4"/>
                    <a:pt x="466" y="13"/>
                  </a:cubicBezTo>
                  <a:cubicBezTo>
                    <a:pt x="291" y="362"/>
                    <a:pt x="117" y="680"/>
                    <a:pt x="1" y="1029"/>
                  </a:cubicBezTo>
                  <a:cubicBezTo>
                    <a:pt x="1" y="1059"/>
                    <a:pt x="31" y="1059"/>
                    <a:pt x="31" y="1059"/>
                  </a:cubicBezTo>
                  <a:cubicBezTo>
                    <a:pt x="205" y="738"/>
                    <a:pt x="350" y="390"/>
                    <a:pt x="496" y="41"/>
                  </a:cubicBezTo>
                  <a:cubicBezTo>
                    <a:pt x="516" y="21"/>
                    <a:pt x="493" y="0"/>
                    <a:pt x="47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4781177" y="2107769"/>
              <a:ext cx="24123" cy="57146"/>
            </a:xfrm>
            <a:custGeom>
              <a:avLst/>
              <a:gdLst/>
              <a:ahLst/>
              <a:cxnLst/>
              <a:rect l="l" t="t" r="r" b="b"/>
              <a:pathLst>
                <a:path w="496" h="1175" extrusionOk="0">
                  <a:moveTo>
                    <a:pt x="449" y="1"/>
                  </a:moveTo>
                  <a:cubicBezTo>
                    <a:pt x="442" y="1"/>
                    <a:pt x="438" y="4"/>
                    <a:pt x="438" y="12"/>
                  </a:cubicBezTo>
                  <a:cubicBezTo>
                    <a:pt x="263" y="391"/>
                    <a:pt x="89" y="768"/>
                    <a:pt x="1" y="1147"/>
                  </a:cubicBezTo>
                  <a:cubicBezTo>
                    <a:pt x="1" y="1175"/>
                    <a:pt x="31" y="1175"/>
                    <a:pt x="31" y="1175"/>
                  </a:cubicBezTo>
                  <a:cubicBezTo>
                    <a:pt x="175" y="798"/>
                    <a:pt x="321" y="419"/>
                    <a:pt x="496" y="43"/>
                  </a:cubicBezTo>
                  <a:cubicBezTo>
                    <a:pt x="496" y="21"/>
                    <a:pt x="466" y="1"/>
                    <a:pt x="44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4796789" y="2098868"/>
              <a:ext cx="21205" cy="52574"/>
            </a:xfrm>
            <a:custGeom>
              <a:avLst/>
              <a:gdLst/>
              <a:ahLst/>
              <a:cxnLst/>
              <a:rect l="l" t="t" r="r" b="b"/>
              <a:pathLst>
                <a:path w="436" h="1081" extrusionOk="0">
                  <a:moveTo>
                    <a:pt x="406" y="0"/>
                  </a:moveTo>
                  <a:cubicBezTo>
                    <a:pt x="391" y="0"/>
                    <a:pt x="377" y="7"/>
                    <a:pt x="377" y="21"/>
                  </a:cubicBezTo>
                  <a:cubicBezTo>
                    <a:pt x="261" y="370"/>
                    <a:pt x="144" y="718"/>
                    <a:pt x="0" y="1067"/>
                  </a:cubicBezTo>
                  <a:cubicBezTo>
                    <a:pt x="0" y="1067"/>
                    <a:pt x="0" y="1080"/>
                    <a:pt x="9" y="1080"/>
                  </a:cubicBezTo>
                  <a:cubicBezTo>
                    <a:pt x="13" y="1080"/>
                    <a:pt x="19" y="1077"/>
                    <a:pt x="28" y="1067"/>
                  </a:cubicBezTo>
                  <a:cubicBezTo>
                    <a:pt x="175" y="749"/>
                    <a:pt x="319" y="400"/>
                    <a:pt x="435" y="21"/>
                  </a:cubicBezTo>
                  <a:cubicBezTo>
                    <a:pt x="435" y="7"/>
                    <a:pt x="421" y="0"/>
                    <a:pt x="40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4812255" y="2090017"/>
              <a:ext cx="19843" cy="53401"/>
            </a:xfrm>
            <a:custGeom>
              <a:avLst/>
              <a:gdLst/>
              <a:ahLst/>
              <a:cxnLst/>
              <a:rect l="l" t="t" r="r" b="b"/>
              <a:pathLst>
                <a:path w="408" h="1098" extrusionOk="0">
                  <a:moveTo>
                    <a:pt x="349" y="1"/>
                  </a:moveTo>
                  <a:cubicBezTo>
                    <a:pt x="233" y="377"/>
                    <a:pt x="117" y="726"/>
                    <a:pt x="1" y="1075"/>
                  </a:cubicBezTo>
                  <a:cubicBezTo>
                    <a:pt x="1" y="1090"/>
                    <a:pt x="8" y="1097"/>
                    <a:pt x="16" y="1097"/>
                  </a:cubicBezTo>
                  <a:cubicBezTo>
                    <a:pt x="23" y="1097"/>
                    <a:pt x="31" y="1090"/>
                    <a:pt x="31" y="1075"/>
                  </a:cubicBezTo>
                  <a:cubicBezTo>
                    <a:pt x="147" y="726"/>
                    <a:pt x="291" y="377"/>
                    <a:pt x="408" y="29"/>
                  </a:cubicBezTo>
                  <a:cubicBezTo>
                    <a:pt x="408" y="1"/>
                    <a:pt x="380" y="1"/>
                    <a:pt x="34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4825046" y="2084132"/>
              <a:ext cx="19211" cy="52185"/>
            </a:xfrm>
            <a:custGeom>
              <a:avLst/>
              <a:gdLst/>
              <a:ahLst/>
              <a:cxnLst/>
              <a:rect l="l" t="t" r="r" b="b"/>
              <a:pathLst>
                <a:path w="395" h="1073" extrusionOk="0">
                  <a:moveTo>
                    <a:pt x="369" y="0"/>
                  </a:moveTo>
                  <a:cubicBezTo>
                    <a:pt x="359" y="0"/>
                    <a:pt x="349" y="9"/>
                    <a:pt x="349" y="33"/>
                  </a:cubicBezTo>
                  <a:cubicBezTo>
                    <a:pt x="203" y="354"/>
                    <a:pt x="86" y="703"/>
                    <a:pt x="0" y="1052"/>
                  </a:cubicBezTo>
                  <a:cubicBezTo>
                    <a:pt x="0" y="1066"/>
                    <a:pt x="0" y="1073"/>
                    <a:pt x="4" y="1073"/>
                  </a:cubicBezTo>
                  <a:cubicBezTo>
                    <a:pt x="7" y="1073"/>
                    <a:pt x="14" y="1066"/>
                    <a:pt x="28" y="1052"/>
                  </a:cubicBezTo>
                  <a:cubicBezTo>
                    <a:pt x="145" y="731"/>
                    <a:pt x="261" y="382"/>
                    <a:pt x="377" y="33"/>
                  </a:cubicBezTo>
                  <a:cubicBezTo>
                    <a:pt x="395" y="17"/>
                    <a:pt x="382" y="0"/>
                    <a:pt x="36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4843381" y="2061176"/>
              <a:ext cx="21302" cy="55687"/>
            </a:xfrm>
            <a:custGeom>
              <a:avLst/>
              <a:gdLst/>
              <a:ahLst/>
              <a:cxnLst/>
              <a:rect l="l" t="t" r="r" b="b"/>
              <a:pathLst>
                <a:path w="438" h="1145" extrusionOk="0">
                  <a:moveTo>
                    <a:pt x="391" y="0"/>
                  </a:moveTo>
                  <a:cubicBezTo>
                    <a:pt x="384" y="0"/>
                    <a:pt x="379" y="4"/>
                    <a:pt x="379" y="13"/>
                  </a:cubicBezTo>
                  <a:cubicBezTo>
                    <a:pt x="232" y="361"/>
                    <a:pt x="88" y="738"/>
                    <a:pt x="0" y="1117"/>
                  </a:cubicBezTo>
                  <a:cubicBezTo>
                    <a:pt x="0" y="1145"/>
                    <a:pt x="30" y="1145"/>
                    <a:pt x="30" y="1145"/>
                  </a:cubicBezTo>
                  <a:cubicBezTo>
                    <a:pt x="174" y="768"/>
                    <a:pt x="321" y="419"/>
                    <a:pt x="437" y="41"/>
                  </a:cubicBezTo>
                  <a:cubicBezTo>
                    <a:pt x="437" y="21"/>
                    <a:pt x="408" y="0"/>
                    <a:pt x="39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4860306" y="2053638"/>
              <a:ext cx="20573" cy="49121"/>
            </a:xfrm>
            <a:custGeom>
              <a:avLst/>
              <a:gdLst/>
              <a:ahLst/>
              <a:cxnLst/>
              <a:rect l="l" t="t" r="r" b="b"/>
              <a:pathLst>
                <a:path w="423" h="1010" extrusionOk="0">
                  <a:moveTo>
                    <a:pt x="405" y="0"/>
                  </a:moveTo>
                  <a:cubicBezTo>
                    <a:pt x="394" y="0"/>
                    <a:pt x="380" y="7"/>
                    <a:pt x="380" y="21"/>
                  </a:cubicBezTo>
                  <a:lnTo>
                    <a:pt x="205" y="458"/>
                  </a:lnTo>
                  <a:cubicBezTo>
                    <a:pt x="147" y="633"/>
                    <a:pt x="117" y="835"/>
                    <a:pt x="31" y="981"/>
                  </a:cubicBezTo>
                  <a:cubicBezTo>
                    <a:pt x="1" y="1009"/>
                    <a:pt x="31" y="1009"/>
                    <a:pt x="31" y="1009"/>
                  </a:cubicBezTo>
                  <a:cubicBezTo>
                    <a:pt x="89" y="1009"/>
                    <a:pt x="89" y="981"/>
                    <a:pt x="89" y="923"/>
                  </a:cubicBezTo>
                  <a:cubicBezTo>
                    <a:pt x="117" y="835"/>
                    <a:pt x="175" y="749"/>
                    <a:pt x="205" y="660"/>
                  </a:cubicBezTo>
                  <a:cubicBezTo>
                    <a:pt x="263" y="458"/>
                    <a:pt x="349" y="254"/>
                    <a:pt x="407" y="21"/>
                  </a:cubicBezTo>
                  <a:cubicBezTo>
                    <a:pt x="423" y="7"/>
                    <a:pt x="416" y="0"/>
                    <a:pt x="40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4877280" y="2049358"/>
              <a:ext cx="11332" cy="46009"/>
            </a:xfrm>
            <a:custGeom>
              <a:avLst/>
              <a:gdLst/>
              <a:ahLst/>
              <a:cxnLst/>
              <a:rect l="l" t="t" r="r" b="b"/>
              <a:pathLst>
                <a:path w="233" h="946" extrusionOk="0">
                  <a:moveTo>
                    <a:pt x="215" y="1"/>
                  </a:moveTo>
                  <a:cubicBezTo>
                    <a:pt x="204" y="1"/>
                    <a:pt x="190" y="8"/>
                    <a:pt x="175" y="23"/>
                  </a:cubicBezTo>
                  <a:cubicBezTo>
                    <a:pt x="89" y="314"/>
                    <a:pt x="31" y="632"/>
                    <a:pt x="0" y="923"/>
                  </a:cubicBezTo>
                  <a:cubicBezTo>
                    <a:pt x="0" y="938"/>
                    <a:pt x="8" y="945"/>
                    <a:pt x="15" y="945"/>
                  </a:cubicBezTo>
                  <a:cubicBezTo>
                    <a:pt x="23" y="945"/>
                    <a:pt x="31" y="938"/>
                    <a:pt x="31" y="923"/>
                  </a:cubicBezTo>
                  <a:cubicBezTo>
                    <a:pt x="117" y="632"/>
                    <a:pt x="205" y="342"/>
                    <a:pt x="233" y="23"/>
                  </a:cubicBezTo>
                  <a:cubicBezTo>
                    <a:pt x="233" y="8"/>
                    <a:pt x="226" y="1"/>
                    <a:pt x="21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4887202" y="2039485"/>
              <a:ext cx="18384" cy="47419"/>
            </a:xfrm>
            <a:custGeom>
              <a:avLst/>
              <a:gdLst/>
              <a:ahLst/>
              <a:cxnLst/>
              <a:rect l="l" t="t" r="r" b="b"/>
              <a:pathLst>
                <a:path w="378" h="975" extrusionOk="0">
                  <a:moveTo>
                    <a:pt x="348" y="1"/>
                  </a:moveTo>
                  <a:cubicBezTo>
                    <a:pt x="334" y="1"/>
                    <a:pt x="319" y="8"/>
                    <a:pt x="319" y="22"/>
                  </a:cubicBezTo>
                  <a:cubicBezTo>
                    <a:pt x="175" y="312"/>
                    <a:pt x="87" y="633"/>
                    <a:pt x="1" y="951"/>
                  </a:cubicBezTo>
                  <a:cubicBezTo>
                    <a:pt x="1" y="967"/>
                    <a:pt x="8" y="974"/>
                    <a:pt x="15" y="974"/>
                  </a:cubicBezTo>
                  <a:cubicBezTo>
                    <a:pt x="22" y="974"/>
                    <a:pt x="29" y="967"/>
                    <a:pt x="29" y="951"/>
                  </a:cubicBezTo>
                  <a:cubicBezTo>
                    <a:pt x="145" y="633"/>
                    <a:pt x="261" y="342"/>
                    <a:pt x="377" y="22"/>
                  </a:cubicBezTo>
                  <a:cubicBezTo>
                    <a:pt x="377" y="8"/>
                    <a:pt x="363" y="1"/>
                    <a:pt x="34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4902716" y="2032384"/>
              <a:ext cx="12840" cy="44598"/>
            </a:xfrm>
            <a:custGeom>
              <a:avLst/>
              <a:gdLst/>
              <a:ahLst/>
              <a:cxnLst/>
              <a:rect l="l" t="t" r="r" b="b"/>
              <a:pathLst>
                <a:path w="264" h="917" extrusionOk="0">
                  <a:moveTo>
                    <a:pt x="244" y="1"/>
                  </a:moveTo>
                  <a:cubicBezTo>
                    <a:pt x="233" y="1"/>
                    <a:pt x="219" y="8"/>
                    <a:pt x="205" y="24"/>
                  </a:cubicBezTo>
                  <a:cubicBezTo>
                    <a:pt x="117" y="314"/>
                    <a:pt x="58" y="605"/>
                    <a:pt x="0" y="895"/>
                  </a:cubicBezTo>
                  <a:cubicBezTo>
                    <a:pt x="0" y="909"/>
                    <a:pt x="8" y="916"/>
                    <a:pt x="15" y="916"/>
                  </a:cubicBezTo>
                  <a:cubicBezTo>
                    <a:pt x="23" y="916"/>
                    <a:pt x="31" y="909"/>
                    <a:pt x="31" y="895"/>
                  </a:cubicBezTo>
                  <a:cubicBezTo>
                    <a:pt x="117" y="605"/>
                    <a:pt x="205" y="314"/>
                    <a:pt x="263" y="24"/>
                  </a:cubicBezTo>
                  <a:cubicBezTo>
                    <a:pt x="263" y="8"/>
                    <a:pt x="255" y="1"/>
                    <a:pt x="24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4915507" y="2020566"/>
              <a:ext cx="14931" cy="42264"/>
            </a:xfrm>
            <a:custGeom>
              <a:avLst/>
              <a:gdLst/>
              <a:ahLst/>
              <a:cxnLst/>
              <a:rect l="l" t="t" r="r" b="b"/>
              <a:pathLst>
                <a:path w="307" h="869" extrusionOk="0">
                  <a:moveTo>
                    <a:pt x="281" y="0"/>
                  </a:moveTo>
                  <a:cubicBezTo>
                    <a:pt x="271" y="0"/>
                    <a:pt x="260" y="9"/>
                    <a:pt x="260" y="34"/>
                  </a:cubicBezTo>
                  <a:cubicBezTo>
                    <a:pt x="116" y="267"/>
                    <a:pt x="28" y="557"/>
                    <a:pt x="0" y="848"/>
                  </a:cubicBezTo>
                  <a:cubicBezTo>
                    <a:pt x="0" y="862"/>
                    <a:pt x="7" y="869"/>
                    <a:pt x="14" y="869"/>
                  </a:cubicBezTo>
                  <a:cubicBezTo>
                    <a:pt x="21" y="869"/>
                    <a:pt x="28" y="862"/>
                    <a:pt x="28" y="848"/>
                  </a:cubicBezTo>
                  <a:cubicBezTo>
                    <a:pt x="86" y="557"/>
                    <a:pt x="174" y="294"/>
                    <a:pt x="291" y="34"/>
                  </a:cubicBezTo>
                  <a:cubicBezTo>
                    <a:pt x="307" y="17"/>
                    <a:pt x="294" y="0"/>
                    <a:pt x="28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4930973" y="2011714"/>
              <a:ext cx="12840" cy="41632"/>
            </a:xfrm>
            <a:custGeom>
              <a:avLst/>
              <a:gdLst/>
              <a:ahLst/>
              <a:cxnLst/>
              <a:rect l="l" t="t" r="r" b="b"/>
              <a:pathLst>
                <a:path w="264" h="856" extrusionOk="0">
                  <a:moveTo>
                    <a:pt x="217" y="0"/>
                  </a:moveTo>
                  <a:cubicBezTo>
                    <a:pt x="210" y="0"/>
                    <a:pt x="205" y="3"/>
                    <a:pt x="205" y="12"/>
                  </a:cubicBezTo>
                  <a:cubicBezTo>
                    <a:pt x="89" y="274"/>
                    <a:pt x="31" y="565"/>
                    <a:pt x="1" y="825"/>
                  </a:cubicBezTo>
                  <a:cubicBezTo>
                    <a:pt x="1" y="855"/>
                    <a:pt x="31" y="855"/>
                    <a:pt x="31" y="855"/>
                  </a:cubicBezTo>
                  <a:cubicBezTo>
                    <a:pt x="89" y="565"/>
                    <a:pt x="147" y="302"/>
                    <a:pt x="263" y="42"/>
                  </a:cubicBezTo>
                  <a:cubicBezTo>
                    <a:pt x="263" y="20"/>
                    <a:pt x="234" y="0"/>
                    <a:pt x="21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4948677" y="1993282"/>
              <a:ext cx="21448" cy="46933"/>
            </a:xfrm>
            <a:custGeom>
              <a:avLst/>
              <a:gdLst/>
              <a:ahLst/>
              <a:cxnLst/>
              <a:rect l="l" t="t" r="r" b="b"/>
              <a:pathLst>
                <a:path w="441" h="965" extrusionOk="0">
                  <a:moveTo>
                    <a:pt x="406" y="1"/>
                  </a:moveTo>
                  <a:cubicBezTo>
                    <a:pt x="398" y="1"/>
                    <a:pt x="392" y="4"/>
                    <a:pt x="392" y="14"/>
                  </a:cubicBezTo>
                  <a:cubicBezTo>
                    <a:pt x="248" y="305"/>
                    <a:pt x="132" y="623"/>
                    <a:pt x="15" y="944"/>
                  </a:cubicBezTo>
                  <a:cubicBezTo>
                    <a:pt x="0" y="958"/>
                    <a:pt x="0" y="965"/>
                    <a:pt x="8" y="965"/>
                  </a:cubicBezTo>
                  <a:cubicBezTo>
                    <a:pt x="15" y="965"/>
                    <a:pt x="29" y="958"/>
                    <a:pt x="43" y="944"/>
                  </a:cubicBezTo>
                  <a:cubicBezTo>
                    <a:pt x="190" y="653"/>
                    <a:pt x="306" y="332"/>
                    <a:pt x="422" y="14"/>
                  </a:cubicBezTo>
                  <a:cubicBezTo>
                    <a:pt x="441" y="14"/>
                    <a:pt x="421" y="1"/>
                    <a:pt x="40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4962051" y="1992455"/>
              <a:ext cx="15660" cy="39297"/>
            </a:xfrm>
            <a:custGeom>
              <a:avLst/>
              <a:gdLst/>
              <a:ahLst/>
              <a:cxnLst/>
              <a:rect l="l" t="t" r="r" b="b"/>
              <a:pathLst>
                <a:path w="322" h="808" extrusionOk="0">
                  <a:moveTo>
                    <a:pt x="291" y="1"/>
                  </a:moveTo>
                  <a:cubicBezTo>
                    <a:pt x="175" y="1"/>
                    <a:pt x="175" y="175"/>
                    <a:pt x="147" y="233"/>
                  </a:cubicBezTo>
                  <a:cubicBezTo>
                    <a:pt x="117" y="408"/>
                    <a:pt x="31" y="612"/>
                    <a:pt x="1" y="786"/>
                  </a:cubicBezTo>
                  <a:cubicBezTo>
                    <a:pt x="1" y="800"/>
                    <a:pt x="8" y="807"/>
                    <a:pt x="16" y="807"/>
                  </a:cubicBezTo>
                  <a:cubicBezTo>
                    <a:pt x="23" y="807"/>
                    <a:pt x="31" y="800"/>
                    <a:pt x="31" y="786"/>
                  </a:cubicBezTo>
                  <a:cubicBezTo>
                    <a:pt x="89" y="698"/>
                    <a:pt x="117" y="554"/>
                    <a:pt x="147" y="466"/>
                  </a:cubicBezTo>
                  <a:cubicBezTo>
                    <a:pt x="175" y="380"/>
                    <a:pt x="175" y="322"/>
                    <a:pt x="205" y="263"/>
                  </a:cubicBezTo>
                  <a:cubicBezTo>
                    <a:pt x="205" y="233"/>
                    <a:pt x="263" y="59"/>
                    <a:pt x="291" y="31"/>
                  </a:cubicBezTo>
                  <a:cubicBezTo>
                    <a:pt x="322" y="31"/>
                    <a:pt x="322" y="1"/>
                    <a:pt x="29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4970563" y="1991433"/>
              <a:ext cx="17703" cy="42702"/>
            </a:xfrm>
            <a:custGeom>
              <a:avLst/>
              <a:gdLst/>
              <a:ahLst/>
              <a:cxnLst/>
              <a:rect l="l" t="t" r="r" b="b"/>
              <a:pathLst>
                <a:path w="364" h="878" extrusionOk="0">
                  <a:moveTo>
                    <a:pt x="346" y="1"/>
                  </a:moveTo>
                  <a:cubicBezTo>
                    <a:pt x="335" y="1"/>
                    <a:pt x="321" y="8"/>
                    <a:pt x="321" y="22"/>
                  </a:cubicBezTo>
                  <a:cubicBezTo>
                    <a:pt x="205" y="284"/>
                    <a:pt x="88" y="575"/>
                    <a:pt x="0" y="866"/>
                  </a:cubicBezTo>
                  <a:cubicBezTo>
                    <a:pt x="0" y="866"/>
                    <a:pt x="14" y="878"/>
                    <a:pt x="22" y="878"/>
                  </a:cubicBezTo>
                  <a:cubicBezTo>
                    <a:pt x="27" y="878"/>
                    <a:pt x="30" y="875"/>
                    <a:pt x="30" y="866"/>
                  </a:cubicBezTo>
                  <a:cubicBezTo>
                    <a:pt x="174" y="603"/>
                    <a:pt x="263" y="312"/>
                    <a:pt x="349" y="22"/>
                  </a:cubicBezTo>
                  <a:cubicBezTo>
                    <a:pt x="364" y="8"/>
                    <a:pt x="357" y="1"/>
                    <a:pt x="34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4984667" y="1986230"/>
              <a:ext cx="19843" cy="46981"/>
            </a:xfrm>
            <a:custGeom>
              <a:avLst/>
              <a:gdLst/>
              <a:ahLst/>
              <a:cxnLst/>
              <a:rect l="l" t="t" r="r" b="b"/>
              <a:pathLst>
                <a:path w="408" h="966" extrusionOk="0">
                  <a:moveTo>
                    <a:pt x="364" y="0"/>
                  </a:moveTo>
                  <a:cubicBezTo>
                    <a:pt x="356" y="0"/>
                    <a:pt x="349" y="3"/>
                    <a:pt x="349" y="13"/>
                  </a:cubicBezTo>
                  <a:cubicBezTo>
                    <a:pt x="205" y="303"/>
                    <a:pt x="89" y="624"/>
                    <a:pt x="1" y="942"/>
                  </a:cubicBezTo>
                  <a:cubicBezTo>
                    <a:pt x="1" y="957"/>
                    <a:pt x="8" y="965"/>
                    <a:pt x="16" y="965"/>
                  </a:cubicBezTo>
                  <a:cubicBezTo>
                    <a:pt x="23" y="965"/>
                    <a:pt x="31" y="957"/>
                    <a:pt x="31" y="942"/>
                  </a:cubicBezTo>
                  <a:cubicBezTo>
                    <a:pt x="147" y="652"/>
                    <a:pt x="291" y="333"/>
                    <a:pt x="407" y="13"/>
                  </a:cubicBezTo>
                  <a:cubicBezTo>
                    <a:pt x="407" y="13"/>
                    <a:pt x="382" y="0"/>
                    <a:pt x="36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4998820" y="1989634"/>
              <a:ext cx="15612" cy="42458"/>
            </a:xfrm>
            <a:custGeom>
              <a:avLst/>
              <a:gdLst/>
              <a:ahLst/>
              <a:cxnLst/>
              <a:rect l="l" t="t" r="r" b="b"/>
              <a:pathLst>
                <a:path w="321" h="873" extrusionOk="0">
                  <a:moveTo>
                    <a:pt x="291" y="1"/>
                  </a:moveTo>
                  <a:cubicBezTo>
                    <a:pt x="147" y="263"/>
                    <a:pt x="89" y="582"/>
                    <a:pt x="0" y="844"/>
                  </a:cubicBezTo>
                  <a:cubicBezTo>
                    <a:pt x="0" y="872"/>
                    <a:pt x="30" y="872"/>
                    <a:pt x="58" y="872"/>
                  </a:cubicBezTo>
                  <a:cubicBezTo>
                    <a:pt x="116" y="582"/>
                    <a:pt x="233" y="321"/>
                    <a:pt x="321" y="31"/>
                  </a:cubicBezTo>
                  <a:cubicBezTo>
                    <a:pt x="321" y="1"/>
                    <a:pt x="291" y="1"/>
                    <a:pt x="29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5011562" y="1988613"/>
              <a:ext cx="12742" cy="44939"/>
            </a:xfrm>
            <a:custGeom>
              <a:avLst/>
              <a:gdLst/>
              <a:ahLst/>
              <a:cxnLst/>
              <a:rect l="l" t="t" r="r" b="b"/>
              <a:pathLst>
                <a:path w="262" h="924" extrusionOk="0">
                  <a:moveTo>
                    <a:pt x="243" y="1"/>
                  </a:moveTo>
                  <a:cubicBezTo>
                    <a:pt x="233" y="1"/>
                    <a:pt x="218" y="8"/>
                    <a:pt x="203" y="22"/>
                  </a:cubicBezTo>
                  <a:cubicBezTo>
                    <a:pt x="117" y="312"/>
                    <a:pt x="59" y="603"/>
                    <a:pt x="1" y="924"/>
                  </a:cubicBezTo>
                  <a:lnTo>
                    <a:pt x="29" y="924"/>
                  </a:lnTo>
                  <a:cubicBezTo>
                    <a:pt x="117" y="633"/>
                    <a:pt x="175" y="312"/>
                    <a:pt x="261" y="22"/>
                  </a:cubicBezTo>
                  <a:cubicBezTo>
                    <a:pt x="261" y="8"/>
                    <a:pt x="254" y="1"/>
                    <a:pt x="24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5019100" y="1990023"/>
              <a:ext cx="12305" cy="34239"/>
            </a:xfrm>
            <a:custGeom>
              <a:avLst/>
              <a:gdLst/>
              <a:ahLst/>
              <a:cxnLst/>
              <a:rect l="l" t="t" r="r" b="b"/>
              <a:pathLst>
                <a:path w="253" h="704" extrusionOk="0">
                  <a:moveTo>
                    <a:pt x="224" y="0"/>
                  </a:moveTo>
                  <a:cubicBezTo>
                    <a:pt x="209" y="0"/>
                    <a:pt x="195" y="8"/>
                    <a:pt x="195" y="23"/>
                  </a:cubicBezTo>
                  <a:cubicBezTo>
                    <a:pt x="106" y="225"/>
                    <a:pt x="48" y="458"/>
                    <a:pt x="20" y="690"/>
                  </a:cubicBezTo>
                  <a:cubicBezTo>
                    <a:pt x="0" y="690"/>
                    <a:pt x="7" y="703"/>
                    <a:pt x="22" y="703"/>
                  </a:cubicBezTo>
                  <a:cubicBezTo>
                    <a:pt x="29" y="703"/>
                    <a:pt x="39" y="700"/>
                    <a:pt x="48" y="690"/>
                  </a:cubicBezTo>
                  <a:cubicBezTo>
                    <a:pt x="106" y="458"/>
                    <a:pt x="164" y="255"/>
                    <a:pt x="253" y="23"/>
                  </a:cubicBezTo>
                  <a:cubicBezTo>
                    <a:pt x="253" y="8"/>
                    <a:pt x="238" y="0"/>
                    <a:pt x="22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5028536" y="1992844"/>
              <a:ext cx="8511" cy="34677"/>
            </a:xfrm>
            <a:custGeom>
              <a:avLst/>
              <a:gdLst/>
              <a:ahLst/>
              <a:cxnLst/>
              <a:rect l="l" t="t" r="r" b="b"/>
              <a:pathLst>
                <a:path w="175" h="713" extrusionOk="0">
                  <a:moveTo>
                    <a:pt x="156" y="0"/>
                  </a:moveTo>
                  <a:cubicBezTo>
                    <a:pt x="145" y="0"/>
                    <a:pt x="131" y="8"/>
                    <a:pt x="117" y="23"/>
                  </a:cubicBezTo>
                  <a:cubicBezTo>
                    <a:pt x="59" y="225"/>
                    <a:pt x="28" y="458"/>
                    <a:pt x="1" y="690"/>
                  </a:cubicBezTo>
                  <a:cubicBezTo>
                    <a:pt x="1" y="705"/>
                    <a:pt x="7" y="713"/>
                    <a:pt x="14" y="713"/>
                  </a:cubicBezTo>
                  <a:cubicBezTo>
                    <a:pt x="21" y="713"/>
                    <a:pt x="28" y="705"/>
                    <a:pt x="28" y="690"/>
                  </a:cubicBezTo>
                  <a:cubicBezTo>
                    <a:pt x="59" y="458"/>
                    <a:pt x="117" y="255"/>
                    <a:pt x="175" y="23"/>
                  </a:cubicBezTo>
                  <a:cubicBezTo>
                    <a:pt x="175" y="8"/>
                    <a:pt x="167" y="0"/>
                    <a:pt x="15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5034177" y="2001793"/>
              <a:ext cx="5690" cy="21497"/>
            </a:xfrm>
            <a:custGeom>
              <a:avLst/>
              <a:gdLst/>
              <a:ahLst/>
              <a:cxnLst/>
              <a:rect l="l" t="t" r="r" b="b"/>
              <a:pathLst>
                <a:path w="117" h="442" extrusionOk="0">
                  <a:moveTo>
                    <a:pt x="93" y="1"/>
                  </a:moveTo>
                  <a:cubicBezTo>
                    <a:pt x="89" y="1"/>
                    <a:pt x="87" y="4"/>
                    <a:pt x="87" y="13"/>
                  </a:cubicBezTo>
                  <a:cubicBezTo>
                    <a:pt x="59" y="157"/>
                    <a:pt x="29" y="274"/>
                    <a:pt x="1" y="420"/>
                  </a:cubicBezTo>
                  <a:cubicBezTo>
                    <a:pt x="1" y="434"/>
                    <a:pt x="8" y="441"/>
                    <a:pt x="15" y="441"/>
                  </a:cubicBezTo>
                  <a:cubicBezTo>
                    <a:pt x="22" y="441"/>
                    <a:pt x="29" y="434"/>
                    <a:pt x="29" y="420"/>
                  </a:cubicBezTo>
                  <a:cubicBezTo>
                    <a:pt x="59" y="304"/>
                    <a:pt x="87" y="157"/>
                    <a:pt x="117" y="41"/>
                  </a:cubicBezTo>
                  <a:cubicBezTo>
                    <a:pt x="117" y="22"/>
                    <a:pt x="102" y="1"/>
                    <a:pt x="9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5039819" y="2001306"/>
              <a:ext cx="4231" cy="14931"/>
            </a:xfrm>
            <a:custGeom>
              <a:avLst/>
              <a:gdLst/>
              <a:ahLst/>
              <a:cxnLst/>
              <a:rect l="l" t="t" r="r" b="b"/>
              <a:pathLst>
                <a:path w="87" h="307" extrusionOk="0">
                  <a:moveTo>
                    <a:pt x="73" y="1"/>
                  </a:moveTo>
                  <a:cubicBezTo>
                    <a:pt x="66" y="1"/>
                    <a:pt x="59" y="8"/>
                    <a:pt x="59" y="23"/>
                  </a:cubicBezTo>
                  <a:cubicBezTo>
                    <a:pt x="29" y="109"/>
                    <a:pt x="1" y="198"/>
                    <a:pt x="1" y="284"/>
                  </a:cubicBezTo>
                  <a:cubicBezTo>
                    <a:pt x="1" y="299"/>
                    <a:pt x="8" y="306"/>
                    <a:pt x="19" y="306"/>
                  </a:cubicBezTo>
                  <a:cubicBezTo>
                    <a:pt x="29" y="306"/>
                    <a:pt x="44" y="299"/>
                    <a:pt x="59" y="284"/>
                  </a:cubicBezTo>
                  <a:cubicBezTo>
                    <a:pt x="59" y="198"/>
                    <a:pt x="59" y="109"/>
                    <a:pt x="87" y="23"/>
                  </a:cubicBezTo>
                  <a:cubicBezTo>
                    <a:pt x="87" y="8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4952227" y="1974946"/>
              <a:ext cx="12694" cy="26701"/>
            </a:xfrm>
            <a:custGeom>
              <a:avLst/>
              <a:gdLst/>
              <a:ahLst/>
              <a:cxnLst/>
              <a:rect l="l" t="t" r="r" b="b"/>
              <a:pathLst>
                <a:path w="261" h="549" extrusionOk="0">
                  <a:moveTo>
                    <a:pt x="215" y="1"/>
                  </a:moveTo>
                  <a:cubicBezTo>
                    <a:pt x="208" y="1"/>
                    <a:pt x="203" y="4"/>
                    <a:pt x="203" y="12"/>
                  </a:cubicBezTo>
                  <a:cubicBezTo>
                    <a:pt x="117" y="186"/>
                    <a:pt x="59" y="361"/>
                    <a:pt x="1" y="535"/>
                  </a:cubicBezTo>
                  <a:cubicBezTo>
                    <a:pt x="1" y="535"/>
                    <a:pt x="13" y="549"/>
                    <a:pt x="21" y="549"/>
                  </a:cubicBezTo>
                  <a:cubicBezTo>
                    <a:pt x="25" y="549"/>
                    <a:pt x="28" y="545"/>
                    <a:pt x="28" y="535"/>
                  </a:cubicBezTo>
                  <a:cubicBezTo>
                    <a:pt x="117" y="361"/>
                    <a:pt x="175" y="217"/>
                    <a:pt x="261" y="42"/>
                  </a:cubicBezTo>
                  <a:cubicBezTo>
                    <a:pt x="261" y="21"/>
                    <a:pt x="232" y="1"/>
                    <a:pt x="21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4948434" y="1962204"/>
              <a:ext cx="14639" cy="32391"/>
            </a:xfrm>
            <a:custGeom>
              <a:avLst/>
              <a:gdLst/>
              <a:ahLst/>
              <a:cxnLst/>
              <a:rect l="l" t="t" r="r" b="b"/>
              <a:pathLst>
                <a:path w="301" h="666" extrusionOk="0">
                  <a:moveTo>
                    <a:pt x="267" y="0"/>
                  </a:moveTo>
                  <a:cubicBezTo>
                    <a:pt x="259" y="0"/>
                    <a:pt x="253" y="4"/>
                    <a:pt x="253" y="14"/>
                  </a:cubicBezTo>
                  <a:cubicBezTo>
                    <a:pt x="165" y="216"/>
                    <a:pt x="79" y="421"/>
                    <a:pt x="20" y="653"/>
                  </a:cubicBezTo>
                  <a:cubicBezTo>
                    <a:pt x="0" y="653"/>
                    <a:pt x="7" y="665"/>
                    <a:pt x="22" y="665"/>
                  </a:cubicBezTo>
                  <a:cubicBezTo>
                    <a:pt x="29" y="665"/>
                    <a:pt x="39" y="662"/>
                    <a:pt x="48" y="653"/>
                  </a:cubicBezTo>
                  <a:cubicBezTo>
                    <a:pt x="137" y="448"/>
                    <a:pt x="223" y="246"/>
                    <a:pt x="281" y="14"/>
                  </a:cubicBezTo>
                  <a:cubicBezTo>
                    <a:pt x="301" y="14"/>
                    <a:pt x="282" y="0"/>
                    <a:pt x="26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4943765" y="1951893"/>
              <a:ext cx="15515" cy="32780"/>
            </a:xfrm>
            <a:custGeom>
              <a:avLst/>
              <a:gdLst/>
              <a:ahLst/>
              <a:cxnLst/>
              <a:rect l="l" t="t" r="r" b="b"/>
              <a:pathLst>
                <a:path w="319" h="674" extrusionOk="0">
                  <a:moveTo>
                    <a:pt x="290" y="0"/>
                  </a:moveTo>
                  <a:cubicBezTo>
                    <a:pt x="275" y="0"/>
                    <a:pt x="261" y="7"/>
                    <a:pt x="261" y="21"/>
                  </a:cubicBezTo>
                  <a:cubicBezTo>
                    <a:pt x="175" y="226"/>
                    <a:pt x="86" y="428"/>
                    <a:pt x="0" y="660"/>
                  </a:cubicBezTo>
                  <a:cubicBezTo>
                    <a:pt x="0" y="660"/>
                    <a:pt x="13" y="674"/>
                    <a:pt x="21" y="674"/>
                  </a:cubicBezTo>
                  <a:cubicBezTo>
                    <a:pt x="25" y="674"/>
                    <a:pt x="28" y="671"/>
                    <a:pt x="28" y="660"/>
                  </a:cubicBezTo>
                  <a:cubicBezTo>
                    <a:pt x="144" y="458"/>
                    <a:pt x="233" y="254"/>
                    <a:pt x="319" y="21"/>
                  </a:cubicBezTo>
                  <a:cubicBezTo>
                    <a:pt x="319" y="7"/>
                    <a:pt x="304" y="0"/>
                    <a:pt x="2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4939436" y="1943868"/>
              <a:ext cx="15660" cy="34190"/>
            </a:xfrm>
            <a:custGeom>
              <a:avLst/>
              <a:gdLst/>
              <a:ahLst/>
              <a:cxnLst/>
              <a:rect l="l" t="t" r="r" b="b"/>
              <a:pathLst>
                <a:path w="322" h="703" extrusionOk="0">
                  <a:moveTo>
                    <a:pt x="298" y="0"/>
                  </a:moveTo>
                  <a:cubicBezTo>
                    <a:pt x="294" y="0"/>
                    <a:pt x="291" y="4"/>
                    <a:pt x="291" y="12"/>
                  </a:cubicBezTo>
                  <a:cubicBezTo>
                    <a:pt x="175" y="244"/>
                    <a:pt x="89" y="449"/>
                    <a:pt x="1" y="681"/>
                  </a:cubicBezTo>
                  <a:cubicBezTo>
                    <a:pt x="1" y="695"/>
                    <a:pt x="8" y="702"/>
                    <a:pt x="16" y="702"/>
                  </a:cubicBezTo>
                  <a:cubicBezTo>
                    <a:pt x="24" y="702"/>
                    <a:pt x="31" y="695"/>
                    <a:pt x="31" y="681"/>
                  </a:cubicBezTo>
                  <a:cubicBezTo>
                    <a:pt x="117" y="477"/>
                    <a:pt x="233" y="244"/>
                    <a:pt x="322" y="42"/>
                  </a:cubicBezTo>
                  <a:cubicBezTo>
                    <a:pt x="322" y="21"/>
                    <a:pt x="306" y="0"/>
                    <a:pt x="29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4935934" y="1933947"/>
              <a:ext cx="17703" cy="35601"/>
            </a:xfrm>
            <a:custGeom>
              <a:avLst/>
              <a:gdLst/>
              <a:ahLst/>
              <a:cxnLst/>
              <a:rect l="l" t="t" r="r" b="b"/>
              <a:pathLst>
                <a:path w="364" h="732" extrusionOk="0">
                  <a:moveTo>
                    <a:pt x="343" y="0"/>
                  </a:moveTo>
                  <a:cubicBezTo>
                    <a:pt x="339" y="0"/>
                    <a:pt x="336" y="4"/>
                    <a:pt x="336" y="14"/>
                  </a:cubicBezTo>
                  <a:cubicBezTo>
                    <a:pt x="219" y="246"/>
                    <a:pt x="131" y="479"/>
                    <a:pt x="15" y="711"/>
                  </a:cubicBezTo>
                  <a:cubicBezTo>
                    <a:pt x="1" y="725"/>
                    <a:pt x="1" y="732"/>
                    <a:pt x="8" y="732"/>
                  </a:cubicBezTo>
                  <a:cubicBezTo>
                    <a:pt x="15" y="732"/>
                    <a:pt x="30" y="725"/>
                    <a:pt x="45" y="711"/>
                  </a:cubicBezTo>
                  <a:cubicBezTo>
                    <a:pt x="161" y="506"/>
                    <a:pt x="277" y="274"/>
                    <a:pt x="363" y="14"/>
                  </a:cubicBezTo>
                  <a:cubicBezTo>
                    <a:pt x="363" y="14"/>
                    <a:pt x="351" y="0"/>
                    <a:pt x="34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4935253" y="1923296"/>
              <a:ext cx="17022" cy="32488"/>
            </a:xfrm>
            <a:custGeom>
              <a:avLst/>
              <a:gdLst/>
              <a:ahLst/>
              <a:cxnLst/>
              <a:rect l="l" t="t" r="r" b="b"/>
              <a:pathLst>
                <a:path w="350" h="668" extrusionOk="0">
                  <a:moveTo>
                    <a:pt x="319" y="0"/>
                  </a:moveTo>
                  <a:cubicBezTo>
                    <a:pt x="203" y="202"/>
                    <a:pt x="87" y="435"/>
                    <a:pt x="1" y="667"/>
                  </a:cubicBezTo>
                  <a:lnTo>
                    <a:pt x="29" y="667"/>
                  </a:lnTo>
                  <a:cubicBezTo>
                    <a:pt x="117" y="435"/>
                    <a:pt x="233" y="233"/>
                    <a:pt x="350" y="28"/>
                  </a:cubicBezTo>
                  <a:cubicBezTo>
                    <a:pt x="350" y="0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4932433" y="1926117"/>
              <a:ext cx="14201" cy="17022"/>
            </a:xfrm>
            <a:custGeom>
              <a:avLst/>
              <a:gdLst/>
              <a:ahLst/>
              <a:cxnLst/>
              <a:rect l="l" t="t" r="r" b="b"/>
              <a:pathLst>
                <a:path w="292" h="350" extrusionOk="0">
                  <a:moveTo>
                    <a:pt x="233" y="0"/>
                  </a:moveTo>
                  <a:cubicBezTo>
                    <a:pt x="175" y="117"/>
                    <a:pt x="87" y="203"/>
                    <a:pt x="29" y="319"/>
                  </a:cubicBezTo>
                  <a:cubicBezTo>
                    <a:pt x="1" y="319"/>
                    <a:pt x="29" y="349"/>
                    <a:pt x="29" y="349"/>
                  </a:cubicBezTo>
                  <a:cubicBezTo>
                    <a:pt x="117" y="233"/>
                    <a:pt x="203" y="117"/>
                    <a:pt x="261" y="28"/>
                  </a:cubicBezTo>
                  <a:cubicBezTo>
                    <a:pt x="291" y="0"/>
                    <a:pt x="261" y="0"/>
                    <a:pt x="2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4966380" y="1973049"/>
              <a:ext cx="7052" cy="17752"/>
            </a:xfrm>
            <a:custGeom>
              <a:avLst/>
              <a:gdLst/>
              <a:ahLst/>
              <a:cxnLst/>
              <a:rect l="l" t="t" r="r" b="b"/>
              <a:pathLst>
                <a:path w="145" h="365" extrusionOk="0">
                  <a:moveTo>
                    <a:pt x="126" y="1"/>
                  </a:moveTo>
                  <a:cubicBezTo>
                    <a:pt x="116" y="1"/>
                    <a:pt x="101" y="8"/>
                    <a:pt x="86" y="23"/>
                  </a:cubicBezTo>
                  <a:cubicBezTo>
                    <a:pt x="58" y="109"/>
                    <a:pt x="28" y="225"/>
                    <a:pt x="0" y="342"/>
                  </a:cubicBezTo>
                  <a:cubicBezTo>
                    <a:pt x="0" y="357"/>
                    <a:pt x="15" y="364"/>
                    <a:pt x="29" y="364"/>
                  </a:cubicBezTo>
                  <a:cubicBezTo>
                    <a:pt x="44" y="364"/>
                    <a:pt x="58" y="357"/>
                    <a:pt x="58" y="342"/>
                  </a:cubicBezTo>
                  <a:cubicBezTo>
                    <a:pt x="86" y="256"/>
                    <a:pt x="116" y="139"/>
                    <a:pt x="144" y="23"/>
                  </a:cubicBezTo>
                  <a:cubicBezTo>
                    <a:pt x="144" y="8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4975280" y="1976989"/>
              <a:ext cx="3794" cy="13375"/>
            </a:xfrm>
            <a:custGeom>
              <a:avLst/>
              <a:gdLst/>
              <a:ahLst/>
              <a:cxnLst/>
              <a:rect l="l" t="t" r="r" b="b"/>
              <a:pathLst>
                <a:path w="78" h="275" extrusionOk="0">
                  <a:moveTo>
                    <a:pt x="50" y="0"/>
                  </a:moveTo>
                  <a:cubicBezTo>
                    <a:pt x="19" y="86"/>
                    <a:pt x="19" y="175"/>
                    <a:pt x="19" y="261"/>
                  </a:cubicBezTo>
                  <a:cubicBezTo>
                    <a:pt x="1" y="261"/>
                    <a:pt x="20" y="274"/>
                    <a:pt x="35" y="274"/>
                  </a:cubicBezTo>
                  <a:cubicBezTo>
                    <a:pt x="43" y="274"/>
                    <a:pt x="50" y="271"/>
                    <a:pt x="50" y="261"/>
                  </a:cubicBezTo>
                  <a:cubicBezTo>
                    <a:pt x="50" y="175"/>
                    <a:pt x="77" y="86"/>
                    <a:pt x="7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4983305" y="1982971"/>
              <a:ext cx="4231" cy="10651"/>
            </a:xfrm>
            <a:custGeom>
              <a:avLst/>
              <a:gdLst/>
              <a:ahLst/>
              <a:cxnLst/>
              <a:rect l="l" t="t" r="r" b="b"/>
              <a:pathLst>
                <a:path w="87" h="219" extrusionOk="0">
                  <a:moveTo>
                    <a:pt x="73" y="1"/>
                  </a:moveTo>
                  <a:cubicBezTo>
                    <a:pt x="66" y="1"/>
                    <a:pt x="59" y="8"/>
                    <a:pt x="59" y="21"/>
                  </a:cubicBezTo>
                  <a:cubicBezTo>
                    <a:pt x="29" y="80"/>
                    <a:pt x="29" y="138"/>
                    <a:pt x="1" y="196"/>
                  </a:cubicBezTo>
                  <a:cubicBezTo>
                    <a:pt x="1" y="211"/>
                    <a:pt x="15" y="218"/>
                    <a:pt x="30" y="218"/>
                  </a:cubicBezTo>
                  <a:cubicBezTo>
                    <a:pt x="44" y="218"/>
                    <a:pt x="59" y="211"/>
                    <a:pt x="59" y="196"/>
                  </a:cubicBezTo>
                  <a:cubicBezTo>
                    <a:pt x="59" y="138"/>
                    <a:pt x="59" y="80"/>
                    <a:pt x="87" y="21"/>
                  </a:cubicBezTo>
                  <a:cubicBezTo>
                    <a:pt x="87" y="8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4991816" y="1985792"/>
              <a:ext cx="2869" cy="9192"/>
            </a:xfrm>
            <a:custGeom>
              <a:avLst/>
              <a:gdLst/>
              <a:ahLst/>
              <a:cxnLst/>
              <a:rect l="l" t="t" r="r" b="b"/>
              <a:pathLst>
                <a:path w="59" h="189" extrusionOk="0">
                  <a:moveTo>
                    <a:pt x="29" y="1"/>
                  </a:moveTo>
                  <a:cubicBezTo>
                    <a:pt x="15" y="1"/>
                    <a:pt x="0" y="8"/>
                    <a:pt x="0" y="22"/>
                  </a:cubicBezTo>
                  <a:cubicBezTo>
                    <a:pt x="0" y="52"/>
                    <a:pt x="0" y="110"/>
                    <a:pt x="28" y="168"/>
                  </a:cubicBezTo>
                  <a:cubicBezTo>
                    <a:pt x="28" y="182"/>
                    <a:pt x="36" y="189"/>
                    <a:pt x="43" y="189"/>
                  </a:cubicBezTo>
                  <a:cubicBezTo>
                    <a:pt x="51" y="189"/>
                    <a:pt x="58" y="182"/>
                    <a:pt x="58" y="168"/>
                  </a:cubicBezTo>
                  <a:lnTo>
                    <a:pt x="58" y="22"/>
                  </a:lnTo>
                  <a:cubicBezTo>
                    <a:pt x="58" y="8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4942257" y="2006024"/>
              <a:ext cx="12840" cy="35990"/>
            </a:xfrm>
            <a:custGeom>
              <a:avLst/>
              <a:gdLst/>
              <a:ahLst/>
              <a:cxnLst/>
              <a:rect l="l" t="t" r="r" b="b"/>
              <a:pathLst>
                <a:path w="264" h="740" extrusionOk="0">
                  <a:moveTo>
                    <a:pt x="240" y="1"/>
                  </a:moveTo>
                  <a:cubicBezTo>
                    <a:pt x="236" y="1"/>
                    <a:pt x="233" y="4"/>
                    <a:pt x="233" y="12"/>
                  </a:cubicBezTo>
                  <a:cubicBezTo>
                    <a:pt x="175" y="129"/>
                    <a:pt x="117" y="245"/>
                    <a:pt x="89" y="361"/>
                  </a:cubicBezTo>
                  <a:cubicBezTo>
                    <a:pt x="59" y="477"/>
                    <a:pt x="1" y="624"/>
                    <a:pt x="1" y="740"/>
                  </a:cubicBezTo>
                  <a:cubicBezTo>
                    <a:pt x="59" y="652"/>
                    <a:pt x="89" y="535"/>
                    <a:pt x="117" y="419"/>
                  </a:cubicBezTo>
                  <a:cubicBezTo>
                    <a:pt x="175" y="303"/>
                    <a:pt x="206" y="159"/>
                    <a:pt x="264" y="43"/>
                  </a:cubicBezTo>
                  <a:cubicBezTo>
                    <a:pt x="264" y="21"/>
                    <a:pt x="248" y="1"/>
                    <a:pt x="24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854665" y="2072459"/>
              <a:ext cx="15223" cy="37400"/>
            </a:xfrm>
            <a:custGeom>
              <a:avLst/>
              <a:gdLst/>
              <a:ahLst/>
              <a:cxnLst/>
              <a:rect l="l" t="t" r="r" b="b"/>
              <a:pathLst>
                <a:path w="313" h="769" extrusionOk="0">
                  <a:moveTo>
                    <a:pt x="275" y="1"/>
                  </a:moveTo>
                  <a:cubicBezTo>
                    <a:pt x="268" y="1"/>
                    <a:pt x="263" y="4"/>
                    <a:pt x="263" y="13"/>
                  </a:cubicBezTo>
                  <a:cubicBezTo>
                    <a:pt x="147" y="246"/>
                    <a:pt x="59" y="506"/>
                    <a:pt x="0" y="738"/>
                  </a:cubicBezTo>
                  <a:cubicBezTo>
                    <a:pt x="0" y="769"/>
                    <a:pt x="59" y="769"/>
                    <a:pt x="59" y="769"/>
                  </a:cubicBezTo>
                  <a:cubicBezTo>
                    <a:pt x="117" y="506"/>
                    <a:pt x="205" y="273"/>
                    <a:pt x="291" y="41"/>
                  </a:cubicBezTo>
                  <a:cubicBezTo>
                    <a:pt x="312" y="21"/>
                    <a:pt x="290" y="1"/>
                    <a:pt x="27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685074" y="2074454"/>
              <a:ext cx="16585" cy="10992"/>
            </a:xfrm>
            <a:custGeom>
              <a:avLst/>
              <a:gdLst/>
              <a:ahLst/>
              <a:cxnLst/>
              <a:rect l="l" t="t" r="r" b="b"/>
              <a:pathLst>
                <a:path w="341" h="226" extrusionOk="0">
                  <a:moveTo>
                    <a:pt x="328" y="46"/>
                  </a:moveTo>
                  <a:cubicBezTo>
                    <a:pt x="325" y="46"/>
                    <a:pt x="322" y="49"/>
                    <a:pt x="322" y="58"/>
                  </a:cubicBezTo>
                  <a:cubicBezTo>
                    <a:pt x="340" y="58"/>
                    <a:pt x="334" y="46"/>
                    <a:pt x="328" y="46"/>
                  </a:cubicBezTo>
                  <a:close/>
                  <a:moveTo>
                    <a:pt x="205" y="0"/>
                  </a:moveTo>
                  <a:cubicBezTo>
                    <a:pt x="147" y="30"/>
                    <a:pt x="89" y="58"/>
                    <a:pt x="59" y="116"/>
                  </a:cubicBezTo>
                  <a:cubicBezTo>
                    <a:pt x="59" y="116"/>
                    <a:pt x="1" y="174"/>
                    <a:pt x="31" y="205"/>
                  </a:cubicBezTo>
                  <a:cubicBezTo>
                    <a:pt x="45" y="219"/>
                    <a:pt x="66" y="226"/>
                    <a:pt x="84" y="226"/>
                  </a:cubicBezTo>
                  <a:cubicBezTo>
                    <a:pt x="102" y="226"/>
                    <a:pt x="117" y="219"/>
                    <a:pt x="117" y="205"/>
                  </a:cubicBezTo>
                  <a:cubicBezTo>
                    <a:pt x="205" y="174"/>
                    <a:pt x="263" y="116"/>
                    <a:pt x="322" y="58"/>
                  </a:cubicBezTo>
                  <a:cubicBezTo>
                    <a:pt x="263" y="58"/>
                    <a:pt x="233" y="88"/>
                    <a:pt x="205" y="116"/>
                  </a:cubicBezTo>
                  <a:cubicBezTo>
                    <a:pt x="175" y="146"/>
                    <a:pt x="117" y="174"/>
                    <a:pt x="117" y="174"/>
                  </a:cubicBezTo>
                  <a:cubicBezTo>
                    <a:pt x="103" y="189"/>
                    <a:pt x="96" y="197"/>
                    <a:pt x="93" y="197"/>
                  </a:cubicBezTo>
                  <a:cubicBezTo>
                    <a:pt x="89" y="197"/>
                    <a:pt x="89" y="189"/>
                    <a:pt x="89" y="174"/>
                  </a:cubicBezTo>
                  <a:cubicBezTo>
                    <a:pt x="59" y="174"/>
                    <a:pt x="59" y="146"/>
                    <a:pt x="59" y="146"/>
                  </a:cubicBezTo>
                  <a:lnTo>
                    <a:pt x="117" y="88"/>
                  </a:lnTo>
                  <a:cubicBezTo>
                    <a:pt x="147" y="58"/>
                    <a:pt x="175" y="30"/>
                    <a:pt x="205" y="30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726122" y="2029028"/>
              <a:ext cx="83360" cy="31321"/>
            </a:xfrm>
            <a:custGeom>
              <a:avLst/>
              <a:gdLst/>
              <a:ahLst/>
              <a:cxnLst/>
              <a:rect l="l" t="t" r="r" b="b"/>
              <a:pathLst>
                <a:path w="1714" h="644" extrusionOk="0">
                  <a:moveTo>
                    <a:pt x="1614" y="1"/>
                  </a:moveTo>
                  <a:cubicBezTo>
                    <a:pt x="1573" y="1"/>
                    <a:pt x="1532" y="17"/>
                    <a:pt x="1481" y="34"/>
                  </a:cubicBezTo>
                  <a:cubicBezTo>
                    <a:pt x="1307" y="62"/>
                    <a:pt x="1105" y="120"/>
                    <a:pt x="930" y="179"/>
                  </a:cubicBezTo>
                  <a:cubicBezTo>
                    <a:pt x="610" y="325"/>
                    <a:pt x="319" y="469"/>
                    <a:pt x="1" y="643"/>
                  </a:cubicBezTo>
                  <a:lnTo>
                    <a:pt x="28" y="643"/>
                  </a:lnTo>
                  <a:cubicBezTo>
                    <a:pt x="291" y="499"/>
                    <a:pt x="551" y="383"/>
                    <a:pt x="842" y="267"/>
                  </a:cubicBezTo>
                  <a:cubicBezTo>
                    <a:pt x="958" y="209"/>
                    <a:pt x="1105" y="179"/>
                    <a:pt x="1221" y="120"/>
                  </a:cubicBezTo>
                  <a:cubicBezTo>
                    <a:pt x="1314" y="98"/>
                    <a:pt x="1483" y="18"/>
                    <a:pt x="1621" y="18"/>
                  </a:cubicBezTo>
                  <a:cubicBezTo>
                    <a:pt x="1654" y="18"/>
                    <a:pt x="1686" y="23"/>
                    <a:pt x="1714" y="34"/>
                  </a:cubicBezTo>
                  <a:cubicBezTo>
                    <a:pt x="1677" y="10"/>
                    <a:pt x="1645" y="1"/>
                    <a:pt x="161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795330" y="2037734"/>
              <a:ext cx="4280" cy="2821"/>
            </a:xfrm>
            <a:custGeom>
              <a:avLst/>
              <a:gdLst/>
              <a:ahLst/>
              <a:cxnLst/>
              <a:rect l="l" t="t" r="r" b="b"/>
              <a:pathLst>
                <a:path w="88" h="58" extrusionOk="0">
                  <a:moveTo>
                    <a:pt x="88" y="0"/>
                  </a:moveTo>
                  <a:lnTo>
                    <a:pt x="88" y="0"/>
                  </a:lnTo>
                  <a:cubicBezTo>
                    <a:pt x="58" y="30"/>
                    <a:pt x="30" y="30"/>
                    <a:pt x="0" y="58"/>
                  </a:cubicBezTo>
                  <a:lnTo>
                    <a:pt x="30" y="58"/>
                  </a:lnTo>
                  <a:cubicBezTo>
                    <a:pt x="30" y="30"/>
                    <a:pt x="58" y="30"/>
                    <a:pt x="8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820766" y="2002425"/>
              <a:ext cx="32585" cy="12694"/>
            </a:xfrm>
            <a:custGeom>
              <a:avLst/>
              <a:gdLst/>
              <a:ahLst/>
              <a:cxnLst/>
              <a:rect l="l" t="t" r="r" b="b"/>
              <a:pathLst>
                <a:path w="670" h="261" extrusionOk="0">
                  <a:moveTo>
                    <a:pt x="639" y="0"/>
                  </a:moveTo>
                  <a:cubicBezTo>
                    <a:pt x="437" y="58"/>
                    <a:pt x="205" y="144"/>
                    <a:pt x="0" y="233"/>
                  </a:cubicBezTo>
                  <a:cubicBezTo>
                    <a:pt x="0" y="261"/>
                    <a:pt x="0" y="261"/>
                    <a:pt x="30" y="261"/>
                  </a:cubicBezTo>
                  <a:cubicBezTo>
                    <a:pt x="233" y="175"/>
                    <a:pt x="437" y="86"/>
                    <a:pt x="639" y="28"/>
                  </a:cubicBezTo>
                  <a:cubicBezTo>
                    <a:pt x="670" y="28"/>
                    <a:pt x="670" y="0"/>
                    <a:pt x="63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901355" y="1965657"/>
              <a:ext cx="19843" cy="15563"/>
            </a:xfrm>
            <a:custGeom>
              <a:avLst/>
              <a:gdLst/>
              <a:ahLst/>
              <a:cxnLst/>
              <a:rect l="l" t="t" r="r" b="b"/>
              <a:pathLst>
                <a:path w="408" h="320" extrusionOk="0">
                  <a:moveTo>
                    <a:pt x="377" y="1"/>
                  </a:moveTo>
                  <a:cubicBezTo>
                    <a:pt x="261" y="117"/>
                    <a:pt x="117" y="233"/>
                    <a:pt x="0" y="319"/>
                  </a:cubicBezTo>
                  <a:cubicBezTo>
                    <a:pt x="145" y="233"/>
                    <a:pt x="291" y="145"/>
                    <a:pt x="407" y="29"/>
                  </a:cubicBezTo>
                  <a:cubicBezTo>
                    <a:pt x="407" y="1"/>
                    <a:pt x="407" y="1"/>
                    <a:pt x="37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706327" y="2056118"/>
              <a:ext cx="100334" cy="49462"/>
            </a:xfrm>
            <a:custGeom>
              <a:avLst/>
              <a:gdLst/>
              <a:ahLst/>
              <a:cxnLst/>
              <a:rect l="l" t="t" r="r" b="b"/>
              <a:pathLst>
                <a:path w="2063" h="1017" extrusionOk="0">
                  <a:moveTo>
                    <a:pt x="2035" y="0"/>
                  </a:moveTo>
                  <a:cubicBezTo>
                    <a:pt x="1714" y="145"/>
                    <a:pt x="1365" y="291"/>
                    <a:pt x="1047" y="465"/>
                  </a:cubicBezTo>
                  <a:lnTo>
                    <a:pt x="610" y="726"/>
                  </a:lnTo>
                  <a:cubicBezTo>
                    <a:pt x="552" y="756"/>
                    <a:pt x="494" y="814"/>
                    <a:pt x="408" y="842"/>
                  </a:cubicBezTo>
                  <a:cubicBezTo>
                    <a:pt x="377" y="872"/>
                    <a:pt x="319" y="900"/>
                    <a:pt x="291" y="930"/>
                  </a:cubicBezTo>
                  <a:lnTo>
                    <a:pt x="233" y="930"/>
                  </a:lnTo>
                  <a:cubicBezTo>
                    <a:pt x="217" y="946"/>
                    <a:pt x="203" y="954"/>
                    <a:pt x="191" y="954"/>
                  </a:cubicBezTo>
                  <a:cubicBezTo>
                    <a:pt x="161" y="954"/>
                    <a:pt x="145" y="906"/>
                    <a:pt x="145" y="842"/>
                  </a:cubicBezTo>
                  <a:lnTo>
                    <a:pt x="145" y="814"/>
                  </a:lnTo>
                  <a:cubicBezTo>
                    <a:pt x="87" y="842"/>
                    <a:pt x="1" y="988"/>
                    <a:pt x="117" y="1016"/>
                  </a:cubicBezTo>
                  <a:cubicBezTo>
                    <a:pt x="145" y="1016"/>
                    <a:pt x="203" y="988"/>
                    <a:pt x="233" y="988"/>
                  </a:cubicBezTo>
                  <a:cubicBezTo>
                    <a:pt x="349" y="930"/>
                    <a:pt x="435" y="872"/>
                    <a:pt x="552" y="784"/>
                  </a:cubicBezTo>
                  <a:cubicBezTo>
                    <a:pt x="1047" y="523"/>
                    <a:pt x="1540" y="291"/>
                    <a:pt x="2063" y="59"/>
                  </a:cubicBezTo>
                  <a:cubicBezTo>
                    <a:pt x="2063" y="28"/>
                    <a:pt x="2063" y="0"/>
                    <a:pt x="203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858945" y="2013708"/>
              <a:ext cx="40999" cy="25485"/>
            </a:xfrm>
            <a:custGeom>
              <a:avLst/>
              <a:gdLst/>
              <a:ahLst/>
              <a:cxnLst/>
              <a:rect l="l" t="t" r="r" b="b"/>
              <a:pathLst>
                <a:path w="843" h="524" extrusionOk="0">
                  <a:moveTo>
                    <a:pt x="814" y="1"/>
                  </a:moveTo>
                  <a:cubicBezTo>
                    <a:pt x="524" y="175"/>
                    <a:pt x="261" y="349"/>
                    <a:pt x="1" y="524"/>
                  </a:cubicBezTo>
                  <a:cubicBezTo>
                    <a:pt x="261" y="349"/>
                    <a:pt x="552" y="203"/>
                    <a:pt x="814" y="29"/>
                  </a:cubicBezTo>
                  <a:cubicBezTo>
                    <a:pt x="842" y="29"/>
                    <a:pt x="814" y="1"/>
                    <a:pt x="81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916821" y="1996783"/>
              <a:ext cx="12840" cy="7052"/>
            </a:xfrm>
            <a:custGeom>
              <a:avLst/>
              <a:gdLst/>
              <a:ahLst/>
              <a:cxnLst/>
              <a:rect l="l" t="t" r="r" b="b"/>
              <a:pathLst>
                <a:path w="264" h="145" extrusionOk="0">
                  <a:moveTo>
                    <a:pt x="264" y="0"/>
                  </a:moveTo>
                  <a:cubicBezTo>
                    <a:pt x="175" y="58"/>
                    <a:pt x="89" y="86"/>
                    <a:pt x="1" y="144"/>
                  </a:cubicBezTo>
                  <a:cubicBezTo>
                    <a:pt x="89" y="116"/>
                    <a:pt x="175" y="58"/>
                    <a:pt x="264" y="2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702047" y="2122456"/>
              <a:ext cx="31126" cy="6274"/>
            </a:xfrm>
            <a:custGeom>
              <a:avLst/>
              <a:gdLst/>
              <a:ahLst/>
              <a:cxnLst/>
              <a:rect l="l" t="t" r="r" b="b"/>
              <a:pathLst>
                <a:path w="640" h="12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98"/>
                    <a:pt x="156" y="129"/>
                    <a:pt x="268" y="129"/>
                  </a:cubicBezTo>
                  <a:cubicBezTo>
                    <a:pt x="393" y="129"/>
                    <a:pt x="533" y="90"/>
                    <a:pt x="640" y="59"/>
                  </a:cubicBezTo>
                  <a:lnTo>
                    <a:pt x="640" y="31"/>
                  </a:lnTo>
                  <a:cubicBezTo>
                    <a:pt x="524" y="65"/>
                    <a:pt x="378" y="117"/>
                    <a:pt x="248" y="117"/>
                  </a:cubicBezTo>
                  <a:cubicBezTo>
                    <a:pt x="151" y="117"/>
                    <a:pt x="63" y="88"/>
                    <a:pt x="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669608" y="2094199"/>
              <a:ext cx="8511" cy="18481"/>
            </a:xfrm>
            <a:custGeom>
              <a:avLst/>
              <a:gdLst/>
              <a:ahLst/>
              <a:cxnLst/>
              <a:rect l="l" t="t" r="r" b="b"/>
              <a:pathLst>
                <a:path w="175" h="380" extrusionOk="0">
                  <a:moveTo>
                    <a:pt x="28" y="1"/>
                  </a:moveTo>
                  <a:cubicBezTo>
                    <a:pt x="0" y="147"/>
                    <a:pt x="58" y="291"/>
                    <a:pt x="175" y="380"/>
                  </a:cubicBezTo>
                  <a:lnTo>
                    <a:pt x="175" y="349"/>
                  </a:lnTo>
                  <a:cubicBezTo>
                    <a:pt x="58" y="263"/>
                    <a:pt x="28" y="147"/>
                    <a:pt x="58" y="31"/>
                  </a:cubicBezTo>
                  <a:cubicBezTo>
                    <a:pt x="58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964872" y="1827971"/>
              <a:ext cx="7198" cy="19600"/>
            </a:xfrm>
            <a:custGeom>
              <a:avLst/>
              <a:gdLst/>
              <a:ahLst/>
              <a:cxnLst/>
              <a:rect l="l" t="t" r="r" b="b"/>
              <a:pathLst>
                <a:path w="148" h="403" extrusionOk="0">
                  <a:moveTo>
                    <a:pt x="123" y="1"/>
                  </a:moveTo>
                  <a:cubicBezTo>
                    <a:pt x="120" y="1"/>
                    <a:pt x="117" y="4"/>
                    <a:pt x="117" y="12"/>
                  </a:cubicBezTo>
                  <a:cubicBezTo>
                    <a:pt x="89" y="129"/>
                    <a:pt x="59" y="275"/>
                    <a:pt x="1" y="361"/>
                  </a:cubicBezTo>
                  <a:cubicBezTo>
                    <a:pt x="1" y="382"/>
                    <a:pt x="1" y="403"/>
                    <a:pt x="12" y="403"/>
                  </a:cubicBezTo>
                  <a:cubicBezTo>
                    <a:pt x="16" y="403"/>
                    <a:pt x="22" y="399"/>
                    <a:pt x="31" y="391"/>
                  </a:cubicBezTo>
                  <a:cubicBezTo>
                    <a:pt x="89" y="275"/>
                    <a:pt x="117" y="159"/>
                    <a:pt x="147" y="43"/>
                  </a:cubicBezTo>
                  <a:cubicBezTo>
                    <a:pt x="147" y="21"/>
                    <a:pt x="132" y="1"/>
                    <a:pt x="12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967693" y="1837017"/>
              <a:ext cx="7198" cy="18481"/>
            </a:xfrm>
            <a:custGeom>
              <a:avLst/>
              <a:gdLst/>
              <a:ahLst/>
              <a:cxnLst/>
              <a:rect l="l" t="t" r="r" b="b"/>
              <a:pathLst>
                <a:path w="148" h="380" extrusionOk="0">
                  <a:moveTo>
                    <a:pt x="117" y="1"/>
                  </a:moveTo>
                  <a:cubicBezTo>
                    <a:pt x="59" y="117"/>
                    <a:pt x="31" y="233"/>
                    <a:pt x="1" y="349"/>
                  </a:cubicBezTo>
                  <a:cubicBezTo>
                    <a:pt x="1" y="380"/>
                    <a:pt x="1" y="380"/>
                    <a:pt x="31" y="380"/>
                  </a:cubicBezTo>
                  <a:cubicBezTo>
                    <a:pt x="59" y="263"/>
                    <a:pt x="117" y="147"/>
                    <a:pt x="147" y="31"/>
                  </a:cubicBezTo>
                  <a:cubicBezTo>
                    <a:pt x="147" y="1"/>
                    <a:pt x="117" y="1"/>
                    <a:pt x="11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4970563" y="1841686"/>
              <a:ext cx="9970" cy="21934"/>
            </a:xfrm>
            <a:custGeom>
              <a:avLst/>
              <a:gdLst/>
              <a:ahLst/>
              <a:cxnLst/>
              <a:rect l="l" t="t" r="r" b="b"/>
              <a:pathLst>
                <a:path w="205" h="451" extrusionOk="0">
                  <a:moveTo>
                    <a:pt x="190" y="0"/>
                  </a:moveTo>
                  <a:cubicBezTo>
                    <a:pt x="182" y="0"/>
                    <a:pt x="174" y="7"/>
                    <a:pt x="174" y="21"/>
                  </a:cubicBezTo>
                  <a:cubicBezTo>
                    <a:pt x="88" y="137"/>
                    <a:pt x="30" y="284"/>
                    <a:pt x="0" y="428"/>
                  </a:cubicBezTo>
                  <a:cubicBezTo>
                    <a:pt x="0" y="443"/>
                    <a:pt x="8" y="450"/>
                    <a:pt x="15" y="450"/>
                  </a:cubicBezTo>
                  <a:cubicBezTo>
                    <a:pt x="23" y="450"/>
                    <a:pt x="30" y="443"/>
                    <a:pt x="30" y="428"/>
                  </a:cubicBezTo>
                  <a:cubicBezTo>
                    <a:pt x="58" y="284"/>
                    <a:pt x="147" y="167"/>
                    <a:pt x="205" y="21"/>
                  </a:cubicBezTo>
                  <a:cubicBezTo>
                    <a:pt x="205" y="7"/>
                    <a:pt x="197" y="0"/>
                    <a:pt x="1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4974842" y="1845528"/>
              <a:ext cx="12694" cy="35406"/>
            </a:xfrm>
            <a:custGeom>
              <a:avLst/>
              <a:gdLst/>
              <a:ahLst/>
              <a:cxnLst/>
              <a:rect l="l" t="t" r="r" b="b"/>
              <a:pathLst>
                <a:path w="261" h="728" extrusionOk="0">
                  <a:moveTo>
                    <a:pt x="233" y="0"/>
                  </a:moveTo>
                  <a:cubicBezTo>
                    <a:pt x="117" y="232"/>
                    <a:pt x="59" y="465"/>
                    <a:pt x="0" y="697"/>
                  </a:cubicBezTo>
                  <a:cubicBezTo>
                    <a:pt x="0" y="728"/>
                    <a:pt x="28" y="728"/>
                    <a:pt x="28" y="728"/>
                  </a:cubicBezTo>
                  <a:cubicBezTo>
                    <a:pt x="86" y="495"/>
                    <a:pt x="175" y="263"/>
                    <a:pt x="261" y="30"/>
                  </a:cubicBezTo>
                  <a:cubicBezTo>
                    <a:pt x="261" y="0"/>
                    <a:pt x="233" y="0"/>
                    <a:pt x="2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976204" y="1844945"/>
              <a:ext cx="16974" cy="35114"/>
            </a:xfrm>
            <a:custGeom>
              <a:avLst/>
              <a:gdLst/>
              <a:ahLst/>
              <a:cxnLst/>
              <a:rect l="l" t="t" r="r" b="b"/>
              <a:pathLst>
                <a:path w="349" h="722" extrusionOk="0">
                  <a:moveTo>
                    <a:pt x="327" y="1"/>
                  </a:moveTo>
                  <a:cubicBezTo>
                    <a:pt x="323" y="1"/>
                    <a:pt x="321" y="4"/>
                    <a:pt x="321" y="12"/>
                  </a:cubicBezTo>
                  <a:cubicBezTo>
                    <a:pt x="205" y="244"/>
                    <a:pt x="117" y="477"/>
                    <a:pt x="0" y="681"/>
                  </a:cubicBezTo>
                  <a:cubicBezTo>
                    <a:pt x="0" y="701"/>
                    <a:pt x="15" y="722"/>
                    <a:pt x="24" y="722"/>
                  </a:cubicBezTo>
                  <a:cubicBezTo>
                    <a:pt x="28" y="722"/>
                    <a:pt x="31" y="718"/>
                    <a:pt x="31" y="709"/>
                  </a:cubicBezTo>
                  <a:cubicBezTo>
                    <a:pt x="147" y="477"/>
                    <a:pt x="263" y="275"/>
                    <a:pt x="349" y="42"/>
                  </a:cubicBezTo>
                  <a:cubicBezTo>
                    <a:pt x="349" y="21"/>
                    <a:pt x="335" y="1"/>
                    <a:pt x="32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4984667" y="1854331"/>
              <a:ext cx="12110" cy="32245"/>
            </a:xfrm>
            <a:custGeom>
              <a:avLst/>
              <a:gdLst/>
              <a:ahLst/>
              <a:cxnLst/>
              <a:rect l="l" t="t" r="r" b="b"/>
              <a:pathLst>
                <a:path w="249" h="663" extrusionOk="0">
                  <a:moveTo>
                    <a:pt x="241" y="1"/>
                  </a:moveTo>
                  <a:cubicBezTo>
                    <a:pt x="234" y="1"/>
                    <a:pt x="219" y="8"/>
                    <a:pt x="205" y="24"/>
                  </a:cubicBezTo>
                  <a:cubicBezTo>
                    <a:pt x="117" y="198"/>
                    <a:pt x="59" y="430"/>
                    <a:pt x="1" y="663"/>
                  </a:cubicBezTo>
                  <a:cubicBezTo>
                    <a:pt x="89" y="458"/>
                    <a:pt x="205" y="226"/>
                    <a:pt x="233" y="24"/>
                  </a:cubicBezTo>
                  <a:cubicBezTo>
                    <a:pt x="248" y="8"/>
                    <a:pt x="248" y="1"/>
                    <a:pt x="24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4984667" y="1861918"/>
              <a:ext cx="17022" cy="37984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16" y="0"/>
                  </a:moveTo>
                  <a:cubicBezTo>
                    <a:pt x="309" y="0"/>
                    <a:pt x="300" y="4"/>
                    <a:pt x="291" y="12"/>
                  </a:cubicBezTo>
                  <a:cubicBezTo>
                    <a:pt x="205" y="244"/>
                    <a:pt x="89" y="507"/>
                    <a:pt x="1" y="767"/>
                  </a:cubicBezTo>
                  <a:cubicBezTo>
                    <a:pt x="1" y="767"/>
                    <a:pt x="14" y="781"/>
                    <a:pt x="23" y="781"/>
                  </a:cubicBezTo>
                  <a:cubicBezTo>
                    <a:pt x="27" y="781"/>
                    <a:pt x="31" y="777"/>
                    <a:pt x="31" y="767"/>
                  </a:cubicBezTo>
                  <a:cubicBezTo>
                    <a:pt x="147" y="535"/>
                    <a:pt x="263" y="274"/>
                    <a:pt x="349" y="42"/>
                  </a:cubicBezTo>
                  <a:cubicBezTo>
                    <a:pt x="349" y="20"/>
                    <a:pt x="335" y="0"/>
                    <a:pt x="3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4988947" y="1868970"/>
              <a:ext cx="18384" cy="38422"/>
            </a:xfrm>
            <a:custGeom>
              <a:avLst/>
              <a:gdLst/>
              <a:ahLst/>
              <a:cxnLst/>
              <a:rect l="l" t="t" r="r" b="b"/>
              <a:pathLst>
                <a:path w="378" h="790" extrusionOk="0">
                  <a:moveTo>
                    <a:pt x="355" y="1"/>
                  </a:moveTo>
                  <a:cubicBezTo>
                    <a:pt x="352" y="1"/>
                    <a:pt x="350" y="4"/>
                    <a:pt x="350" y="13"/>
                  </a:cubicBezTo>
                  <a:cubicBezTo>
                    <a:pt x="203" y="246"/>
                    <a:pt x="87" y="506"/>
                    <a:pt x="1" y="769"/>
                  </a:cubicBezTo>
                  <a:cubicBezTo>
                    <a:pt x="1" y="783"/>
                    <a:pt x="8" y="790"/>
                    <a:pt x="15" y="790"/>
                  </a:cubicBezTo>
                  <a:cubicBezTo>
                    <a:pt x="22" y="790"/>
                    <a:pt x="29" y="783"/>
                    <a:pt x="29" y="769"/>
                  </a:cubicBezTo>
                  <a:cubicBezTo>
                    <a:pt x="145" y="536"/>
                    <a:pt x="261" y="273"/>
                    <a:pt x="378" y="41"/>
                  </a:cubicBezTo>
                  <a:cubicBezTo>
                    <a:pt x="378" y="21"/>
                    <a:pt x="364" y="1"/>
                    <a:pt x="35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4993129" y="1875244"/>
              <a:ext cx="17022" cy="36428"/>
            </a:xfrm>
            <a:custGeom>
              <a:avLst/>
              <a:gdLst/>
              <a:ahLst/>
              <a:cxnLst/>
              <a:rect l="l" t="t" r="r" b="b"/>
              <a:pathLst>
                <a:path w="350" h="749" extrusionOk="0">
                  <a:moveTo>
                    <a:pt x="322" y="0"/>
                  </a:moveTo>
                  <a:cubicBezTo>
                    <a:pt x="206" y="233"/>
                    <a:pt x="89" y="493"/>
                    <a:pt x="1" y="726"/>
                  </a:cubicBezTo>
                  <a:cubicBezTo>
                    <a:pt x="1" y="741"/>
                    <a:pt x="9" y="748"/>
                    <a:pt x="16" y="748"/>
                  </a:cubicBezTo>
                  <a:cubicBezTo>
                    <a:pt x="24" y="748"/>
                    <a:pt x="31" y="741"/>
                    <a:pt x="31" y="726"/>
                  </a:cubicBezTo>
                  <a:cubicBezTo>
                    <a:pt x="147" y="493"/>
                    <a:pt x="233" y="261"/>
                    <a:pt x="350" y="28"/>
                  </a:cubicBezTo>
                  <a:cubicBezTo>
                    <a:pt x="350" y="0"/>
                    <a:pt x="322" y="0"/>
                    <a:pt x="32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4995999" y="1889689"/>
              <a:ext cx="17703" cy="32829"/>
            </a:xfrm>
            <a:custGeom>
              <a:avLst/>
              <a:gdLst/>
              <a:ahLst/>
              <a:cxnLst/>
              <a:rect l="l" t="t" r="r" b="b"/>
              <a:pathLst>
                <a:path w="364" h="675" extrusionOk="0">
                  <a:moveTo>
                    <a:pt x="346" y="1"/>
                  </a:moveTo>
                  <a:cubicBezTo>
                    <a:pt x="335" y="1"/>
                    <a:pt x="321" y="8"/>
                    <a:pt x="321" y="22"/>
                  </a:cubicBezTo>
                  <a:cubicBezTo>
                    <a:pt x="205" y="226"/>
                    <a:pt x="88" y="429"/>
                    <a:pt x="0" y="661"/>
                  </a:cubicBezTo>
                  <a:cubicBezTo>
                    <a:pt x="0" y="661"/>
                    <a:pt x="14" y="674"/>
                    <a:pt x="22" y="674"/>
                  </a:cubicBezTo>
                  <a:cubicBezTo>
                    <a:pt x="27" y="674"/>
                    <a:pt x="30" y="671"/>
                    <a:pt x="30" y="661"/>
                  </a:cubicBezTo>
                  <a:cubicBezTo>
                    <a:pt x="147" y="459"/>
                    <a:pt x="233" y="254"/>
                    <a:pt x="349" y="22"/>
                  </a:cubicBezTo>
                  <a:cubicBezTo>
                    <a:pt x="364" y="8"/>
                    <a:pt x="357" y="1"/>
                    <a:pt x="34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5001640" y="1894407"/>
              <a:ext cx="15660" cy="38762"/>
            </a:xfrm>
            <a:custGeom>
              <a:avLst/>
              <a:gdLst/>
              <a:ahLst/>
              <a:cxnLst/>
              <a:rect l="l" t="t" r="r" b="b"/>
              <a:pathLst>
                <a:path w="322" h="797" extrusionOk="0">
                  <a:moveTo>
                    <a:pt x="297" y="1"/>
                  </a:moveTo>
                  <a:cubicBezTo>
                    <a:pt x="293" y="1"/>
                    <a:pt x="291" y="4"/>
                    <a:pt x="291" y="13"/>
                  </a:cubicBezTo>
                  <a:cubicBezTo>
                    <a:pt x="175" y="273"/>
                    <a:pt x="89" y="536"/>
                    <a:pt x="0" y="796"/>
                  </a:cubicBezTo>
                  <a:lnTo>
                    <a:pt x="31" y="796"/>
                  </a:lnTo>
                  <a:cubicBezTo>
                    <a:pt x="117" y="536"/>
                    <a:pt x="233" y="273"/>
                    <a:pt x="321" y="41"/>
                  </a:cubicBezTo>
                  <a:cubicBezTo>
                    <a:pt x="321" y="21"/>
                    <a:pt x="306" y="1"/>
                    <a:pt x="29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5005920" y="1901459"/>
              <a:ext cx="18384" cy="40173"/>
            </a:xfrm>
            <a:custGeom>
              <a:avLst/>
              <a:gdLst/>
              <a:ahLst/>
              <a:cxnLst/>
              <a:rect l="l" t="t" r="r" b="b"/>
              <a:pathLst>
                <a:path w="378" h="826" extrusionOk="0">
                  <a:moveTo>
                    <a:pt x="344" y="1"/>
                  </a:moveTo>
                  <a:cubicBezTo>
                    <a:pt x="336" y="1"/>
                    <a:pt x="328" y="4"/>
                    <a:pt x="319" y="12"/>
                  </a:cubicBezTo>
                  <a:cubicBezTo>
                    <a:pt x="261" y="128"/>
                    <a:pt x="203" y="245"/>
                    <a:pt x="175" y="361"/>
                  </a:cubicBezTo>
                  <a:cubicBezTo>
                    <a:pt x="117" y="507"/>
                    <a:pt x="87" y="682"/>
                    <a:pt x="1" y="826"/>
                  </a:cubicBezTo>
                  <a:lnTo>
                    <a:pt x="29" y="826"/>
                  </a:lnTo>
                  <a:cubicBezTo>
                    <a:pt x="87" y="740"/>
                    <a:pt x="117" y="593"/>
                    <a:pt x="145" y="507"/>
                  </a:cubicBezTo>
                  <a:cubicBezTo>
                    <a:pt x="233" y="333"/>
                    <a:pt x="291" y="187"/>
                    <a:pt x="377" y="42"/>
                  </a:cubicBezTo>
                  <a:cubicBezTo>
                    <a:pt x="377" y="21"/>
                    <a:pt x="363" y="1"/>
                    <a:pt x="34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5011562" y="1914152"/>
              <a:ext cx="15563" cy="33801"/>
            </a:xfrm>
            <a:custGeom>
              <a:avLst/>
              <a:gdLst/>
              <a:ahLst/>
              <a:cxnLst/>
              <a:rect l="l" t="t" r="r" b="b"/>
              <a:pathLst>
                <a:path w="320" h="695" extrusionOk="0">
                  <a:moveTo>
                    <a:pt x="299" y="0"/>
                  </a:moveTo>
                  <a:cubicBezTo>
                    <a:pt x="295" y="0"/>
                    <a:pt x="291" y="4"/>
                    <a:pt x="291" y="14"/>
                  </a:cubicBezTo>
                  <a:cubicBezTo>
                    <a:pt x="145" y="188"/>
                    <a:pt x="29" y="449"/>
                    <a:pt x="1" y="681"/>
                  </a:cubicBezTo>
                  <a:cubicBezTo>
                    <a:pt x="1" y="681"/>
                    <a:pt x="13" y="694"/>
                    <a:pt x="30" y="694"/>
                  </a:cubicBezTo>
                  <a:cubicBezTo>
                    <a:pt x="39" y="694"/>
                    <a:pt x="49" y="691"/>
                    <a:pt x="59" y="681"/>
                  </a:cubicBezTo>
                  <a:cubicBezTo>
                    <a:pt x="87" y="565"/>
                    <a:pt x="117" y="449"/>
                    <a:pt x="175" y="332"/>
                  </a:cubicBezTo>
                  <a:cubicBezTo>
                    <a:pt x="203" y="216"/>
                    <a:pt x="261" y="130"/>
                    <a:pt x="319" y="14"/>
                  </a:cubicBezTo>
                  <a:cubicBezTo>
                    <a:pt x="319" y="14"/>
                    <a:pt x="307" y="0"/>
                    <a:pt x="29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5017252" y="1923296"/>
              <a:ext cx="15515" cy="34531"/>
            </a:xfrm>
            <a:custGeom>
              <a:avLst/>
              <a:gdLst/>
              <a:ahLst/>
              <a:cxnLst/>
              <a:rect l="l" t="t" r="r" b="b"/>
              <a:pathLst>
                <a:path w="319" h="710" extrusionOk="0">
                  <a:moveTo>
                    <a:pt x="260" y="0"/>
                  </a:moveTo>
                  <a:lnTo>
                    <a:pt x="0" y="698"/>
                  </a:lnTo>
                  <a:cubicBezTo>
                    <a:pt x="0" y="698"/>
                    <a:pt x="12" y="710"/>
                    <a:pt x="21" y="710"/>
                  </a:cubicBezTo>
                  <a:cubicBezTo>
                    <a:pt x="25" y="710"/>
                    <a:pt x="28" y="707"/>
                    <a:pt x="28" y="698"/>
                  </a:cubicBezTo>
                  <a:cubicBezTo>
                    <a:pt x="144" y="493"/>
                    <a:pt x="233" y="261"/>
                    <a:pt x="319" y="28"/>
                  </a:cubicBezTo>
                  <a:cubicBezTo>
                    <a:pt x="319" y="0"/>
                    <a:pt x="291" y="0"/>
                    <a:pt x="26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5022894" y="1932099"/>
              <a:ext cx="16244" cy="38470"/>
            </a:xfrm>
            <a:custGeom>
              <a:avLst/>
              <a:gdLst/>
              <a:ahLst/>
              <a:cxnLst/>
              <a:rect l="l" t="t" r="r" b="b"/>
              <a:pathLst>
                <a:path w="334" h="791" extrusionOk="0">
                  <a:moveTo>
                    <a:pt x="327" y="1"/>
                  </a:moveTo>
                  <a:cubicBezTo>
                    <a:pt x="319" y="1"/>
                    <a:pt x="305" y="8"/>
                    <a:pt x="291" y="21"/>
                  </a:cubicBezTo>
                  <a:cubicBezTo>
                    <a:pt x="175" y="254"/>
                    <a:pt x="86" y="517"/>
                    <a:pt x="0" y="777"/>
                  </a:cubicBezTo>
                  <a:cubicBezTo>
                    <a:pt x="0" y="777"/>
                    <a:pt x="13" y="790"/>
                    <a:pt x="21" y="790"/>
                  </a:cubicBezTo>
                  <a:cubicBezTo>
                    <a:pt x="25" y="790"/>
                    <a:pt x="28" y="787"/>
                    <a:pt x="28" y="777"/>
                  </a:cubicBezTo>
                  <a:cubicBezTo>
                    <a:pt x="117" y="517"/>
                    <a:pt x="233" y="284"/>
                    <a:pt x="319" y="21"/>
                  </a:cubicBezTo>
                  <a:cubicBezTo>
                    <a:pt x="334" y="8"/>
                    <a:pt x="334" y="1"/>
                    <a:pt x="32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5028536" y="1936768"/>
              <a:ext cx="15515" cy="38470"/>
            </a:xfrm>
            <a:custGeom>
              <a:avLst/>
              <a:gdLst/>
              <a:ahLst/>
              <a:cxnLst/>
              <a:rect l="l" t="t" r="r" b="b"/>
              <a:pathLst>
                <a:path w="319" h="791" extrusionOk="0">
                  <a:moveTo>
                    <a:pt x="289" y="0"/>
                  </a:moveTo>
                  <a:cubicBezTo>
                    <a:pt x="281" y="0"/>
                    <a:pt x="271" y="4"/>
                    <a:pt x="261" y="14"/>
                  </a:cubicBezTo>
                  <a:cubicBezTo>
                    <a:pt x="175" y="274"/>
                    <a:pt x="87" y="507"/>
                    <a:pt x="1" y="769"/>
                  </a:cubicBezTo>
                  <a:cubicBezTo>
                    <a:pt x="1" y="783"/>
                    <a:pt x="7" y="790"/>
                    <a:pt x="14" y="790"/>
                  </a:cubicBezTo>
                  <a:cubicBezTo>
                    <a:pt x="21" y="790"/>
                    <a:pt x="28" y="783"/>
                    <a:pt x="28" y="769"/>
                  </a:cubicBezTo>
                  <a:cubicBezTo>
                    <a:pt x="100" y="581"/>
                    <a:pt x="190" y="372"/>
                    <a:pt x="267" y="176"/>
                  </a:cubicBezTo>
                  <a:lnTo>
                    <a:pt x="267" y="176"/>
                  </a:lnTo>
                  <a:cubicBezTo>
                    <a:pt x="274" y="172"/>
                    <a:pt x="283" y="166"/>
                    <a:pt x="291" y="158"/>
                  </a:cubicBezTo>
                  <a:cubicBezTo>
                    <a:pt x="314" y="135"/>
                    <a:pt x="318" y="90"/>
                    <a:pt x="319" y="42"/>
                  </a:cubicBezTo>
                  <a:lnTo>
                    <a:pt x="319" y="42"/>
                  </a:lnTo>
                  <a:cubicBezTo>
                    <a:pt x="319" y="42"/>
                    <a:pt x="319" y="42"/>
                    <a:pt x="319" y="42"/>
                  </a:cubicBezTo>
                  <a:cubicBezTo>
                    <a:pt x="319" y="42"/>
                    <a:pt x="319" y="42"/>
                    <a:pt x="319" y="42"/>
                  </a:cubicBezTo>
                  <a:lnTo>
                    <a:pt x="319" y="42"/>
                  </a:lnTo>
                  <a:cubicBezTo>
                    <a:pt x="319" y="32"/>
                    <a:pt x="319" y="23"/>
                    <a:pt x="319" y="14"/>
                  </a:cubicBezTo>
                  <a:cubicBezTo>
                    <a:pt x="319" y="14"/>
                    <a:pt x="307" y="0"/>
                    <a:pt x="28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5034177" y="1947613"/>
              <a:ext cx="14882" cy="37546"/>
            </a:xfrm>
            <a:custGeom>
              <a:avLst/>
              <a:gdLst/>
              <a:ahLst/>
              <a:cxnLst/>
              <a:rect l="l" t="t" r="r" b="b"/>
              <a:pathLst>
                <a:path w="306" h="772" extrusionOk="0">
                  <a:moveTo>
                    <a:pt x="287" y="1"/>
                  </a:moveTo>
                  <a:cubicBezTo>
                    <a:pt x="276" y="1"/>
                    <a:pt x="261" y="8"/>
                    <a:pt x="261" y="23"/>
                  </a:cubicBezTo>
                  <a:cubicBezTo>
                    <a:pt x="117" y="225"/>
                    <a:pt x="59" y="516"/>
                    <a:pt x="1" y="748"/>
                  </a:cubicBezTo>
                  <a:cubicBezTo>
                    <a:pt x="1" y="764"/>
                    <a:pt x="8" y="771"/>
                    <a:pt x="15" y="771"/>
                  </a:cubicBezTo>
                  <a:cubicBezTo>
                    <a:pt x="22" y="771"/>
                    <a:pt x="29" y="764"/>
                    <a:pt x="29" y="748"/>
                  </a:cubicBezTo>
                  <a:cubicBezTo>
                    <a:pt x="59" y="632"/>
                    <a:pt x="117" y="516"/>
                    <a:pt x="145" y="372"/>
                  </a:cubicBezTo>
                  <a:cubicBezTo>
                    <a:pt x="203" y="256"/>
                    <a:pt x="261" y="139"/>
                    <a:pt x="291" y="23"/>
                  </a:cubicBezTo>
                  <a:cubicBezTo>
                    <a:pt x="305" y="8"/>
                    <a:pt x="298" y="1"/>
                    <a:pt x="2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039819" y="1955735"/>
              <a:ext cx="14201" cy="36428"/>
            </a:xfrm>
            <a:custGeom>
              <a:avLst/>
              <a:gdLst/>
              <a:ahLst/>
              <a:cxnLst/>
              <a:rect l="l" t="t" r="r" b="b"/>
              <a:pathLst>
                <a:path w="292" h="749" extrusionOk="0">
                  <a:moveTo>
                    <a:pt x="233" y="0"/>
                  </a:moveTo>
                  <a:cubicBezTo>
                    <a:pt x="175" y="0"/>
                    <a:pt x="117" y="205"/>
                    <a:pt x="117" y="263"/>
                  </a:cubicBezTo>
                  <a:cubicBezTo>
                    <a:pt x="59" y="407"/>
                    <a:pt x="1" y="581"/>
                    <a:pt x="1" y="728"/>
                  </a:cubicBezTo>
                  <a:cubicBezTo>
                    <a:pt x="1" y="742"/>
                    <a:pt x="8" y="749"/>
                    <a:pt x="15" y="749"/>
                  </a:cubicBezTo>
                  <a:cubicBezTo>
                    <a:pt x="22" y="749"/>
                    <a:pt x="29" y="742"/>
                    <a:pt x="29" y="728"/>
                  </a:cubicBezTo>
                  <a:lnTo>
                    <a:pt x="117" y="379"/>
                  </a:lnTo>
                  <a:cubicBezTo>
                    <a:pt x="145" y="321"/>
                    <a:pt x="175" y="263"/>
                    <a:pt x="175" y="205"/>
                  </a:cubicBezTo>
                  <a:cubicBezTo>
                    <a:pt x="203" y="175"/>
                    <a:pt x="203" y="147"/>
                    <a:pt x="233" y="117"/>
                  </a:cubicBezTo>
                  <a:lnTo>
                    <a:pt x="233" y="58"/>
                  </a:lnTo>
                  <a:lnTo>
                    <a:pt x="261" y="58"/>
                  </a:lnTo>
                  <a:cubicBezTo>
                    <a:pt x="261" y="31"/>
                    <a:pt x="292" y="31"/>
                    <a:pt x="26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5045509" y="1960015"/>
              <a:ext cx="14153" cy="40999"/>
            </a:xfrm>
            <a:custGeom>
              <a:avLst/>
              <a:gdLst/>
              <a:ahLst/>
              <a:cxnLst/>
              <a:rect l="l" t="t" r="r" b="b"/>
              <a:pathLst>
                <a:path w="291" h="843" extrusionOk="0">
                  <a:moveTo>
                    <a:pt x="261" y="1"/>
                  </a:moveTo>
                  <a:cubicBezTo>
                    <a:pt x="144" y="261"/>
                    <a:pt x="58" y="552"/>
                    <a:pt x="0" y="842"/>
                  </a:cubicBezTo>
                  <a:cubicBezTo>
                    <a:pt x="116" y="582"/>
                    <a:pt x="202" y="291"/>
                    <a:pt x="291" y="29"/>
                  </a:cubicBezTo>
                  <a:cubicBezTo>
                    <a:pt x="291" y="1"/>
                    <a:pt x="261" y="1"/>
                    <a:pt x="26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5052513" y="1965025"/>
              <a:ext cx="13715" cy="43091"/>
            </a:xfrm>
            <a:custGeom>
              <a:avLst/>
              <a:gdLst/>
              <a:ahLst/>
              <a:cxnLst/>
              <a:rect l="l" t="t" r="r" b="b"/>
              <a:pathLst>
                <a:path w="282" h="886" extrusionOk="0">
                  <a:moveTo>
                    <a:pt x="247" y="0"/>
                  </a:moveTo>
                  <a:cubicBezTo>
                    <a:pt x="239" y="0"/>
                    <a:pt x="233" y="4"/>
                    <a:pt x="233" y="14"/>
                  </a:cubicBezTo>
                  <a:cubicBezTo>
                    <a:pt x="205" y="158"/>
                    <a:pt x="175" y="304"/>
                    <a:pt x="117" y="421"/>
                  </a:cubicBezTo>
                  <a:cubicBezTo>
                    <a:pt x="117" y="507"/>
                    <a:pt x="89" y="565"/>
                    <a:pt x="89" y="623"/>
                  </a:cubicBezTo>
                  <a:cubicBezTo>
                    <a:pt x="58" y="681"/>
                    <a:pt x="58" y="827"/>
                    <a:pt x="0" y="855"/>
                  </a:cubicBezTo>
                  <a:lnTo>
                    <a:pt x="0" y="886"/>
                  </a:lnTo>
                  <a:cubicBezTo>
                    <a:pt x="117" y="827"/>
                    <a:pt x="117" y="653"/>
                    <a:pt x="147" y="565"/>
                  </a:cubicBezTo>
                  <a:cubicBezTo>
                    <a:pt x="175" y="390"/>
                    <a:pt x="233" y="216"/>
                    <a:pt x="263" y="14"/>
                  </a:cubicBezTo>
                  <a:cubicBezTo>
                    <a:pt x="282" y="14"/>
                    <a:pt x="262" y="0"/>
                    <a:pt x="24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060975" y="1969305"/>
              <a:ext cx="12402" cy="48295"/>
            </a:xfrm>
            <a:custGeom>
              <a:avLst/>
              <a:gdLst/>
              <a:ahLst/>
              <a:cxnLst/>
              <a:rect l="l" t="t" r="r" b="b"/>
              <a:pathLst>
                <a:path w="255" h="993" extrusionOk="0">
                  <a:moveTo>
                    <a:pt x="216" y="0"/>
                  </a:moveTo>
                  <a:cubicBezTo>
                    <a:pt x="210" y="0"/>
                    <a:pt x="205" y="4"/>
                    <a:pt x="205" y="12"/>
                  </a:cubicBezTo>
                  <a:cubicBezTo>
                    <a:pt x="59" y="302"/>
                    <a:pt x="1" y="651"/>
                    <a:pt x="1" y="972"/>
                  </a:cubicBezTo>
                  <a:cubicBezTo>
                    <a:pt x="1" y="986"/>
                    <a:pt x="8" y="993"/>
                    <a:pt x="16" y="993"/>
                  </a:cubicBezTo>
                  <a:cubicBezTo>
                    <a:pt x="23" y="993"/>
                    <a:pt x="31" y="986"/>
                    <a:pt x="31" y="972"/>
                  </a:cubicBezTo>
                  <a:cubicBezTo>
                    <a:pt x="59" y="651"/>
                    <a:pt x="147" y="333"/>
                    <a:pt x="233" y="42"/>
                  </a:cubicBezTo>
                  <a:cubicBezTo>
                    <a:pt x="255" y="21"/>
                    <a:pt x="232" y="0"/>
                    <a:pt x="2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065255" y="1982971"/>
              <a:ext cx="9922" cy="38470"/>
            </a:xfrm>
            <a:custGeom>
              <a:avLst/>
              <a:gdLst/>
              <a:ahLst/>
              <a:cxnLst/>
              <a:rect l="l" t="t" r="r" b="b"/>
              <a:pathLst>
                <a:path w="204" h="791" extrusionOk="0">
                  <a:moveTo>
                    <a:pt x="185" y="1"/>
                  </a:moveTo>
                  <a:cubicBezTo>
                    <a:pt x="175" y="1"/>
                    <a:pt x="160" y="8"/>
                    <a:pt x="145" y="21"/>
                  </a:cubicBezTo>
                  <a:cubicBezTo>
                    <a:pt x="87" y="254"/>
                    <a:pt x="29" y="517"/>
                    <a:pt x="1" y="777"/>
                  </a:cubicBezTo>
                  <a:cubicBezTo>
                    <a:pt x="1" y="777"/>
                    <a:pt x="13" y="790"/>
                    <a:pt x="22" y="790"/>
                  </a:cubicBezTo>
                  <a:cubicBezTo>
                    <a:pt x="26" y="790"/>
                    <a:pt x="29" y="787"/>
                    <a:pt x="29" y="777"/>
                  </a:cubicBezTo>
                  <a:cubicBezTo>
                    <a:pt x="87" y="517"/>
                    <a:pt x="117" y="284"/>
                    <a:pt x="203" y="21"/>
                  </a:cubicBezTo>
                  <a:cubicBezTo>
                    <a:pt x="203" y="8"/>
                    <a:pt x="196" y="1"/>
                    <a:pt x="18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5070946" y="1986813"/>
              <a:ext cx="11332" cy="36476"/>
            </a:xfrm>
            <a:custGeom>
              <a:avLst/>
              <a:gdLst/>
              <a:ahLst/>
              <a:cxnLst/>
              <a:rect l="l" t="t" r="r" b="b"/>
              <a:pathLst>
                <a:path w="233" h="750" extrusionOk="0">
                  <a:moveTo>
                    <a:pt x="202" y="1"/>
                  </a:moveTo>
                  <a:cubicBezTo>
                    <a:pt x="116" y="59"/>
                    <a:pt x="116" y="175"/>
                    <a:pt x="116" y="263"/>
                  </a:cubicBezTo>
                  <a:cubicBezTo>
                    <a:pt x="58" y="407"/>
                    <a:pt x="28" y="582"/>
                    <a:pt x="0" y="728"/>
                  </a:cubicBezTo>
                  <a:cubicBezTo>
                    <a:pt x="0" y="742"/>
                    <a:pt x="7" y="749"/>
                    <a:pt x="14" y="749"/>
                  </a:cubicBezTo>
                  <a:cubicBezTo>
                    <a:pt x="21" y="749"/>
                    <a:pt x="28" y="742"/>
                    <a:pt x="28" y="728"/>
                  </a:cubicBezTo>
                  <a:cubicBezTo>
                    <a:pt x="58" y="640"/>
                    <a:pt x="86" y="524"/>
                    <a:pt x="116" y="407"/>
                  </a:cubicBezTo>
                  <a:cubicBezTo>
                    <a:pt x="116" y="349"/>
                    <a:pt x="144" y="291"/>
                    <a:pt x="144" y="263"/>
                  </a:cubicBezTo>
                  <a:cubicBezTo>
                    <a:pt x="144" y="205"/>
                    <a:pt x="175" y="89"/>
                    <a:pt x="233" y="59"/>
                  </a:cubicBezTo>
                  <a:cubicBezTo>
                    <a:pt x="233" y="59"/>
                    <a:pt x="233" y="1"/>
                    <a:pt x="20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5077949" y="1988613"/>
              <a:ext cx="10651" cy="44598"/>
            </a:xfrm>
            <a:custGeom>
              <a:avLst/>
              <a:gdLst/>
              <a:ahLst/>
              <a:cxnLst/>
              <a:rect l="l" t="t" r="r" b="b"/>
              <a:pathLst>
                <a:path w="219" h="917" extrusionOk="0">
                  <a:moveTo>
                    <a:pt x="200" y="1"/>
                  </a:moveTo>
                  <a:cubicBezTo>
                    <a:pt x="189" y="1"/>
                    <a:pt x="175" y="8"/>
                    <a:pt x="175" y="22"/>
                  </a:cubicBezTo>
                  <a:cubicBezTo>
                    <a:pt x="58" y="284"/>
                    <a:pt x="31" y="603"/>
                    <a:pt x="0" y="893"/>
                  </a:cubicBezTo>
                  <a:cubicBezTo>
                    <a:pt x="0" y="908"/>
                    <a:pt x="8" y="916"/>
                    <a:pt x="15" y="916"/>
                  </a:cubicBezTo>
                  <a:cubicBezTo>
                    <a:pt x="23" y="916"/>
                    <a:pt x="31" y="908"/>
                    <a:pt x="31" y="893"/>
                  </a:cubicBezTo>
                  <a:cubicBezTo>
                    <a:pt x="58" y="603"/>
                    <a:pt x="117" y="312"/>
                    <a:pt x="205" y="22"/>
                  </a:cubicBezTo>
                  <a:cubicBezTo>
                    <a:pt x="219" y="8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5084077" y="1998972"/>
              <a:ext cx="13715" cy="42264"/>
            </a:xfrm>
            <a:custGeom>
              <a:avLst/>
              <a:gdLst/>
              <a:ahLst/>
              <a:cxnLst/>
              <a:rect l="l" t="t" r="r" b="b"/>
              <a:pathLst>
                <a:path w="282" h="869" extrusionOk="0">
                  <a:moveTo>
                    <a:pt x="235" y="1"/>
                  </a:moveTo>
                  <a:cubicBezTo>
                    <a:pt x="228" y="1"/>
                    <a:pt x="223" y="4"/>
                    <a:pt x="223" y="13"/>
                  </a:cubicBezTo>
                  <a:cubicBezTo>
                    <a:pt x="137" y="274"/>
                    <a:pt x="49" y="564"/>
                    <a:pt x="21" y="855"/>
                  </a:cubicBezTo>
                  <a:cubicBezTo>
                    <a:pt x="1" y="855"/>
                    <a:pt x="7" y="868"/>
                    <a:pt x="22" y="868"/>
                  </a:cubicBezTo>
                  <a:cubicBezTo>
                    <a:pt x="30" y="868"/>
                    <a:pt x="39" y="865"/>
                    <a:pt x="49" y="855"/>
                  </a:cubicBezTo>
                  <a:cubicBezTo>
                    <a:pt x="107" y="564"/>
                    <a:pt x="195" y="304"/>
                    <a:pt x="281" y="41"/>
                  </a:cubicBezTo>
                  <a:cubicBezTo>
                    <a:pt x="281" y="21"/>
                    <a:pt x="252" y="1"/>
                    <a:pt x="23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5093561" y="2000042"/>
              <a:ext cx="13569" cy="55249"/>
            </a:xfrm>
            <a:custGeom>
              <a:avLst/>
              <a:gdLst/>
              <a:ahLst/>
              <a:cxnLst/>
              <a:rect l="l" t="t" r="r" b="b"/>
              <a:pathLst>
                <a:path w="279" h="1136" extrusionOk="0">
                  <a:moveTo>
                    <a:pt x="252" y="1"/>
                  </a:moveTo>
                  <a:cubicBezTo>
                    <a:pt x="242" y="1"/>
                    <a:pt x="233" y="8"/>
                    <a:pt x="233" y="19"/>
                  </a:cubicBezTo>
                  <a:cubicBezTo>
                    <a:pt x="232" y="22"/>
                    <a:pt x="231" y="24"/>
                    <a:pt x="231" y="27"/>
                  </a:cubicBezTo>
                  <a:lnTo>
                    <a:pt x="231" y="27"/>
                  </a:lnTo>
                  <a:cubicBezTo>
                    <a:pt x="222" y="22"/>
                    <a:pt x="212" y="19"/>
                    <a:pt x="202" y="19"/>
                  </a:cubicBezTo>
                  <a:cubicBezTo>
                    <a:pt x="213" y="30"/>
                    <a:pt x="220" y="40"/>
                    <a:pt x="225" y="51"/>
                  </a:cubicBezTo>
                  <a:lnTo>
                    <a:pt x="225" y="51"/>
                  </a:lnTo>
                  <a:cubicBezTo>
                    <a:pt x="139" y="391"/>
                    <a:pt x="56" y="757"/>
                    <a:pt x="0" y="1095"/>
                  </a:cubicBezTo>
                  <a:cubicBezTo>
                    <a:pt x="0" y="1115"/>
                    <a:pt x="14" y="1136"/>
                    <a:pt x="22" y="1136"/>
                  </a:cubicBezTo>
                  <a:cubicBezTo>
                    <a:pt x="26" y="1136"/>
                    <a:pt x="28" y="1132"/>
                    <a:pt x="28" y="1123"/>
                  </a:cubicBezTo>
                  <a:cubicBezTo>
                    <a:pt x="110" y="775"/>
                    <a:pt x="189" y="451"/>
                    <a:pt x="247" y="128"/>
                  </a:cubicBezTo>
                  <a:lnTo>
                    <a:pt x="247" y="128"/>
                  </a:lnTo>
                  <a:cubicBezTo>
                    <a:pt x="254" y="128"/>
                    <a:pt x="260" y="121"/>
                    <a:pt x="260" y="107"/>
                  </a:cubicBezTo>
                  <a:lnTo>
                    <a:pt x="260" y="49"/>
                  </a:lnTo>
                  <a:cubicBezTo>
                    <a:pt x="278" y="15"/>
                    <a:pt x="265" y="1"/>
                    <a:pt x="25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5103385" y="1991093"/>
              <a:ext cx="17995" cy="67894"/>
            </a:xfrm>
            <a:custGeom>
              <a:avLst/>
              <a:gdLst/>
              <a:ahLst/>
              <a:cxnLst/>
              <a:rect l="l" t="t" r="r" b="b"/>
              <a:pathLst>
                <a:path w="370" h="1396" extrusionOk="0">
                  <a:moveTo>
                    <a:pt x="321" y="1"/>
                  </a:moveTo>
                  <a:cubicBezTo>
                    <a:pt x="321" y="1"/>
                    <a:pt x="263" y="1"/>
                    <a:pt x="263" y="29"/>
                  </a:cubicBezTo>
                  <a:cubicBezTo>
                    <a:pt x="205" y="494"/>
                    <a:pt x="117" y="931"/>
                    <a:pt x="0" y="1365"/>
                  </a:cubicBezTo>
                  <a:cubicBezTo>
                    <a:pt x="0" y="1396"/>
                    <a:pt x="31" y="1396"/>
                    <a:pt x="58" y="1396"/>
                  </a:cubicBezTo>
                  <a:cubicBezTo>
                    <a:pt x="170" y="977"/>
                    <a:pt x="256" y="532"/>
                    <a:pt x="314" y="86"/>
                  </a:cubicBezTo>
                  <a:lnTo>
                    <a:pt x="314" y="86"/>
                  </a:lnTo>
                  <a:cubicBezTo>
                    <a:pt x="316" y="87"/>
                    <a:pt x="318" y="87"/>
                    <a:pt x="321" y="87"/>
                  </a:cubicBezTo>
                  <a:cubicBezTo>
                    <a:pt x="321" y="97"/>
                    <a:pt x="328" y="100"/>
                    <a:pt x="335" y="100"/>
                  </a:cubicBezTo>
                  <a:cubicBezTo>
                    <a:pt x="350" y="100"/>
                    <a:pt x="369" y="87"/>
                    <a:pt x="349" y="87"/>
                  </a:cubicBezTo>
                  <a:cubicBezTo>
                    <a:pt x="349" y="59"/>
                    <a:pt x="321" y="29"/>
                    <a:pt x="32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5116128" y="1987689"/>
              <a:ext cx="19843" cy="71299"/>
            </a:xfrm>
            <a:custGeom>
              <a:avLst/>
              <a:gdLst/>
              <a:ahLst/>
              <a:cxnLst/>
              <a:rect l="l" t="t" r="r" b="b"/>
              <a:pathLst>
                <a:path w="408" h="1466" extrusionOk="0">
                  <a:moveTo>
                    <a:pt x="362" y="0"/>
                  </a:moveTo>
                  <a:cubicBezTo>
                    <a:pt x="355" y="0"/>
                    <a:pt x="350" y="4"/>
                    <a:pt x="350" y="13"/>
                  </a:cubicBezTo>
                  <a:cubicBezTo>
                    <a:pt x="203" y="478"/>
                    <a:pt x="87" y="970"/>
                    <a:pt x="29" y="1435"/>
                  </a:cubicBezTo>
                  <a:cubicBezTo>
                    <a:pt x="1" y="1466"/>
                    <a:pt x="59" y="1466"/>
                    <a:pt x="59" y="1466"/>
                  </a:cubicBezTo>
                  <a:cubicBezTo>
                    <a:pt x="175" y="970"/>
                    <a:pt x="292" y="506"/>
                    <a:pt x="408" y="41"/>
                  </a:cubicBezTo>
                  <a:cubicBezTo>
                    <a:pt x="408" y="21"/>
                    <a:pt x="379" y="0"/>
                    <a:pt x="36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5130281" y="1978691"/>
              <a:ext cx="22664" cy="72418"/>
            </a:xfrm>
            <a:custGeom>
              <a:avLst/>
              <a:gdLst/>
              <a:ahLst/>
              <a:cxnLst/>
              <a:rect l="l" t="t" r="r" b="b"/>
              <a:pathLst>
                <a:path w="466" h="1489" extrusionOk="0">
                  <a:moveTo>
                    <a:pt x="436" y="1"/>
                  </a:moveTo>
                  <a:cubicBezTo>
                    <a:pt x="422" y="1"/>
                    <a:pt x="407" y="8"/>
                    <a:pt x="407" y="23"/>
                  </a:cubicBezTo>
                  <a:cubicBezTo>
                    <a:pt x="261" y="488"/>
                    <a:pt x="175" y="981"/>
                    <a:pt x="1" y="1476"/>
                  </a:cubicBezTo>
                  <a:cubicBezTo>
                    <a:pt x="1" y="1476"/>
                    <a:pt x="13" y="1489"/>
                    <a:pt x="21" y="1489"/>
                  </a:cubicBezTo>
                  <a:cubicBezTo>
                    <a:pt x="25" y="1489"/>
                    <a:pt x="28" y="1486"/>
                    <a:pt x="28" y="1476"/>
                  </a:cubicBezTo>
                  <a:cubicBezTo>
                    <a:pt x="203" y="1011"/>
                    <a:pt x="377" y="516"/>
                    <a:pt x="465" y="23"/>
                  </a:cubicBezTo>
                  <a:cubicBezTo>
                    <a:pt x="465" y="8"/>
                    <a:pt x="451" y="1"/>
                    <a:pt x="43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5147254" y="1967894"/>
              <a:ext cx="22664" cy="76989"/>
            </a:xfrm>
            <a:custGeom>
              <a:avLst/>
              <a:gdLst/>
              <a:ahLst/>
              <a:cxnLst/>
              <a:rect l="l" t="t" r="r" b="b"/>
              <a:pathLst>
                <a:path w="466" h="1583" extrusionOk="0">
                  <a:moveTo>
                    <a:pt x="419" y="0"/>
                  </a:moveTo>
                  <a:cubicBezTo>
                    <a:pt x="412" y="0"/>
                    <a:pt x="407" y="4"/>
                    <a:pt x="407" y="13"/>
                  </a:cubicBezTo>
                  <a:cubicBezTo>
                    <a:pt x="319" y="273"/>
                    <a:pt x="261" y="536"/>
                    <a:pt x="202" y="796"/>
                  </a:cubicBezTo>
                  <a:cubicBezTo>
                    <a:pt x="175" y="943"/>
                    <a:pt x="144" y="1059"/>
                    <a:pt x="86" y="1203"/>
                  </a:cubicBezTo>
                  <a:cubicBezTo>
                    <a:pt x="86" y="1291"/>
                    <a:pt x="58" y="1494"/>
                    <a:pt x="0" y="1582"/>
                  </a:cubicBezTo>
                  <a:cubicBezTo>
                    <a:pt x="58" y="1552"/>
                    <a:pt x="86" y="1436"/>
                    <a:pt x="86" y="1377"/>
                  </a:cubicBezTo>
                  <a:cubicBezTo>
                    <a:pt x="144" y="1233"/>
                    <a:pt x="175" y="1087"/>
                    <a:pt x="202" y="943"/>
                  </a:cubicBezTo>
                  <a:cubicBezTo>
                    <a:pt x="291" y="652"/>
                    <a:pt x="377" y="331"/>
                    <a:pt x="465" y="41"/>
                  </a:cubicBezTo>
                  <a:cubicBezTo>
                    <a:pt x="465" y="21"/>
                    <a:pt x="436" y="0"/>
                    <a:pt x="41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5162720" y="1961766"/>
              <a:ext cx="19843" cy="67505"/>
            </a:xfrm>
            <a:custGeom>
              <a:avLst/>
              <a:gdLst/>
              <a:ahLst/>
              <a:cxnLst/>
              <a:rect l="l" t="t" r="r" b="b"/>
              <a:pathLst>
                <a:path w="408" h="1388" extrusionOk="0">
                  <a:moveTo>
                    <a:pt x="390" y="0"/>
                  </a:moveTo>
                  <a:cubicBezTo>
                    <a:pt x="379" y="0"/>
                    <a:pt x="364" y="8"/>
                    <a:pt x="349" y="23"/>
                  </a:cubicBezTo>
                  <a:cubicBezTo>
                    <a:pt x="205" y="457"/>
                    <a:pt x="117" y="922"/>
                    <a:pt x="1" y="1387"/>
                  </a:cubicBezTo>
                  <a:lnTo>
                    <a:pt x="31" y="1387"/>
                  </a:lnTo>
                  <a:cubicBezTo>
                    <a:pt x="147" y="922"/>
                    <a:pt x="291" y="488"/>
                    <a:pt x="407" y="23"/>
                  </a:cubicBezTo>
                  <a:cubicBezTo>
                    <a:pt x="407" y="8"/>
                    <a:pt x="400" y="0"/>
                    <a:pt x="3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5178332" y="1949510"/>
              <a:ext cx="19405" cy="70910"/>
            </a:xfrm>
            <a:custGeom>
              <a:avLst/>
              <a:gdLst/>
              <a:ahLst/>
              <a:cxnLst/>
              <a:rect l="l" t="t" r="r" b="b"/>
              <a:pathLst>
                <a:path w="399" h="1458" extrusionOk="0">
                  <a:moveTo>
                    <a:pt x="360" y="1"/>
                  </a:moveTo>
                  <a:cubicBezTo>
                    <a:pt x="354" y="1"/>
                    <a:pt x="349" y="4"/>
                    <a:pt x="349" y="12"/>
                  </a:cubicBezTo>
                  <a:cubicBezTo>
                    <a:pt x="261" y="217"/>
                    <a:pt x="203" y="449"/>
                    <a:pt x="145" y="682"/>
                  </a:cubicBezTo>
                  <a:cubicBezTo>
                    <a:pt x="86" y="942"/>
                    <a:pt x="28" y="1174"/>
                    <a:pt x="0" y="1437"/>
                  </a:cubicBezTo>
                  <a:cubicBezTo>
                    <a:pt x="0" y="1451"/>
                    <a:pt x="7" y="1458"/>
                    <a:pt x="18" y="1458"/>
                  </a:cubicBezTo>
                  <a:cubicBezTo>
                    <a:pt x="29" y="1458"/>
                    <a:pt x="43" y="1451"/>
                    <a:pt x="59" y="1437"/>
                  </a:cubicBezTo>
                  <a:cubicBezTo>
                    <a:pt x="86" y="1205"/>
                    <a:pt x="145" y="972"/>
                    <a:pt x="203" y="740"/>
                  </a:cubicBezTo>
                  <a:cubicBezTo>
                    <a:pt x="261" y="507"/>
                    <a:pt x="349" y="275"/>
                    <a:pt x="377" y="42"/>
                  </a:cubicBezTo>
                  <a:cubicBezTo>
                    <a:pt x="398" y="21"/>
                    <a:pt x="375" y="1"/>
                    <a:pt x="36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5192485" y="1934336"/>
              <a:ext cx="22615" cy="79081"/>
            </a:xfrm>
            <a:custGeom>
              <a:avLst/>
              <a:gdLst/>
              <a:ahLst/>
              <a:cxnLst/>
              <a:rect l="l" t="t" r="r" b="b"/>
              <a:pathLst>
                <a:path w="465" h="1626" extrusionOk="0">
                  <a:moveTo>
                    <a:pt x="421" y="0"/>
                  </a:moveTo>
                  <a:cubicBezTo>
                    <a:pt x="407" y="0"/>
                    <a:pt x="389" y="9"/>
                    <a:pt x="377" y="34"/>
                  </a:cubicBezTo>
                  <a:cubicBezTo>
                    <a:pt x="232" y="529"/>
                    <a:pt x="86" y="1080"/>
                    <a:pt x="0" y="1603"/>
                  </a:cubicBezTo>
                  <a:cubicBezTo>
                    <a:pt x="0" y="1618"/>
                    <a:pt x="7" y="1625"/>
                    <a:pt x="18" y="1625"/>
                  </a:cubicBezTo>
                  <a:cubicBezTo>
                    <a:pt x="28" y="1625"/>
                    <a:pt x="43" y="1618"/>
                    <a:pt x="58" y="1603"/>
                  </a:cubicBezTo>
                  <a:cubicBezTo>
                    <a:pt x="174" y="1080"/>
                    <a:pt x="291" y="557"/>
                    <a:pt x="465" y="34"/>
                  </a:cubicBezTo>
                  <a:lnTo>
                    <a:pt x="435" y="34"/>
                  </a:lnTo>
                  <a:cubicBezTo>
                    <a:pt x="452" y="17"/>
                    <a:pt x="440" y="0"/>
                    <a:pt x="42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5210772" y="1933509"/>
              <a:ext cx="19162" cy="68575"/>
            </a:xfrm>
            <a:custGeom>
              <a:avLst/>
              <a:gdLst/>
              <a:ahLst/>
              <a:cxnLst/>
              <a:rect l="l" t="t" r="r" b="b"/>
              <a:pathLst>
                <a:path w="394" h="1410" extrusionOk="0">
                  <a:moveTo>
                    <a:pt x="375" y="0"/>
                  </a:moveTo>
                  <a:cubicBezTo>
                    <a:pt x="364" y="0"/>
                    <a:pt x="349" y="8"/>
                    <a:pt x="349" y="23"/>
                  </a:cubicBezTo>
                  <a:cubicBezTo>
                    <a:pt x="205" y="457"/>
                    <a:pt x="59" y="922"/>
                    <a:pt x="1" y="1387"/>
                  </a:cubicBezTo>
                  <a:cubicBezTo>
                    <a:pt x="1" y="1402"/>
                    <a:pt x="8" y="1410"/>
                    <a:pt x="16" y="1410"/>
                  </a:cubicBezTo>
                  <a:cubicBezTo>
                    <a:pt x="23" y="1410"/>
                    <a:pt x="31" y="1402"/>
                    <a:pt x="31" y="1387"/>
                  </a:cubicBezTo>
                  <a:cubicBezTo>
                    <a:pt x="147" y="952"/>
                    <a:pt x="263" y="488"/>
                    <a:pt x="379" y="23"/>
                  </a:cubicBezTo>
                  <a:cubicBezTo>
                    <a:pt x="393" y="8"/>
                    <a:pt x="386" y="0"/>
                    <a:pt x="37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5224925" y="1928305"/>
              <a:ext cx="21302" cy="69888"/>
            </a:xfrm>
            <a:custGeom>
              <a:avLst/>
              <a:gdLst/>
              <a:ahLst/>
              <a:cxnLst/>
              <a:rect l="l" t="t" r="r" b="b"/>
              <a:pathLst>
                <a:path w="438" h="1437" extrusionOk="0">
                  <a:moveTo>
                    <a:pt x="404" y="1"/>
                  </a:moveTo>
                  <a:cubicBezTo>
                    <a:pt x="396" y="1"/>
                    <a:pt x="387" y="5"/>
                    <a:pt x="379" y="13"/>
                  </a:cubicBezTo>
                  <a:cubicBezTo>
                    <a:pt x="233" y="478"/>
                    <a:pt x="88" y="971"/>
                    <a:pt x="0" y="1436"/>
                  </a:cubicBezTo>
                  <a:cubicBezTo>
                    <a:pt x="174" y="971"/>
                    <a:pt x="321" y="506"/>
                    <a:pt x="437" y="41"/>
                  </a:cubicBezTo>
                  <a:cubicBezTo>
                    <a:pt x="437" y="22"/>
                    <a:pt x="422" y="1"/>
                    <a:pt x="40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243358" y="1938227"/>
              <a:ext cx="11332" cy="48635"/>
            </a:xfrm>
            <a:custGeom>
              <a:avLst/>
              <a:gdLst/>
              <a:ahLst/>
              <a:cxnLst/>
              <a:rect l="l" t="t" r="r" b="b"/>
              <a:pathLst>
                <a:path w="233" h="1000" extrusionOk="0">
                  <a:moveTo>
                    <a:pt x="198" y="0"/>
                  </a:moveTo>
                  <a:cubicBezTo>
                    <a:pt x="191" y="0"/>
                    <a:pt x="182" y="4"/>
                    <a:pt x="174" y="12"/>
                  </a:cubicBezTo>
                  <a:lnTo>
                    <a:pt x="0" y="972"/>
                  </a:lnTo>
                  <a:cubicBezTo>
                    <a:pt x="0" y="1000"/>
                    <a:pt x="28" y="1000"/>
                    <a:pt x="28" y="1000"/>
                  </a:cubicBezTo>
                  <a:cubicBezTo>
                    <a:pt x="116" y="681"/>
                    <a:pt x="174" y="360"/>
                    <a:pt x="232" y="42"/>
                  </a:cubicBezTo>
                  <a:cubicBezTo>
                    <a:pt x="232" y="20"/>
                    <a:pt x="217" y="0"/>
                    <a:pt x="19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5256003" y="1906663"/>
              <a:ext cx="17022" cy="76600"/>
            </a:xfrm>
            <a:custGeom>
              <a:avLst/>
              <a:gdLst/>
              <a:ahLst/>
              <a:cxnLst/>
              <a:rect l="l" t="t" r="r" b="b"/>
              <a:pathLst>
                <a:path w="350" h="1575" extrusionOk="0">
                  <a:moveTo>
                    <a:pt x="331" y="1"/>
                  </a:moveTo>
                  <a:cubicBezTo>
                    <a:pt x="321" y="1"/>
                    <a:pt x="306" y="8"/>
                    <a:pt x="291" y="21"/>
                  </a:cubicBezTo>
                  <a:cubicBezTo>
                    <a:pt x="175" y="517"/>
                    <a:pt x="58" y="1040"/>
                    <a:pt x="0" y="1563"/>
                  </a:cubicBezTo>
                  <a:cubicBezTo>
                    <a:pt x="0" y="1563"/>
                    <a:pt x="14" y="1575"/>
                    <a:pt x="23" y="1575"/>
                  </a:cubicBezTo>
                  <a:cubicBezTo>
                    <a:pt x="27" y="1575"/>
                    <a:pt x="31" y="1572"/>
                    <a:pt x="31" y="1563"/>
                  </a:cubicBezTo>
                  <a:cubicBezTo>
                    <a:pt x="147" y="1040"/>
                    <a:pt x="233" y="544"/>
                    <a:pt x="349" y="21"/>
                  </a:cubicBezTo>
                  <a:cubicBezTo>
                    <a:pt x="349" y="8"/>
                    <a:pt x="342" y="1"/>
                    <a:pt x="33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5268794" y="1907100"/>
              <a:ext cx="17946" cy="67116"/>
            </a:xfrm>
            <a:custGeom>
              <a:avLst/>
              <a:gdLst/>
              <a:ahLst/>
              <a:cxnLst/>
              <a:rect l="l" t="t" r="r" b="b"/>
              <a:pathLst>
                <a:path w="369" h="1380" extrusionOk="0">
                  <a:moveTo>
                    <a:pt x="330" y="1"/>
                  </a:moveTo>
                  <a:cubicBezTo>
                    <a:pt x="323" y="1"/>
                    <a:pt x="318" y="4"/>
                    <a:pt x="318" y="12"/>
                  </a:cubicBezTo>
                  <a:cubicBezTo>
                    <a:pt x="174" y="449"/>
                    <a:pt x="58" y="914"/>
                    <a:pt x="0" y="1379"/>
                  </a:cubicBezTo>
                  <a:cubicBezTo>
                    <a:pt x="116" y="942"/>
                    <a:pt x="232" y="477"/>
                    <a:pt x="349" y="43"/>
                  </a:cubicBezTo>
                  <a:cubicBezTo>
                    <a:pt x="368" y="21"/>
                    <a:pt x="345" y="1"/>
                    <a:pt x="33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282898" y="1892558"/>
              <a:ext cx="19114" cy="68867"/>
            </a:xfrm>
            <a:custGeom>
              <a:avLst/>
              <a:gdLst/>
              <a:ahLst/>
              <a:cxnLst/>
              <a:rect l="l" t="t" r="r" b="b"/>
              <a:pathLst>
                <a:path w="393" h="1416" extrusionOk="0">
                  <a:moveTo>
                    <a:pt x="375" y="0"/>
                  </a:moveTo>
                  <a:cubicBezTo>
                    <a:pt x="364" y="0"/>
                    <a:pt x="349" y="7"/>
                    <a:pt x="349" y="21"/>
                  </a:cubicBezTo>
                  <a:cubicBezTo>
                    <a:pt x="145" y="428"/>
                    <a:pt x="28" y="923"/>
                    <a:pt x="1" y="1388"/>
                  </a:cubicBezTo>
                  <a:cubicBezTo>
                    <a:pt x="1" y="1416"/>
                    <a:pt x="28" y="1416"/>
                    <a:pt x="59" y="1416"/>
                  </a:cubicBezTo>
                  <a:cubicBezTo>
                    <a:pt x="87" y="923"/>
                    <a:pt x="233" y="486"/>
                    <a:pt x="377" y="21"/>
                  </a:cubicBezTo>
                  <a:cubicBezTo>
                    <a:pt x="392" y="7"/>
                    <a:pt x="385" y="0"/>
                    <a:pt x="37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294230" y="1877433"/>
              <a:ext cx="19794" cy="76600"/>
            </a:xfrm>
            <a:custGeom>
              <a:avLst/>
              <a:gdLst/>
              <a:ahLst/>
              <a:cxnLst/>
              <a:rect l="l" t="t" r="r" b="b"/>
              <a:pathLst>
                <a:path w="407" h="1575" extrusionOk="0">
                  <a:moveTo>
                    <a:pt x="373" y="1"/>
                  </a:moveTo>
                  <a:cubicBezTo>
                    <a:pt x="365" y="1"/>
                    <a:pt x="357" y="5"/>
                    <a:pt x="349" y="13"/>
                  </a:cubicBezTo>
                  <a:cubicBezTo>
                    <a:pt x="232" y="536"/>
                    <a:pt x="144" y="1059"/>
                    <a:pt x="0" y="1552"/>
                  </a:cubicBezTo>
                  <a:cubicBezTo>
                    <a:pt x="0" y="1567"/>
                    <a:pt x="7" y="1575"/>
                    <a:pt x="14" y="1575"/>
                  </a:cubicBezTo>
                  <a:cubicBezTo>
                    <a:pt x="21" y="1575"/>
                    <a:pt x="28" y="1567"/>
                    <a:pt x="28" y="1552"/>
                  </a:cubicBezTo>
                  <a:cubicBezTo>
                    <a:pt x="202" y="1087"/>
                    <a:pt x="349" y="536"/>
                    <a:pt x="407" y="41"/>
                  </a:cubicBezTo>
                  <a:cubicBezTo>
                    <a:pt x="407" y="22"/>
                    <a:pt x="392" y="1"/>
                    <a:pt x="3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5309696" y="1878406"/>
              <a:ext cx="17752" cy="68575"/>
            </a:xfrm>
            <a:custGeom>
              <a:avLst/>
              <a:gdLst/>
              <a:ahLst/>
              <a:cxnLst/>
              <a:rect l="l" t="t" r="r" b="b"/>
              <a:pathLst>
                <a:path w="365" h="1410" extrusionOk="0">
                  <a:moveTo>
                    <a:pt x="347" y="0"/>
                  </a:moveTo>
                  <a:cubicBezTo>
                    <a:pt x="336" y="0"/>
                    <a:pt x="321" y="7"/>
                    <a:pt x="321" y="21"/>
                  </a:cubicBezTo>
                  <a:cubicBezTo>
                    <a:pt x="175" y="458"/>
                    <a:pt x="89" y="923"/>
                    <a:pt x="0" y="1388"/>
                  </a:cubicBezTo>
                  <a:cubicBezTo>
                    <a:pt x="0" y="1402"/>
                    <a:pt x="8" y="1409"/>
                    <a:pt x="16" y="1409"/>
                  </a:cubicBezTo>
                  <a:cubicBezTo>
                    <a:pt x="23" y="1409"/>
                    <a:pt x="31" y="1402"/>
                    <a:pt x="31" y="1388"/>
                  </a:cubicBezTo>
                  <a:cubicBezTo>
                    <a:pt x="147" y="923"/>
                    <a:pt x="233" y="486"/>
                    <a:pt x="349" y="21"/>
                  </a:cubicBezTo>
                  <a:cubicBezTo>
                    <a:pt x="364" y="7"/>
                    <a:pt x="357" y="0"/>
                    <a:pt x="34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5326670" y="1863329"/>
              <a:ext cx="15612" cy="78983"/>
            </a:xfrm>
            <a:custGeom>
              <a:avLst/>
              <a:gdLst/>
              <a:ahLst/>
              <a:cxnLst/>
              <a:rect l="l" t="t" r="r" b="b"/>
              <a:pathLst>
                <a:path w="321" h="1624" extrusionOk="0">
                  <a:moveTo>
                    <a:pt x="287" y="0"/>
                  </a:moveTo>
                  <a:cubicBezTo>
                    <a:pt x="280" y="0"/>
                    <a:pt x="271" y="4"/>
                    <a:pt x="263" y="13"/>
                  </a:cubicBezTo>
                  <a:cubicBezTo>
                    <a:pt x="147" y="536"/>
                    <a:pt x="58" y="1059"/>
                    <a:pt x="0" y="1610"/>
                  </a:cubicBezTo>
                  <a:cubicBezTo>
                    <a:pt x="0" y="1610"/>
                    <a:pt x="0" y="1623"/>
                    <a:pt x="9" y="1623"/>
                  </a:cubicBezTo>
                  <a:cubicBezTo>
                    <a:pt x="14" y="1623"/>
                    <a:pt x="20" y="1620"/>
                    <a:pt x="30" y="1610"/>
                  </a:cubicBezTo>
                  <a:cubicBezTo>
                    <a:pt x="116" y="1087"/>
                    <a:pt x="205" y="564"/>
                    <a:pt x="321" y="41"/>
                  </a:cubicBezTo>
                  <a:cubicBezTo>
                    <a:pt x="321" y="21"/>
                    <a:pt x="306" y="0"/>
                    <a:pt x="28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5339412" y="1858028"/>
              <a:ext cx="14980" cy="69499"/>
            </a:xfrm>
            <a:custGeom>
              <a:avLst/>
              <a:gdLst/>
              <a:ahLst/>
              <a:cxnLst/>
              <a:rect l="l" t="t" r="r" b="b"/>
              <a:pathLst>
                <a:path w="308" h="1429" extrusionOk="0">
                  <a:moveTo>
                    <a:pt x="276" y="0"/>
                  </a:moveTo>
                  <a:cubicBezTo>
                    <a:pt x="262" y="0"/>
                    <a:pt x="245" y="9"/>
                    <a:pt x="233" y="34"/>
                  </a:cubicBezTo>
                  <a:cubicBezTo>
                    <a:pt x="145" y="471"/>
                    <a:pt x="87" y="935"/>
                    <a:pt x="1" y="1400"/>
                  </a:cubicBezTo>
                  <a:cubicBezTo>
                    <a:pt x="1" y="1428"/>
                    <a:pt x="29" y="1428"/>
                    <a:pt x="29" y="1428"/>
                  </a:cubicBezTo>
                  <a:cubicBezTo>
                    <a:pt x="145" y="963"/>
                    <a:pt x="233" y="498"/>
                    <a:pt x="291" y="34"/>
                  </a:cubicBezTo>
                  <a:cubicBezTo>
                    <a:pt x="308" y="17"/>
                    <a:pt x="295" y="0"/>
                    <a:pt x="27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5353565" y="1853407"/>
              <a:ext cx="9873" cy="65268"/>
            </a:xfrm>
            <a:custGeom>
              <a:avLst/>
              <a:gdLst/>
              <a:ahLst/>
              <a:cxnLst/>
              <a:rect l="l" t="t" r="r" b="b"/>
              <a:pathLst>
                <a:path w="203" h="1342" extrusionOk="0">
                  <a:moveTo>
                    <a:pt x="156" y="1"/>
                  </a:moveTo>
                  <a:cubicBezTo>
                    <a:pt x="149" y="1"/>
                    <a:pt x="145" y="4"/>
                    <a:pt x="145" y="12"/>
                  </a:cubicBezTo>
                  <a:cubicBezTo>
                    <a:pt x="86" y="419"/>
                    <a:pt x="28" y="856"/>
                    <a:pt x="28" y="1263"/>
                  </a:cubicBezTo>
                  <a:lnTo>
                    <a:pt x="0" y="1263"/>
                  </a:lnTo>
                  <a:lnTo>
                    <a:pt x="0" y="1321"/>
                  </a:lnTo>
                  <a:cubicBezTo>
                    <a:pt x="14" y="1335"/>
                    <a:pt x="21" y="1342"/>
                    <a:pt x="25" y="1342"/>
                  </a:cubicBezTo>
                  <a:cubicBezTo>
                    <a:pt x="28" y="1342"/>
                    <a:pt x="28" y="1335"/>
                    <a:pt x="28" y="1321"/>
                  </a:cubicBezTo>
                  <a:cubicBezTo>
                    <a:pt x="117" y="884"/>
                    <a:pt x="175" y="449"/>
                    <a:pt x="203" y="43"/>
                  </a:cubicBezTo>
                  <a:cubicBezTo>
                    <a:pt x="203" y="21"/>
                    <a:pt x="173" y="1"/>
                    <a:pt x="15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5367669" y="1849176"/>
              <a:ext cx="11381" cy="62496"/>
            </a:xfrm>
            <a:custGeom>
              <a:avLst/>
              <a:gdLst/>
              <a:ahLst/>
              <a:cxnLst/>
              <a:rect l="l" t="t" r="r" b="b"/>
              <a:pathLst>
                <a:path w="234" h="1285" extrusionOk="0">
                  <a:moveTo>
                    <a:pt x="187" y="1"/>
                  </a:moveTo>
                  <a:cubicBezTo>
                    <a:pt x="180" y="1"/>
                    <a:pt x="175" y="4"/>
                    <a:pt x="175" y="13"/>
                  </a:cubicBezTo>
                  <a:cubicBezTo>
                    <a:pt x="87" y="420"/>
                    <a:pt x="1" y="855"/>
                    <a:pt x="1" y="1262"/>
                  </a:cubicBezTo>
                  <a:cubicBezTo>
                    <a:pt x="1" y="1277"/>
                    <a:pt x="8" y="1284"/>
                    <a:pt x="15" y="1284"/>
                  </a:cubicBezTo>
                  <a:cubicBezTo>
                    <a:pt x="22" y="1284"/>
                    <a:pt x="29" y="1277"/>
                    <a:pt x="29" y="1262"/>
                  </a:cubicBezTo>
                  <a:cubicBezTo>
                    <a:pt x="117" y="855"/>
                    <a:pt x="145" y="448"/>
                    <a:pt x="233" y="41"/>
                  </a:cubicBezTo>
                  <a:cubicBezTo>
                    <a:pt x="233" y="22"/>
                    <a:pt x="205" y="1"/>
                    <a:pt x="1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5373359" y="1828360"/>
              <a:ext cx="19211" cy="78011"/>
            </a:xfrm>
            <a:custGeom>
              <a:avLst/>
              <a:gdLst/>
              <a:ahLst/>
              <a:cxnLst/>
              <a:rect l="l" t="t" r="r" b="b"/>
              <a:pathLst>
                <a:path w="395" h="1604" extrusionOk="0">
                  <a:moveTo>
                    <a:pt x="369" y="1"/>
                  </a:moveTo>
                  <a:cubicBezTo>
                    <a:pt x="359" y="1"/>
                    <a:pt x="349" y="10"/>
                    <a:pt x="349" y="35"/>
                  </a:cubicBezTo>
                  <a:cubicBezTo>
                    <a:pt x="202" y="527"/>
                    <a:pt x="86" y="1050"/>
                    <a:pt x="0" y="1573"/>
                  </a:cubicBezTo>
                  <a:cubicBezTo>
                    <a:pt x="0" y="1604"/>
                    <a:pt x="28" y="1604"/>
                    <a:pt x="28" y="1604"/>
                  </a:cubicBezTo>
                  <a:cubicBezTo>
                    <a:pt x="175" y="1081"/>
                    <a:pt x="291" y="558"/>
                    <a:pt x="377" y="35"/>
                  </a:cubicBezTo>
                  <a:cubicBezTo>
                    <a:pt x="394" y="17"/>
                    <a:pt x="382" y="1"/>
                    <a:pt x="36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5386005" y="1820919"/>
              <a:ext cx="17022" cy="75530"/>
            </a:xfrm>
            <a:custGeom>
              <a:avLst/>
              <a:gdLst/>
              <a:ahLst/>
              <a:cxnLst/>
              <a:rect l="l" t="t" r="r" b="b"/>
              <a:pathLst>
                <a:path w="350" h="1553" extrusionOk="0">
                  <a:moveTo>
                    <a:pt x="303" y="1"/>
                  </a:moveTo>
                  <a:cubicBezTo>
                    <a:pt x="296" y="1"/>
                    <a:pt x="291" y="4"/>
                    <a:pt x="291" y="13"/>
                  </a:cubicBezTo>
                  <a:cubicBezTo>
                    <a:pt x="205" y="536"/>
                    <a:pt x="117" y="1029"/>
                    <a:pt x="31" y="1524"/>
                  </a:cubicBezTo>
                  <a:cubicBezTo>
                    <a:pt x="1" y="1552"/>
                    <a:pt x="31" y="1552"/>
                    <a:pt x="31" y="1552"/>
                  </a:cubicBezTo>
                  <a:cubicBezTo>
                    <a:pt x="175" y="1059"/>
                    <a:pt x="291" y="536"/>
                    <a:pt x="349" y="41"/>
                  </a:cubicBezTo>
                  <a:cubicBezTo>
                    <a:pt x="349" y="21"/>
                    <a:pt x="320" y="1"/>
                    <a:pt x="3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5393105" y="1815277"/>
              <a:ext cx="20816" cy="79810"/>
            </a:xfrm>
            <a:custGeom>
              <a:avLst/>
              <a:gdLst/>
              <a:ahLst/>
              <a:cxnLst/>
              <a:rect l="l" t="t" r="r" b="b"/>
              <a:pathLst>
                <a:path w="428" h="1641" extrusionOk="0">
                  <a:moveTo>
                    <a:pt x="389" y="0"/>
                  </a:moveTo>
                  <a:cubicBezTo>
                    <a:pt x="383" y="0"/>
                    <a:pt x="378" y="4"/>
                    <a:pt x="378" y="13"/>
                  </a:cubicBezTo>
                  <a:cubicBezTo>
                    <a:pt x="292" y="564"/>
                    <a:pt x="175" y="1117"/>
                    <a:pt x="1" y="1640"/>
                  </a:cubicBezTo>
                  <a:lnTo>
                    <a:pt x="29" y="1640"/>
                  </a:lnTo>
                  <a:cubicBezTo>
                    <a:pt x="233" y="1117"/>
                    <a:pt x="350" y="564"/>
                    <a:pt x="408" y="41"/>
                  </a:cubicBezTo>
                  <a:cubicBezTo>
                    <a:pt x="427" y="21"/>
                    <a:pt x="404" y="0"/>
                    <a:pt x="38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5415721" y="1805356"/>
              <a:ext cx="9922" cy="72369"/>
            </a:xfrm>
            <a:custGeom>
              <a:avLst/>
              <a:gdLst/>
              <a:ahLst/>
              <a:cxnLst/>
              <a:rect l="l" t="t" r="r" b="b"/>
              <a:pathLst>
                <a:path w="204" h="1488" extrusionOk="0">
                  <a:moveTo>
                    <a:pt x="181" y="1"/>
                  </a:moveTo>
                  <a:cubicBezTo>
                    <a:pt x="178" y="1"/>
                    <a:pt x="175" y="4"/>
                    <a:pt x="175" y="12"/>
                  </a:cubicBezTo>
                  <a:cubicBezTo>
                    <a:pt x="59" y="477"/>
                    <a:pt x="1" y="1000"/>
                    <a:pt x="1" y="1465"/>
                  </a:cubicBezTo>
                  <a:cubicBezTo>
                    <a:pt x="1" y="1480"/>
                    <a:pt x="8" y="1488"/>
                    <a:pt x="15" y="1488"/>
                  </a:cubicBezTo>
                  <a:cubicBezTo>
                    <a:pt x="22" y="1488"/>
                    <a:pt x="29" y="1480"/>
                    <a:pt x="29" y="1465"/>
                  </a:cubicBezTo>
                  <a:cubicBezTo>
                    <a:pt x="87" y="972"/>
                    <a:pt x="175" y="508"/>
                    <a:pt x="203" y="43"/>
                  </a:cubicBezTo>
                  <a:cubicBezTo>
                    <a:pt x="203" y="21"/>
                    <a:pt x="189" y="1"/>
                    <a:pt x="18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5423502" y="1803459"/>
              <a:ext cx="10602" cy="67214"/>
            </a:xfrm>
            <a:custGeom>
              <a:avLst/>
              <a:gdLst/>
              <a:ahLst/>
              <a:cxnLst/>
              <a:rect l="l" t="t" r="r" b="b"/>
              <a:pathLst>
                <a:path w="218" h="1382" extrusionOk="0">
                  <a:moveTo>
                    <a:pt x="188" y="1"/>
                  </a:moveTo>
                  <a:cubicBezTo>
                    <a:pt x="174" y="1"/>
                    <a:pt x="159" y="8"/>
                    <a:pt x="159" y="24"/>
                  </a:cubicBezTo>
                  <a:cubicBezTo>
                    <a:pt x="101" y="458"/>
                    <a:pt x="73" y="923"/>
                    <a:pt x="15" y="1360"/>
                  </a:cubicBezTo>
                  <a:cubicBezTo>
                    <a:pt x="0" y="1374"/>
                    <a:pt x="0" y="1381"/>
                    <a:pt x="7" y="1381"/>
                  </a:cubicBezTo>
                  <a:cubicBezTo>
                    <a:pt x="15" y="1381"/>
                    <a:pt x="29" y="1374"/>
                    <a:pt x="43" y="1360"/>
                  </a:cubicBezTo>
                  <a:cubicBezTo>
                    <a:pt x="131" y="923"/>
                    <a:pt x="190" y="458"/>
                    <a:pt x="217" y="24"/>
                  </a:cubicBezTo>
                  <a:cubicBezTo>
                    <a:pt x="217" y="8"/>
                    <a:pt x="203" y="1"/>
                    <a:pt x="1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5434056" y="1792176"/>
              <a:ext cx="12840" cy="71007"/>
            </a:xfrm>
            <a:custGeom>
              <a:avLst/>
              <a:gdLst/>
              <a:ahLst/>
              <a:cxnLst/>
              <a:rect l="l" t="t" r="r" b="b"/>
              <a:pathLst>
                <a:path w="264" h="1460" extrusionOk="0">
                  <a:moveTo>
                    <a:pt x="248" y="0"/>
                  </a:moveTo>
                  <a:cubicBezTo>
                    <a:pt x="240" y="0"/>
                    <a:pt x="233" y="8"/>
                    <a:pt x="233" y="23"/>
                  </a:cubicBezTo>
                  <a:cubicBezTo>
                    <a:pt x="117" y="488"/>
                    <a:pt x="31" y="953"/>
                    <a:pt x="0" y="1446"/>
                  </a:cubicBezTo>
                  <a:cubicBezTo>
                    <a:pt x="0" y="1446"/>
                    <a:pt x="14" y="1459"/>
                    <a:pt x="23" y="1459"/>
                  </a:cubicBezTo>
                  <a:cubicBezTo>
                    <a:pt x="27" y="1459"/>
                    <a:pt x="31" y="1456"/>
                    <a:pt x="31" y="1446"/>
                  </a:cubicBezTo>
                  <a:cubicBezTo>
                    <a:pt x="89" y="953"/>
                    <a:pt x="175" y="488"/>
                    <a:pt x="263" y="23"/>
                  </a:cubicBezTo>
                  <a:cubicBezTo>
                    <a:pt x="263" y="8"/>
                    <a:pt x="256" y="0"/>
                    <a:pt x="24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5442519" y="1782303"/>
              <a:ext cx="14201" cy="75676"/>
            </a:xfrm>
            <a:custGeom>
              <a:avLst/>
              <a:gdLst/>
              <a:ahLst/>
              <a:cxnLst/>
              <a:rect l="l" t="t" r="r" b="b"/>
              <a:pathLst>
                <a:path w="292" h="1556" extrusionOk="0">
                  <a:moveTo>
                    <a:pt x="259" y="1"/>
                  </a:moveTo>
                  <a:cubicBezTo>
                    <a:pt x="241" y="1"/>
                    <a:pt x="219" y="8"/>
                    <a:pt x="205" y="22"/>
                  </a:cubicBezTo>
                  <a:cubicBezTo>
                    <a:pt x="175" y="545"/>
                    <a:pt x="117" y="1040"/>
                    <a:pt x="1" y="1532"/>
                  </a:cubicBezTo>
                  <a:cubicBezTo>
                    <a:pt x="1" y="1548"/>
                    <a:pt x="8" y="1555"/>
                    <a:pt x="19" y="1555"/>
                  </a:cubicBezTo>
                  <a:cubicBezTo>
                    <a:pt x="30" y="1555"/>
                    <a:pt x="45" y="1548"/>
                    <a:pt x="59" y="1532"/>
                  </a:cubicBezTo>
                  <a:cubicBezTo>
                    <a:pt x="175" y="1040"/>
                    <a:pt x="263" y="545"/>
                    <a:pt x="291" y="22"/>
                  </a:cubicBezTo>
                  <a:cubicBezTo>
                    <a:pt x="291" y="8"/>
                    <a:pt x="277" y="1"/>
                    <a:pt x="25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5459492" y="1772381"/>
              <a:ext cx="11332" cy="69013"/>
            </a:xfrm>
            <a:custGeom>
              <a:avLst/>
              <a:gdLst/>
              <a:ahLst/>
              <a:cxnLst/>
              <a:rect l="l" t="t" r="r" b="b"/>
              <a:pathLst>
                <a:path w="233" h="1419" extrusionOk="0">
                  <a:moveTo>
                    <a:pt x="204" y="1"/>
                  </a:moveTo>
                  <a:cubicBezTo>
                    <a:pt x="189" y="1"/>
                    <a:pt x="175" y="8"/>
                    <a:pt x="175" y="23"/>
                  </a:cubicBezTo>
                  <a:cubicBezTo>
                    <a:pt x="117" y="458"/>
                    <a:pt x="59" y="953"/>
                    <a:pt x="0" y="1388"/>
                  </a:cubicBezTo>
                  <a:cubicBezTo>
                    <a:pt x="0" y="1418"/>
                    <a:pt x="59" y="1418"/>
                    <a:pt x="59" y="1418"/>
                  </a:cubicBezTo>
                  <a:lnTo>
                    <a:pt x="233" y="23"/>
                  </a:lnTo>
                  <a:cubicBezTo>
                    <a:pt x="233" y="8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5467955" y="1782303"/>
              <a:ext cx="14201" cy="67165"/>
            </a:xfrm>
            <a:custGeom>
              <a:avLst/>
              <a:gdLst/>
              <a:ahLst/>
              <a:cxnLst/>
              <a:rect l="l" t="t" r="r" b="b"/>
              <a:pathLst>
                <a:path w="292" h="1381" extrusionOk="0">
                  <a:moveTo>
                    <a:pt x="262" y="1"/>
                  </a:moveTo>
                  <a:cubicBezTo>
                    <a:pt x="248" y="1"/>
                    <a:pt x="233" y="8"/>
                    <a:pt x="233" y="22"/>
                  </a:cubicBezTo>
                  <a:cubicBezTo>
                    <a:pt x="175" y="459"/>
                    <a:pt x="89" y="923"/>
                    <a:pt x="1" y="1358"/>
                  </a:cubicBezTo>
                  <a:cubicBezTo>
                    <a:pt x="1" y="1373"/>
                    <a:pt x="8" y="1381"/>
                    <a:pt x="16" y="1381"/>
                  </a:cubicBezTo>
                  <a:cubicBezTo>
                    <a:pt x="23" y="1381"/>
                    <a:pt x="31" y="1373"/>
                    <a:pt x="31" y="1358"/>
                  </a:cubicBezTo>
                  <a:cubicBezTo>
                    <a:pt x="147" y="923"/>
                    <a:pt x="233" y="486"/>
                    <a:pt x="291" y="22"/>
                  </a:cubicBezTo>
                  <a:cubicBezTo>
                    <a:pt x="291" y="8"/>
                    <a:pt x="277" y="1"/>
                    <a:pt x="26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5483567" y="1758277"/>
              <a:ext cx="14201" cy="77086"/>
            </a:xfrm>
            <a:custGeom>
              <a:avLst/>
              <a:gdLst/>
              <a:ahLst/>
              <a:cxnLst/>
              <a:rect l="l" t="t" r="r" b="b"/>
              <a:pathLst>
                <a:path w="292" h="1585" extrusionOk="0">
                  <a:moveTo>
                    <a:pt x="273" y="0"/>
                  </a:moveTo>
                  <a:cubicBezTo>
                    <a:pt x="261" y="0"/>
                    <a:pt x="247" y="8"/>
                    <a:pt x="233" y="23"/>
                  </a:cubicBezTo>
                  <a:cubicBezTo>
                    <a:pt x="117" y="516"/>
                    <a:pt x="59" y="1039"/>
                    <a:pt x="1" y="1562"/>
                  </a:cubicBezTo>
                  <a:cubicBezTo>
                    <a:pt x="1" y="1577"/>
                    <a:pt x="8" y="1584"/>
                    <a:pt x="14" y="1584"/>
                  </a:cubicBezTo>
                  <a:cubicBezTo>
                    <a:pt x="21" y="1584"/>
                    <a:pt x="28" y="1577"/>
                    <a:pt x="28" y="1562"/>
                  </a:cubicBezTo>
                  <a:cubicBezTo>
                    <a:pt x="117" y="1039"/>
                    <a:pt x="203" y="546"/>
                    <a:pt x="291" y="23"/>
                  </a:cubicBezTo>
                  <a:cubicBezTo>
                    <a:pt x="291" y="8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5497720" y="1748550"/>
              <a:ext cx="14153" cy="72661"/>
            </a:xfrm>
            <a:custGeom>
              <a:avLst/>
              <a:gdLst/>
              <a:ahLst/>
              <a:cxnLst/>
              <a:rect l="l" t="t" r="r" b="b"/>
              <a:pathLst>
                <a:path w="291" h="1494" extrusionOk="0">
                  <a:moveTo>
                    <a:pt x="254" y="0"/>
                  </a:moveTo>
                  <a:cubicBezTo>
                    <a:pt x="242" y="0"/>
                    <a:pt x="233" y="7"/>
                    <a:pt x="233" y="18"/>
                  </a:cubicBezTo>
                  <a:cubicBezTo>
                    <a:pt x="116" y="483"/>
                    <a:pt x="28" y="1006"/>
                    <a:pt x="0" y="1471"/>
                  </a:cubicBezTo>
                  <a:cubicBezTo>
                    <a:pt x="0" y="1486"/>
                    <a:pt x="15" y="1494"/>
                    <a:pt x="29" y="1494"/>
                  </a:cubicBezTo>
                  <a:cubicBezTo>
                    <a:pt x="44" y="1494"/>
                    <a:pt x="58" y="1486"/>
                    <a:pt x="58" y="1471"/>
                  </a:cubicBezTo>
                  <a:cubicBezTo>
                    <a:pt x="116" y="1006"/>
                    <a:pt x="202" y="513"/>
                    <a:pt x="291" y="48"/>
                  </a:cubicBezTo>
                  <a:cubicBezTo>
                    <a:pt x="291" y="14"/>
                    <a:pt x="270" y="0"/>
                    <a:pt x="25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5518827" y="1753122"/>
              <a:ext cx="11381" cy="59967"/>
            </a:xfrm>
            <a:custGeom>
              <a:avLst/>
              <a:gdLst/>
              <a:ahLst/>
              <a:cxnLst/>
              <a:rect l="l" t="t" r="r" b="b"/>
              <a:pathLst>
                <a:path w="234" h="1233" extrusionOk="0">
                  <a:moveTo>
                    <a:pt x="211" y="0"/>
                  </a:moveTo>
                  <a:cubicBezTo>
                    <a:pt x="208" y="0"/>
                    <a:pt x="205" y="4"/>
                    <a:pt x="205" y="13"/>
                  </a:cubicBezTo>
                  <a:cubicBezTo>
                    <a:pt x="117" y="419"/>
                    <a:pt x="59" y="826"/>
                    <a:pt x="1" y="1233"/>
                  </a:cubicBezTo>
                  <a:cubicBezTo>
                    <a:pt x="117" y="854"/>
                    <a:pt x="175" y="447"/>
                    <a:pt x="233" y="40"/>
                  </a:cubicBezTo>
                  <a:cubicBezTo>
                    <a:pt x="233" y="21"/>
                    <a:pt x="219" y="0"/>
                    <a:pt x="21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5531618" y="1737072"/>
              <a:ext cx="15515" cy="70034"/>
            </a:xfrm>
            <a:custGeom>
              <a:avLst/>
              <a:gdLst/>
              <a:ahLst/>
              <a:cxnLst/>
              <a:rect l="l" t="t" r="r" b="b"/>
              <a:pathLst>
                <a:path w="319" h="1440" extrusionOk="0">
                  <a:moveTo>
                    <a:pt x="290" y="1"/>
                  </a:moveTo>
                  <a:cubicBezTo>
                    <a:pt x="275" y="1"/>
                    <a:pt x="261" y="8"/>
                    <a:pt x="261" y="22"/>
                  </a:cubicBezTo>
                  <a:cubicBezTo>
                    <a:pt x="145" y="487"/>
                    <a:pt x="59" y="952"/>
                    <a:pt x="0" y="1416"/>
                  </a:cubicBezTo>
                  <a:cubicBezTo>
                    <a:pt x="0" y="1432"/>
                    <a:pt x="7" y="1439"/>
                    <a:pt x="14" y="1439"/>
                  </a:cubicBezTo>
                  <a:cubicBezTo>
                    <a:pt x="21" y="1439"/>
                    <a:pt x="28" y="1432"/>
                    <a:pt x="28" y="1416"/>
                  </a:cubicBezTo>
                  <a:cubicBezTo>
                    <a:pt x="145" y="982"/>
                    <a:pt x="233" y="487"/>
                    <a:pt x="319" y="22"/>
                  </a:cubicBezTo>
                  <a:cubicBezTo>
                    <a:pt x="319" y="8"/>
                    <a:pt x="304" y="1"/>
                    <a:pt x="29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5547084" y="1718688"/>
              <a:ext cx="15660" cy="79907"/>
            </a:xfrm>
            <a:custGeom>
              <a:avLst/>
              <a:gdLst/>
              <a:ahLst/>
              <a:cxnLst/>
              <a:rect l="l" t="t" r="r" b="b"/>
              <a:pathLst>
                <a:path w="322" h="1643" extrusionOk="0">
                  <a:moveTo>
                    <a:pt x="293" y="1"/>
                  </a:moveTo>
                  <a:cubicBezTo>
                    <a:pt x="278" y="1"/>
                    <a:pt x="264" y="8"/>
                    <a:pt x="264" y="23"/>
                  </a:cubicBezTo>
                  <a:cubicBezTo>
                    <a:pt x="175" y="546"/>
                    <a:pt x="117" y="1069"/>
                    <a:pt x="1" y="1620"/>
                  </a:cubicBezTo>
                  <a:cubicBezTo>
                    <a:pt x="1" y="1635"/>
                    <a:pt x="8" y="1643"/>
                    <a:pt x="19" y="1643"/>
                  </a:cubicBezTo>
                  <a:cubicBezTo>
                    <a:pt x="31" y="1643"/>
                    <a:pt x="45" y="1635"/>
                    <a:pt x="59" y="1620"/>
                  </a:cubicBezTo>
                  <a:cubicBezTo>
                    <a:pt x="175" y="1097"/>
                    <a:pt x="291" y="546"/>
                    <a:pt x="322" y="23"/>
                  </a:cubicBezTo>
                  <a:cubicBezTo>
                    <a:pt x="322" y="8"/>
                    <a:pt x="307" y="1"/>
                    <a:pt x="29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5564058" y="1706821"/>
              <a:ext cx="17022" cy="85014"/>
            </a:xfrm>
            <a:custGeom>
              <a:avLst/>
              <a:gdLst/>
              <a:ahLst/>
              <a:cxnLst/>
              <a:rect l="l" t="t" r="r" b="b"/>
              <a:pathLst>
                <a:path w="350" h="1748" extrusionOk="0">
                  <a:moveTo>
                    <a:pt x="314" y="1"/>
                  </a:moveTo>
                  <a:cubicBezTo>
                    <a:pt x="302" y="1"/>
                    <a:pt x="291" y="10"/>
                    <a:pt x="291" y="35"/>
                  </a:cubicBezTo>
                  <a:cubicBezTo>
                    <a:pt x="147" y="586"/>
                    <a:pt x="59" y="1167"/>
                    <a:pt x="1" y="1748"/>
                  </a:cubicBezTo>
                  <a:lnTo>
                    <a:pt x="31" y="1748"/>
                  </a:lnTo>
                  <a:cubicBezTo>
                    <a:pt x="117" y="1167"/>
                    <a:pt x="233" y="616"/>
                    <a:pt x="349" y="35"/>
                  </a:cubicBezTo>
                  <a:cubicBezTo>
                    <a:pt x="349" y="17"/>
                    <a:pt x="330" y="1"/>
                    <a:pt x="31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5507544" y="1749766"/>
              <a:ext cx="15660" cy="71834"/>
            </a:xfrm>
            <a:custGeom>
              <a:avLst/>
              <a:gdLst/>
              <a:ahLst/>
              <a:cxnLst/>
              <a:rect l="l" t="t" r="r" b="b"/>
              <a:pathLst>
                <a:path w="322" h="1477" extrusionOk="0">
                  <a:moveTo>
                    <a:pt x="303" y="1"/>
                  </a:moveTo>
                  <a:cubicBezTo>
                    <a:pt x="291" y="1"/>
                    <a:pt x="277" y="8"/>
                    <a:pt x="263" y="23"/>
                  </a:cubicBezTo>
                  <a:cubicBezTo>
                    <a:pt x="175" y="488"/>
                    <a:pt x="58" y="981"/>
                    <a:pt x="0" y="1476"/>
                  </a:cubicBezTo>
                  <a:lnTo>
                    <a:pt x="31" y="1476"/>
                  </a:lnTo>
                  <a:cubicBezTo>
                    <a:pt x="175" y="1011"/>
                    <a:pt x="233" y="516"/>
                    <a:pt x="321" y="23"/>
                  </a:cubicBezTo>
                  <a:cubicBezTo>
                    <a:pt x="321" y="8"/>
                    <a:pt x="314" y="1"/>
                    <a:pt x="3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5575390" y="1703174"/>
              <a:ext cx="19794" cy="80199"/>
            </a:xfrm>
            <a:custGeom>
              <a:avLst/>
              <a:gdLst/>
              <a:ahLst/>
              <a:cxnLst/>
              <a:rect l="l" t="t" r="r" b="b"/>
              <a:pathLst>
                <a:path w="407" h="1649" extrusionOk="0">
                  <a:moveTo>
                    <a:pt x="389" y="1"/>
                  </a:moveTo>
                  <a:cubicBezTo>
                    <a:pt x="378" y="1"/>
                    <a:pt x="364" y="8"/>
                    <a:pt x="349" y="21"/>
                  </a:cubicBezTo>
                  <a:cubicBezTo>
                    <a:pt x="323" y="128"/>
                    <a:pt x="52" y="1379"/>
                    <a:pt x="30" y="1590"/>
                  </a:cubicBezTo>
                  <a:lnTo>
                    <a:pt x="30" y="1590"/>
                  </a:lnTo>
                  <a:cubicBezTo>
                    <a:pt x="0" y="1591"/>
                    <a:pt x="0" y="1621"/>
                    <a:pt x="0" y="1621"/>
                  </a:cubicBezTo>
                  <a:lnTo>
                    <a:pt x="0" y="1649"/>
                  </a:lnTo>
                  <a:lnTo>
                    <a:pt x="30" y="1649"/>
                  </a:lnTo>
                  <a:cubicBezTo>
                    <a:pt x="88" y="1621"/>
                    <a:pt x="88" y="1504"/>
                    <a:pt x="88" y="1446"/>
                  </a:cubicBezTo>
                  <a:cubicBezTo>
                    <a:pt x="146" y="1272"/>
                    <a:pt x="174" y="1126"/>
                    <a:pt x="205" y="981"/>
                  </a:cubicBezTo>
                  <a:cubicBezTo>
                    <a:pt x="263" y="661"/>
                    <a:pt x="349" y="342"/>
                    <a:pt x="407" y="21"/>
                  </a:cubicBezTo>
                  <a:cubicBezTo>
                    <a:pt x="407" y="8"/>
                    <a:pt x="400" y="1"/>
                    <a:pt x="38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5592315" y="1676424"/>
              <a:ext cx="21302" cy="102425"/>
            </a:xfrm>
            <a:custGeom>
              <a:avLst/>
              <a:gdLst/>
              <a:ahLst/>
              <a:cxnLst/>
              <a:rect l="l" t="t" r="r" b="b"/>
              <a:pathLst>
                <a:path w="438" h="2106" extrusionOk="0">
                  <a:moveTo>
                    <a:pt x="402" y="1"/>
                  </a:moveTo>
                  <a:cubicBezTo>
                    <a:pt x="390" y="1"/>
                    <a:pt x="380" y="8"/>
                    <a:pt x="380" y="21"/>
                  </a:cubicBezTo>
                  <a:cubicBezTo>
                    <a:pt x="263" y="369"/>
                    <a:pt x="205" y="746"/>
                    <a:pt x="147" y="1125"/>
                  </a:cubicBezTo>
                  <a:lnTo>
                    <a:pt x="59" y="1648"/>
                  </a:lnTo>
                  <a:cubicBezTo>
                    <a:pt x="31" y="1764"/>
                    <a:pt x="1" y="1966"/>
                    <a:pt x="31" y="2082"/>
                  </a:cubicBezTo>
                  <a:cubicBezTo>
                    <a:pt x="31" y="2097"/>
                    <a:pt x="38" y="2105"/>
                    <a:pt x="45" y="2105"/>
                  </a:cubicBezTo>
                  <a:cubicBezTo>
                    <a:pt x="52" y="2105"/>
                    <a:pt x="59" y="2097"/>
                    <a:pt x="59" y="2082"/>
                  </a:cubicBezTo>
                  <a:cubicBezTo>
                    <a:pt x="31" y="1938"/>
                    <a:pt x="117" y="1706"/>
                    <a:pt x="117" y="1559"/>
                  </a:cubicBezTo>
                  <a:lnTo>
                    <a:pt x="205" y="1036"/>
                  </a:lnTo>
                  <a:cubicBezTo>
                    <a:pt x="263" y="718"/>
                    <a:pt x="349" y="369"/>
                    <a:pt x="438" y="48"/>
                  </a:cubicBezTo>
                  <a:cubicBezTo>
                    <a:pt x="438" y="15"/>
                    <a:pt x="418" y="1"/>
                    <a:pt x="40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5605106" y="1671123"/>
              <a:ext cx="24026" cy="96784"/>
            </a:xfrm>
            <a:custGeom>
              <a:avLst/>
              <a:gdLst/>
              <a:ahLst/>
              <a:cxnLst/>
              <a:rect l="l" t="t" r="r" b="b"/>
              <a:pathLst>
                <a:path w="494" h="1990" extrusionOk="0">
                  <a:moveTo>
                    <a:pt x="447" y="1"/>
                  </a:moveTo>
                  <a:cubicBezTo>
                    <a:pt x="440" y="1"/>
                    <a:pt x="435" y="4"/>
                    <a:pt x="435" y="13"/>
                  </a:cubicBezTo>
                  <a:cubicBezTo>
                    <a:pt x="319" y="362"/>
                    <a:pt x="233" y="711"/>
                    <a:pt x="175" y="1029"/>
                  </a:cubicBezTo>
                  <a:cubicBezTo>
                    <a:pt x="86" y="1350"/>
                    <a:pt x="0" y="1668"/>
                    <a:pt x="0" y="1989"/>
                  </a:cubicBezTo>
                  <a:lnTo>
                    <a:pt x="28" y="1989"/>
                  </a:lnTo>
                  <a:cubicBezTo>
                    <a:pt x="144" y="1320"/>
                    <a:pt x="349" y="680"/>
                    <a:pt x="493" y="41"/>
                  </a:cubicBezTo>
                  <a:cubicBezTo>
                    <a:pt x="493" y="22"/>
                    <a:pt x="464" y="1"/>
                    <a:pt x="44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5616390" y="1666892"/>
              <a:ext cx="24026" cy="92163"/>
            </a:xfrm>
            <a:custGeom>
              <a:avLst/>
              <a:gdLst/>
              <a:ahLst/>
              <a:cxnLst/>
              <a:rect l="l" t="t" r="r" b="b"/>
              <a:pathLst>
                <a:path w="494" h="1895" extrusionOk="0">
                  <a:moveTo>
                    <a:pt x="447" y="1"/>
                  </a:moveTo>
                  <a:cubicBezTo>
                    <a:pt x="440" y="1"/>
                    <a:pt x="435" y="4"/>
                    <a:pt x="435" y="12"/>
                  </a:cubicBezTo>
                  <a:cubicBezTo>
                    <a:pt x="233" y="623"/>
                    <a:pt x="87" y="1232"/>
                    <a:pt x="1" y="1872"/>
                  </a:cubicBezTo>
                  <a:cubicBezTo>
                    <a:pt x="1" y="1887"/>
                    <a:pt x="8" y="1894"/>
                    <a:pt x="15" y="1894"/>
                  </a:cubicBezTo>
                  <a:cubicBezTo>
                    <a:pt x="22" y="1894"/>
                    <a:pt x="29" y="1887"/>
                    <a:pt x="29" y="1872"/>
                  </a:cubicBezTo>
                  <a:cubicBezTo>
                    <a:pt x="175" y="1263"/>
                    <a:pt x="319" y="651"/>
                    <a:pt x="494" y="42"/>
                  </a:cubicBezTo>
                  <a:cubicBezTo>
                    <a:pt x="494" y="21"/>
                    <a:pt x="464" y="1"/>
                    <a:pt x="44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5629083" y="1648021"/>
              <a:ext cx="29035" cy="110596"/>
            </a:xfrm>
            <a:custGeom>
              <a:avLst/>
              <a:gdLst/>
              <a:ahLst/>
              <a:cxnLst/>
              <a:rect l="l" t="t" r="r" b="b"/>
              <a:pathLst>
                <a:path w="597" h="2274" extrusionOk="0">
                  <a:moveTo>
                    <a:pt x="579" y="1"/>
                  </a:moveTo>
                  <a:cubicBezTo>
                    <a:pt x="568" y="1"/>
                    <a:pt x="553" y="8"/>
                    <a:pt x="553" y="23"/>
                  </a:cubicBezTo>
                  <a:cubicBezTo>
                    <a:pt x="321" y="749"/>
                    <a:pt x="174" y="1504"/>
                    <a:pt x="0" y="2260"/>
                  </a:cubicBezTo>
                  <a:cubicBezTo>
                    <a:pt x="0" y="2260"/>
                    <a:pt x="14" y="2273"/>
                    <a:pt x="23" y="2273"/>
                  </a:cubicBezTo>
                  <a:cubicBezTo>
                    <a:pt x="27" y="2273"/>
                    <a:pt x="30" y="2270"/>
                    <a:pt x="30" y="2260"/>
                  </a:cubicBezTo>
                  <a:cubicBezTo>
                    <a:pt x="205" y="1504"/>
                    <a:pt x="437" y="779"/>
                    <a:pt x="581" y="23"/>
                  </a:cubicBezTo>
                  <a:cubicBezTo>
                    <a:pt x="596" y="8"/>
                    <a:pt x="589" y="1"/>
                    <a:pt x="57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5650337" y="1651377"/>
              <a:ext cx="23588" cy="94936"/>
            </a:xfrm>
            <a:custGeom>
              <a:avLst/>
              <a:gdLst/>
              <a:ahLst/>
              <a:cxnLst/>
              <a:rect l="l" t="t" r="r" b="b"/>
              <a:pathLst>
                <a:path w="485" h="1952" extrusionOk="0">
                  <a:moveTo>
                    <a:pt x="446" y="0"/>
                  </a:moveTo>
                  <a:cubicBezTo>
                    <a:pt x="440" y="0"/>
                    <a:pt x="435" y="4"/>
                    <a:pt x="435" y="13"/>
                  </a:cubicBezTo>
                  <a:lnTo>
                    <a:pt x="0" y="1930"/>
                  </a:lnTo>
                  <a:cubicBezTo>
                    <a:pt x="0" y="1944"/>
                    <a:pt x="7" y="1951"/>
                    <a:pt x="14" y="1951"/>
                  </a:cubicBezTo>
                  <a:cubicBezTo>
                    <a:pt x="21" y="1951"/>
                    <a:pt x="28" y="1944"/>
                    <a:pt x="28" y="1930"/>
                  </a:cubicBezTo>
                  <a:cubicBezTo>
                    <a:pt x="233" y="1319"/>
                    <a:pt x="377" y="680"/>
                    <a:pt x="465" y="40"/>
                  </a:cubicBezTo>
                  <a:cubicBezTo>
                    <a:pt x="485" y="21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5670083" y="1636252"/>
              <a:ext cx="20670" cy="89829"/>
            </a:xfrm>
            <a:custGeom>
              <a:avLst/>
              <a:gdLst/>
              <a:ahLst/>
              <a:cxnLst/>
              <a:rect l="l" t="t" r="r" b="b"/>
              <a:pathLst>
                <a:path w="425" h="1847" extrusionOk="0">
                  <a:moveTo>
                    <a:pt x="389" y="1"/>
                  </a:moveTo>
                  <a:cubicBezTo>
                    <a:pt x="376" y="1"/>
                    <a:pt x="360" y="11"/>
                    <a:pt x="350" y="33"/>
                  </a:cubicBezTo>
                  <a:cubicBezTo>
                    <a:pt x="233" y="265"/>
                    <a:pt x="233" y="526"/>
                    <a:pt x="203" y="788"/>
                  </a:cubicBezTo>
                  <a:cubicBezTo>
                    <a:pt x="175" y="1137"/>
                    <a:pt x="87" y="1486"/>
                    <a:pt x="1" y="1834"/>
                  </a:cubicBezTo>
                  <a:cubicBezTo>
                    <a:pt x="1" y="1834"/>
                    <a:pt x="13" y="1847"/>
                    <a:pt x="22" y="1847"/>
                  </a:cubicBezTo>
                  <a:cubicBezTo>
                    <a:pt x="26" y="1847"/>
                    <a:pt x="29" y="1844"/>
                    <a:pt x="29" y="1834"/>
                  </a:cubicBezTo>
                  <a:cubicBezTo>
                    <a:pt x="145" y="1544"/>
                    <a:pt x="203" y="1223"/>
                    <a:pt x="261" y="905"/>
                  </a:cubicBezTo>
                  <a:cubicBezTo>
                    <a:pt x="291" y="614"/>
                    <a:pt x="291" y="324"/>
                    <a:pt x="408" y="61"/>
                  </a:cubicBezTo>
                  <a:cubicBezTo>
                    <a:pt x="425" y="25"/>
                    <a:pt x="410" y="1"/>
                    <a:pt x="38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5685598" y="1633334"/>
              <a:ext cx="21302" cy="81853"/>
            </a:xfrm>
            <a:custGeom>
              <a:avLst/>
              <a:gdLst/>
              <a:ahLst/>
              <a:cxnLst/>
              <a:rect l="l" t="t" r="r" b="b"/>
              <a:pathLst>
                <a:path w="438" h="1683" extrusionOk="0">
                  <a:moveTo>
                    <a:pt x="396" y="1"/>
                  </a:moveTo>
                  <a:cubicBezTo>
                    <a:pt x="380" y="1"/>
                    <a:pt x="362" y="10"/>
                    <a:pt x="349" y="35"/>
                  </a:cubicBezTo>
                  <a:cubicBezTo>
                    <a:pt x="263" y="586"/>
                    <a:pt x="117" y="1109"/>
                    <a:pt x="0" y="1662"/>
                  </a:cubicBezTo>
                  <a:cubicBezTo>
                    <a:pt x="0" y="1676"/>
                    <a:pt x="8" y="1683"/>
                    <a:pt x="19" y="1683"/>
                  </a:cubicBezTo>
                  <a:cubicBezTo>
                    <a:pt x="30" y="1683"/>
                    <a:pt x="45" y="1676"/>
                    <a:pt x="58" y="1662"/>
                  </a:cubicBezTo>
                  <a:cubicBezTo>
                    <a:pt x="205" y="1139"/>
                    <a:pt x="321" y="586"/>
                    <a:pt x="437" y="35"/>
                  </a:cubicBezTo>
                  <a:cubicBezTo>
                    <a:pt x="437" y="18"/>
                    <a:pt x="418" y="1"/>
                    <a:pt x="39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5704030" y="1612858"/>
              <a:ext cx="24026" cy="89148"/>
            </a:xfrm>
            <a:custGeom>
              <a:avLst/>
              <a:gdLst/>
              <a:ahLst/>
              <a:cxnLst/>
              <a:rect l="l" t="t" r="r" b="b"/>
              <a:pathLst>
                <a:path w="494" h="1833" extrusionOk="0">
                  <a:moveTo>
                    <a:pt x="456" y="1"/>
                  </a:moveTo>
                  <a:cubicBezTo>
                    <a:pt x="445" y="1"/>
                    <a:pt x="435" y="7"/>
                    <a:pt x="435" y="19"/>
                  </a:cubicBezTo>
                  <a:cubicBezTo>
                    <a:pt x="202" y="600"/>
                    <a:pt x="58" y="1211"/>
                    <a:pt x="0" y="1792"/>
                  </a:cubicBezTo>
                  <a:cubicBezTo>
                    <a:pt x="0" y="1812"/>
                    <a:pt x="14" y="1833"/>
                    <a:pt x="22" y="1833"/>
                  </a:cubicBezTo>
                  <a:cubicBezTo>
                    <a:pt x="26" y="1833"/>
                    <a:pt x="28" y="1829"/>
                    <a:pt x="28" y="1820"/>
                  </a:cubicBezTo>
                  <a:cubicBezTo>
                    <a:pt x="116" y="1211"/>
                    <a:pt x="291" y="630"/>
                    <a:pt x="493" y="49"/>
                  </a:cubicBezTo>
                  <a:cubicBezTo>
                    <a:pt x="493" y="15"/>
                    <a:pt x="473" y="1"/>
                    <a:pt x="45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5639005" y="1675063"/>
              <a:ext cx="18384" cy="72661"/>
            </a:xfrm>
            <a:custGeom>
              <a:avLst/>
              <a:gdLst/>
              <a:ahLst/>
              <a:cxnLst/>
              <a:rect l="l" t="t" r="r" b="b"/>
              <a:pathLst>
                <a:path w="378" h="1494" extrusionOk="0">
                  <a:moveTo>
                    <a:pt x="340" y="0"/>
                  </a:moveTo>
                  <a:cubicBezTo>
                    <a:pt x="329" y="0"/>
                    <a:pt x="319" y="7"/>
                    <a:pt x="319" y="18"/>
                  </a:cubicBezTo>
                  <a:lnTo>
                    <a:pt x="145" y="804"/>
                  </a:lnTo>
                  <a:cubicBezTo>
                    <a:pt x="117" y="920"/>
                    <a:pt x="87" y="1036"/>
                    <a:pt x="59" y="1181"/>
                  </a:cubicBezTo>
                  <a:cubicBezTo>
                    <a:pt x="59" y="1239"/>
                    <a:pt x="59" y="1297"/>
                    <a:pt x="29" y="1355"/>
                  </a:cubicBezTo>
                  <a:cubicBezTo>
                    <a:pt x="21" y="1387"/>
                    <a:pt x="15" y="1399"/>
                    <a:pt x="11" y="1399"/>
                  </a:cubicBezTo>
                  <a:cubicBezTo>
                    <a:pt x="1" y="1399"/>
                    <a:pt x="1" y="1311"/>
                    <a:pt x="1" y="1269"/>
                  </a:cubicBezTo>
                  <a:lnTo>
                    <a:pt x="1" y="1471"/>
                  </a:lnTo>
                  <a:cubicBezTo>
                    <a:pt x="1" y="1486"/>
                    <a:pt x="8" y="1494"/>
                    <a:pt x="15" y="1494"/>
                  </a:cubicBezTo>
                  <a:cubicBezTo>
                    <a:pt x="22" y="1494"/>
                    <a:pt x="29" y="1486"/>
                    <a:pt x="29" y="1471"/>
                  </a:cubicBezTo>
                  <a:cubicBezTo>
                    <a:pt x="145" y="1006"/>
                    <a:pt x="261" y="513"/>
                    <a:pt x="377" y="49"/>
                  </a:cubicBezTo>
                  <a:cubicBezTo>
                    <a:pt x="377" y="14"/>
                    <a:pt x="357" y="0"/>
                    <a:pt x="34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5720955" y="1608968"/>
              <a:ext cx="22226" cy="85063"/>
            </a:xfrm>
            <a:custGeom>
              <a:avLst/>
              <a:gdLst/>
              <a:ahLst/>
              <a:cxnLst/>
              <a:rect l="l" t="t" r="r" b="b"/>
              <a:pathLst>
                <a:path w="457" h="1749" extrusionOk="0">
                  <a:moveTo>
                    <a:pt x="419" y="0"/>
                  </a:moveTo>
                  <a:cubicBezTo>
                    <a:pt x="413" y="0"/>
                    <a:pt x="408" y="4"/>
                    <a:pt x="408" y="13"/>
                  </a:cubicBezTo>
                  <a:cubicBezTo>
                    <a:pt x="233" y="594"/>
                    <a:pt x="87" y="1145"/>
                    <a:pt x="1" y="1726"/>
                  </a:cubicBezTo>
                  <a:cubicBezTo>
                    <a:pt x="1" y="1741"/>
                    <a:pt x="8" y="1749"/>
                    <a:pt x="15" y="1749"/>
                  </a:cubicBezTo>
                  <a:cubicBezTo>
                    <a:pt x="22" y="1749"/>
                    <a:pt x="29" y="1741"/>
                    <a:pt x="29" y="1726"/>
                  </a:cubicBezTo>
                  <a:cubicBezTo>
                    <a:pt x="145" y="1175"/>
                    <a:pt x="291" y="594"/>
                    <a:pt x="436" y="41"/>
                  </a:cubicBezTo>
                  <a:cubicBezTo>
                    <a:pt x="457" y="21"/>
                    <a:pt x="434" y="0"/>
                    <a:pt x="41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5737929" y="1599970"/>
              <a:ext cx="15563" cy="82339"/>
            </a:xfrm>
            <a:custGeom>
              <a:avLst/>
              <a:gdLst/>
              <a:ahLst/>
              <a:cxnLst/>
              <a:rect l="l" t="t" r="r" b="b"/>
              <a:pathLst>
                <a:path w="320" h="1693" extrusionOk="0">
                  <a:moveTo>
                    <a:pt x="301" y="1"/>
                  </a:moveTo>
                  <a:cubicBezTo>
                    <a:pt x="291" y="1"/>
                    <a:pt x="276" y="8"/>
                    <a:pt x="261" y="24"/>
                  </a:cubicBezTo>
                  <a:cubicBezTo>
                    <a:pt x="175" y="574"/>
                    <a:pt x="59" y="1128"/>
                    <a:pt x="1" y="1679"/>
                  </a:cubicBezTo>
                  <a:cubicBezTo>
                    <a:pt x="1" y="1679"/>
                    <a:pt x="13" y="1692"/>
                    <a:pt x="30" y="1692"/>
                  </a:cubicBezTo>
                  <a:cubicBezTo>
                    <a:pt x="39" y="1692"/>
                    <a:pt x="49" y="1689"/>
                    <a:pt x="59" y="1679"/>
                  </a:cubicBezTo>
                  <a:cubicBezTo>
                    <a:pt x="175" y="1128"/>
                    <a:pt x="233" y="574"/>
                    <a:pt x="319" y="24"/>
                  </a:cubicBezTo>
                  <a:cubicBezTo>
                    <a:pt x="319" y="8"/>
                    <a:pt x="312" y="1"/>
                    <a:pt x="30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5760544" y="1584455"/>
              <a:ext cx="12694" cy="86959"/>
            </a:xfrm>
            <a:custGeom>
              <a:avLst/>
              <a:gdLst/>
              <a:ahLst/>
              <a:cxnLst/>
              <a:rect l="l" t="t" r="r" b="b"/>
              <a:pathLst>
                <a:path w="261" h="1788" extrusionOk="0">
                  <a:moveTo>
                    <a:pt x="232" y="1"/>
                  </a:moveTo>
                  <a:cubicBezTo>
                    <a:pt x="217" y="1"/>
                    <a:pt x="203" y="8"/>
                    <a:pt x="203" y="22"/>
                  </a:cubicBezTo>
                  <a:cubicBezTo>
                    <a:pt x="87" y="603"/>
                    <a:pt x="28" y="1184"/>
                    <a:pt x="1" y="1765"/>
                  </a:cubicBezTo>
                  <a:cubicBezTo>
                    <a:pt x="1" y="1780"/>
                    <a:pt x="7" y="1788"/>
                    <a:pt x="14" y="1788"/>
                  </a:cubicBezTo>
                  <a:cubicBezTo>
                    <a:pt x="21" y="1788"/>
                    <a:pt x="28" y="1780"/>
                    <a:pt x="28" y="1765"/>
                  </a:cubicBezTo>
                  <a:cubicBezTo>
                    <a:pt x="87" y="1184"/>
                    <a:pt x="175" y="603"/>
                    <a:pt x="261" y="22"/>
                  </a:cubicBezTo>
                  <a:cubicBezTo>
                    <a:pt x="261" y="8"/>
                    <a:pt x="246" y="1"/>
                    <a:pt x="23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5771828" y="1565536"/>
              <a:ext cx="15563" cy="90315"/>
            </a:xfrm>
            <a:custGeom>
              <a:avLst/>
              <a:gdLst/>
              <a:ahLst/>
              <a:cxnLst/>
              <a:rect l="l" t="t" r="r" b="b"/>
              <a:pathLst>
                <a:path w="320" h="1857" extrusionOk="0">
                  <a:moveTo>
                    <a:pt x="284" y="0"/>
                  </a:moveTo>
                  <a:cubicBezTo>
                    <a:pt x="272" y="0"/>
                    <a:pt x="261" y="9"/>
                    <a:pt x="261" y="34"/>
                  </a:cubicBezTo>
                  <a:cubicBezTo>
                    <a:pt x="145" y="615"/>
                    <a:pt x="59" y="1224"/>
                    <a:pt x="1" y="1836"/>
                  </a:cubicBezTo>
                  <a:cubicBezTo>
                    <a:pt x="1" y="1850"/>
                    <a:pt x="15" y="1857"/>
                    <a:pt x="30" y="1857"/>
                  </a:cubicBezTo>
                  <a:cubicBezTo>
                    <a:pt x="45" y="1857"/>
                    <a:pt x="59" y="1850"/>
                    <a:pt x="59" y="1836"/>
                  </a:cubicBezTo>
                  <a:cubicBezTo>
                    <a:pt x="117" y="1545"/>
                    <a:pt x="145" y="1224"/>
                    <a:pt x="175" y="934"/>
                  </a:cubicBezTo>
                  <a:cubicBezTo>
                    <a:pt x="233" y="643"/>
                    <a:pt x="292" y="353"/>
                    <a:pt x="319" y="34"/>
                  </a:cubicBezTo>
                  <a:cubicBezTo>
                    <a:pt x="319" y="17"/>
                    <a:pt x="300" y="0"/>
                    <a:pt x="28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5787343" y="1559019"/>
              <a:ext cx="17022" cy="86959"/>
            </a:xfrm>
            <a:custGeom>
              <a:avLst/>
              <a:gdLst/>
              <a:ahLst/>
              <a:cxnLst/>
              <a:rect l="l" t="t" r="r" b="b"/>
              <a:pathLst>
                <a:path w="350" h="1788" extrusionOk="0">
                  <a:moveTo>
                    <a:pt x="320" y="1"/>
                  </a:moveTo>
                  <a:cubicBezTo>
                    <a:pt x="305" y="1"/>
                    <a:pt x="291" y="8"/>
                    <a:pt x="291" y="22"/>
                  </a:cubicBezTo>
                  <a:cubicBezTo>
                    <a:pt x="147" y="603"/>
                    <a:pt x="59" y="1184"/>
                    <a:pt x="0" y="1765"/>
                  </a:cubicBezTo>
                  <a:cubicBezTo>
                    <a:pt x="0" y="1780"/>
                    <a:pt x="8" y="1788"/>
                    <a:pt x="16" y="1788"/>
                  </a:cubicBezTo>
                  <a:cubicBezTo>
                    <a:pt x="23" y="1788"/>
                    <a:pt x="31" y="1780"/>
                    <a:pt x="31" y="1765"/>
                  </a:cubicBezTo>
                  <a:cubicBezTo>
                    <a:pt x="147" y="1184"/>
                    <a:pt x="263" y="603"/>
                    <a:pt x="349" y="22"/>
                  </a:cubicBezTo>
                  <a:cubicBezTo>
                    <a:pt x="349" y="8"/>
                    <a:pt x="335" y="1"/>
                    <a:pt x="32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5802954" y="1550557"/>
              <a:ext cx="16974" cy="92601"/>
            </a:xfrm>
            <a:custGeom>
              <a:avLst/>
              <a:gdLst/>
              <a:ahLst/>
              <a:cxnLst/>
              <a:rect l="l" t="t" r="r" b="b"/>
              <a:pathLst>
                <a:path w="349" h="1904" extrusionOk="0">
                  <a:moveTo>
                    <a:pt x="320" y="1"/>
                  </a:moveTo>
                  <a:cubicBezTo>
                    <a:pt x="305" y="1"/>
                    <a:pt x="291" y="8"/>
                    <a:pt x="291" y="21"/>
                  </a:cubicBezTo>
                  <a:cubicBezTo>
                    <a:pt x="175" y="633"/>
                    <a:pt x="28" y="1272"/>
                    <a:pt x="0" y="1881"/>
                  </a:cubicBezTo>
                  <a:cubicBezTo>
                    <a:pt x="0" y="1896"/>
                    <a:pt x="7" y="1904"/>
                    <a:pt x="14" y="1904"/>
                  </a:cubicBezTo>
                  <a:cubicBezTo>
                    <a:pt x="21" y="1904"/>
                    <a:pt x="28" y="1896"/>
                    <a:pt x="28" y="1881"/>
                  </a:cubicBezTo>
                  <a:cubicBezTo>
                    <a:pt x="86" y="1590"/>
                    <a:pt x="116" y="1272"/>
                    <a:pt x="175" y="951"/>
                  </a:cubicBezTo>
                  <a:cubicBezTo>
                    <a:pt x="233" y="661"/>
                    <a:pt x="291" y="342"/>
                    <a:pt x="349" y="21"/>
                  </a:cubicBezTo>
                  <a:cubicBezTo>
                    <a:pt x="349" y="8"/>
                    <a:pt x="334" y="1"/>
                    <a:pt x="32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5819879" y="1548076"/>
              <a:ext cx="14201" cy="79859"/>
            </a:xfrm>
            <a:custGeom>
              <a:avLst/>
              <a:gdLst/>
              <a:ahLst/>
              <a:cxnLst/>
              <a:rect l="l" t="t" r="r" b="b"/>
              <a:pathLst>
                <a:path w="292" h="1642" extrusionOk="0">
                  <a:moveTo>
                    <a:pt x="262" y="1"/>
                  </a:moveTo>
                  <a:cubicBezTo>
                    <a:pt x="248" y="1"/>
                    <a:pt x="233" y="16"/>
                    <a:pt x="233" y="45"/>
                  </a:cubicBezTo>
                  <a:cubicBezTo>
                    <a:pt x="175" y="568"/>
                    <a:pt x="87" y="1091"/>
                    <a:pt x="1" y="1614"/>
                  </a:cubicBezTo>
                  <a:cubicBezTo>
                    <a:pt x="1" y="1641"/>
                    <a:pt x="29" y="1641"/>
                    <a:pt x="29" y="1641"/>
                  </a:cubicBezTo>
                  <a:cubicBezTo>
                    <a:pt x="175" y="1118"/>
                    <a:pt x="261" y="568"/>
                    <a:pt x="291" y="45"/>
                  </a:cubicBezTo>
                  <a:cubicBezTo>
                    <a:pt x="291" y="16"/>
                    <a:pt x="277" y="1"/>
                    <a:pt x="26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5834032" y="1540781"/>
              <a:ext cx="14153" cy="79761"/>
            </a:xfrm>
            <a:custGeom>
              <a:avLst/>
              <a:gdLst/>
              <a:ahLst/>
              <a:cxnLst/>
              <a:rect l="l" t="t" r="r" b="b"/>
              <a:pathLst>
                <a:path w="291" h="1640" extrusionOk="0">
                  <a:moveTo>
                    <a:pt x="255" y="0"/>
                  </a:moveTo>
                  <a:cubicBezTo>
                    <a:pt x="243" y="0"/>
                    <a:pt x="233" y="8"/>
                    <a:pt x="233" y="20"/>
                  </a:cubicBezTo>
                  <a:cubicBezTo>
                    <a:pt x="145" y="543"/>
                    <a:pt x="59" y="1094"/>
                    <a:pt x="0" y="1617"/>
                  </a:cubicBezTo>
                  <a:cubicBezTo>
                    <a:pt x="0" y="1632"/>
                    <a:pt x="15" y="1640"/>
                    <a:pt x="29" y="1640"/>
                  </a:cubicBezTo>
                  <a:cubicBezTo>
                    <a:pt x="44" y="1640"/>
                    <a:pt x="59" y="1632"/>
                    <a:pt x="59" y="1617"/>
                  </a:cubicBezTo>
                  <a:cubicBezTo>
                    <a:pt x="145" y="1094"/>
                    <a:pt x="203" y="571"/>
                    <a:pt x="291" y="48"/>
                  </a:cubicBezTo>
                  <a:cubicBezTo>
                    <a:pt x="291" y="14"/>
                    <a:pt x="271" y="0"/>
                    <a:pt x="25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5851006" y="1530179"/>
              <a:ext cx="11332" cy="77621"/>
            </a:xfrm>
            <a:custGeom>
              <a:avLst/>
              <a:gdLst/>
              <a:ahLst/>
              <a:cxnLst/>
              <a:rect l="l" t="t" r="r" b="b"/>
              <a:pathLst>
                <a:path w="233" h="1596" extrusionOk="0">
                  <a:moveTo>
                    <a:pt x="196" y="0"/>
                  </a:moveTo>
                  <a:cubicBezTo>
                    <a:pt x="185" y="0"/>
                    <a:pt x="174" y="9"/>
                    <a:pt x="174" y="34"/>
                  </a:cubicBezTo>
                  <a:cubicBezTo>
                    <a:pt x="58" y="529"/>
                    <a:pt x="0" y="1052"/>
                    <a:pt x="0" y="1575"/>
                  </a:cubicBezTo>
                  <a:cubicBezTo>
                    <a:pt x="0" y="1589"/>
                    <a:pt x="7" y="1596"/>
                    <a:pt x="14" y="1596"/>
                  </a:cubicBezTo>
                  <a:cubicBezTo>
                    <a:pt x="21" y="1596"/>
                    <a:pt x="28" y="1589"/>
                    <a:pt x="28" y="1575"/>
                  </a:cubicBezTo>
                  <a:cubicBezTo>
                    <a:pt x="58" y="1052"/>
                    <a:pt x="116" y="557"/>
                    <a:pt x="233" y="34"/>
                  </a:cubicBezTo>
                  <a:cubicBezTo>
                    <a:pt x="233" y="17"/>
                    <a:pt x="213" y="0"/>
                    <a:pt x="19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5862289" y="1523662"/>
              <a:ext cx="9873" cy="77476"/>
            </a:xfrm>
            <a:custGeom>
              <a:avLst/>
              <a:gdLst/>
              <a:ahLst/>
              <a:cxnLst/>
              <a:rect l="l" t="t" r="r" b="b"/>
              <a:pathLst>
                <a:path w="203" h="1593" extrusionOk="0">
                  <a:moveTo>
                    <a:pt x="163" y="1"/>
                  </a:moveTo>
                  <a:cubicBezTo>
                    <a:pt x="152" y="1"/>
                    <a:pt x="145" y="8"/>
                    <a:pt x="145" y="24"/>
                  </a:cubicBezTo>
                  <a:cubicBezTo>
                    <a:pt x="117" y="547"/>
                    <a:pt x="87" y="1070"/>
                    <a:pt x="1" y="1562"/>
                  </a:cubicBezTo>
                  <a:cubicBezTo>
                    <a:pt x="1" y="1593"/>
                    <a:pt x="28" y="1593"/>
                    <a:pt x="28" y="1593"/>
                  </a:cubicBezTo>
                  <a:cubicBezTo>
                    <a:pt x="145" y="1070"/>
                    <a:pt x="203" y="547"/>
                    <a:pt x="203" y="24"/>
                  </a:cubicBezTo>
                  <a:cubicBezTo>
                    <a:pt x="189" y="8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5879263" y="1527942"/>
              <a:ext cx="5690" cy="60064"/>
            </a:xfrm>
            <a:custGeom>
              <a:avLst/>
              <a:gdLst/>
              <a:ahLst/>
              <a:cxnLst/>
              <a:rect l="l" t="t" r="r" b="b"/>
              <a:pathLst>
                <a:path w="117" h="1235" extrusionOk="0">
                  <a:moveTo>
                    <a:pt x="101" y="1"/>
                  </a:moveTo>
                  <a:cubicBezTo>
                    <a:pt x="94" y="1"/>
                    <a:pt x="86" y="8"/>
                    <a:pt x="86" y="22"/>
                  </a:cubicBezTo>
                  <a:cubicBezTo>
                    <a:pt x="58" y="428"/>
                    <a:pt x="28" y="807"/>
                    <a:pt x="0" y="1214"/>
                  </a:cubicBezTo>
                  <a:cubicBezTo>
                    <a:pt x="0" y="1228"/>
                    <a:pt x="7" y="1235"/>
                    <a:pt x="18" y="1235"/>
                  </a:cubicBezTo>
                  <a:cubicBezTo>
                    <a:pt x="29" y="1235"/>
                    <a:pt x="43" y="1228"/>
                    <a:pt x="58" y="1214"/>
                  </a:cubicBezTo>
                  <a:cubicBezTo>
                    <a:pt x="86" y="807"/>
                    <a:pt x="116" y="428"/>
                    <a:pt x="116" y="22"/>
                  </a:cubicBezTo>
                  <a:cubicBezTo>
                    <a:pt x="116" y="8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5887726" y="1526823"/>
              <a:ext cx="8511" cy="52283"/>
            </a:xfrm>
            <a:custGeom>
              <a:avLst/>
              <a:gdLst/>
              <a:ahLst/>
              <a:cxnLst/>
              <a:rect l="l" t="t" r="r" b="b"/>
              <a:pathLst>
                <a:path w="175" h="1075" extrusionOk="0">
                  <a:moveTo>
                    <a:pt x="116" y="1"/>
                  </a:moveTo>
                  <a:cubicBezTo>
                    <a:pt x="101" y="1"/>
                    <a:pt x="87" y="16"/>
                    <a:pt x="87" y="45"/>
                  </a:cubicBezTo>
                  <a:cubicBezTo>
                    <a:pt x="59" y="365"/>
                    <a:pt x="59" y="714"/>
                    <a:pt x="1" y="1032"/>
                  </a:cubicBezTo>
                  <a:cubicBezTo>
                    <a:pt x="1" y="1054"/>
                    <a:pt x="30" y="1074"/>
                    <a:pt x="47" y="1074"/>
                  </a:cubicBezTo>
                  <a:cubicBezTo>
                    <a:pt x="54" y="1074"/>
                    <a:pt x="59" y="1071"/>
                    <a:pt x="59" y="1063"/>
                  </a:cubicBezTo>
                  <a:cubicBezTo>
                    <a:pt x="117" y="714"/>
                    <a:pt x="175" y="365"/>
                    <a:pt x="145" y="45"/>
                  </a:cubicBezTo>
                  <a:cubicBezTo>
                    <a:pt x="145" y="16"/>
                    <a:pt x="130" y="1"/>
                    <a:pt x="11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5897550" y="1548174"/>
              <a:ext cx="5690" cy="28549"/>
            </a:xfrm>
            <a:custGeom>
              <a:avLst/>
              <a:gdLst/>
              <a:ahLst/>
              <a:cxnLst/>
              <a:rect l="l" t="t" r="r" b="b"/>
              <a:pathLst>
                <a:path w="117" h="587" extrusionOk="0">
                  <a:moveTo>
                    <a:pt x="71" y="1"/>
                  </a:moveTo>
                  <a:cubicBezTo>
                    <a:pt x="64" y="1"/>
                    <a:pt x="59" y="4"/>
                    <a:pt x="59" y="12"/>
                  </a:cubicBezTo>
                  <a:cubicBezTo>
                    <a:pt x="1" y="217"/>
                    <a:pt x="1" y="391"/>
                    <a:pt x="1" y="566"/>
                  </a:cubicBezTo>
                  <a:cubicBezTo>
                    <a:pt x="1" y="580"/>
                    <a:pt x="8" y="586"/>
                    <a:pt x="16" y="586"/>
                  </a:cubicBezTo>
                  <a:cubicBezTo>
                    <a:pt x="23" y="586"/>
                    <a:pt x="31" y="580"/>
                    <a:pt x="31" y="566"/>
                  </a:cubicBezTo>
                  <a:cubicBezTo>
                    <a:pt x="59" y="391"/>
                    <a:pt x="59" y="217"/>
                    <a:pt x="117" y="43"/>
                  </a:cubicBezTo>
                  <a:cubicBezTo>
                    <a:pt x="117" y="21"/>
                    <a:pt x="88" y="1"/>
                    <a:pt x="7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5905380" y="1560430"/>
              <a:ext cx="3550" cy="13472"/>
            </a:xfrm>
            <a:custGeom>
              <a:avLst/>
              <a:gdLst/>
              <a:ahLst/>
              <a:cxnLst/>
              <a:rect l="l" t="t" r="r" b="b"/>
              <a:pathLst>
                <a:path w="73" h="277" extrusionOk="0">
                  <a:moveTo>
                    <a:pt x="54" y="0"/>
                  </a:moveTo>
                  <a:cubicBezTo>
                    <a:pt x="44" y="0"/>
                    <a:pt x="29" y="8"/>
                    <a:pt x="14" y="23"/>
                  </a:cubicBezTo>
                  <a:lnTo>
                    <a:pt x="14" y="255"/>
                  </a:lnTo>
                  <a:cubicBezTo>
                    <a:pt x="0" y="269"/>
                    <a:pt x="8" y="276"/>
                    <a:pt x="19" y="276"/>
                  </a:cubicBezTo>
                  <a:cubicBezTo>
                    <a:pt x="30" y="276"/>
                    <a:pt x="44" y="269"/>
                    <a:pt x="44" y="255"/>
                  </a:cubicBezTo>
                  <a:cubicBezTo>
                    <a:pt x="44" y="197"/>
                    <a:pt x="72" y="109"/>
                    <a:pt x="72" y="23"/>
                  </a:cubicBezTo>
                  <a:cubicBezTo>
                    <a:pt x="72" y="8"/>
                    <a:pt x="65" y="0"/>
                    <a:pt x="5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5835394" y="1430428"/>
              <a:ext cx="5690" cy="15271"/>
            </a:xfrm>
            <a:custGeom>
              <a:avLst/>
              <a:gdLst/>
              <a:ahLst/>
              <a:cxnLst/>
              <a:rect l="l" t="t" r="r" b="b"/>
              <a:pathLst>
                <a:path w="117" h="314" extrusionOk="0">
                  <a:moveTo>
                    <a:pt x="103" y="0"/>
                  </a:moveTo>
                  <a:cubicBezTo>
                    <a:pt x="96" y="0"/>
                    <a:pt x="89" y="8"/>
                    <a:pt x="89" y="23"/>
                  </a:cubicBezTo>
                  <a:cubicBezTo>
                    <a:pt x="58" y="109"/>
                    <a:pt x="31" y="197"/>
                    <a:pt x="31" y="283"/>
                  </a:cubicBezTo>
                  <a:cubicBezTo>
                    <a:pt x="0" y="313"/>
                    <a:pt x="31" y="313"/>
                    <a:pt x="31" y="313"/>
                  </a:cubicBezTo>
                  <a:cubicBezTo>
                    <a:pt x="89" y="225"/>
                    <a:pt x="89" y="109"/>
                    <a:pt x="117" y="23"/>
                  </a:cubicBezTo>
                  <a:cubicBezTo>
                    <a:pt x="117" y="8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5842495" y="1433249"/>
              <a:ext cx="4231" cy="19454"/>
            </a:xfrm>
            <a:custGeom>
              <a:avLst/>
              <a:gdLst/>
              <a:ahLst/>
              <a:cxnLst/>
              <a:rect l="l" t="t" r="r" b="b"/>
              <a:pathLst>
                <a:path w="87" h="400" extrusionOk="0">
                  <a:moveTo>
                    <a:pt x="58" y="0"/>
                  </a:moveTo>
                  <a:cubicBezTo>
                    <a:pt x="43" y="0"/>
                    <a:pt x="29" y="8"/>
                    <a:pt x="29" y="23"/>
                  </a:cubicBezTo>
                  <a:cubicBezTo>
                    <a:pt x="29" y="139"/>
                    <a:pt x="29" y="255"/>
                    <a:pt x="1" y="372"/>
                  </a:cubicBezTo>
                  <a:cubicBezTo>
                    <a:pt x="1" y="400"/>
                    <a:pt x="29" y="400"/>
                    <a:pt x="29" y="400"/>
                  </a:cubicBezTo>
                  <a:cubicBezTo>
                    <a:pt x="59" y="283"/>
                    <a:pt x="87" y="139"/>
                    <a:pt x="87" y="23"/>
                  </a:cubicBezTo>
                  <a:cubicBezTo>
                    <a:pt x="87" y="8"/>
                    <a:pt x="72" y="0"/>
                    <a:pt x="5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5846677" y="1442149"/>
              <a:ext cx="5690" cy="21545"/>
            </a:xfrm>
            <a:custGeom>
              <a:avLst/>
              <a:gdLst/>
              <a:ahLst/>
              <a:cxnLst/>
              <a:rect l="l" t="t" r="r" b="b"/>
              <a:pathLst>
                <a:path w="117" h="443" extrusionOk="0">
                  <a:moveTo>
                    <a:pt x="96" y="1"/>
                  </a:moveTo>
                  <a:cubicBezTo>
                    <a:pt x="92" y="1"/>
                    <a:pt x="89" y="4"/>
                    <a:pt x="89" y="14"/>
                  </a:cubicBezTo>
                  <a:cubicBezTo>
                    <a:pt x="59" y="158"/>
                    <a:pt x="31" y="275"/>
                    <a:pt x="1" y="421"/>
                  </a:cubicBezTo>
                  <a:cubicBezTo>
                    <a:pt x="1" y="435"/>
                    <a:pt x="8" y="442"/>
                    <a:pt x="19" y="442"/>
                  </a:cubicBezTo>
                  <a:cubicBezTo>
                    <a:pt x="30" y="442"/>
                    <a:pt x="45" y="435"/>
                    <a:pt x="59" y="421"/>
                  </a:cubicBezTo>
                  <a:cubicBezTo>
                    <a:pt x="59" y="305"/>
                    <a:pt x="89" y="158"/>
                    <a:pt x="117" y="14"/>
                  </a:cubicBezTo>
                  <a:cubicBezTo>
                    <a:pt x="117" y="14"/>
                    <a:pt x="105" y="1"/>
                    <a:pt x="9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5852319" y="1453044"/>
              <a:ext cx="6468" cy="19454"/>
            </a:xfrm>
            <a:custGeom>
              <a:avLst/>
              <a:gdLst/>
              <a:ahLst/>
              <a:cxnLst/>
              <a:rect l="l" t="t" r="r" b="b"/>
              <a:pathLst>
                <a:path w="133" h="400" extrusionOk="0">
                  <a:moveTo>
                    <a:pt x="115" y="0"/>
                  </a:moveTo>
                  <a:cubicBezTo>
                    <a:pt x="104" y="0"/>
                    <a:pt x="89" y="8"/>
                    <a:pt x="89" y="23"/>
                  </a:cubicBezTo>
                  <a:lnTo>
                    <a:pt x="1" y="371"/>
                  </a:lnTo>
                  <a:cubicBezTo>
                    <a:pt x="1" y="399"/>
                    <a:pt x="31" y="399"/>
                    <a:pt x="31" y="399"/>
                  </a:cubicBezTo>
                  <a:cubicBezTo>
                    <a:pt x="59" y="255"/>
                    <a:pt x="89" y="139"/>
                    <a:pt x="117" y="23"/>
                  </a:cubicBezTo>
                  <a:cubicBezTo>
                    <a:pt x="132" y="8"/>
                    <a:pt x="125" y="0"/>
                    <a:pt x="1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5856648" y="1447353"/>
              <a:ext cx="11332" cy="32877"/>
            </a:xfrm>
            <a:custGeom>
              <a:avLst/>
              <a:gdLst/>
              <a:ahLst/>
              <a:cxnLst/>
              <a:rect l="l" t="t" r="r" b="b"/>
              <a:pathLst>
                <a:path w="233" h="676" extrusionOk="0">
                  <a:moveTo>
                    <a:pt x="204" y="1"/>
                  </a:moveTo>
                  <a:cubicBezTo>
                    <a:pt x="189" y="1"/>
                    <a:pt x="175" y="8"/>
                    <a:pt x="175" y="24"/>
                  </a:cubicBezTo>
                  <a:cubicBezTo>
                    <a:pt x="86" y="226"/>
                    <a:pt x="28" y="430"/>
                    <a:pt x="0" y="663"/>
                  </a:cubicBezTo>
                  <a:cubicBezTo>
                    <a:pt x="0" y="663"/>
                    <a:pt x="13" y="675"/>
                    <a:pt x="21" y="675"/>
                  </a:cubicBezTo>
                  <a:cubicBezTo>
                    <a:pt x="25" y="675"/>
                    <a:pt x="28" y="672"/>
                    <a:pt x="28" y="663"/>
                  </a:cubicBezTo>
                  <a:cubicBezTo>
                    <a:pt x="86" y="458"/>
                    <a:pt x="144" y="226"/>
                    <a:pt x="233" y="24"/>
                  </a:cubicBezTo>
                  <a:cubicBezTo>
                    <a:pt x="233" y="8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5860830" y="1442198"/>
              <a:ext cx="18481" cy="46495"/>
            </a:xfrm>
            <a:custGeom>
              <a:avLst/>
              <a:gdLst/>
              <a:ahLst/>
              <a:cxnLst/>
              <a:rect l="l" t="t" r="r" b="b"/>
              <a:pathLst>
                <a:path w="380" h="956" extrusionOk="0">
                  <a:moveTo>
                    <a:pt x="346" y="1"/>
                  </a:moveTo>
                  <a:cubicBezTo>
                    <a:pt x="338" y="1"/>
                    <a:pt x="329" y="4"/>
                    <a:pt x="321" y="13"/>
                  </a:cubicBezTo>
                  <a:cubicBezTo>
                    <a:pt x="205" y="304"/>
                    <a:pt x="117" y="622"/>
                    <a:pt x="0" y="943"/>
                  </a:cubicBezTo>
                  <a:cubicBezTo>
                    <a:pt x="0" y="943"/>
                    <a:pt x="14" y="956"/>
                    <a:pt x="23" y="956"/>
                  </a:cubicBezTo>
                  <a:cubicBezTo>
                    <a:pt x="27" y="956"/>
                    <a:pt x="31" y="952"/>
                    <a:pt x="31" y="943"/>
                  </a:cubicBezTo>
                  <a:cubicBezTo>
                    <a:pt x="175" y="653"/>
                    <a:pt x="291" y="332"/>
                    <a:pt x="379" y="41"/>
                  </a:cubicBezTo>
                  <a:cubicBezTo>
                    <a:pt x="379" y="22"/>
                    <a:pt x="364" y="1"/>
                    <a:pt x="34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5869293" y="1437529"/>
              <a:ext cx="21983" cy="60064"/>
            </a:xfrm>
            <a:custGeom>
              <a:avLst/>
              <a:gdLst/>
              <a:ahLst/>
              <a:cxnLst/>
              <a:rect l="l" t="t" r="r" b="b"/>
              <a:pathLst>
                <a:path w="452" h="1235" extrusionOk="0">
                  <a:moveTo>
                    <a:pt x="430" y="0"/>
                  </a:moveTo>
                  <a:cubicBezTo>
                    <a:pt x="415" y="0"/>
                    <a:pt x="393" y="7"/>
                    <a:pt x="380" y="21"/>
                  </a:cubicBezTo>
                  <a:cubicBezTo>
                    <a:pt x="233" y="400"/>
                    <a:pt x="89" y="807"/>
                    <a:pt x="1" y="1213"/>
                  </a:cubicBezTo>
                  <a:cubicBezTo>
                    <a:pt x="1" y="1227"/>
                    <a:pt x="8" y="1234"/>
                    <a:pt x="16" y="1234"/>
                  </a:cubicBezTo>
                  <a:cubicBezTo>
                    <a:pt x="23" y="1234"/>
                    <a:pt x="31" y="1227"/>
                    <a:pt x="31" y="1213"/>
                  </a:cubicBezTo>
                  <a:cubicBezTo>
                    <a:pt x="175" y="807"/>
                    <a:pt x="291" y="428"/>
                    <a:pt x="438" y="21"/>
                  </a:cubicBezTo>
                  <a:cubicBezTo>
                    <a:pt x="452" y="7"/>
                    <a:pt x="444" y="0"/>
                    <a:pt x="43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5877755" y="1434660"/>
              <a:ext cx="21302" cy="75676"/>
            </a:xfrm>
            <a:custGeom>
              <a:avLst/>
              <a:gdLst/>
              <a:ahLst/>
              <a:cxnLst/>
              <a:rect l="l" t="t" r="r" b="b"/>
              <a:pathLst>
                <a:path w="438" h="1556" extrusionOk="0">
                  <a:moveTo>
                    <a:pt x="409" y="1"/>
                  </a:moveTo>
                  <a:cubicBezTo>
                    <a:pt x="394" y="1"/>
                    <a:pt x="380" y="8"/>
                    <a:pt x="380" y="22"/>
                  </a:cubicBezTo>
                  <a:cubicBezTo>
                    <a:pt x="233" y="517"/>
                    <a:pt x="117" y="1040"/>
                    <a:pt x="1" y="1533"/>
                  </a:cubicBezTo>
                  <a:cubicBezTo>
                    <a:pt x="1" y="1548"/>
                    <a:pt x="9" y="1555"/>
                    <a:pt x="16" y="1555"/>
                  </a:cubicBezTo>
                  <a:cubicBezTo>
                    <a:pt x="24" y="1555"/>
                    <a:pt x="31" y="1548"/>
                    <a:pt x="31" y="1533"/>
                  </a:cubicBezTo>
                  <a:cubicBezTo>
                    <a:pt x="206" y="1068"/>
                    <a:pt x="322" y="545"/>
                    <a:pt x="438" y="22"/>
                  </a:cubicBezTo>
                  <a:cubicBezTo>
                    <a:pt x="438" y="8"/>
                    <a:pt x="423" y="1"/>
                    <a:pt x="40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5889087" y="1417735"/>
              <a:ext cx="22664" cy="88662"/>
            </a:xfrm>
            <a:custGeom>
              <a:avLst/>
              <a:gdLst/>
              <a:ahLst/>
              <a:cxnLst/>
              <a:rect l="l" t="t" r="r" b="b"/>
              <a:pathLst>
                <a:path w="466" h="1823" extrusionOk="0">
                  <a:moveTo>
                    <a:pt x="436" y="0"/>
                  </a:moveTo>
                  <a:cubicBezTo>
                    <a:pt x="422" y="0"/>
                    <a:pt x="407" y="7"/>
                    <a:pt x="407" y="21"/>
                  </a:cubicBezTo>
                  <a:cubicBezTo>
                    <a:pt x="291" y="633"/>
                    <a:pt x="147" y="1214"/>
                    <a:pt x="0" y="1795"/>
                  </a:cubicBezTo>
                  <a:cubicBezTo>
                    <a:pt x="0" y="1823"/>
                    <a:pt x="31" y="1823"/>
                    <a:pt x="59" y="1823"/>
                  </a:cubicBezTo>
                  <a:cubicBezTo>
                    <a:pt x="233" y="1242"/>
                    <a:pt x="379" y="633"/>
                    <a:pt x="465" y="21"/>
                  </a:cubicBezTo>
                  <a:cubicBezTo>
                    <a:pt x="465" y="7"/>
                    <a:pt x="451" y="0"/>
                    <a:pt x="43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5883446" y="1380626"/>
              <a:ext cx="4329" cy="30348"/>
            </a:xfrm>
            <a:custGeom>
              <a:avLst/>
              <a:gdLst/>
              <a:ahLst/>
              <a:cxnLst/>
              <a:rect l="l" t="t" r="r" b="b"/>
              <a:pathLst>
                <a:path w="89" h="624" extrusionOk="0">
                  <a:moveTo>
                    <a:pt x="30" y="1"/>
                  </a:moveTo>
                  <a:cubicBezTo>
                    <a:pt x="30" y="203"/>
                    <a:pt x="30" y="408"/>
                    <a:pt x="0" y="610"/>
                  </a:cubicBezTo>
                  <a:cubicBezTo>
                    <a:pt x="0" y="610"/>
                    <a:pt x="14" y="623"/>
                    <a:pt x="23" y="623"/>
                  </a:cubicBezTo>
                  <a:cubicBezTo>
                    <a:pt x="27" y="623"/>
                    <a:pt x="30" y="620"/>
                    <a:pt x="30" y="610"/>
                  </a:cubicBezTo>
                  <a:cubicBezTo>
                    <a:pt x="58" y="408"/>
                    <a:pt x="89" y="203"/>
                    <a:pt x="5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5887726" y="1384809"/>
              <a:ext cx="5690" cy="50580"/>
            </a:xfrm>
            <a:custGeom>
              <a:avLst/>
              <a:gdLst/>
              <a:ahLst/>
              <a:cxnLst/>
              <a:rect l="l" t="t" r="r" b="b"/>
              <a:pathLst>
                <a:path w="117" h="1040" extrusionOk="0">
                  <a:moveTo>
                    <a:pt x="87" y="1"/>
                  </a:moveTo>
                  <a:cubicBezTo>
                    <a:pt x="59" y="350"/>
                    <a:pt x="28" y="670"/>
                    <a:pt x="1" y="1019"/>
                  </a:cubicBezTo>
                  <a:cubicBezTo>
                    <a:pt x="1" y="1033"/>
                    <a:pt x="15" y="1040"/>
                    <a:pt x="30" y="1040"/>
                  </a:cubicBezTo>
                  <a:cubicBezTo>
                    <a:pt x="44" y="1040"/>
                    <a:pt x="59" y="1033"/>
                    <a:pt x="59" y="1019"/>
                  </a:cubicBezTo>
                  <a:cubicBezTo>
                    <a:pt x="87" y="670"/>
                    <a:pt x="117" y="350"/>
                    <a:pt x="11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5894729" y="1393660"/>
              <a:ext cx="8511" cy="40221"/>
            </a:xfrm>
            <a:custGeom>
              <a:avLst/>
              <a:gdLst/>
              <a:ahLst/>
              <a:cxnLst/>
              <a:rect l="l" t="t" r="r" b="b"/>
              <a:pathLst>
                <a:path w="175" h="827" extrusionOk="0">
                  <a:moveTo>
                    <a:pt x="161" y="1"/>
                  </a:moveTo>
                  <a:cubicBezTo>
                    <a:pt x="154" y="1"/>
                    <a:pt x="147" y="8"/>
                    <a:pt x="147" y="23"/>
                  </a:cubicBezTo>
                  <a:cubicBezTo>
                    <a:pt x="117" y="284"/>
                    <a:pt x="59" y="546"/>
                    <a:pt x="1" y="779"/>
                  </a:cubicBezTo>
                  <a:cubicBezTo>
                    <a:pt x="1" y="813"/>
                    <a:pt x="20" y="827"/>
                    <a:pt x="37" y="827"/>
                  </a:cubicBezTo>
                  <a:cubicBezTo>
                    <a:pt x="49" y="827"/>
                    <a:pt x="59" y="819"/>
                    <a:pt x="59" y="807"/>
                  </a:cubicBezTo>
                  <a:cubicBezTo>
                    <a:pt x="147" y="546"/>
                    <a:pt x="175" y="284"/>
                    <a:pt x="175" y="23"/>
                  </a:cubicBezTo>
                  <a:cubicBezTo>
                    <a:pt x="175" y="8"/>
                    <a:pt x="168" y="1"/>
                    <a:pt x="16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5876442" y="1370072"/>
              <a:ext cx="5204" cy="16876"/>
            </a:xfrm>
            <a:custGeom>
              <a:avLst/>
              <a:gdLst/>
              <a:ahLst/>
              <a:cxnLst/>
              <a:rect l="l" t="t" r="r" b="b"/>
              <a:pathLst>
                <a:path w="107" h="347" extrusionOk="0">
                  <a:moveTo>
                    <a:pt x="72" y="1"/>
                  </a:moveTo>
                  <a:cubicBezTo>
                    <a:pt x="65" y="1"/>
                    <a:pt x="58" y="4"/>
                    <a:pt x="58" y="13"/>
                  </a:cubicBezTo>
                  <a:cubicBezTo>
                    <a:pt x="28" y="130"/>
                    <a:pt x="0" y="218"/>
                    <a:pt x="0" y="334"/>
                  </a:cubicBezTo>
                  <a:cubicBezTo>
                    <a:pt x="0" y="334"/>
                    <a:pt x="12" y="347"/>
                    <a:pt x="21" y="347"/>
                  </a:cubicBezTo>
                  <a:cubicBezTo>
                    <a:pt x="25" y="347"/>
                    <a:pt x="28" y="343"/>
                    <a:pt x="28" y="334"/>
                  </a:cubicBezTo>
                  <a:cubicBezTo>
                    <a:pt x="58" y="246"/>
                    <a:pt x="86" y="130"/>
                    <a:pt x="86" y="13"/>
                  </a:cubicBezTo>
                  <a:cubicBezTo>
                    <a:pt x="106" y="13"/>
                    <a:pt x="87" y="1"/>
                    <a:pt x="7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5873573" y="1364479"/>
              <a:ext cx="4231" cy="10554"/>
            </a:xfrm>
            <a:custGeom>
              <a:avLst/>
              <a:gdLst/>
              <a:ahLst/>
              <a:cxnLst/>
              <a:rect l="l" t="t" r="r" b="b"/>
              <a:pathLst>
                <a:path w="87" h="217" extrusionOk="0">
                  <a:moveTo>
                    <a:pt x="77" y="1"/>
                  </a:moveTo>
                  <a:cubicBezTo>
                    <a:pt x="73" y="1"/>
                    <a:pt x="67" y="4"/>
                    <a:pt x="59" y="12"/>
                  </a:cubicBezTo>
                  <a:cubicBezTo>
                    <a:pt x="29" y="70"/>
                    <a:pt x="1" y="128"/>
                    <a:pt x="1" y="186"/>
                  </a:cubicBezTo>
                  <a:lnTo>
                    <a:pt x="1" y="217"/>
                  </a:lnTo>
                  <a:cubicBezTo>
                    <a:pt x="59" y="159"/>
                    <a:pt x="59" y="100"/>
                    <a:pt x="87" y="42"/>
                  </a:cubicBezTo>
                  <a:cubicBezTo>
                    <a:pt x="87" y="21"/>
                    <a:pt x="87" y="1"/>
                    <a:pt x="7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5908882" y="1400761"/>
              <a:ext cx="21302" cy="84139"/>
            </a:xfrm>
            <a:custGeom>
              <a:avLst/>
              <a:gdLst/>
              <a:ahLst/>
              <a:cxnLst/>
              <a:rect l="l" t="t" r="r" b="b"/>
              <a:pathLst>
                <a:path w="438" h="1730" extrusionOk="0">
                  <a:moveTo>
                    <a:pt x="408" y="1"/>
                  </a:moveTo>
                  <a:cubicBezTo>
                    <a:pt x="394" y="1"/>
                    <a:pt x="379" y="8"/>
                    <a:pt x="379" y="22"/>
                  </a:cubicBezTo>
                  <a:cubicBezTo>
                    <a:pt x="233" y="575"/>
                    <a:pt x="116" y="1156"/>
                    <a:pt x="0" y="1707"/>
                  </a:cubicBezTo>
                  <a:cubicBezTo>
                    <a:pt x="0" y="1722"/>
                    <a:pt x="8" y="1729"/>
                    <a:pt x="15" y="1729"/>
                  </a:cubicBezTo>
                  <a:cubicBezTo>
                    <a:pt x="23" y="1729"/>
                    <a:pt x="30" y="1722"/>
                    <a:pt x="30" y="1707"/>
                  </a:cubicBezTo>
                  <a:cubicBezTo>
                    <a:pt x="175" y="1156"/>
                    <a:pt x="321" y="603"/>
                    <a:pt x="437" y="22"/>
                  </a:cubicBezTo>
                  <a:cubicBezTo>
                    <a:pt x="437" y="8"/>
                    <a:pt x="423" y="1"/>
                    <a:pt x="40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1"/>
            <p:cNvSpPr/>
            <p:nvPr/>
          </p:nvSpPr>
          <p:spPr>
            <a:xfrm>
              <a:off x="5926537" y="1395557"/>
              <a:ext cx="14931" cy="62447"/>
            </a:xfrm>
            <a:custGeom>
              <a:avLst/>
              <a:gdLst/>
              <a:ahLst/>
              <a:cxnLst/>
              <a:rect l="l" t="t" r="r" b="b"/>
              <a:pathLst>
                <a:path w="307" h="1284" extrusionOk="0">
                  <a:moveTo>
                    <a:pt x="283" y="1"/>
                  </a:moveTo>
                  <a:cubicBezTo>
                    <a:pt x="279" y="1"/>
                    <a:pt x="276" y="4"/>
                    <a:pt x="276" y="12"/>
                  </a:cubicBezTo>
                  <a:cubicBezTo>
                    <a:pt x="190" y="449"/>
                    <a:pt x="102" y="856"/>
                    <a:pt x="16" y="1263"/>
                  </a:cubicBezTo>
                  <a:cubicBezTo>
                    <a:pt x="1" y="1277"/>
                    <a:pt x="8" y="1284"/>
                    <a:pt x="19" y="1284"/>
                  </a:cubicBezTo>
                  <a:cubicBezTo>
                    <a:pt x="29" y="1284"/>
                    <a:pt x="44" y="1277"/>
                    <a:pt x="44" y="1263"/>
                  </a:cubicBezTo>
                  <a:cubicBezTo>
                    <a:pt x="190" y="884"/>
                    <a:pt x="276" y="449"/>
                    <a:pt x="307" y="43"/>
                  </a:cubicBezTo>
                  <a:cubicBezTo>
                    <a:pt x="307" y="21"/>
                    <a:pt x="291" y="1"/>
                    <a:pt x="28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1"/>
            <p:cNvSpPr/>
            <p:nvPr/>
          </p:nvSpPr>
          <p:spPr>
            <a:xfrm>
              <a:off x="5942100" y="1395557"/>
              <a:ext cx="12013" cy="44112"/>
            </a:xfrm>
            <a:custGeom>
              <a:avLst/>
              <a:gdLst/>
              <a:ahLst/>
              <a:cxnLst/>
              <a:rect l="l" t="t" r="r" b="b"/>
              <a:pathLst>
                <a:path w="247" h="907" extrusionOk="0">
                  <a:moveTo>
                    <a:pt x="201" y="1"/>
                  </a:moveTo>
                  <a:cubicBezTo>
                    <a:pt x="194" y="1"/>
                    <a:pt x="189" y="4"/>
                    <a:pt x="189" y="12"/>
                  </a:cubicBezTo>
                  <a:cubicBezTo>
                    <a:pt x="103" y="303"/>
                    <a:pt x="45" y="593"/>
                    <a:pt x="15" y="884"/>
                  </a:cubicBezTo>
                  <a:cubicBezTo>
                    <a:pt x="1" y="899"/>
                    <a:pt x="8" y="907"/>
                    <a:pt x="19" y="907"/>
                  </a:cubicBezTo>
                  <a:cubicBezTo>
                    <a:pt x="30" y="907"/>
                    <a:pt x="45" y="899"/>
                    <a:pt x="45" y="884"/>
                  </a:cubicBezTo>
                  <a:cubicBezTo>
                    <a:pt x="103" y="593"/>
                    <a:pt x="189" y="333"/>
                    <a:pt x="247" y="43"/>
                  </a:cubicBezTo>
                  <a:cubicBezTo>
                    <a:pt x="247" y="21"/>
                    <a:pt x="218" y="1"/>
                    <a:pt x="20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5954113" y="1376832"/>
              <a:ext cx="15028" cy="52915"/>
            </a:xfrm>
            <a:custGeom>
              <a:avLst/>
              <a:gdLst/>
              <a:ahLst/>
              <a:cxnLst/>
              <a:rect l="l" t="t" r="r" b="b"/>
              <a:pathLst>
                <a:path w="309" h="1088" extrusionOk="0">
                  <a:moveTo>
                    <a:pt x="282" y="1"/>
                  </a:moveTo>
                  <a:cubicBezTo>
                    <a:pt x="273" y="1"/>
                    <a:pt x="263" y="8"/>
                    <a:pt x="263" y="21"/>
                  </a:cubicBezTo>
                  <a:cubicBezTo>
                    <a:pt x="146" y="369"/>
                    <a:pt x="58" y="718"/>
                    <a:pt x="0" y="1067"/>
                  </a:cubicBezTo>
                  <a:cubicBezTo>
                    <a:pt x="0" y="1081"/>
                    <a:pt x="0" y="1088"/>
                    <a:pt x="4" y="1088"/>
                  </a:cubicBezTo>
                  <a:cubicBezTo>
                    <a:pt x="8" y="1088"/>
                    <a:pt x="15" y="1081"/>
                    <a:pt x="30" y="1067"/>
                  </a:cubicBezTo>
                  <a:cubicBezTo>
                    <a:pt x="116" y="746"/>
                    <a:pt x="205" y="369"/>
                    <a:pt x="291" y="49"/>
                  </a:cubicBezTo>
                  <a:cubicBezTo>
                    <a:pt x="308" y="15"/>
                    <a:pt x="296" y="1"/>
                    <a:pt x="28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5964034" y="1378146"/>
              <a:ext cx="14201" cy="39297"/>
            </a:xfrm>
            <a:custGeom>
              <a:avLst/>
              <a:gdLst/>
              <a:ahLst/>
              <a:cxnLst/>
              <a:rect l="l" t="t" r="r" b="b"/>
              <a:pathLst>
                <a:path w="292" h="808" extrusionOk="0">
                  <a:moveTo>
                    <a:pt x="273" y="1"/>
                  </a:moveTo>
                  <a:cubicBezTo>
                    <a:pt x="261" y="1"/>
                    <a:pt x="247" y="8"/>
                    <a:pt x="233" y="22"/>
                  </a:cubicBezTo>
                  <a:cubicBezTo>
                    <a:pt x="145" y="254"/>
                    <a:pt x="87" y="517"/>
                    <a:pt x="1" y="777"/>
                  </a:cubicBezTo>
                  <a:cubicBezTo>
                    <a:pt x="1" y="807"/>
                    <a:pt x="28" y="807"/>
                    <a:pt x="28" y="807"/>
                  </a:cubicBezTo>
                  <a:lnTo>
                    <a:pt x="291" y="22"/>
                  </a:lnTo>
                  <a:cubicBezTo>
                    <a:pt x="291" y="8"/>
                    <a:pt x="284" y="1"/>
                    <a:pt x="2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5971038" y="1380966"/>
              <a:ext cx="12840" cy="34239"/>
            </a:xfrm>
            <a:custGeom>
              <a:avLst/>
              <a:gdLst/>
              <a:ahLst/>
              <a:cxnLst/>
              <a:rect l="l" t="t" r="r" b="b"/>
              <a:pathLst>
                <a:path w="264" h="704" extrusionOk="0">
                  <a:moveTo>
                    <a:pt x="245" y="1"/>
                  </a:moveTo>
                  <a:cubicBezTo>
                    <a:pt x="234" y="1"/>
                    <a:pt x="219" y="8"/>
                    <a:pt x="205" y="22"/>
                  </a:cubicBezTo>
                  <a:cubicBezTo>
                    <a:pt x="147" y="226"/>
                    <a:pt x="59" y="459"/>
                    <a:pt x="1" y="691"/>
                  </a:cubicBezTo>
                  <a:cubicBezTo>
                    <a:pt x="1" y="691"/>
                    <a:pt x="14" y="704"/>
                    <a:pt x="23" y="704"/>
                  </a:cubicBezTo>
                  <a:cubicBezTo>
                    <a:pt x="28" y="704"/>
                    <a:pt x="31" y="701"/>
                    <a:pt x="31" y="691"/>
                  </a:cubicBezTo>
                  <a:cubicBezTo>
                    <a:pt x="117" y="487"/>
                    <a:pt x="205" y="254"/>
                    <a:pt x="263" y="22"/>
                  </a:cubicBezTo>
                  <a:cubicBezTo>
                    <a:pt x="263" y="8"/>
                    <a:pt x="256" y="1"/>
                    <a:pt x="24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5981008" y="1375811"/>
              <a:ext cx="14153" cy="39832"/>
            </a:xfrm>
            <a:custGeom>
              <a:avLst/>
              <a:gdLst/>
              <a:ahLst/>
              <a:cxnLst/>
              <a:rect l="l" t="t" r="r" b="b"/>
              <a:pathLst>
                <a:path w="291" h="819" extrusionOk="0">
                  <a:moveTo>
                    <a:pt x="245" y="0"/>
                  </a:moveTo>
                  <a:cubicBezTo>
                    <a:pt x="238" y="0"/>
                    <a:pt x="233" y="3"/>
                    <a:pt x="233" y="12"/>
                  </a:cubicBezTo>
                  <a:cubicBezTo>
                    <a:pt x="144" y="274"/>
                    <a:pt x="58" y="535"/>
                    <a:pt x="0" y="797"/>
                  </a:cubicBezTo>
                  <a:cubicBezTo>
                    <a:pt x="0" y="811"/>
                    <a:pt x="7" y="818"/>
                    <a:pt x="18" y="818"/>
                  </a:cubicBezTo>
                  <a:cubicBezTo>
                    <a:pt x="29" y="818"/>
                    <a:pt x="43" y="811"/>
                    <a:pt x="58" y="797"/>
                  </a:cubicBezTo>
                  <a:cubicBezTo>
                    <a:pt x="116" y="535"/>
                    <a:pt x="202" y="302"/>
                    <a:pt x="291" y="42"/>
                  </a:cubicBezTo>
                  <a:cubicBezTo>
                    <a:pt x="291" y="20"/>
                    <a:pt x="262" y="0"/>
                    <a:pt x="24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5992291" y="1372942"/>
              <a:ext cx="11381" cy="36039"/>
            </a:xfrm>
            <a:custGeom>
              <a:avLst/>
              <a:gdLst/>
              <a:ahLst/>
              <a:cxnLst/>
              <a:rect l="l" t="t" r="r" b="b"/>
              <a:pathLst>
                <a:path w="234" h="741" extrusionOk="0">
                  <a:moveTo>
                    <a:pt x="187" y="1"/>
                  </a:moveTo>
                  <a:cubicBezTo>
                    <a:pt x="180" y="1"/>
                    <a:pt x="175" y="4"/>
                    <a:pt x="175" y="12"/>
                  </a:cubicBezTo>
                  <a:lnTo>
                    <a:pt x="1" y="710"/>
                  </a:lnTo>
                  <a:cubicBezTo>
                    <a:pt x="1" y="740"/>
                    <a:pt x="29" y="740"/>
                    <a:pt x="29" y="740"/>
                  </a:cubicBezTo>
                  <a:cubicBezTo>
                    <a:pt x="87" y="508"/>
                    <a:pt x="175" y="275"/>
                    <a:pt x="233" y="43"/>
                  </a:cubicBezTo>
                  <a:cubicBezTo>
                    <a:pt x="233" y="21"/>
                    <a:pt x="204" y="1"/>
                    <a:pt x="1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6003623" y="1365549"/>
              <a:ext cx="11332" cy="33461"/>
            </a:xfrm>
            <a:custGeom>
              <a:avLst/>
              <a:gdLst/>
              <a:ahLst/>
              <a:cxnLst/>
              <a:rect l="l" t="t" r="r" b="b"/>
              <a:pathLst>
                <a:path w="233" h="688" extrusionOk="0">
                  <a:moveTo>
                    <a:pt x="197" y="0"/>
                  </a:moveTo>
                  <a:cubicBezTo>
                    <a:pt x="185" y="0"/>
                    <a:pt x="174" y="8"/>
                    <a:pt x="174" y="20"/>
                  </a:cubicBezTo>
                  <a:cubicBezTo>
                    <a:pt x="86" y="223"/>
                    <a:pt x="28" y="455"/>
                    <a:pt x="0" y="660"/>
                  </a:cubicBezTo>
                  <a:cubicBezTo>
                    <a:pt x="0" y="687"/>
                    <a:pt x="28" y="687"/>
                    <a:pt x="58" y="687"/>
                  </a:cubicBezTo>
                  <a:cubicBezTo>
                    <a:pt x="86" y="455"/>
                    <a:pt x="144" y="253"/>
                    <a:pt x="233" y="48"/>
                  </a:cubicBezTo>
                  <a:cubicBezTo>
                    <a:pt x="233" y="14"/>
                    <a:pt x="213" y="0"/>
                    <a:pt x="19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6014907" y="1359324"/>
              <a:ext cx="12207" cy="29862"/>
            </a:xfrm>
            <a:custGeom>
              <a:avLst/>
              <a:gdLst/>
              <a:ahLst/>
              <a:cxnLst/>
              <a:rect l="l" t="t" r="r" b="b"/>
              <a:pathLst>
                <a:path w="251" h="614" extrusionOk="0">
                  <a:moveTo>
                    <a:pt x="220" y="0"/>
                  </a:moveTo>
                  <a:cubicBezTo>
                    <a:pt x="211" y="0"/>
                    <a:pt x="203" y="10"/>
                    <a:pt x="203" y="32"/>
                  </a:cubicBezTo>
                  <a:cubicBezTo>
                    <a:pt x="87" y="176"/>
                    <a:pt x="28" y="381"/>
                    <a:pt x="1" y="583"/>
                  </a:cubicBezTo>
                  <a:cubicBezTo>
                    <a:pt x="1" y="613"/>
                    <a:pt x="28" y="613"/>
                    <a:pt x="28" y="613"/>
                  </a:cubicBezTo>
                  <a:cubicBezTo>
                    <a:pt x="87" y="409"/>
                    <a:pt x="175" y="234"/>
                    <a:pt x="233" y="60"/>
                  </a:cubicBezTo>
                  <a:cubicBezTo>
                    <a:pt x="250" y="24"/>
                    <a:pt x="235" y="0"/>
                    <a:pt x="22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6027552" y="1362728"/>
              <a:ext cx="6566" cy="17946"/>
            </a:xfrm>
            <a:custGeom>
              <a:avLst/>
              <a:gdLst/>
              <a:ahLst/>
              <a:cxnLst/>
              <a:rect l="l" t="t" r="r" b="b"/>
              <a:pathLst>
                <a:path w="135" h="369" extrusionOk="0">
                  <a:moveTo>
                    <a:pt x="109" y="0"/>
                  </a:moveTo>
                  <a:cubicBezTo>
                    <a:pt x="99" y="0"/>
                    <a:pt x="89" y="8"/>
                    <a:pt x="89" y="20"/>
                  </a:cubicBezTo>
                  <a:cubicBezTo>
                    <a:pt x="31" y="136"/>
                    <a:pt x="31" y="253"/>
                    <a:pt x="1" y="339"/>
                  </a:cubicBezTo>
                  <a:cubicBezTo>
                    <a:pt x="1" y="369"/>
                    <a:pt x="31" y="369"/>
                    <a:pt x="31" y="369"/>
                  </a:cubicBezTo>
                  <a:cubicBezTo>
                    <a:pt x="59" y="253"/>
                    <a:pt x="117" y="136"/>
                    <a:pt x="117" y="48"/>
                  </a:cubicBezTo>
                  <a:cubicBezTo>
                    <a:pt x="135" y="1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6041705" y="1358838"/>
              <a:ext cx="5690" cy="19016"/>
            </a:xfrm>
            <a:custGeom>
              <a:avLst/>
              <a:gdLst/>
              <a:ahLst/>
              <a:cxnLst/>
              <a:rect l="l" t="t" r="r" b="b"/>
              <a:pathLst>
                <a:path w="117" h="391" extrusionOk="0">
                  <a:moveTo>
                    <a:pt x="94" y="0"/>
                  </a:moveTo>
                  <a:cubicBezTo>
                    <a:pt x="91" y="0"/>
                    <a:pt x="89" y="4"/>
                    <a:pt x="89" y="12"/>
                  </a:cubicBezTo>
                  <a:cubicBezTo>
                    <a:pt x="31" y="128"/>
                    <a:pt x="0" y="244"/>
                    <a:pt x="0" y="361"/>
                  </a:cubicBezTo>
                  <a:cubicBezTo>
                    <a:pt x="0" y="391"/>
                    <a:pt x="31" y="391"/>
                    <a:pt x="31" y="391"/>
                  </a:cubicBezTo>
                  <a:lnTo>
                    <a:pt x="117" y="42"/>
                  </a:lnTo>
                  <a:cubicBezTo>
                    <a:pt x="117" y="21"/>
                    <a:pt x="103" y="0"/>
                    <a:pt x="9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6050167" y="1355968"/>
              <a:ext cx="6712" cy="18724"/>
            </a:xfrm>
            <a:custGeom>
              <a:avLst/>
              <a:gdLst/>
              <a:ahLst/>
              <a:cxnLst/>
              <a:rect l="l" t="t" r="r" b="b"/>
              <a:pathLst>
                <a:path w="138" h="385" extrusionOk="0">
                  <a:moveTo>
                    <a:pt x="103" y="0"/>
                  </a:moveTo>
                  <a:cubicBezTo>
                    <a:pt x="96" y="0"/>
                    <a:pt x="89" y="4"/>
                    <a:pt x="89" y="13"/>
                  </a:cubicBezTo>
                  <a:lnTo>
                    <a:pt x="1" y="361"/>
                  </a:lnTo>
                  <a:cubicBezTo>
                    <a:pt x="1" y="377"/>
                    <a:pt x="1" y="384"/>
                    <a:pt x="5" y="384"/>
                  </a:cubicBezTo>
                  <a:cubicBezTo>
                    <a:pt x="8" y="384"/>
                    <a:pt x="16" y="377"/>
                    <a:pt x="31" y="361"/>
                  </a:cubicBezTo>
                  <a:cubicBezTo>
                    <a:pt x="59" y="275"/>
                    <a:pt x="89" y="129"/>
                    <a:pt x="117" y="13"/>
                  </a:cubicBezTo>
                  <a:cubicBezTo>
                    <a:pt x="137" y="13"/>
                    <a:pt x="118" y="0"/>
                    <a:pt x="1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6057754" y="1347506"/>
              <a:ext cx="10894" cy="25290"/>
            </a:xfrm>
            <a:custGeom>
              <a:avLst/>
              <a:gdLst/>
              <a:ahLst/>
              <a:cxnLst/>
              <a:rect l="l" t="t" r="r" b="b"/>
              <a:pathLst>
                <a:path w="224" h="520" extrusionOk="0">
                  <a:moveTo>
                    <a:pt x="190" y="1"/>
                  </a:moveTo>
                  <a:cubicBezTo>
                    <a:pt x="182" y="1"/>
                    <a:pt x="174" y="4"/>
                    <a:pt x="166" y="12"/>
                  </a:cubicBezTo>
                  <a:cubicBezTo>
                    <a:pt x="107" y="187"/>
                    <a:pt x="49" y="333"/>
                    <a:pt x="19" y="508"/>
                  </a:cubicBezTo>
                  <a:cubicBezTo>
                    <a:pt x="107" y="361"/>
                    <a:pt x="166" y="187"/>
                    <a:pt x="224" y="43"/>
                  </a:cubicBezTo>
                  <a:cubicBezTo>
                    <a:pt x="224" y="21"/>
                    <a:pt x="208" y="1"/>
                    <a:pt x="190" y="1"/>
                  </a:cubicBezTo>
                  <a:close/>
                  <a:moveTo>
                    <a:pt x="19" y="508"/>
                  </a:moveTo>
                  <a:cubicBezTo>
                    <a:pt x="1" y="508"/>
                    <a:pt x="7" y="520"/>
                    <a:pt x="13" y="520"/>
                  </a:cubicBezTo>
                  <a:cubicBezTo>
                    <a:pt x="16" y="520"/>
                    <a:pt x="19" y="517"/>
                    <a:pt x="19" y="508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072783" y="1341426"/>
              <a:ext cx="7198" cy="25728"/>
            </a:xfrm>
            <a:custGeom>
              <a:avLst/>
              <a:gdLst/>
              <a:ahLst/>
              <a:cxnLst/>
              <a:rect l="l" t="t" r="r" b="b"/>
              <a:pathLst>
                <a:path w="148" h="529" extrusionOk="0">
                  <a:moveTo>
                    <a:pt x="132" y="0"/>
                  </a:moveTo>
                  <a:cubicBezTo>
                    <a:pt x="124" y="0"/>
                    <a:pt x="117" y="7"/>
                    <a:pt x="117" y="21"/>
                  </a:cubicBezTo>
                  <a:cubicBezTo>
                    <a:pt x="59" y="168"/>
                    <a:pt x="31" y="342"/>
                    <a:pt x="1" y="516"/>
                  </a:cubicBezTo>
                  <a:cubicBezTo>
                    <a:pt x="1" y="516"/>
                    <a:pt x="14" y="529"/>
                    <a:pt x="23" y="529"/>
                  </a:cubicBezTo>
                  <a:cubicBezTo>
                    <a:pt x="28" y="529"/>
                    <a:pt x="31" y="526"/>
                    <a:pt x="31" y="516"/>
                  </a:cubicBezTo>
                  <a:cubicBezTo>
                    <a:pt x="59" y="342"/>
                    <a:pt x="117" y="196"/>
                    <a:pt x="147" y="21"/>
                  </a:cubicBezTo>
                  <a:cubicBezTo>
                    <a:pt x="147" y="7"/>
                    <a:pt x="140" y="0"/>
                    <a:pt x="13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6083434" y="1335785"/>
              <a:ext cx="10651" cy="27576"/>
            </a:xfrm>
            <a:custGeom>
              <a:avLst/>
              <a:gdLst/>
              <a:ahLst/>
              <a:cxnLst/>
              <a:rect l="l" t="t" r="r" b="b"/>
              <a:pathLst>
                <a:path w="219" h="567" extrusionOk="0">
                  <a:moveTo>
                    <a:pt x="190" y="0"/>
                  </a:moveTo>
                  <a:cubicBezTo>
                    <a:pt x="175" y="0"/>
                    <a:pt x="161" y="7"/>
                    <a:pt x="161" y="21"/>
                  </a:cubicBezTo>
                  <a:cubicBezTo>
                    <a:pt x="102" y="195"/>
                    <a:pt x="44" y="370"/>
                    <a:pt x="14" y="544"/>
                  </a:cubicBezTo>
                  <a:cubicBezTo>
                    <a:pt x="0" y="559"/>
                    <a:pt x="8" y="567"/>
                    <a:pt x="19" y="567"/>
                  </a:cubicBezTo>
                  <a:cubicBezTo>
                    <a:pt x="30" y="567"/>
                    <a:pt x="44" y="559"/>
                    <a:pt x="44" y="544"/>
                  </a:cubicBezTo>
                  <a:lnTo>
                    <a:pt x="219" y="21"/>
                  </a:lnTo>
                  <a:cubicBezTo>
                    <a:pt x="219" y="7"/>
                    <a:pt x="204" y="0"/>
                    <a:pt x="1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6098219" y="1331991"/>
              <a:ext cx="11381" cy="26117"/>
            </a:xfrm>
            <a:custGeom>
              <a:avLst/>
              <a:gdLst/>
              <a:ahLst/>
              <a:cxnLst/>
              <a:rect l="l" t="t" r="r" b="b"/>
              <a:pathLst>
                <a:path w="234" h="537" extrusionOk="0">
                  <a:moveTo>
                    <a:pt x="211" y="0"/>
                  </a:moveTo>
                  <a:cubicBezTo>
                    <a:pt x="208" y="0"/>
                    <a:pt x="205" y="4"/>
                    <a:pt x="205" y="13"/>
                  </a:cubicBezTo>
                  <a:cubicBezTo>
                    <a:pt x="89" y="157"/>
                    <a:pt x="31" y="331"/>
                    <a:pt x="31" y="506"/>
                  </a:cubicBezTo>
                  <a:cubicBezTo>
                    <a:pt x="1" y="536"/>
                    <a:pt x="31" y="536"/>
                    <a:pt x="31" y="536"/>
                  </a:cubicBezTo>
                  <a:cubicBezTo>
                    <a:pt x="89" y="362"/>
                    <a:pt x="147" y="187"/>
                    <a:pt x="233" y="41"/>
                  </a:cubicBezTo>
                  <a:cubicBezTo>
                    <a:pt x="233" y="21"/>
                    <a:pt x="219" y="0"/>
                    <a:pt x="21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6111010" y="1319200"/>
              <a:ext cx="8511" cy="31759"/>
            </a:xfrm>
            <a:custGeom>
              <a:avLst/>
              <a:gdLst/>
              <a:ahLst/>
              <a:cxnLst/>
              <a:rect l="l" t="t" r="r" b="b"/>
              <a:pathLst>
                <a:path w="175" h="653" extrusionOk="0">
                  <a:moveTo>
                    <a:pt x="152" y="1"/>
                  </a:moveTo>
                  <a:cubicBezTo>
                    <a:pt x="148" y="1"/>
                    <a:pt x="144" y="4"/>
                    <a:pt x="144" y="13"/>
                  </a:cubicBezTo>
                  <a:cubicBezTo>
                    <a:pt x="86" y="218"/>
                    <a:pt x="28" y="420"/>
                    <a:pt x="0" y="653"/>
                  </a:cubicBezTo>
                  <a:lnTo>
                    <a:pt x="28" y="653"/>
                  </a:lnTo>
                  <a:cubicBezTo>
                    <a:pt x="86" y="450"/>
                    <a:pt x="144" y="246"/>
                    <a:pt x="175" y="13"/>
                  </a:cubicBezTo>
                  <a:cubicBezTo>
                    <a:pt x="175" y="13"/>
                    <a:pt x="161" y="1"/>
                    <a:pt x="15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6120834" y="1310786"/>
              <a:ext cx="12402" cy="31710"/>
            </a:xfrm>
            <a:custGeom>
              <a:avLst/>
              <a:gdLst/>
              <a:ahLst/>
              <a:cxnLst/>
              <a:rect l="l" t="t" r="r" b="b"/>
              <a:pathLst>
                <a:path w="255" h="652" extrusionOk="0">
                  <a:moveTo>
                    <a:pt x="216" y="1"/>
                  </a:moveTo>
                  <a:cubicBezTo>
                    <a:pt x="210" y="1"/>
                    <a:pt x="205" y="4"/>
                    <a:pt x="205" y="12"/>
                  </a:cubicBezTo>
                  <a:cubicBezTo>
                    <a:pt x="117" y="217"/>
                    <a:pt x="59" y="419"/>
                    <a:pt x="1" y="623"/>
                  </a:cubicBezTo>
                  <a:cubicBezTo>
                    <a:pt x="1" y="651"/>
                    <a:pt x="31" y="651"/>
                    <a:pt x="31" y="651"/>
                  </a:cubicBezTo>
                  <a:cubicBezTo>
                    <a:pt x="117" y="449"/>
                    <a:pt x="175" y="244"/>
                    <a:pt x="233" y="42"/>
                  </a:cubicBezTo>
                  <a:cubicBezTo>
                    <a:pt x="254" y="21"/>
                    <a:pt x="231" y="1"/>
                    <a:pt x="21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134987" y="1304658"/>
              <a:ext cx="7830" cy="30008"/>
            </a:xfrm>
            <a:custGeom>
              <a:avLst/>
              <a:gdLst/>
              <a:ahLst/>
              <a:cxnLst/>
              <a:rect l="l" t="t" r="r" b="b"/>
              <a:pathLst>
                <a:path w="161" h="617" extrusionOk="0">
                  <a:moveTo>
                    <a:pt x="142" y="1"/>
                  </a:moveTo>
                  <a:cubicBezTo>
                    <a:pt x="131" y="1"/>
                    <a:pt x="116" y="8"/>
                    <a:pt x="116" y="22"/>
                  </a:cubicBezTo>
                  <a:cubicBezTo>
                    <a:pt x="58" y="196"/>
                    <a:pt x="30" y="401"/>
                    <a:pt x="0" y="603"/>
                  </a:cubicBezTo>
                  <a:cubicBezTo>
                    <a:pt x="0" y="603"/>
                    <a:pt x="14" y="616"/>
                    <a:pt x="31" y="616"/>
                  </a:cubicBezTo>
                  <a:cubicBezTo>
                    <a:pt x="39" y="616"/>
                    <a:pt x="49" y="613"/>
                    <a:pt x="58" y="603"/>
                  </a:cubicBezTo>
                  <a:cubicBezTo>
                    <a:pt x="88" y="401"/>
                    <a:pt x="116" y="226"/>
                    <a:pt x="147" y="22"/>
                  </a:cubicBezTo>
                  <a:cubicBezTo>
                    <a:pt x="161" y="8"/>
                    <a:pt x="153" y="1"/>
                    <a:pt x="14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146270" y="1307479"/>
              <a:ext cx="5690" cy="21545"/>
            </a:xfrm>
            <a:custGeom>
              <a:avLst/>
              <a:gdLst/>
              <a:ahLst/>
              <a:cxnLst/>
              <a:rect l="l" t="t" r="r" b="b"/>
              <a:pathLst>
                <a:path w="117" h="443" extrusionOk="0">
                  <a:moveTo>
                    <a:pt x="103" y="1"/>
                  </a:moveTo>
                  <a:cubicBezTo>
                    <a:pt x="96" y="1"/>
                    <a:pt x="89" y="8"/>
                    <a:pt x="89" y="22"/>
                  </a:cubicBezTo>
                  <a:cubicBezTo>
                    <a:pt x="59" y="80"/>
                    <a:pt x="59" y="168"/>
                    <a:pt x="31" y="226"/>
                  </a:cubicBezTo>
                  <a:cubicBezTo>
                    <a:pt x="31" y="285"/>
                    <a:pt x="1" y="371"/>
                    <a:pt x="1" y="429"/>
                  </a:cubicBezTo>
                  <a:cubicBezTo>
                    <a:pt x="1" y="429"/>
                    <a:pt x="14" y="442"/>
                    <a:pt x="23" y="442"/>
                  </a:cubicBezTo>
                  <a:cubicBezTo>
                    <a:pt x="27" y="442"/>
                    <a:pt x="31" y="439"/>
                    <a:pt x="31" y="429"/>
                  </a:cubicBezTo>
                  <a:cubicBezTo>
                    <a:pt x="59" y="401"/>
                    <a:pt x="89" y="312"/>
                    <a:pt x="89" y="254"/>
                  </a:cubicBezTo>
                  <a:cubicBezTo>
                    <a:pt x="117" y="168"/>
                    <a:pt x="117" y="110"/>
                    <a:pt x="117" y="22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6156241" y="1293375"/>
              <a:ext cx="7052" cy="33607"/>
            </a:xfrm>
            <a:custGeom>
              <a:avLst/>
              <a:gdLst/>
              <a:ahLst/>
              <a:cxnLst/>
              <a:rect l="l" t="t" r="r" b="b"/>
              <a:pathLst>
                <a:path w="145" h="691" extrusionOk="0">
                  <a:moveTo>
                    <a:pt x="115" y="0"/>
                  </a:moveTo>
                  <a:cubicBezTo>
                    <a:pt x="101" y="0"/>
                    <a:pt x="86" y="7"/>
                    <a:pt x="86" y="21"/>
                  </a:cubicBezTo>
                  <a:cubicBezTo>
                    <a:pt x="58" y="138"/>
                    <a:pt x="58" y="254"/>
                    <a:pt x="28" y="370"/>
                  </a:cubicBezTo>
                  <a:cubicBezTo>
                    <a:pt x="28" y="486"/>
                    <a:pt x="0" y="575"/>
                    <a:pt x="0" y="691"/>
                  </a:cubicBezTo>
                  <a:lnTo>
                    <a:pt x="28" y="691"/>
                  </a:lnTo>
                  <a:cubicBezTo>
                    <a:pt x="58" y="575"/>
                    <a:pt x="58" y="486"/>
                    <a:pt x="86" y="370"/>
                  </a:cubicBezTo>
                  <a:cubicBezTo>
                    <a:pt x="116" y="254"/>
                    <a:pt x="116" y="138"/>
                    <a:pt x="144" y="21"/>
                  </a:cubicBezTo>
                  <a:cubicBezTo>
                    <a:pt x="144" y="7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6166065" y="1282043"/>
              <a:ext cx="5690" cy="42118"/>
            </a:xfrm>
            <a:custGeom>
              <a:avLst/>
              <a:gdLst/>
              <a:ahLst/>
              <a:cxnLst/>
              <a:rect l="l" t="t" r="r" b="b"/>
              <a:pathLst>
                <a:path w="117" h="866" extrusionOk="0">
                  <a:moveTo>
                    <a:pt x="88" y="1"/>
                  </a:moveTo>
                  <a:cubicBezTo>
                    <a:pt x="73" y="1"/>
                    <a:pt x="59" y="8"/>
                    <a:pt x="59" y="22"/>
                  </a:cubicBezTo>
                  <a:cubicBezTo>
                    <a:pt x="31" y="285"/>
                    <a:pt x="0" y="575"/>
                    <a:pt x="0" y="866"/>
                  </a:cubicBezTo>
                  <a:lnTo>
                    <a:pt x="31" y="866"/>
                  </a:lnTo>
                  <a:cubicBezTo>
                    <a:pt x="59" y="575"/>
                    <a:pt x="89" y="312"/>
                    <a:pt x="117" y="22"/>
                  </a:cubicBezTo>
                  <a:cubicBezTo>
                    <a:pt x="117" y="8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6180169" y="1269300"/>
              <a:ext cx="5739" cy="47760"/>
            </a:xfrm>
            <a:custGeom>
              <a:avLst/>
              <a:gdLst/>
              <a:ahLst/>
              <a:cxnLst/>
              <a:rect l="l" t="t" r="r" b="b"/>
              <a:pathLst>
                <a:path w="118" h="982" extrusionOk="0">
                  <a:moveTo>
                    <a:pt x="88" y="1"/>
                  </a:moveTo>
                  <a:cubicBezTo>
                    <a:pt x="74" y="1"/>
                    <a:pt x="59" y="8"/>
                    <a:pt x="59" y="24"/>
                  </a:cubicBezTo>
                  <a:cubicBezTo>
                    <a:pt x="31" y="342"/>
                    <a:pt x="1" y="663"/>
                    <a:pt x="1" y="981"/>
                  </a:cubicBezTo>
                  <a:lnTo>
                    <a:pt x="31" y="981"/>
                  </a:lnTo>
                  <a:lnTo>
                    <a:pt x="117" y="24"/>
                  </a:lnTo>
                  <a:cubicBezTo>
                    <a:pt x="117" y="8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6161882" y="1207145"/>
              <a:ext cx="7052" cy="27625"/>
            </a:xfrm>
            <a:custGeom>
              <a:avLst/>
              <a:gdLst/>
              <a:ahLst/>
              <a:cxnLst/>
              <a:rect l="l" t="t" r="r" b="b"/>
              <a:pathLst>
                <a:path w="145" h="568" extrusionOk="0">
                  <a:moveTo>
                    <a:pt x="32" y="0"/>
                  </a:moveTo>
                  <a:cubicBezTo>
                    <a:pt x="28" y="0"/>
                    <a:pt x="28" y="8"/>
                    <a:pt x="28" y="23"/>
                  </a:cubicBezTo>
                  <a:cubicBezTo>
                    <a:pt x="0" y="197"/>
                    <a:pt x="58" y="372"/>
                    <a:pt x="117" y="546"/>
                  </a:cubicBezTo>
                  <a:cubicBezTo>
                    <a:pt x="117" y="560"/>
                    <a:pt x="124" y="567"/>
                    <a:pt x="131" y="567"/>
                  </a:cubicBezTo>
                  <a:cubicBezTo>
                    <a:pt x="138" y="567"/>
                    <a:pt x="145" y="560"/>
                    <a:pt x="145" y="546"/>
                  </a:cubicBezTo>
                  <a:cubicBezTo>
                    <a:pt x="86" y="372"/>
                    <a:pt x="58" y="197"/>
                    <a:pt x="58" y="23"/>
                  </a:cubicBezTo>
                  <a:cubicBezTo>
                    <a:pt x="43" y="8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6174528" y="1272170"/>
              <a:ext cx="2869" cy="46933"/>
            </a:xfrm>
            <a:custGeom>
              <a:avLst/>
              <a:gdLst/>
              <a:ahLst/>
              <a:cxnLst/>
              <a:rect l="l" t="t" r="r" b="b"/>
              <a:pathLst>
                <a:path w="59" h="965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lnTo>
                    <a:pt x="1" y="952"/>
                  </a:lnTo>
                  <a:cubicBezTo>
                    <a:pt x="1" y="962"/>
                    <a:pt x="4" y="965"/>
                    <a:pt x="9" y="965"/>
                  </a:cubicBezTo>
                  <a:cubicBezTo>
                    <a:pt x="18" y="965"/>
                    <a:pt x="31" y="952"/>
                    <a:pt x="31" y="952"/>
                  </a:cubicBezTo>
                  <a:cubicBezTo>
                    <a:pt x="59" y="632"/>
                    <a:pt x="59" y="341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6187319" y="1226939"/>
              <a:ext cx="7052" cy="78789"/>
            </a:xfrm>
            <a:custGeom>
              <a:avLst/>
              <a:gdLst/>
              <a:ahLst/>
              <a:cxnLst/>
              <a:rect l="l" t="t" r="r" b="b"/>
              <a:pathLst>
                <a:path w="145" h="1620" extrusionOk="0">
                  <a:moveTo>
                    <a:pt x="127" y="0"/>
                  </a:moveTo>
                  <a:cubicBezTo>
                    <a:pt x="116" y="0"/>
                    <a:pt x="102" y="8"/>
                    <a:pt x="86" y="23"/>
                  </a:cubicBezTo>
                  <a:cubicBezTo>
                    <a:pt x="86" y="313"/>
                    <a:pt x="59" y="574"/>
                    <a:pt x="59" y="864"/>
                  </a:cubicBezTo>
                  <a:cubicBezTo>
                    <a:pt x="28" y="1097"/>
                    <a:pt x="0" y="1387"/>
                    <a:pt x="59" y="1620"/>
                  </a:cubicBezTo>
                  <a:cubicBezTo>
                    <a:pt x="86" y="1359"/>
                    <a:pt x="86" y="1097"/>
                    <a:pt x="86" y="864"/>
                  </a:cubicBezTo>
                  <a:cubicBezTo>
                    <a:pt x="117" y="574"/>
                    <a:pt x="117" y="313"/>
                    <a:pt x="145" y="23"/>
                  </a:cubicBezTo>
                  <a:cubicBezTo>
                    <a:pt x="145" y="8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6195781" y="1240703"/>
              <a:ext cx="5690" cy="54860"/>
            </a:xfrm>
            <a:custGeom>
              <a:avLst/>
              <a:gdLst/>
              <a:ahLst/>
              <a:cxnLst/>
              <a:rect l="l" t="t" r="r" b="b"/>
              <a:pathLst>
                <a:path w="117" h="1128" extrusionOk="0">
                  <a:moveTo>
                    <a:pt x="59" y="0"/>
                  </a:moveTo>
                  <a:cubicBezTo>
                    <a:pt x="29" y="379"/>
                    <a:pt x="1" y="728"/>
                    <a:pt x="1" y="1104"/>
                  </a:cubicBezTo>
                  <a:cubicBezTo>
                    <a:pt x="1" y="1119"/>
                    <a:pt x="15" y="1127"/>
                    <a:pt x="30" y="1127"/>
                  </a:cubicBezTo>
                  <a:cubicBezTo>
                    <a:pt x="44" y="1127"/>
                    <a:pt x="59" y="1119"/>
                    <a:pt x="59" y="1104"/>
                  </a:cubicBezTo>
                  <a:cubicBezTo>
                    <a:pt x="59" y="728"/>
                    <a:pt x="87" y="379"/>
                    <a:pt x="11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6183039" y="1221298"/>
              <a:ext cx="2869" cy="34677"/>
            </a:xfrm>
            <a:custGeom>
              <a:avLst/>
              <a:gdLst/>
              <a:ahLst/>
              <a:cxnLst/>
              <a:rect l="l" t="t" r="r" b="b"/>
              <a:pathLst>
                <a:path w="59" h="713" extrusionOk="0">
                  <a:moveTo>
                    <a:pt x="44" y="0"/>
                  </a:moveTo>
                  <a:cubicBezTo>
                    <a:pt x="37" y="0"/>
                    <a:pt x="30" y="8"/>
                    <a:pt x="30" y="23"/>
                  </a:cubicBezTo>
                  <a:cubicBezTo>
                    <a:pt x="0" y="225"/>
                    <a:pt x="0" y="457"/>
                    <a:pt x="0" y="690"/>
                  </a:cubicBezTo>
                  <a:cubicBezTo>
                    <a:pt x="0" y="705"/>
                    <a:pt x="8" y="712"/>
                    <a:pt x="15" y="712"/>
                  </a:cubicBezTo>
                  <a:cubicBezTo>
                    <a:pt x="23" y="712"/>
                    <a:pt x="30" y="705"/>
                    <a:pt x="30" y="690"/>
                  </a:cubicBezTo>
                  <a:cubicBezTo>
                    <a:pt x="58" y="457"/>
                    <a:pt x="58" y="225"/>
                    <a:pt x="58" y="23"/>
                  </a:cubicBezTo>
                  <a:cubicBezTo>
                    <a:pt x="58" y="8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6175987" y="1216726"/>
              <a:ext cx="4231" cy="43480"/>
            </a:xfrm>
            <a:custGeom>
              <a:avLst/>
              <a:gdLst/>
              <a:ahLst/>
              <a:cxnLst/>
              <a:rect l="l" t="t" r="r" b="b"/>
              <a:pathLst>
                <a:path w="87" h="894" extrusionOk="0">
                  <a:moveTo>
                    <a:pt x="1" y="0"/>
                  </a:moveTo>
                  <a:cubicBezTo>
                    <a:pt x="29" y="291"/>
                    <a:pt x="29" y="582"/>
                    <a:pt x="59" y="872"/>
                  </a:cubicBezTo>
                  <a:cubicBezTo>
                    <a:pt x="59" y="886"/>
                    <a:pt x="66" y="893"/>
                    <a:pt x="73" y="893"/>
                  </a:cubicBezTo>
                  <a:cubicBezTo>
                    <a:pt x="80" y="893"/>
                    <a:pt x="87" y="886"/>
                    <a:pt x="87" y="872"/>
                  </a:cubicBezTo>
                  <a:cubicBezTo>
                    <a:pt x="87" y="582"/>
                    <a:pt x="59" y="291"/>
                    <a:pt x="2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6024731" y="1220422"/>
              <a:ext cx="116967" cy="68381"/>
            </a:xfrm>
            <a:custGeom>
              <a:avLst/>
              <a:gdLst/>
              <a:ahLst/>
              <a:cxnLst/>
              <a:rect l="l" t="t" r="r" b="b"/>
              <a:pathLst>
                <a:path w="2405" h="1406" extrusionOk="0">
                  <a:moveTo>
                    <a:pt x="2171" y="0"/>
                  </a:moveTo>
                  <a:cubicBezTo>
                    <a:pt x="2108" y="0"/>
                    <a:pt x="2043" y="14"/>
                    <a:pt x="1977" y="41"/>
                  </a:cubicBezTo>
                  <a:cubicBezTo>
                    <a:pt x="1744" y="99"/>
                    <a:pt x="1512" y="215"/>
                    <a:pt x="1309" y="359"/>
                  </a:cubicBezTo>
                  <a:cubicBezTo>
                    <a:pt x="845" y="680"/>
                    <a:pt x="438" y="1029"/>
                    <a:pt x="1" y="1377"/>
                  </a:cubicBezTo>
                  <a:lnTo>
                    <a:pt x="1" y="1405"/>
                  </a:lnTo>
                  <a:cubicBezTo>
                    <a:pt x="349" y="1115"/>
                    <a:pt x="698" y="824"/>
                    <a:pt x="1077" y="564"/>
                  </a:cubicBezTo>
                  <a:cubicBezTo>
                    <a:pt x="1251" y="417"/>
                    <a:pt x="1426" y="301"/>
                    <a:pt x="1628" y="215"/>
                  </a:cubicBezTo>
                  <a:cubicBezTo>
                    <a:pt x="1770" y="134"/>
                    <a:pt x="1968" y="25"/>
                    <a:pt x="2144" y="25"/>
                  </a:cubicBezTo>
                  <a:cubicBezTo>
                    <a:pt x="2221" y="25"/>
                    <a:pt x="2293" y="46"/>
                    <a:pt x="2355" y="99"/>
                  </a:cubicBezTo>
                  <a:cubicBezTo>
                    <a:pt x="2364" y="107"/>
                    <a:pt x="2372" y="110"/>
                    <a:pt x="2379" y="110"/>
                  </a:cubicBezTo>
                  <a:cubicBezTo>
                    <a:pt x="2396" y="110"/>
                    <a:pt x="2405" y="90"/>
                    <a:pt x="2383" y="69"/>
                  </a:cubicBezTo>
                  <a:cubicBezTo>
                    <a:pt x="2320" y="21"/>
                    <a:pt x="2247" y="0"/>
                    <a:pt x="217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6137808" y="1237882"/>
              <a:ext cx="24123" cy="51310"/>
            </a:xfrm>
            <a:custGeom>
              <a:avLst/>
              <a:gdLst/>
              <a:ahLst/>
              <a:cxnLst/>
              <a:rect l="l" t="t" r="r" b="b"/>
              <a:pathLst>
                <a:path w="496" h="1055" extrusionOk="0">
                  <a:moveTo>
                    <a:pt x="349" y="0"/>
                  </a:moveTo>
                  <a:cubicBezTo>
                    <a:pt x="407" y="116"/>
                    <a:pt x="437" y="205"/>
                    <a:pt x="437" y="321"/>
                  </a:cubicBezTo>
                  <a:cubicBezTo>
                    <a:pt x="407" y="407"/>
                    <a:pt x="379" y="495"/>
                    <a:pt x="349" y="553"/>
                  </a:cubicBezTo>
                  <a:cubicBezTo>
                    <a:pt x="291" y="756"/>
                    <a:pt x="205" y="930"/>
                    <a:pt x="0" y="1018"/>
                  </a:cubicBezTo>
                  <a:cubicBezTo>
                    <a:pt x="0" y="1018"/>
                    <a:pt x="0" y="1055"/>
                    <a:pt x="15" y="1055"/>
                  </a:cubicBezTo>
                  <a:cubicBezTo>
                    <a:pt x="19" y="1055"/>
                    <a:pt x="24" y="1052"/>
                    <a:pt x="30" y="1046"/>
                  </a:cubicBezTo>
                  <a:cubicBezTo>
                    <a:pt x="233" y="960"/>
                    <a:pt x="321" y="786"/>
                    <a:pt x="379" y="581"/>
                  </a:cubicBezTo>
                  <a:cubicBezTo>
                    <a:pt x="465" y="349"/>
                    <a:pt x="495" y="205"/>
                    <a:pt x="34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6108189" y="1240119"/>
              <a:ext cx="21156" cy="9095"/>
            </a:xfrm>
            <a:custGeom>
              <a:avLst/>
              <a:gdLst/>
              <a:ahLst/>
              <a:cxnLst/>
              <a:rect l="l" t="t" r="r" b="b"/>
              <a:pathLst>
                <a:path w="435" h="187" extrusionOk="0">
                  <a:moveTo>
                    <a:pt x="288" y="1"/>
                  </a:moveTo>
                  <a:cubicBezTo>
                    <a:pt x="259" y="1"/>
                    <a:pt x="224" y="21"/>
                    <a:pt x="202" y="42"/>
                  </a:cubicBezTo>
                  <a:cubicBezTo>
                    <a:pt x="144" y="70"/>
                    <a:pt x="58" y="128"/>
                    <a:pt x="0" y="187"/>
                  </a:cubicBezTo>
                  <a:lnTo>
                    <a:pt x="28" y="187"/>
                  </a:lnTo>
                  <a:cubicBezTo>
                    <a:pt x="86" y="159"/>
                    <a:pt x="144" y="101"/>
                    <a:pt x="202" y="70"/>
                  </a:cubicBezTo>
                  <a:cubicBezTo>
                    <a:pt x="233" y="42"/>
                    <a:pt x="261" y="42"/>
                    <a:pt x="261" y="42"/>
                  </a:cubicBezTo>
                  <a:cubicBezTo>
                    <a:pt x="276" y="34"/>
                    <a:pt x="288" y="31"/>
                    <a:pt x="296" y="31"/>
                  </a:cubicBezTo>
                  <a:cubicBezTo>
                    <a:pt x="319" y="31"/>
                    <a:pt x="319" y="58"/>
                    <a:pt x="319" y="101"/>
                  </a:cubicBezTo>
                  <a:lnTo>
                    <a:pt x="291" y="128"/>
                  </a:lnTo>
                  <a:cubicBezTo>
                    <a:pt x="261" y="159"/>
                    <a:pt x="291" y="159"/>
                    <a:pt x="291" y="159"/>
                  </a:cubicBezTo>
                  <a:cubicBezTo>
                    <a:pt x="319" y="101"/>
                    <a:pt x="435" y="42"/>
                    <a:pt x="319" y="12"/>
                  </a:cubicBezTo>
                  <a:cubicBezTo>
                    <a:pt x="311" y="4"/>
                    <a:pt x="300" y="1"/>
                    <a:pt x="2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5975366" y="1310008"/>
              <a:ext cx="40951" cy="20427"/>
            </a:xfrm>
            <a:custGeom>
              <a:avLst/>
              <a:gdLst/>
              <a:ahLst/>
              <a:cxnLst/>
              <a:rect l="l" t="t" r="r" b="b"/>
              <a:pathLst>
                <a:path w="842" h="420" extrusionOk="0">
                  <a:moveTo>
                    <a:pt x="814" y="0"/>
                  </a:moveTo>
                  <a:cubicBezTo>
                    <a:pt x="523" y="86"/>
                    <a:pt x="260" y="233"/>
                    <a:pt x="0" y="407"/>
                  </a:cubicBezTo>
                  <a:cubicBezTo>
                    <a:pt x="0" y="407"/>
                    <a:pt x="0" y="419"/>
                    <a:pt x="8" y="419"/>
                  </a:cubicBezTo>
                  <a:cubicBezTo>
                    <a:pt x="12" y="419"/>
                    <a:pt x="19" y="416"/>
                    <a:pt x="28" y="407"/>
                  </a:cubicBezTo>
                  <a:cubicBezTo>
                    <a:pt x="260" y="233"/>
                    <a:pt x="551" y="116"/>
                    <a:pt x="841" y="28"/>
                  </a:cubicBezTo>
                  <a:cubicBezTo>
                    <a:pt x="841" y="0"/>
                    <a:pt x="841" y="0"/>
                    <a:pt x="81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6037522" y="1293083"/>
              <a:ext cx="5642" cy="5642"/>
            </a:xfrm>
            <a:custGeom>
              <a:avLst/>
              <a:gdLst/>
              <a:ahLst/>
              <a:cxnLst/>
              <a:rect l="l" t="t" r="r" b="b"/>
              <a:pathLst>
                <a:path w="116" h="116" extrusionOk="0">
                  <a:moveTo>
                    <a:pt x="116" y="0"/>
                  </a:moveTo>
                  <a:cubicBezTo>
                    <a:pt x="85" y="28"/>
                    <a:pt x="28" y="58"/>
                    <a:pt x="0" y="85"/>
                  </a:cubicBezTo>
                  <a:lnTo>
                    <a:pt x="0" y="116"/>
                  </a:lnTo>
                  <a:cubicBezTo>
                    <a:pt x="28" y="58"/>
                    <a:pt x="85" y="28"/>
                    <a:pt x="1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6058678" y="1293034"/>
              <a:ext cx="67846" cy="32488"/>
            </a:xfrm>
            <a:custGeom>
              <a:avLst/>
              <a:gdLst/>
              <a:ahLst/>
              <a:cxnLst/>
              <a:rect l="l" t="t" r="r" b="b"/>
              <a:pathLst>
                <a:path w="1395" h="668" extrusionOk="0">
                  <a:moveTo>
                    <a:pt x="1367" y="0"/>
                  </a:moveTo>
                  <a:cubicBezTo>
                    <a:pt x="902" y="233"/>
                    <a:pt x="465" y="465"/>
                    <a:pt x="0" y="668"/>
                  </a:cubicBezTo>
                  <a:cubicBezTo>
                    <a:pt x="465" y="493"/>
                    <a:pt x="930" y="291"/>
                    <a:pt x="1395" y="28"/>
                  </a:cubicBezTo>
                  <a:cubicBezTo>
                    <a:pt x="1395" y="28"/>
                    <a:pt x="1395" y="0"/>
                    <a:pt x="136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6009265" y="1331116"/>
              <a:ext cx="62204" cy="24123"/>
            </a:xfrm>
            <a:custGeom>
              <a:avLst/>
              <a:gdLst/>
              <a:ahLst/>
              <a:cxnLst/>
              <a:rect l="l" t="t" r="r" b="b"/>
              <a:pathLst>
                <a:path w="1279" h="496" extrusionOk="0">
                  <a:moveTo>
                    <a:pt x="1249" y="1"/>
                  </a:moveTo>
                  <a:cubicBezTo>
                    <a:pt x="842" y="147"/>
                    <a:pt x="435" y="322"/>
                    <a:pt x="28" y="466"/>
                  </a:cubicBezTo>
                  <a:cubicBezTo>
                    <a:pt x="0" y="466"/>
                    <a:pt x="0" y="496"/>
                    <a:pt x="28" y="496"/>
                  </a:cubicBezTo>
                  <a:cubicBezTo>
                    <a:pt x="435" y="349"/>
                    <a:pt x="842" y="205"/>
                    <a:pt x="1249" y="31"/>
                  </a:cubicBezTo>
                  <a:cubicBezTo>
                    <a:pt x="1279" y="31"/>
                    <a:pt x="1279" y="1"/>
                    <a:pt x="124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5824062" y="1397600"/>
              <a:ext cx="26992" cy="24658"/>
            </a:xfrm>
            <a:custGeom>
              <a:avLst/>
              <a:gdLst/>
              <a:ahLst/>
              <a:cxnLst/>
              <a:rect l="l" t="t" r="r" b="b"/>
              <a:pathLst>
                <a:path w="555" h="507" extrusionOk="0">
                  <a:moveTo>
                    <a:pt x="1" y="1"/>
                  </a:moveTo>
                  <a:cubicBezTo>
                    <a:pt x="117" y="233"/>
                    <a:pt x="322" y="377"/>
                    <a:pt x="524" y="493"/>
                  </a:cubicBezTo>
                  <a:cubicBezTo>
                    <a:pt x="534" y="503"/>
                    <a:pt x="541" y="507"/>
                    <a:pt x="545" y="507"/>
                  </a:cubicBezTo>
                  <a:cubicBezTo>
                    <a:pt x="554" y="507"/>
                    <a:pt x="554" y="493"/>
                    <a:pt x="554" y="493"/>
                  </a:cubicBezTo>
                  <a:cubicBezTo>
                    <a:pt x="322" y="377"/>
                    <a:pt x="147" y="203"/>
                    <a:pt x="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5897550" y="1349548"/>
              <a:ext cx="45279" cy="19843"/>
            </a:xfrm>
            <a:custGeom>
              <a:avLst/>
              <a:gdLst/>
              <a:ahLst/>
              <a:cxnLst/>
              <a:rect l="l" t="t" r="r" b="b"/>
              <a:pathLst>
                <a:path w="931" h="408" extrusionOk="0">
                  <a:moveTo>
                    <a:pt x="903" y="1"/>
                  </a:moveTo>
                  <a:cubicBezTo>
                    <a:pt x="640" y="203"/>
                    <a:pt x="349" y="319"/>
                    <a:pt x="31" y="377"/>
                  </a:cubicBezTo>
                  <a:cubicBezTo>
                    <a:pt x="1" y="377"/>
                    <a:pt x="1" y="407"/>
                    <a:pt x="31" y="407"/>
                  </a:cubicBezTo>
                  <a:cubicBezTo>
                    <a:pt x="349" y="377"/>
                    <a:pt x="670" y="233"/>
                    <a:pt x="903" y="29"/>
                  </a:cubicBezTo>
                  <a:cubicBezTo>
                    <a:pt x="931" y="29"/>
                    <a:pt x="903" y="1"/>
                    <a:pt x="9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5911703" y="1373525"/>
              <a:ext cx="16974" cy="7149"/>
            </a:xfrm>
            <a:custGeom>
              <a:avLst/>
              <a:gdLst/>
              <a:ahLst/>
              <a:cxnLst/>
              <a:rect l="l" t="t" r="r" b="b"/>
              <a:pathLst>
                <a:path w="349" h="147" extrusionOk="0">
                  <a:moveTo>
                    <a:pt x="349" y="0"/>
                  </a:moveTo>
                  <a:cubicBezTo>
                    <a:pt x="233" y="59"/>
                    <a:pt x="117" y="117"/>
                    <a:pt x="0" y="147"/>
                  </a:cubicBezTo>
                  <a:lnTo>
                    <a:pt x="31" y="147"/>
                  </a:lnTo>
                  <a:cubicBezTo>
                    <a:pt x="147" y="117"/>
                    <a:pt x="233" y="89"/>
                    <a:pt x="349" y="31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6029060" y="1321291"/>
              <a:ext cx="14153" cy="8511"/>
            </a:xfrm>
            <a:custGeom>
              <a:avLst/>
              <a:gdLst/>
              <a:ahLst/>
              <a:cxnLst/>
              <a:rect l="l" t="t" r="r" b="b"/>
              <a:pathLst>
                <a:path w="291" h="175" extrusionOk="0">
                  <a:moveTo>
                    <a:pt x="260" y="1"/>
                  </a:moveTo>
                  <a:cubicBezTo>
                    <a:pt x="260" y="3"/>
                    <a:pt x="260" y="6"/>
                    <a:pt x="260" y="8"/>
                  </a:cubicBezTo>
                  <a:lnTo>
                    <a:pt x="260" y="8"/>
                  </a:lnTo>
                  <a:cubicBezTo>
                    <a:pt x="154" y="34"/>
                    <a:pt x="53" y="69"/>
                    <a:pt x="0" y="175"/>
                  </a:cubicBezTo>
                  <a:cubicBezTo>
                    <a:pt x="74" y="99"/>
                    <a:pt x="150" y="67"/>
                    <a:pt x="245" y="41"/>
                  </a:cubicBezTo>
                  <a:lnTo>
                    <a:pt x="245" y="41"/>
                  </a:lnTo>
                  <a:cubicBezTo>
                    <a:pt x="234" y="56"/>
                    <a:pt x="218" y="72"/>
                    <a:pt x="202" y="87"/>
                  </a:cubicBezTo>
                  <a:cubicBezTo>
                    <a:pt x="202" y="117"/>
                    <a:pt x="233" y="117"/>
                    <a:pt x="233" y="117"/>
                  </a:cubicBezTo>
                  <a:cubicBezTo>
                    <a:pt x="260" y="87"/>
                    <a:pt x="291" y="59"/>
                    <a:pt x="291" y="28"/>
                  </a:cubicBezTo>
                  <a:lnTo>
                    <a:pt x="291" y="28"/>
                  </a:lnTo>
                  <a:cubicBezTo>
                    <a:pt x="291" y="28"/>
                    <a:pt x="291" y="28"/>
                    <a:pt x="291" y="28"/>
                  </a:cubicBezTo>
                  <a:lnTo>
                    <a:pt x="291" y="1"/>
                  </a:lnTo>
                  <a:cubicBezTo>
                    <a:pt x="281" y="3"/>
                    <a:pt x="271" y="5"/>
                    <a:pt x="261" y="8"/>
                  </a:cubicBezTo>
                  <a:lnTo>
                    <a:pt x="261" y="8"/>
                  </a:lnTo>
                  <a:cubicBezTo>
                    <a:pt x="261" y="6"/>
                    <a:pt x="260" y="3"/>
                    <a:pt x="26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5017252" y="1678759"/>
              <a:ext cx="204899" cy="127229"/>
            </a:xfrm>
            <a:custGeom>
              <a:avLst/>
              <a:gdLst/>
              <a:ahLst/>
              <a:cxnLst/>
              <a:rect l="l" t="t" r="r" b="b"/>
              <a:pathLst>
                <a:path w="4213" h="2616" extrusionOk="0">
                  <a:moveTo>
                    <a:pt x="4184" y="0"/>
                  </a:moveTo>
                  <a:cubicBezTo>
                    <a:pt x="2731" y="756"/>
                    <a:pt x="1337" y="1600"/>
                    <a:pt x="28" y="2588"/>
                  </a:cubicBezTo>
                  <a:cubicBezTo>
                    <a:pt x="0" y="2588"/>
                    <a:pt x="28" y="2615"/>
                    <a:pt x="28" y="2615"/>
                  </a:cubicBezTo>
                  <a:cubicBezTo>
                    <a:pt x="1337" y="1628"/>
                    <a:pt x="2759" y="756"/>
                    <a:pt x="4212" y="31"/>
                  </a:cubicBezTo>
                  <a:cubicBezTo>
                    <a:pt x="4212" y="0"/>
                    <a:pt x="4212" y="0"/>
                    <a:pt x="418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5150075" y="1685373"/>
              <a:ext cx="197896" cy="114973"/>
            </a:xfrm>
            <a:custGeom>
              <a:avLst/>
              <a:gdLst/>
              <a:ahLst/>
              <a:cxnLst/>
              <a:rect l="l" t="t" r="r" b="b"/>
              <a:pathLst>
                <a:path w="4069" h="2364" extrusionOk="0">
                  <a:moveTo>
                    <a:pt x="3933" y="1"/>
                  </a:moveTo>
                  <a:cubicBezTo>
                    <a:pt x="3678" y="1"/>
                    <a:pt x="3429" y="173"/>
                    <a:pt x="3224" y="301"/>
                  </a:cubicBezTo>
                  <a:cubicBezTo>
                    <a:pt x="2848" y="504"/>
                    <a:pt x="2469" y="708"/>
                    <a:pt x="2120" y="941"/>
                  </a:cubicBezTo>
                  <a:cubicBezTo>
                    <a:pt x="1395" y="1375"/>
                    <a:pt x="698" y="1840"/>
                    <a:pt x="0" y="2363"/>
                  </a:cubicBezTo>
                  <a:cubicBezTo>
                    <a:pt x="900" y="1724"/>
                    <a:pt x="1830" y="1143"/>
                    <a:pt x="2759" y="592"/>
                  </a:cubicBezTo>
                  <a:cubicBezTo>
                    <a:pt x="2992" y="446"/>
                    <a:pt x="3255" y="329"/>
                    <a:pt x="3487" y="185"/>
                  </a:cubicBezTo>
                  <a:cubicBezTo>
                    <a:pt x="3573" y="155"/>
                    <a:pt x="3689" y="97"/>
                    <a:pt x="3806" y="69"/>
                  </a:cubicBezTo>
                  <a:cubicBezTo>
                    <a:pt x="3835" y="54"/>
                    <a:pt x="3864" y="46"/>
                    <a:pt x="3893" y="46"/>
                  </a:cubicBezTo>
                  <a:cubicBezTo>
                    <a:pt x="3922" y="46"/>
                    <a:pt x="3951" y="54"/>
                    <a:pt x="3980" y="69"/>
                  </a:cubicBezTo>
                  <a:cubicBezTo>
                    <a:pt x="4068" y="97"/>
                    <a:pt x="3864" y="213"/>
                    <a:pt x="3806" y="243"/>
                  </a:cubicBezTo>
                  <a:lnTo>
                    <a:pt x="2411" y="1115"/>
                  </a:lnTo>
                  <a:cubicBezTo>
                    <a:pt x="1888" y="1433"/>
                    <a:pt x="1365" y="1754"/>
                    <a:pt x="842" y="2103"/>
                  </a:cubicBezTo>
                  <a:cubicBezTo>
                    <a:pt x="842" y="2103"/>
                    <a:pt x="842" y="2131"/>
                    <a:pt x="872" y="2131"/>
                  </a:cubicBezTo>
                  <a:cubicBezTo>
                    <a:pt x="1453" y="1782"/>
                    <a:pt x="2004" y="1406"/>
                    <a:pt x="2557" y="1057"/>
                  </a:cubicBezTo>
                  <a:cubicBezTo>
                    <a:pt x="2848" y="883"/>
                    <a:pt x="3138" y="708"/>
                    <a:pt x="3399" y="534"/>
                  </a:cubicBezTo>
                  <a:lnTo>
                    <a:pt x="3836" y="271"/>
                  </a:lnTo>
                  <a:cubicBezTo>
                    <a:pt x="3922" y="213"/>
                    <a:pt x="4010" y="155"/>
                    <a:pt x="4068" y="39"/>
                  </a:cubicBezTo>
                  <a:lnTo>
                    <a:pt x="4038" y="11"/>
                  </a:lnTo>
                  <a:cubicBezTo>
                    <a:pt x="4003" y="4"/>
                    <a:pt x="3968" y="1"/>
                    <a:pt x="393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5470776" y="1488790"/>
              <a:ext cx="190892" cy="117989"/>
            </a:xfrm>
            <a:custGeom>
              <a:avLst/>
              <a:gdLst/>
              <a:ahLst/>
              <a:cxnLst/>
              <a:rect l="l" t="t" r="r" b="b"/>
              <a:pathLst>
                <a:path w="3925" h="2426" extrusionOk="0">
                  <a:moveTo>
                    <a:pt x="3916" y="1"/>
                  </a:moveTo>
                  <a:cubicBezTo>
                    <a:pt x="3911" y="1"/>
                    <a:pt x="3904" y="4"/>
                    <a:pt x="3894" y="13"/>
                  </a:cubicBezTo>
                  <a:cubicBezTo>
                    <a:pt x="2588" y="799"/>
                    <a:pt x="1310" y="1612"/>
                    <a:pt x="1" y="2396"/>
                  </a:cubicBezTo>
                  <a:lnTo>
                    <a:pt x="1" y="2426"/>
                  </a:lnTo>
                  <a:cubicBezTo>
                    <a:pt x="1310" y="1612"/>
                    <a:pt x="2616" y="827"/>
                    <a:pt x="3925" y="13"/>
                  </a:cubicBezTo>
                  <a:cubicBezTo>
                    <a:pt x="3925" y="13"/>
                    <a:pt x="3925" y="1"/>
                    <a:pt x="391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5448160" y="1542532"/>
              <a:ext cx="71785" cy="44501"/>
            </a:xfrm>
            <a:custGeom>
              <a:avLst/>
              <a:gdLst/>
              <a:ahLst/>
              <a:cxnLst/>
              <a:rect l="l" t="t" r="r" b="b"/>
              <a:pathLst>
                <a:path w="1476" h="915" extrusionOk="0">
                  <a:moveTo>
                    <a:pt x="1459" y="1"/>
                  </a:moveTo>
                  <a:lnTo>
                    <a:pt x="1459" y="1"/>
                  </a:lnTo>
                  <a:cubicBezTo>
                    <a:pt x="1456" y="1"/>
                    <a:pt x="1454" y="4"/>
                    <a:pt x="1454" y="12"/>
                  </a:cubicBezTo>
                  <a:cubicBezTo>
                    <a:pt x="961" y="303"/>
                    <a:pt x="496" y="593"/>
                    <a:pt x="1" y="884"/>
                  </a:cubicBezTo>
                  <a:cubicBezTo>
                    <a:pt x="1" y="914"/>
                    <a:pt x="1" y="914"/>
                    <a:pt x="31" y="914"/>
                  </a:cubicBezTo>
                  <a:cubicBezTo>
                    <a:pt x="496" y="623"/>
                    <a:pt x="989" y="333"/>
                    <a:pt x="1454" y="42"/>
                  </a:cubicBezTo>
                  <a:cubicBezTo>
                    <a:pt x="1475" y="21"/>
                    <a:pt x="1466" y="1"/>
                    <a:pt x="145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5453851" y="1582656"/>
              <a:ext cx="188023" cy="115946"/>
            </a:xfrm>
            <a:custGeom>
              <a:avLst/>
              <a:gdLst/>
              <a:ahLst/>
              <a:cxnLst/>
              <a:rect l="l" t="t" r="r" b="b"/>
              <a:pathLst>
                <a:path w="3866" h="2384" extrusionOk="0">
                  <a:moveTo>
                    <a:pt x="3836" y="1"/>
                  </a:moveTo>
                  <a:cubicBezTo>
                    <a:pt x="2529" y="756"/>
                    <a:pt x="1251" y="1570"/>
                    <a:pt x="0" y="2383"/>
                  </a:cubicBezTo>
                  <a:cubicBezTo>
                    <a:pt x="1251" y="1570"/>
                    <a:pt x="2557" y="814"/>
                    <a:pt x="3836" y="59"/>
                  </a:cubicBezTo>
                  <a:cubicBezTo>
                    <a:pt x="3866" y="31"/>
                    <a:pt x="3836" y="1"/>
                    <a:pt x="383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5305513" y="1750252"/>
              <a:ext cx="61718" cy="41583"/>
            </a:xfrm>
            <a:custGeom>
              <a:avLst/>
              <a:gdLst/>
              <a:ahLst/>
              <a:cxnLst/>
              <a:rect l="l" t="t" r="r" b="b"/>
              <a:pathLst>
                <a:path w="1269" h="855" extrusionOk="0">
                  <a:moveTo>
                    <a:pt x="1255" y="0"/>
                  </a:moveTo>
                  <a:cubicBezTo>
                    <a:pt x="1252" y="0"/>
                    <a:pt x="1249" y="3"/>
                    <a:pt x="1249" y="13"/>
                  </a:cubicBezTo>
                  <a:cubicBezTo>
                    <a:pt x="1269" y="13"/>
                    <a:pt x="1262" y="0"/>
                    <a:pt x="1255" y="0"/>
                  </a:cubicBezTo>
                  <a:close/>
                  <a:moveTo>
                    <a:pt x="1249" y="13"/>
                  </a:moveTo>
                  <a:lnTo>
                    <a:pt x="1249" y="13"/>
                  </a:lnTo>
                  <a:cubicBezTo>
                    <a:pt x="872" y="362"/>
                    <a:pt x="465" y="622"/>
                    <a:pt x="0" y="855"/>
                  </a:cubicBezTo>
                  <a:cubicBezTo>
                    <a:pt x="465" y="653"/>
                    <a:pt x="900" y="362"/>
                    <a:pt x="1249" y="13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5705392" y="1489034"/>
              <a:ext cx="93282" cy="55590"/>
            </a:xfrm>
            <a:custGeom>
              <a:avLst/>
              <a:gdLst/>
              <a:ahLst/>
              <a:cxnLst/>
              <a:rect l="l" t="t" r="r" b="b"/>
              <a:pathLst>
                <a:path w="1918" h="1143" extrusionOk="0">
                  <a:moveTo>
                    <a:pt x="1903" y="0"/>
                  </a:moveTo>
                  <a:cubicBezTo>
                    <a:pt x="1900" y="0"/>
                    <a:pt x="1895" y="3"/>
                    <a:pt x="1890" y="8"/>
                  </a:cubicBezTo>
                  <a:cubicBezTo>
                    <a:pt x="1251" y="357"/>
                    <a:pt x="639" y="736"/>
                    <a:pt x="0" y="1084"/>
                  </a:cubicBezTo>
                  <a:cubicBezTo>
                    <a:pt x="0" y="1112"/>
                    <a:pt x="0" y="1142"/>
                    <a:pt x="30" y="1142"/>
                  </a:cubicBezTo>
                  <a:cubicBezTo>
                    <a:pt x="670" y="763"/>
                    <a:pt x="1279" y="415"/>
                    <a:pt x="1918" y="38"/>
                  </a:cubicBezTo>
                  <a:cubicBezTo>
                    <a:pt x="1918" y="38"/>
                    <a:pt x="1918" y="0"/>
                    <a:pt x="19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5086898" y="1878065"/>
              <a:ext cx="81512" cy="45863"/>
            </a:xfrm>
            <a:custGeom>
              <a:avLst/>
              <a:gdLst/>
              <a:ahLst/>
              <a:cxnLst/>
              <a:rect l="l" t="t" r="r" b="b"/>
              <a:pathLst>
                <a:path w="1676" h="943" extrusionOk="0">
                  <a:moveTo>
                    <a:pt x="1648" y="0"/>
                  </a:moveTo>
                  <a:cubicBezTo>
                    <a:pt x="1125" y="319"/>
                    <a:pt x="572" y="640"/>
                    <a:pt x="21" y="930"/>
                  </a:cubicBezTo>
                  <a:cubicBezTo>
                    <a:pt x="572" y="640"/>
                    <a:pt x="1125" y="349"/>
                    <a:pt x="1648" y="28"/>
                  </a:cubicBezTo>
                  <a:cubicBezTo>
                    <a:pt x="1676" y="0"/>
                    <a:pt x="1648" y="0"/>
                    <a:pt x="1648" y="0"/>
                  </a:cubicBezTo>
                  <a:close/>
                  <a:moveTo>
                    <a:pt x="21" y="930"/>
                  </a:moveTo>
                  <a:cubicBezTo>
                    <a:pt x="1" y="930"/>
                    <a:pt x="7" y="943"/>
                    <a:pt x="14" y="943"/>
                  </a:cubicBezTo>
                  <a:cubicBezTo>
                    <a:pt x="18" y="943"/>
                    <a:pt x="21" y="940"/>
                    <a:pt x="21" y="93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5058155" y="1829430"/>
              <a:ext cx="57632" cy="40221"/>
            </a:xfrm>
            <a:custGeom>
              <a:avLst/>
              <a:gdLst/>
              <a:ahLst/>
              <a:cxnLst/>
              <a:rect l="l" t="t" r="r" b="b"/>
              <a:pathLst>
                <a:path w="1185" h="827" extrusionOk="0">
                  <a:moveTo>
                    <a:pt x="1168" y="0"/>
                  </a:moveTo>
                  <a:lnTo>
                    <a:pt x="1168" y="0"/>
                  </a:lnTo>
                  <a:cubicBezTo>
                    <a:pt x="1165" y="0"/>
                    <a:pt x="1163" y="4"/>
                    <a:pt x="1163" y="13"/>
                  </a:cubicBezTo>
                  <a:cubicBezTo>
                    <a:pt x="786" y="273"/>
                    <a:pt x="407" y="536"/>
                    <a:pt x="1" y="796"/>
                  </a:cubicBezTo>
                  <a:cubicBezTo>
                    <a:pt x="1" y="796"/>
                    <a:pt x="1" y="826"/>
                    <a:pt x="31" y="826"/>
                  </a:cubicBezTo>
                  <a:lnTo>
                    <a:pt x="1163" y="40"/>
                  </a:lnTo>
                  <a:cubicBezTo>
                    <a:pt x="1184" y="21"/>
                    <a:pt x="1175" y="0"/>
                    <a:pt x="116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4997458" y="1791787"/>
              <a:ext cx="1410" cy="16293"/>
            </a:xfrm>
            <a:custGeom>
              <a:avLst/>
              <a:gdLst/>
              <a:ahLst/>
              <a:cxnLst/>
              <a:rect l="l" t="t" r="r" b="b"/>
              <a:pathLst>
                <a:path w="29" h="335" extrusionOk="0">
                  <a:moveTo>
                    <a:pt x="0" y="1"/>
                  </a:moveTo>
                  <a:lnTo>
                    <a:pt x="0" y="322"/>
                  </a:lnTo>
                  <a:cubicBezTo>
                    <a:pt x="0" y="331"/>
                    <a:pt x="3" y="334"/>
                    <a:pt x="8" y="334"/>
                  </a:cubicBezTo>
                  <a:cubicBezTo>
                    <a:pt x="16" y="334"/>
                    <a:pt x="28" y="322"/>
                    <a:pt x="28" y="322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5004461" y="1788966"/>
              <a:ext cx="5690" cy="16682"/>
            </a:xfrm>
            <a:custGeom>
              <a:avLst/>
              <a:gdLst/>
              <a:ahLst/>
              <a:cxnLst/>
              <a:rect l="l" t="t" r="r" b="b"/>
              <a:pathLst>
                <a:path w="117" h="343" extrusionOk="0">
                  <a:moveTo>
                    <a:pt x="59" y="1"/>
                  </a:moveTo>
                  <a:cubicBezTo>
                    <a:pt x="31" y="117"/>
                    <a:pt x="31" y="205"/>
                    <a:pt x="0" y="322"/>
                  </a:cubicBezTo>
                  <a:cubicBezTo>
                    <a:pt x="0" y="336"/>
                    <a:pt x="8" y="343"/>
                    <a:pt x="16" y="343"/>
                  </a:cubicBezTo>
                  <a:cubicBezTo>
                    <a:pt x="23" y="343"/>
                    <a:pt x="31" y="336"/>
                    <a:pt x="31" y="322"/>
                  </a:cubicBezTo>
                  <a:cubicBezTo>
                    <a:pt x="59" y="233"/>
                    <a:pt x="89" y="117"/>
                    <a:pt x="89" y="31"/>
                  </a:cubicBezTo>
                  <a:cubicBezTo>
                    <a:pt x="117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5014383" y="1781962"/>
              <a:ext cx="5739" cy="13812"/>
            </a:xfrm>
            <a:custGeom>
              <a:avLst/>
              <a:gdLst/>
              <a:ahLst/>
              <a:cxnLst/>
              <a:rect l="l" t="t" r="r" b="b"/>
              <a:pathLst>
                <a:path w="118" h="284" extrusionOk="0">
                  <a:moveTo>
                    <a:pt x="87" y="1"/>
                  </a:moveTo>
                  <a:lnTo>
                    <a:pt x="1" y="261"/>
                  </a:lnTo>
                  <a:cubicBezTo>
                    <a:pt x="1" y="276"/>
                    <a:pt x="8" y="284"/>
                    <a:pt x="15" y="284"/>
                  </a:cubicBezTo>
                  <a:cubicBezTo>
                    <a:pt x="22" y="284"/>
                    <a:pt x="29" y="276"/>
                    <a:pt x="29" y="261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5025715" y="1773500"/>
              <a:ext cx="5690" cy="14153"/>
            </a:xfrm>
            <a:custGeom>
              <a:avLst/>
              <a:gdLst/>
              <a:ahLst/>
              <a:cxnLst/>
              <a:rect l="l" t="t" r="r" b="b"/>
              <a:pathLst>
                <a:path w="117" h="291" extrusionOk="0">
                  <a:moveTo>
                    <a:pt x="86" y="0"/>
                  </a:moveTo>
                  <a:lnTo>
                    <a:pt x="0" y="261"/>
                  </a:lnTo>
                  <a:cubicBezTo>
                    <a:pt x="0" y="291"/>
                    <a:pt x="0" y="291"/>
                    <a:pt x="28" y="291"/>
                  </a:cubicBezTo>
                  <a:cubicBezTo>
                    <a:pt x="56" y="209"/>
                    <a:pt x="82" y="103"/>
                    <a:pt x="110" y="20"/>
                  </a:cubicBezTo>
                  <a:lnTo>
                    <a:pt x="110" y="20"/>
                  </a:lnTo>
                  <a:cubicBezTo>
                    <a:pt x="114" y="15"/>
                    <a:pt x="117" y="9"/>
                    <a:pt x="117" y="0"/>
                  </a:cubicBezTo>
                  <a:lnTo>
                    <a:pt x="117" y="0"/>
                  </a:lnTo>
                  <a:cubicBezTo>
                    <a:pt x="117" y="0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5034177" y="1766351"/>
              <a:ext cx="8560" cy="15660"/>
            </a:xfrm>
            <a:custGeom>
              <a:avLst/>
              <a:gdLst/>
              <a:ahLst/>
              <a:cxnLst/>
              <a:rect l="l" t="t" r="r" b="b"/>
              <a:pathLst>
                <a:path w="176" h="322" extrusionOk="0">
                  <a:moveTo>
                    <a:pt x="145" y="1"/>
                  </a:moveTo>
                  <a:cubicBezTo>
                    <a:pt x="145" y="1"/>
                    <a:pt x="145" y="1"/>
                    <a:pt x="145" y="1"/>
                  </a:cubicBezTo>
                  <a:lnTo>
                    <a:pt x="145" y="1"/>
                  </a:lnTo>
                  <a:cubicBezTo>
                    <a:pt x="117" y="31"/>
                    <a:pt x="117" y="31"/>
                    <a:pt x="117" y="59"/>
                  </a:cubicBezTo>
                  <a:cubicBezTo>
                    <a:pt x="122" y="59"/>
                    <a:pt x="125" y="58"/>
                    <a:pt x="129" y="57"/>
                  </a:cubicBezTo>
                  <a:lnTo>
                    <a:pt x="129" y="57"/>
                  </a:lnTo>
                  <a:cubicBezTo>
                    <a:pt x="98" y="147"/>
                    <a:pt x="54" y="220"/>
                    <a:pt x="29" y="291"/>
                  </a:cubicBezTo>
                  <a:cubicBezTo>
                    <a:pt x="1" y="322"/>
                    <a:pt x="29" y="322"/>
                    <a:pt x="29" y="322"/>
                  </a:cubicBezTo>
                  <a:cubicBezTo>
                    <a:pt x="83" y="213"/>
                    <a:pt x="113" y="129"/>
                    <a:pt x="139" y="49"/>
                  </a:cubicBezTo>
                  <a:lnTo>
                    <a:pt x="139" y="49"/>
                  </a:lnTo>
                  <a:cubicBezTo>
                    <a:pt x="145" y="41"/>
                    <a:pt x="145" y="31"/>
                    <a:pt x="145" y="31"/>
                  </a:cubicBezTo>
                  <a:lnTo>
                    <a:pt x="145" y="31"/>
                  </a:lnTo>
                  <a:cubicBezTo>
                    <a:pt x="145" y="31"/>
                    <a:pt x="145" y="31"/>
                    <a:pt x="145" y="31"/>
                  </a:cubicBezTo>
                  <a:cubicBezTo>
                    <a:pt x="175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5048330" y="1759347"/>
              <a:ext cx="5690" cy="11381"/>
            </a:xfrm>
            <a:custGeom>
              <a:avLst/>
              <a:gdLst/>
              <a:ahLst/>
              <a:cxnLst/>
              <a:rect l="l" t="t" r="r" b="b"/>
              <a:pathLst>
                <a:path w="117" h="234" extrusionOk="0">
                  <a:moveTo>
                    <a:pt x="117" y="1"/>
                  </a:moveTo>
                  <a:cubicBezTo>
                    <a:pt x="117" y="1"/>
                    <a:pt x="117" y="1"/>
                    <a:pt x="117" y="1"/>
                  </a:cubicBezTo>
                  <a:lnTo>
                    <a:pt x="117" y="1"/>
                  </a:lnTo>
                  <a:cubicBezTo>
                    <a:pt x="117" y="1"/>
                    <a:pt x="86" y="1"/>
                    <a:pt x="86" y="29"/>
                  </a:cubicBezTo>
                  <a:lnTo>
                    <a:pt x="92" y="29"/>
                  </a:lnTo>
                  <a:cubicBezTo>
                    <a:pt x="49" y="85"/>
                    <a:pt x="24" y="158"/>
                    <a:pt x="0" y="233"/>
                  </a:cubicBezTo>
                  <a:lnTo>
                    <a:pt x="28" y="233"/>
                  </a:lnTo>
                  <a:cubicBezTo>
                    <a:pt x="55" y="155"/>
                    <a:pt x="80" y="100"/>
                    <a:pt x="106" y="29"/>
                  </a:cubicBezTo>
                  <a:lnTo>
                    <a:pt x="117" y="2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5060100" y="1752246"/>
              <a:ext cx="6566" cy="12013"/>
            </a:xfrm>
            <a:custGeom>
              <a:avLst/>
              <a:gdLst/>
              <a:ahLst/>
              <a:cxnLst/>
              <a:rect l="l" t="t" r="r" b="b"/>
              <a:pathLst>
                <a:path w="135" h="247" extrusionOk="0">
                  <a:moveTo>
                    <a:pt x="107" y="0"/>
                  </a:moveTo>
                  <a:cubicBezTo>
                    <a:pt x="77" y="89"/>
                    <a:pt x="49" y="147"/>
                    <a:pt x="19" y="233"/>
                  </a:cubicBezTo>
                  <a:cubicBezTo>
                    <a:pt x="0" y="233"/>
                    <a:pt x="6" y="246"/>
                    <a:pt x="21" y="246"/>
                  </a:cubicBezTo>
                  <a:cubicBezTo>
                    <a:pt x="29" y="246"/>
                    <a:pt x="39" y="243"/>
                    <a:pt x="49" y="233"/>
                  </a:cubicBezTo>
                  <a:cubicBezTo>
                    <a:pt x="77" y="175"/>
                    <a:pt x="107" y="89"/>
                    <a:pt x="135" y="31"/>
                  </a:cubicBezTo>
                  <a:cubicBezTo>
                    <a:pt x="135" y="0"/>
                    <a:pt x="135" y="0"/>
                    <a:pt x="10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5072307" y="1745243"/>
              <a:ext cx="7149" cy="10505"/>
            </a:xfrm>
            <a:custGeom>
              <a:avLst/>
              <a:gdLst/>
              <a:ahLst/>
              <a:cxnLst/>
              <a:rect l="l" t="t" r="r" b="b"/>
              <a:pathLst>
                <a:path w="147" h="216" extrusionOk="0">
                  <a:moveTo>
                    <a:pt x="116" y="0"/>
                  </a:moveTo>
                  <a:cubicBezTo>
                    <a:pt x="116" y="0"/>
                    <a:pt x="116" y="0"/>
                    <a:pt x="116" y="0"/>
                  </a:cubicBezTo>
                  <a:lnTo>
                    <a:pt x="116" y="0"/>
                  </a:lnTo>
                  <a:lnTo>
                    <a:pt x="88" y="28"/>
                  </a:lnTo>
                  <a:cubicBezTo>
                    <a:pt x="88" y="29"/>
                    <a:pt x="88" y="30"/>
                    <a:pt x="88" y="31"/>
                  </a:cubicBezTo>
                  <a:lnTo>
                    <a:pt x="88" y="31"/>
                  </a:lnTo>
                  <a:cubicBezTo>
                    <a:pt x="48" y="79"/>
                    <a:pt x="25" y="127"/>
                    <a:pt x="0" y="175"/>
                  </a:cubicBezTo>
                  <a:cubicBezTo>
                    <a:pt x="0" y="194"/>
                    <a:pt x="15" y="215"/>
                    <a:pt x="24" y="215"/>
                  </a:cubicBezTo>
                  <a:cubicBezTo>
                    <a:pt x="28" y="215"/>
                    <a:pt x="30" y="211"/>
                    <a:pt x="30" y="202"/>
                  </a:cubicBezTo>
                  <a:cubicBezTo>
                    <a:pt x="88" y="144"/>
                    <a:pt x="116" y="86"/>
                    <a:pt x="147" y="28"/>
                  </a:cubicBezTo>
                  <a:cubicBezTo>
                    <a:pt x="147" y="0"/>
                    <a:pt x="116" y="0"/>
                    <a:pt x="116" y="0"/>
                  </a:cubicBezTo>
                  <a:lnTo>
                    <a:pt x="116" y="0"/>
                  </a:lnTo>
                  <a:cubicBezTo>
                    <a:pt x="116" y="0"/>
                    <a:pt x="116" y="0"/>
                    <a:pt x="1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5080770" y="1743784"/>
              <a:ext cx="5690" cy="8511"/>
            </a:xfrm>
            <a:custGeom>
              <a:avLst/>
              <a:gdLst/>
              <a:ahLst/>
              <a:cxnLst/>
              <a:rect l="l" t="t" r="r" b="b"/>
              <a:pathLst>
                <a:path w="117" h="175" extrusionOk="0">
                  <a:moveTo>
                    <a:pt x="89" y="0"/>
                  </a:moveTo>
                  <a:cubicBezTo>
                    <a:pt x="59" y="58"/>
                    <a:pt x="59" y="116"/>
                    <a:pt x="31" y="146"/>
                  </a:cubicBezTo>
                  <a:cubicBezTo>
                    <a:pt x="0" y="174"/>
                    <a:pt x="31" y="174"/>
                    <a:pt x="59" y="174"/>
                  </a:cubicBezTo>
                  <a:cubicBezTo>
                    <a:pt x="59" y="116"/>
                    <a:pt x="89" y="58"/>
                    <a:pt x="117" y="30"/>
                  </a:cubicBezTo>
                  <a:cubicBezTo>
                    <a:pt x="117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5192485" y="1765767"/>
              <a:ext cx="5690" cy="9776"/>
            </a:xfrm>
            <a:custGeom>
              <a:avLst/>
              <a:gdLst/>
              <a:ahLst/>
              <a:cxnLst/>
              <a:rect l="l" t="t" r="r" b="b"/>
              <a:pathLst>
                <a:path w="117" h="201" extrusionOk="0">
                  <a:moveTo>
                    <a:pt x="94" y="1"/>
                  </a:moveTo>
                  <a:cubicBezTo>
                    <a:pt x="89" y="1"/>
                    <a:pt x="86" y="4"/>
                    <a:pt x="86" y="13"/>
                  </a:cubicBezTo>
                  <a:lnTo>
                    <a:pt x="0" y="187"/>
                  </a:lnTo>
                  <a:cubicBezTo>
                    <a:pt x="0" y="187"/>
                    <a:pt x="12" y="201"/>
                    <a:pt x="30" y="201"/>
                  </a:cubicBezTo>
                  <a:cubicBezTo>
                    <a:pt x="38" y="201"/>
                    <a:pt x="48" y="197"/>
                    <a:pt x="58" y="187"/>
                  </a:cubicBezTo>
                  <a:cubicBezTo>
                    <a:pt x="86" y="129"/>
                    <a:pt x="86" y="71"/>
                    <a:pt x="116" y="13"/>
                  </a:cubicBezTo>
                  <a:cubicBezTo>
                    <a:pt x="116" y="13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5198127" y="1761536"/>
              <a:ext cx="8511" cy="12013"/>
            </a:xfrm>
            <a:custGeom>
              <a:avLst/>
              <a:gdLst/>
              <a:ahLst/>
              <a:cxnLst/>
              <a:rect l="l" t="t" r="r" b="b"/>
              <a:pathLst>
                <a:path w="175" h="247" extrusionOk="0">
                  <a:moveTo>
                    <a:pt x="166" y="0"/>
                  </a:moveTo>
                  <a:cubicBezTo>
                    <a:pt x="161" y="0"/>
                    <a:pt x="154" y="4"/>
                    <a:pt x="144" y="14"/>
                  </a:cubicBezTo>
                  <a:cubicBezTo>
                    <a:pt x="86" y="42"/>
                    <a:pt x="28" y="130"/>
                    <a:pt x="28" y="216"/>
                  </a:cubicBezTo>
                  <a:cubicBezTo>
                    <a:pt x="0" y="246"/>
                    <a:pt x="58" y="246"/>
                    <a:pt x="58" y="246"/>
                  </a:cubicBezTo>
                  <a:cubicBezTo>
                    <a:pt x="86" y="158"/>
                    <a:pt x="116" y="100"/>
                    <a:pt x="175" y="14"/>
                  </a:cubicBezTo>
                  <a:cubicBezTo>
                    <a:pt x="175" y="14"/>
                    <a:pt x="175" y="0"/>
                    <a:pt x="16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5204206" y="1760125"/>
              <a:ext cx="6614" cy="9776"/>
            </a:xfrm>
            <a:custGeom>
              <a:avLst/>
              <a:gdLst/>
              <a:ahLst/>
              <a:cxnLst/>
              <a:rect l="l" t="t" r="r" b="b"/>
              <a:pathLst>
                <a:path w="136" h="201" extrusionOk="0">
                  <a:moveTo>
                    <a:pt x="115" y="0"/>
                  </a:moveTo>
                  <a:cubicBezTo>
                    <a:pt x="111" y="0"/>
                    <a:pt x="108" y="3"/>
                    <a:pt x="108" y="13"/>
                  </a:cubicBezTo>
                  <a:lnTo>
                    <a:pt x="108" y="43"/>
                  </a:lnTo>
                  <a:lnTo>
                    <a:pt x="77" y="71"/>
                  </a:lnTo>
                  <a:cubicBezTo>
                    <a:pt x="77" y="71"/>
                    <a:pt x="77" y="101"/>
                    <a:pt x="50" y="101"/>
                  </a:cubicBezTo>
                  <a:cubicBezTo>
                    <a:pt x="50" y="129"/>
                    <a:pt x="19" y="159"/>
                    <a:pt x="19" y="187"/>
                  </a:cubicBezTo>
                  <a:cubicBezTo>
                    <a:pt x="1" y="187"/>
                    <a:pt x="7" y="200"/>
                    <a:pt x="22" y="200"/>
                  </a:cubicBezTo>
                  <a:cubicBezTo>
                    <a:pt x="30" y="200"/>
                    <a:pt x="40" y="197"/>
                    <a:pt x="50" y="187"/>
                  </a:cubicBezTo>
                  <a:cubicBezTo>
                    <a:pt x="50" y="159"/>
                    <a:pt x="77" y="129"/>
                    <a:pt x="108" y="101"/>
                  </a:cubicBezTo>
                  <a:cubicBezTo>
                    <a:pt x="108" y="71"/>
                    <a:pt x="136" y="43"/>
                    <a:pt x="136" y="13"/>
                  </a:cubicBezTo>
                  <a:cubicBezTo>
                    <a:pt x="136" y="13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5213593" y="1753073"/>
              <a:ext cx="8560" cy="11624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67" y="0"/>
                  </a:moveTo>
                  <a:cubicBezTo>
                    <a:pt x="163" y="0"/>
                    <a:pt x="156" y="4"/>
                    <a:pt x="147" y="14"/>
                  </a:cubicBezTo>
                  <a:cubicBezTo>
                    <a:pt x="89" y="41"/>
                    <a:pt x="31" y="130"/>
                    <a:pt x="1" y="216"/>
                  </a:cubicBezTo>
                  <a:cubicBezTo>
                    <a:pt x="1" y="231"/>
                    <a:pt x="8" y="238"/>
                    <a:pt x="16" y="238"/>
                  </a:cubicBezTo>
                  <a:cubicBezTo>
                    <a:pt x="23" y="238"/>
                    <a:pt x="31" y="231"/>
                    <a:pt x="31" y="216"/>
                  </a:cubicBezTo>
                  <a:cubicBezTo>
                    <a:pt x="89" y="158"/>
                    <a:pt x="117" y="100"/>
                    <a:pt x="175" y="14"/>
                  </a:cubicBezTo>
                  <a:cubicBezTo>
                    <a:pt x="175" y="14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5224925" y="1746605"/>
              <a:ext cx="7149" cy="9143"/>
            </a:xfrm>
            <a:custGeom>
              <a:avLst/>
              <a:gdLst/>
              <a:ahLst/>
              <a:cxnLst/>
              <a:rect l="l" t="t" r="r" b="b"/>
              <a:pathLst>
                <a:path w="147" h="188" extrusionOk="0">
                  <a:moveTo>
                    <a:pt x="116" y="0"/>
                  </a:moveTo>
                  <a:cubicBezTo>
                    <a:pt x="88" y="0"/>
                    <a:pt x="58" y="58"/>
                    <a:pt x="58" y="58"/>
                  </a:cubicBezTo>
                  <a:cubicBezTo>
                    <a:pt x="30" y="88"/>
                    <a:pt x="0" y="116"/>
                    <a:pt x="0" y="147"/>
                  </a:cubicBezTo>
                  <a:cubicBezTo>
                    <a:pt x="0" y="166"/>
                    <a:pt x="0" y="187"/>
                    <a:pt x="11" y="187"/>
                  </a:cubicBezTo>
                  <a:cubicBezTo>
                    <a:pt x="15" y="187"/>
                    <a:pt x="21" y="183"/>
                    <a:pt x="30" y="174"/>
                  </a:cubicBezTo>
                  <a:cubicBezTo>
                    <a:pt x="58" y="147"/>
                    <a:pt x="58" y="116"/>
                    <a:pt x="88" y="88"/>
                  </a:cubicBezTo>
                  <a:cubicBezTo>
                    <a:pt x="88" y="88"/>
                    <a:pt x="88" y="58"/>
                    <a:pt x="116" y="58"/>
                  </a:cubicBezTo>
                  <a:cubicBezTo>
                    <a:pt x="116" y="58"/>
                    <a:pt x="116" y="30"/>
                    <a:pt x="147" y="30"/>
                  </a:cubicBezTo>
                  <a:cubicBezTo>
                    <a:pt x="147" y="30"/>
                    <a:pt x="147" y="0"/>
                    <a:pt x="1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5234846" y="1736732"/>
              <a:ext cx="8560" cy="12742"/>
            </a:xfrm>
            <a:custGeom>
              <a:avLst/>
              <a:gdLst/>
              <a:ahLst/>
              <a:cxnLst/>
              <a:rect l="l" t="t" r="r" b="b"/>
              <a:pathLst>
                <a:path w="176" h="262" extrusionOk="0">
                  <a:moveTo>
                    <a:pt x="175" y="1"/>
                  </a:moveTo>
                  <a:cubicBezTo>
                    <a:pt x="87" y="59"/>
                    <a:pt x="59" y="145"/>
                    <a:pt x="29" y="233"/>
                  </a:cubicBezTo>
                  <a:cubicBezTo>
                    <a:pt x="1" y="261"/>
                    <a:pt x="29" y="261"/>
                    <a:pt x="59" y="261"/>
                  </a:cubicBezTo>
                  <a:cubicBezTo>
                    <a:pt x="59" y="203"/>
                    <a:pt x="87" y="175"/>
                    <a:pt x="117" y="145"/>
                  </a:cubicBezTo>
                  <a:cubicBezTo>
                    <a:pt x="145" y="87"/>
                    <a:pt x="175" y="59"/>
                    <a:pt x="175" y="29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5247540" y="1732452"/>
              <a:ext cx="7149" cy="11964"/>
            </a:xfrm>
            <a:custGeom>
              <a:avLst/>
              <a:gdLst/>
              <a:ahLst/>
              <a:cxnLst/>
              <a:rect l="l" t="t" r="r" b="b"/>
              <a:pathLst>
                <a:path w="147" h="246" extrusionOk="0">
                  <a:moveTo>
                    <a:pt x="116" y="1"/>
                  </a:moveTo>
                  <a:cubicBezTo>
                    <a:pt x="58" y="59"/>
                    <a:pt x="30" y="147"/>
                    <a:pt x="0" y="205"/>
                  </a:cubicBezTo>
                  <a:cubicBezTo>
                    <a:pt x="0" y="225"/>
                    <a:pt x="15" y="246"/>
                    <a:pt x="34" y="246"/>
                  </a:cubicBezTo>
                  <a:cubicBezTo>
                    <a:pt x="41" y="246"/>
                    <a:pt x="50" y="242"/>
                    <a:pt x="58" y="233"/>
                  </a:cubicBezTo>
                  <a:cubicBezTo>
                    <a:pt x="58" y="147"/>
                    <a:pt x="88" y="89"/>
                    <a:pt x="146" y="31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5257462" y="1731090"/>
              <a:ext cx="4231" cy="8560"/>
            </a:xfrm>
            <a:custGeom>
              <a:avLst/>
              <a:gdLst/>
              <a:ahLst/>
              <a:cxnLst/>
              <a:rect l="l" t="t" r="r" b="b"/>
              <a:pathLst>
                <a:path w="87" h="176" extrusionOk="0">
                  <a:moveTo>
                    <a:pt x="87" y="1"/>
                  </a:moveTo>
                  <a:lnTo>
                    <a:pt x="87" y="1"/>
                  </a:lnTo>
                  <a:cubicBezTo>
                    <a:pt x="28" y="29"/>
                    <a:pt x="1" y="87"/>
                    <a:pt x="1" y="145"/>
                  </a:cubicBezTo>
                  <a:cubicBezTo>
                    <a:pt x="1" y="175"/>
                    <a:pt x="1" y="175"/>
                    <a:pt x="28" y="175"/>
                  </a:cubicBezTo>
                  <a:cubicBezTo>
                    <a:pt x="28" y="145"/>
                    <a:pt x="28" y="117"/>
                    <a:pt x="59" y="87"/>
                  </a:cubicBezTo>
                  <a:cubicBezTo>
                    <a:pt x="59" y="59"/>
                    <a:pt x="87" y="29"/>
                    <a:pt x="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5267286" y="1721995"/>
              <a:ext cx="5739" cy="10165"/>
            </a:xfrm>
            <a:custGeom>
              <a:avLst/>
              <a:gdLst/>
              <a:ahLst/>
              <a:cxnLst/>
              <a:rect l="l" t="t" r="r" b="b"/>
              <a:pathLst>
                <a:path w="118" h="209" extrusionOk="0">
                  <a:moveTo>
                    <a:pt x="95" y="1"/>
                  </a:moveTo>
                  <a:cubicBezTo>
                    <a:pt x="92" y="1"/>
                    <a:pt x="89" y="4"/>
                    <a:pt x="89" y="13"/>
                  </a:cubicBezTo>
                  <a:cubicBezTo>
                    <a:pt x="59" y="71"/>
                    <a:pt x="1" y="130"/>
                    <a:pt x="1" y="188"/>
                  </a:cubicBezTo>
                  <a:cubicBezTo>
                    <a:pt x="16" y="202"/>
                    <a:pt x="30" y="209"/>
                    <a:pt x="41" y="209"/>
                  </a:cubicBezTo>
                  <a:cubicBezTo>
                    <a:pt x="52" y="209"/>
                    <a:pt x="59" y="202"/>
                    <a:pt x="59" y="188"/>
                  </a:cubicBezTo>
                  <a:cubicBezTo>
                    <a:pt x="59" y="157"/>
                    <a:pt x="59" y="130"/>
                    <a:pt x="89" y="99"/>
                  </a:cubicBezTo>
                  <a:cubicBezTo>
                    <a:pt x="89" y="71"/>
                    <a:pt x="89" y="71"/>
                    <a:pt x="117" y="41"/>
                  </a:cubicBezTo>
                  <a:cubicBezTo>
                    <a:pt x="117" y="22"/>
                    <a:pt x="103" y="1"/>
                    <a:pt x="9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5278618" y="1713533"/>
              <a:ext cx="6712" cy="11575"/>
            </a:xfrm>
            <a:custGeom>
              <a:avLst/>
              <a:gdLst/>
              <a:ahLst/>
              <a:cxnLst/>
              <a:rect l="l" t="t" r="r" b="b"/>
              <a:pathLst>
                <a:path w="138" h="238" extrusionOk="0">
                  <a:moveTo>
                    <a:pt x="100" y="0"/>
                  </a:moveTo>
                  <a:cubicBezTo>
                    <a:pt x="94" y="0"/>
                    <a:pt x="89" y="4"/>
                    <a:pt x="89" y="13"/>
                  </a:cubicBezTo>
                  <a:cubicBezTo>
                    <a:pt x="58" y="71"/>
                    <a:pt x="0" y="129"/>
                    <a:pt x="0" y="215"/>
                  </a:cubicBezTo>
                  <a:cubicBezTo>
                    <a:pt x="0" y="230"/>
                    <a:pt x="8" y="238"/>
                    <a:pt x="15" y="238"/>
                  </a:cubicBezTo>
                  <a:cubicBezTo>
                    <a:pt x="23" y="238"/>
                    <a:pt x="30" y="230"/>
                    <a:pt x="30" y="215"/>
                  </a:cubicBezTo>
                  <a:cubicBezTo>
                    <a:pt x="89" y="157"/>
                    <a:pt x="89" y="99"/>
                    <a:pt x="116" y="41"/>
                  </a:cubicBezTo>
                  <a:cubicBezTo>
                    <a:pt x="138" y="21"/>
                    <a:pt x="115" y="0"/>
                    <a:pt x="10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5289901" y="1707016"/>
              <a:ext cx="7198" cy="13861"/>
            </a:xfrm>
            <a:custGeom>
              <a:avLst/>
              <a:gdLst/>
              <a:ahLst/>
              <a:cxnLst/>
              <a:rect l="l" t="t" r="r" b="b"/>
              <a:pathLst>
                <a:path w="148" h="285" extrusionOk="0">
                  <a:moveTo>
                    <a:pt x="147" y="1"/>
                  </a:moveTo>
                  <a:cubicBezTo>
                    <a:pt x="117" y="31"/>
                    <a:pt x="89" y="59"/>
                    <a:pt x="59" y="117"/>
                  </a:cubicBezTo>
                  <a:cubicBezTo>
                    <a:pt x="59" y="147"/>
                    <a:pt x="31" y="205"/>
                    <a:pt x="1" y="263"/>
                  </a:cubicBezTo>
                  <a:cubicBezTo>
                    <a:pt x="1" y="277"/>
                    <a:pt x="8" y="284"/>
                    <a:pt x="16" y="284"/>
                  </a:cubicBezTo>
                  <a:cubicBezTo>
                    <a:pt x="23" y="284"/>
                    <a:pt x="31" y="277"/>
                    <a:pt x="31" y="263"/>
                  </a:cubicBezTo>
                  <a:cubicBezTo>
                    <a:pt x="59" y="233"/>
                    <a:pt x="89" y="175"/>
                    <a:pt x="117" y="117"/>
                  </a:cubicBezTo>
                  <a:cubicBezTo>
                    <a:pt x="117" y="89"/>
                    <a:pt x="147" y="31"/>
                    <a:pt x="14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5298413" y="1704195"/>
              <a:ext cx="5690" cy="10019"/>
            </a:xfrm>
            <a:custGeom>
              <a:avLst/>
              <a:gdLst/>
              <a:ahLst/>
              <a:cxnLst/>
              <a:rect l="l" t="t" r="r" b="b"/>
              <a:pathLst>
                <a:path w="117" h="206" extrusionOk="0">
                  <a:moveTo>
                    <a:pt x="88" y="0"/>
                  </a:moveTo>
                  <a:cubicBezTo>
                    <a:pt x="58" y="31"/>
                    <a:pt x="58" y="59"/>
                    <a:pt x="58" y="89"/>
                  </a:cubicBezTo>
                  <a:cubicBezTo>
                    <a:pt x="30" y="117"/>
                    <a:pt x="30" y="147"/>
                    <a:pt x="0" y="175"/>
                  </a:cubicBezTo>
                  <a:cubicBezTo>
                    <a:pt x="0" y="205"/>
                    <a:pt x="30" y="205"/>
                    <a:pt x="58" y="205"/>
                  </a:cubicBezTo>
                  <a:cubicBezTo>
                    <a:pt x="88" y="147"/>
                    <a:pt x="116" y="89"/>
                    <a:pt x="116" y="31"/>
                  </a:cubicBezTo>
                  <a:cubicBezTo>
                    <a:pt x="116" y="0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5307313" y="1697191"/>
              <a:ext cx="6712" cy="13326"/>
            </a:xfrm>
            <a:custGeom>
              <a:avLst/>
              <a:gdLst/>
              <a:ahLst/>
              <a:cxnLst/>
              <a:rect l="l" t="t" r="r" b="b"/>
              <a:pathLst>
                <a:path w="138" h="274" extrusionOk="0">
                  <a:moveTo>
                    <a:pt x="108" y="0"/>
                  </a:moveTo>
                  <a:cubicBezTo>
                    <a:pt x="80" y="86"/>
                    <a:pt x="49" y="175"/>
                    <a:pt x="22" y="233"/>
                  </a:cubicBezTo>
                  <a:cubicBezTo>
                    <a:pt x="0" y="252"/>
                    <a:pt x="9" y="273"/>
                    <a:pt x="26" y="273"/>
                  </a:cubicBezTo>
                  <a:cubicBezTo>
                    <a:pt x="33" y="273"/>
                    <a:pt x="41" y="270"/>
                    <a:pt x="49" y="261"/>
                  </a:cubicBezTo>
                  <a:cubicBezTo>
                    <a:pt x="80" y="175"/>
                    <a:pt x="108" y="117"/>
                    <a:pt x="138" y="28"/>
                  </a:cubicBezTo>
                  <a:cubicBezTo>
                    <a:pt x="138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5318158" y="1693690"/>
              <a:ext cx="5739" cy="11672"/>
            </a:xfrm>
            <a:custGeom>
              <a:avLst/>
              <a:gdLst/>
              <a:ahLst/>
              <a:cxnLst/>
              <a:rect l="l" t="t" r="r" b="b"/>
              <a:pathLst>
                <a:path w="118" h="240" extrusionOk="0">
                  <a:moveTo>
                    <a:pt x="96" y="1"/>
                  </a:moveTo>
                  <a:cubicBezTo>
                    <a:pt x="92" y="1"/>
                    <a:pt x="89" y="4"/>
                    <a:pt x="89" y="14"/>
                  </a:cubicBezTo>
                  <a:cubicBezTo>
                    <a:pt x="31" y="72"/>
                    <a:pt x="1" y="158"/>
                    <a:pt x="1" y="216"/>
                  </a:cubicBezTo>
                  <a:cubicBezTo>
                    <a:pt x="1" y="232"/>
                    <a:pt x="8" y="239"/>
                    <a:pt x="16" y="239"/>
                  </a:cubicBezTo>
                  <a:cubicBezTo>
                    <a:pt x="23" y="239"/>
                    <a:pt x="31" y="232"/>
                    <a:pt x="31" y="216"/>
                  </a:cubicBezTo>
                  <a:cubicBezTo>
                    <a:pt x="59" y="189"/>
                    <a:pt x="59" y="158"/>
                    <a:pt x="59" y="130"/>
                  </a:cubicBezTo>
                  <a:cubicBezTo>
                    <a:pt x="89" y="100"/>
                    <a:pt x="89" y="72"/>
                    <a:pt x="117" y="14"/>
                  </a:cubicBezTo>
                  <a:cubicBezTo>
                    <a:pt x="117" y="14"/>
                    <a:pt x="105" y="1"/>
                    <a:pt x="9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5328129" y="1690042"/>
              <a:ext cx="5690" cy="7782"/>
            </a:xfrm>
            <a:custGeom>
              <a:avLst/>
              <a:gdLst/>
              <a:ahLst/>
              <a:cxnLst/>
              <a:rect l="l" t="t" r="r" b="b"/>
              <a:pathLst>
                <a:path w="117" h="160" extrusionOk="0">
                  <a:moveTo>
                    <a:pt x="86" y="1"/>
                  </a:moveTo>
                  <a:cubicBezTo>
                    <a:pt x="58" y="1"/>
                    <a:pt x="58" y="31"/>
                    <a:pt x="58" y="31"/>
                  </a:cubicBezTo>
                  <a:cubicBezTo>
                    <a:pt x="35" y="31"/>
                    <a:pt x="48" y="49"/>
                    <a:pt x="55" y="56"/>
                  </a:cubicBezTo>
                  <a:lnTo>
                    <a:pt x="55" y="56"/>
                  </a:lnTo>
                  <a:cubicBezTo>
                    <a:pt x="37" y="85"/>
                    <a:pt x="18" y="110"/>
                    <a:pt x="0" y="147"/>
                  </a:cubicBezTo>
                  <a:cubicBezTo>
                    <a:pt x="0" y="147"/>
                    <a:pt x="13" y="160"/>
                    <a:pt x="30" y="160"/>
                  </a:cubicBezTo>
                  <a:cubicBezTo>
                    <a:pt x="39" y="160"/>
                    <a:pt x="48" y="157"/>
                    <a:pt x="58" y="147"/>
                  </a:cubicBezTo>
                  <a:cubicBezTo>
                    <a:pt x="86" y="117"/>
                    <a:pt x="86" y="59"/>
                    <a:pt x="117" y="31"/>
                  </a:cubicBezTo>
                  <a:cubicBezTo>
                    <a:pt x="117" y="1"/>
                    <a:pt x="86" y="1"/>
                    <a:pt x="8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5335424" y="1688097"/>
              <a:ext cx="6858" cy="10894"/>
            </a:xfrm>
            <a:custGeom>
              <a:avLst/>
              <a:gdLst/>
              <a:ahLst/>
              <a:cxnLst/>
              <a:rect l="l" t="t" r="r" b="b"/>
              <a:pathLst>
                <a:path w="141" h="224" extrusionOk="0">
                  <a:moveTo>
                    <a:pt x="76" y="0"/>
                  </a:moveTo>
                  <a:cubicBezTo>
                    <a:pt x="68" y="0"/>
                    <a:pt x="53" y="21"/>
                    <a:pt x="53" y="41"/>
                  </a:cubicBezTo>
                  <a:cubicBezTo>
                    <a:pt x="83" y="71"/>
                    <a:pt x="53" y="129"/>
                    <a:pt x="25" y="187"/>
                  </a:cubicBezTo>
                  <a:cubicBezTo>
                    <a:pt x="1" y="187"/>
                    <a:pt x="15" y="224"/>
                    <a:pt x="36" y="224"/>
                  </a:cubicBezTo>
                  <a:cubicBezTo>
                    <a:pt x="41" y="224"/>
                    <a:pt x="47" y="221"/>
                    <a:pt x="53" y="215"/>
                  </a:cubicBezTo>
                  <a:cubicBezTo>
                    <a:pt x="111" y="157"/>
                    <a:pt x="141" y="71"/>
                    <a:pt x="83" y="13"/>
                  </a:cubicBezTo>
                  <a:cubicBezTo>
                    <a:pt x="83" y="4"/>
                    <a:pt x="80" y="0"/>
                    <a:pt x="7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5742112" y="1442830"/>
              <a:ext cx="39638" cy="25485"/>
            </a:xfrm>
            <a:custGeom>
              <a:avLst/>
              <a:gdLst/>
              <a:ahLst/>
              <a:cxnLst/>
              <a:rect l="l" t="t" r="r" b="b"/>
              <a:pathLst>
                <a:path w="815" h="524" extrusionOk="0">
                  <a:moveTo>
                    <a:pt x="496" y="0"/>
                  </a:moveTo>
                  <a:cubicBezTo>
                    <a:pt x="524" y="28"/>
                    <a:pt x="233" y="175"/>
                    <a:pt x="175" y="233"/>
                  </a:cubicBezTo>
                  <a:cubicBezTo>
                    <a:pt x="89" y="291"/>
                    <a:pt x="59" y="377"/>
                    <a:pt x="31" y="493"/>
                  </a:cubicBezTo>
                  <a:cubicBezTo>
                    <a:pt x="1" y="493"/>
                    <a:pt x="31" y="523"/>
                    <a:pt x="31" y="523"/>
                  </a:cubicBezTo>
                  <a:cubicBezTo>
                    <a:pt x="321" y="407"/>
                    <a:pt x="554" y="261"/>
                    <a:pt x="814" y="86"/>
                  </a:cubicBezTo>
                  <a:cubicBezTo>
                    <a:pt x="814" y="86"/>
                    <a:pt x="814" y="58"/>
                    <a:pt x="786" y="58"/>
                  </a:cubicBezTo>
                  <a:cubicBezTo>
                    <a:pt x="670" y="144"/>
                    <a:pt x="524" y="233"/>
                    <a:pt x="407" y="319"/>
                  </a:cubicBezTo>
                  <a:cubicBezTo>
                    <a:pt x="349" y="349"/>
                    <a:pt x="291" y="349"/>
                    <a:pt x="233" y="377"/>
                  </a:cubicBezTo>
                  <a:cubicBezTo>
                    <a:pt x="196" y="396"/>
                    <a:pt x="126" y="449"/>
                    <a:pt x="93" y="449"/>
                  </a:cubicBezTo>
                  <a:cubicBezTo>
                    <a:pt x="74" y="449"/>
                    <a:pt x="67" y="431"/>
                    <a:pt x="89" y="377"/>
                  </a:cubicBezTo>
                  <a:cubicBezTo>
                    <a:pt x="147" y="261"/>
                    <a:pt x="291" y="175"/>
                    <a:pt x="380" y="117"/>
                  </a:cubicBezTo>
                  <a:cubicBezTo>
                    <a:pt x="438" y="86"/>
                    <a:pt x="524" y="58"/>
                    <a:pt x="52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5398796" y="1729631"/>
              <a:ext cx="22664" cy="26944"/>
            </a:xfrm>
            <a:custGeom>
              <a:avLst/>
              <a:gdLst/>
              <a:ahLst/>
              <a:cxnLst/>
              <a:rect l="l" t="t" r="r" b="b"/>
              <a:pathLst>
                <a:path w="466" h="554" extrusionOk="0">
                  <a:moveTo>
                    <a:pt x="233" y="0"/>
                  </a:moveTo>
                  <a:lnTo>
                    <a:pt x="233" y="31"/>
                  </a:lnTo>
                  <a:cubicBezTo>
                    <a:pt x="291" y="117"/>
                    <a:pt x="349" y="205"/>
                    <a:pt x="377" y="321"/>
                  </a:cubicBezTo>
                  <a:cubicBezTo>
                    <a:pt x="407" y="349"/>
                    <a:pt x="407" y="379"/>
                    <a:pt x="407" y="407"/>
                  </a:cubicBezTo>
                  <a:cubicBezTo>
                    <a:pt x="388" y="463"/>
                    <a:pt x="370" y="484"/>
                    <a:pt x="351" y="484"/>
                  </a:cubicBezTo>
                  <a:cubicBezTo>
                    <a:pt x="341" y="484"/>
                    <a:pt x="330" y="477"/>
                    <a:pt x="319" y="465"/>
                  </a:cubicBezTo>
                  <a:cubicBezTo>
                    <a:pt x="291" y="437"/>
                    <a:pt x="261" y="379"/>
                    <a:pt x="261" y="321"/>
                  </a:cubicBezTo>
                  <a:cubicBezTo>
                    <a:pt x="202" y="205"/>
                    <a:pt x="144" y="89"/>
                    <a:pt x="0" y="89"/>
                  </a:cubicBezTo>
                  <a:cubicBezTo>
                    <a:pt x="175" y="117"/>
                    <a:pt x="233" y="321"/>
                    <a:pt x="291" y="437"/>
                  </a:cubicBezTo>
                  <a:cubicBezTo>
                    <a:pt x="319" y="465"/>
                    <a:pt x="349" y="554"/>
                    <a:pt x="407" y="554"/>
                  </a:cubicBezTo>
                  <a:cubicBezTo>
                    <a:pt x="465" y="523"/>
                    <a:pt x="435" y="437"/>
                    <a:pt x="435" y="407"/>
                  </a:cubicBezTo>
                  <a:cubicBezTo>
                    <a:pt x="377" y="263"/>
                    <a:pt x="319" y="117"/>
                    <a:pt x="2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5407258" y="1725448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5332311" y="1615241"/>
              <a:ext cx="52380" cy="32488"/>
            </a:xfrm>
            <a:custGeom>
              <a:avLst/>
              <a:gdLst/>
              <a:ahLst/>
              <a:cxnLst/>
              <a:rect l="l" t="t" r="r" b="b"/>
              <a:pathLst>
                <a:path w="1077" h="668" extrusionOk="0">
                  <a:moveTo>
                    <a:pt x="996" y="24"/>
                  </a:moveTo>
                  <a:lnTo>
                    <a:pt x="996" y="24"/>
                  </a:lnTo>
                  <a:cubicBezTo>
                    <a:pt x="976" y="27"/>
                    <a:pt x="942" y="38"/>
                    <a:pt x="900" y="56"/>
                  </a:cubicBezTo>
                  <a:lnTo>
                    <a:pt x="900" y="56"/>
                  </a:lnTo>
                  <a:cubicBezTo>
                    <a:pt x="932" y="45"/>
                    <a:pt x="964" y="34"/>
                    <a:pt x="996" y="24"/>
                  </a:cubicBezTo>
                  <a:close/>
                  <a:moveTo>
                    <a:pt x="900" y="56"/>
                  </a:moveTo>
                  <a:cubicBezTo>
                    <a:pt x="567" y="169"/>
                    <a:pt x="274" y="325"/>
                    <a:pt x="0" y="523"/>
                  </a:cubicBezTo>
                  <a:cubicBezTo>
                    <a:pt x="70" y="477"/>
                    <a:pt x="646" y="159"/>
                    <a:pt x="900" y="56"/>
                  </a:cubicBezTo>
                  <a:close/>
                  <a:moveTo>
                    <a:pt x="1077" y="0"/>
                  </a:moveTo>
                  <a:lnTo>
                    <a:pt x="1077" y="0"/>
                  </a:lnTo>
                  <a:cubicBezTo>
                    <a:pt x="1050" y="8"/>
                    <a:pt x="1023" y="16"/>
                    <a:pt x="996" y="24"/>
                  </a:cubicBezTo>
                  <a:lnTo>
                    <a:pt x="996" y="24"/>
                  </a:lnTo>
                  <a:cubicBezTo>
                    <a:pt x="1000" y="24"/>
                    <a:pt x="1003" y="23"/>
                    <a:pt x="1006" y="23"/>
                  </a:cubicBezTo>
                  <a:cubicBezTo>
                    <a:pt x="1013" y="23"/>
                    <a:pt x="1017" y="25"/>
                    <a:pt x="1019" y="28"/>
                  </a:cubicBezTo>
                  <a:cubicBezTo>
                    <a:pt x="1046" y="86"/>
                    <a:pt x="698" y="319"/>
                    <a:pt x="640" y="349"/>
                  </a:cubicBezTo>
                  <a:cubicBezTo>
                    <a:pt x="496" y="465"/>
                    <a:pt x="349" y="551"/>
                    <a:pt x="175" y="639"/>
                  </a:cubicBezTo>
                  <a:lnTo>
                    <a:pt x="175" y="667"/>
                  </a:lnTo>
                  <a:cubicBezTo>
                    <a:pt x="523" y="493"/>
                    <a:pt x="814" y="291"/>
                    <a:pt x="107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5181153" y="1776321"/>
              <a:ext cx="69256" cy="63955"/>
            </a:xfrm>
            <a:custGeom>
              <a:avLst/>
              <a:gdLst/>
              <a:ahLst/>
              <a:cxnLst/>
              <a:rect l="l" t="t" r="r" b="b"/>
              <a:pathLst>
                <a:path w="1424" h="1315" extrusionOk="0">
                  <a:moveTo>
                    <a:pt x="1365" y="0"/>
                  </a:moveTo>
                  <a:cubicBezTo>
                    <a:pt x="1016" y="175"/>
                    <a:pt x="668" y="465"/>
                    <a:pt x="698" y="900"/>
                  </a:cubicBezTo>
                  <a:cubicBezTo>
                    <a:pt x="698" y="958"/>
                    <a:pt x="698" y="988"/>
                    <a:pt x="726" y="1016"/>
                  </a:cubicBezTo>
                  <a:cubicBezTo>
                    <a:pt x="726" y="1074"/>
                    <a:pt x="756" y="1132"/>
                    <a:pt x="756" y="1163"/>
                  </a:cubicBezTo>
                  <a:cubicBezTo>
                    <a:pt x="756" y="1239"/>
                    <a:pt x="731" y="1265"/>
                    <a:pt x="696" y="1265"/>
                  </a:cubicBezTo>
                  <a:cubicBezTo>
                    <a:pt x="623" y="1265"/>
                    <a:pt x="505" y="1153"/>
                    <a:pt x="465" y="1132"/>
                  </a:cubicBezTo>
                  <a:cubicBezTo>
                    <a:pt x="423" y="1112"/>
                    <a:pt x="383" y="1103"/>
                    <a:pt x="343" y="1103"/>
                  </a:cubicBezTo>
                  <a:cubicBezTo>
                    <a:pt x="220" y="1103"/>
                    <a:pt x="110" y="1191"/>
                    <a:pt x="1" y="1279"/>
                  </a:cubicBezTo>
                  <a:lnTo>
                    <a:pt x="28" y="1279"/>
                  </a:lnTo>
                  <a:cubicBezTo>
                    <a:pt x="126" y="1201"/>
                    <a:pt x="237" y="1124"/>
                    <a:pt x="351" y="1124"/>
                  </a:cubicBezTo>
                  <a:cubicBezTo>
                    <a:pt x="408" y="1124"/>
                    <a:pt x="466" y="1143"/>
                    <a:pt x="524" y="1191"/>
                  </a:cubicBezTo>
                  <a:cubicBezTo>
                    <a:pt x="582" y="1249"/>
                    <a:pt x="610" y="1279"/>
                    <a:pt x="668" y="1307"/>
                  </a:cubicBezTo>
                  <a:cubicBezTo>
                    <a:pt x="684" y="1312"/>
                    <a:pt x="699" y="1315"/>
                    <a:pt x="713" y="1315"/>
                  </a:cubicBezTo>
                  <a:cubicBezTo>
                    <a:pt x="775" y="1315"/>
                    <a:pt x="814" y="1263"/>
                    <a:pt x="814" y="1191"/>
                  </a:cubicBezTo>
                  <a:cubicBezTo>
                    <a:pt x="784" y="1074"/>
                    <a:pt x="726" y="1016"/>
                    <a:pt x="726" y="900"/>
                  </a:cubicBezTo>
                  <a:cubicBezTo>
                    <a:pt x="726" y="756"/>
                    <a:pt x="756" y="640"/>
                    <a:pt x="814" y="523"/>
                  </a:cubicBezTo>
                  <a:cubicBezTo>
                    <a:pt x="930" y="291"/>
                    <a:pt x="1163" y="145"/>
                    <a:pt x="1395" y="28"/>
                  </a:cubicBezTo>
                  <a:cubicBezTo>
                    <a:pt x="1423" y="28"/>
                    <a:pt x="1395" y="0"/>
                    <a:pt x="136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5641826" y="1384809"/>
              <a:ext cx="118767" cy="83506"/>
            </a:xfrm>
            <a:custGeom>
              <a:avLst/>
              <a:gdLst/>
              <a:ahLst/>
              <a:cxnLst/>
              <a:rect l="l" t="t" r="r" b="b"/>
              <a:pathLst>
                <a:path w="2442" h="1717" extrusionOk="0">
                  <a:moveTo>
                    <a:pt x="2411" y="1"/>
                  </a:moveTo>
                  <a:cubicBezTo>
                    <a:pt x="2151" y="147"/>
                    <a:pt x="1918" y="322"/>
                    <a:pt x="1656" y="496"/>
                  </a:cubicBezTo>
                  <a:cubicBezTo>
                    <a:pt x="1481" y="612"/>
                    <a:pt x="1337" y="728"/>
                    <a:pt x="1279" y="931"/>
                  </a:cubicBezTo>
                  <a:cubicBezTo>
                    <a:pt x="1221" y="1077"/>
                    <a:pt x="1191" y="1251"/>
                    <a:pt x="1017" y="1279"/>
                  </a:cubicBezTo>
                  <a:cubicBezTo>
                    <a:pt x="900" y="1310"/>
                    <a:pt x="756" y="1337"/>
                    <a:pt x="640" y="1368"/>
                  </a:cubicBezTo>
                  <a:cubicBezTo>
                    <a:pt x="408" y="1426"/>
                    <a:pt x="203" y="1542"/>
                    <a:pt x="1" y="1716"/>
                  </a:cubicBezTo>
                  <a:cubicBezTo>
                    <a:pt x="233" y="1542"/>
                    <a:pt x="524" y="1396"/>
                    <a:pt x="814" y="1337"/>
                  </a:cubicBezTo>
                  <a:cubicBezTo>
                    <a:pt x="1017" y="1310"/>
                    <a:pt x="1163" y="1310"/>
                    <a:pt x="1249" y="1105"/>
                  </a:cubicBezTo>
                  <a:cubicBezTo>
                    <a:pt x="1307" y="1019"/>
                    <a:pt x="1307" y="903"/>
                    <a:pt x="1365" y="814"/>
                  </a:cubicBezTo>
                  <a:cubicBezTo>
                    <a:pt x="1423" y="670"/>
                    <a:pt x="1570" y="582"/>
                    <a:pt x="1686" y="496"/>
                  </a:cubicBezTo>
                  <a:cubicBezTo>
                    <a:pt x="1946" y="322"/>
                    <a:pt x="2179" y="175"/>
                    <a:pt x="244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5516007" y="1555858"/>
              <a:ext cx="93331" cy="60794"/>
            </a:xfrm>
            <a:custGeom>
              <a:avLst/>
              <a:gdLst/>
              <a:ahLst/>
              <a:cxnLst/>
              <a:rect l="l" t="t" r="r" b="b"/>
              <a:pathLst>
                <a:path w="1919" h="1250" extrusionOk="0">
                  <a:moveTo>
                    <a:pt x="1860" y="1"/>
                  </a:moveTo>
                  <a:cubicBezTo>
                    <a:pt x="1542" y="203"/>
                    <a:pt x="1193" y="408"/>
                    <a:pt x="930" y="668"/>
                  </a:cubicBezTo>
                  <a:cubicBezTo>
                    <a:pt x="872" y="726"/>
                    <a:pt x="814" y="814"/>
                    <a:pt x="756" y="872"/>
                  </a:cubicBezTo>
                  <a:cubicBezTo>
                    <a:pt x="670" y="989"/>
                    <a:pt x="582" y="1105"/>
                    <a:pt x="438" y="1105"/>
                  </a:cubicBezTo>
                  <a:cubicBezTo>
                    <a:pt x="291" y="1105"/>
                    <a:pt x="147" y="1133"/>
                    <a:pt x="31" y="1221"/>
                  </a:cubicBezTo>
                  <a:cubicBezTo>
                    <a:pt x="1" y="1221"/>
                    <a:pt x="1" y="1249"/>
                    <a:pt x="31" y="1249"/>
                  </a:cubicBezTo>
                  <a:cubicBezTo>
                    <a:pt x="147" y="1191"/>
                    <a:pt x="263" y="1133"/>
                    <a:pt x="380" y="1133"/>
                  </a:cubicBezTo>
                  <a:cubicBezTo>
                    <a:pt x="438" y="1133"/>
                    <a:pt x="524" y="1133"/>
                    <a:pt x="582" y="1105"/>
                  </a:cubicBezTo>
                  <a:cubicBezTo>
                    <a:pt x="612" y="1075"/>
                    <a:pt x="640" y="1075"/>
                    <a:pt x="670" y="1047"/>
                  </a:cubicBezTo>
                  <a:cubicBezTo>
                    <a:pt x="728" y="958"/>
                    <a:pt x="786" y="842"/>
                    <a:pt x="872" y="756"/>
                  </a:cubicBezTo>
                  <a:cubicBezTo>
                    <a:pt x="1163" y="466"/>
                    <a:pt x="1542" y="261"/>
                    <a:pt x="1890" y="59"/>
                  </a:cubicBezTo>
                  <a:cubicBezTo>
                    <a:pt x="1918" y="29"/>
                    <a:pt x="1890" y="1"/>
                    <a:pt x="186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5639005" y="1613734"/>
              <a:ext cx="19843" cy="14201"/>
            </a:xfrm>
            <a:custGeom>
              <a:avLst/>
              <a:gdLst/>
              <a:ahLst/>
              <a:cxnLst/>
              <a:rect l="l" t="t" r="r" b="b"/>
              <a:pathLst>
                <a:path w="408" h="292" extrusionOk="0">
                  <a:moveTo>
                    <a:pt x="1" y="291"/>
                  </a:moveTo>
                  <a:cubicBezTo>
                    <a:pt x="145" y="205"/>
                    <a:pt x="261" y="89"/>
                    <a:pt x="407" y="1"/>
                  </a:cubicBezTo>
                  <a:lnTo>
                    <a:pt x="407" y="1"/>
                  </a:lnTo>
                  <a:cubicBezTo>
                    <a:pt x="261" y="89"/>
                    <a:pt x="145" y="205"/>
                    <a:pt x="1" y="29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5704030" y="1540295"/>
              <a:ext cx="62204" cy="38227"/>
            </a:xfrm>
            <a:custGeom>
              <a:avLst/>
              <a:gdLst/>
              <a:ahLst/>
              <a:cxnLst/>
              <a:rect l="l" t="t" r="r" b="b"/>
              <a:pathLst>
                <a:path w="1279" h="78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842" y="232"/>
                    <a:pt x="435" y="495"/>
                    <a:pt x="0" y="786"/>
                  </a:cubicBezTo>
                  <a:lnTo>
                    <a:pt x="28" y="786"/>
                  </a:lnTo>
                  <a:cubicBezTo>
                    <a:pt x="435" y="523"/>
                    <a:pt x="872" y="263"/>
                    <a:pt x="127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5494850" y="1671755"/>
              <a:ext cx="56611" cy="36768"/>
            </a:xfrm>
            <a:custGeom>
              <a:avLst/>
              <a:gdLst/>
              <a:ahLst/>
              <a:cxnLst/>
              <a:rect l="l" t="t" r="r" b="b"/>
              <a:pathLst>
                <a:path w="1164" h="756" extrusionOk="0">
                  <a:moveTo>
                    <a:pt x="1133" y="0"/>
                  </a:moveTo>
                  <a:cubicBezTo>
                    <a:pt x="756" y="233"/>
                    <a:pt x="378" y="493"/>
                    <a:pt x="29" y="726"/>
                  </a:cubicBezTo>
                  <a:cubicBezTo>
                    <a:pt x="1" y="756"/>
                    <a:pt x="29" y="756"/>
                    <a:pt x="29" y="756"/>
                  </a:cubicBezTo>
                  <a:cubicBezTo>
                    <a:pt x="408" y="523"/>
                    <a:pt x="784" y="261"/>
                    <a:pt x="1133" y="28"/>
                  </a:cubicBezTo>
                  <a:cubicBezTo>
                    <a:pt x="1163" y="0"/>
                    <a:pt x="1133" y="0"/>
                    <a:pt x="11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5230566" y="1817223"/>
              <a:ext cx="107435" cy="62253"/>
            </a:xfrm>
            <a:custGeom>
              <a:avLst/>
              <a:gdLst/>
              <a:ahLst/>
              <a:cxnLst/>
              <a:rect l="l" t="t" r="r" b="b"/>
              <a:pathLst>
                <a:path w="2209" h="1280" extrusionOk="0">
                  <a:moveTo>
                    <a:pt x="2209" y="1"/>
                  </a:moveTo>
                  <a:cubicBezTo>
                    <a:pt x="1802" y="59"/>
                    <a:pt x="1453" y="350"/>
                    <a:pt x="1135" y="554"/>
                  </a:cubicBezTo>
                  <a:lnTo>
                    <a:pt x="0" y="1251"/>
                  </a:lnTo>
                  <a:lnTo>
                    <a:pt x="0" y="1279"/>
                  </a:lnTo>
                  <a:cubicBezTo>
                    <a:pt x="379" y="1047"/>
                    <a:pt x="728" y="845"/>
                    <a:pt x="1104" y="612"/>
                  </a:cubicBezTo>
                  <a:cubicBezTo>
                    <a:pt x="1279" y="496"/>
                    <a:pt x="1425" y="380"/>
                    <a:pt x="1600" y="291"/>
                  </a:cubicBezTo>
                  <a:cubicBezTo>
                    <a:pt x="1686" y="233"/>
                    <a:pt x="1802" y="175"/>
                    <a:pt x="1890" y="147"/>
                  </a:cubicBezTo>
                  <a:cubicBezTo>
                    <a:pt x="1948" y="117"/>
                    <a:pt x="1976" y="89"/>
                    <a:pt x="2034" y="89"/>
                  </a:cubicBezTo>
                  <a:cubicBezTo>
                    <a:pt x="2064" y="59"/>
                    <a:pt x="2064" y="59"/>
                    <a:pt x="2092" y="59"/>
                  </a:cubicBezTo>
                  <a:cubicBezTo>
                    <a:pt x="2113" y="53"/>
                    <a:pt x="2129" y="49"/>
                    <a:pt x="2140" y="49"/>
                  </a:cubicBezTo>
                  <a:cubicBezTo>
                    <a:pt x="2178" y="49"/>
                    <a:pt x="2167" y="86"/>
                    <a:pt x="2123" y="175"/>
                  </a:cubicBezTo>
                  <a:cubicBezTo>
                    <a:pt x="2092" y="175"/>
                    <a:pt x="2123" y="205"/>
                    <a:pt x="2123" y="205"/>
                  </a:cubicBezTo>
                  <a:cubicBezTo>
                    <a:pt x="2181" y="147"/>
                    <a:pt x="2209" y="89"/>
                    <a:pt x="2209" y="31"/>
                  </a:cubicBezTo>
                  <a:lnTo>
                    <a:pt x="2209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5090692" y="1750885"/>
              <a:ext cx="57973" cy="35309"/>
            </a:xfrm>
            <a:custGeom>
              <a:avLst/>
              <a:gdLst/>
              <a:ahLst/>
              <a:cxnLst/>
              <a:rect l="l" t="t" r="r" b="b"/>
              <a:pathLst>
                <a:path w="1192" h="726" extrusionOk="0">
                  <a:moveTo>
                    <a:pt x="1163" y="0"/>
                  </a:moveTo>
                  <a:cubicBezTo>
                    <a:pt x="756" y="175"/>
                    <a:pt x="350" y="435"/>
                    <a:pt x="1" y="726"/>
                  </a:cubicBezTo>
                  <a:cubicBezTo>
                    <a:pt x="175" y="582"/>
                    <a:pt x="350" y="465"/>
                    <a:pt x="552" y="349"/>
                  </a:cubicBezTo>
                  <a:cubicBezTo>
                    <a:pt x="640" y="291"/>
                    <a:pt x="726" y="261"/>
                    <a:pt x="815" y="203"/>
                  </a:cubicBezTo>
                  <a:cubicBezTo>
                    <a:pt x="842" y="175"/>
                    <a:pt x="901" y="145"/>
                    <a:pt x="959" y="117"/>
                  </a:cubicBezTo>
                  <a:cubicBezTo>
                    <a:pt x="989" y="117"/>
                    <a:pt x="989" y="117"/>
                    <a:pt x="1017" y="86"/>
                  </a:cubicBezTo>
                  <a:cubicBezTo>
                    <a:pt x="1038" y="76"/>
                    <a:pt x="1055" y="70"/>
                    <a:pt x="1070" y="70"/>
                  </a:cubicBezTo>
                  <a:cubicBezTo>
                    <a:pt x="1097" y="70"/>
                    <a:pt x="1115" y="90"/>
                    <a:pt x="1133" y="145"/>
                  </a:cubicBezTo>
                  <a:cubicBezTo>
                    <a:pt x="1105" y="175"/>
                    <a:pt x="1133" y="175"/>
                    <a:pt x="1133" y="175"/>
                  </a:cubicBezTo>
                  <a:cubicBezTo>
                    <a:pt x="1191" y="117"/>
                    <a:pt x="1191" y="86"/>
                    <a:pt x="119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5370539" y="1531784"/>
              <a:ext cx="98924" cy="58070"/>
            </a:xfrm>
            <a:custGeom>
              <a:avLst/>
              <a:gdLst/>
              <a:ahLst/>
              <a:cxnLst/>
              <a:rect l="l" t="t" r="r" b="b"/>
              <a:pathLst>
                <a:path w="2034" h="1194" extrusionOk="0">
                  <a:moveTo>
                    <a:pt x="1976" y="1"/>
                  </a:moveTo>
                  <a:cubicBezTo>
                    <a:pt x="1655" y="205"/>
                    <a:pt x="1337" y="407"/>
                    <a:pt x="988" y="612"/>
                  </a:cubicBezTo>
                  <a:cubicBezTo>
                    <a:pt x="667" y="786"/>
                    <a:pt x="319" y="989"/>
                    <a:pt x="0" y="1163"/>
                  </a:cubicBezTo>
                  <a:lnTo>
                    <a:pt x="0" y="1193"/>
                  </a:lnTo>
                  <a:cubicBezTo>
                    <a:pt x="349" y="1019"/>
                    <a:pt x="667" y="814"/>
                    <a:pt x="1016" y="612"/>
                  </a:cubicBezTo>
                  <a:cubicBezTo>
                    <a:pt x="1337" y="438"/>
                    <a:pt x="1685" y="233"/>
                    <a:pt x="2004" y="31"/>
                  </a:cubicBezTo>
                  <a:cubicBezTo>
                    <a:pt x="2034" y="31"/>
                    <a:pt x="2004" y="1"/>
                    <a:pt x="197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1"/>
          <p:cNvGrpSpPr/>
          <p:nvPr/>
        </p:nvGrpSpPr>
        <p:grpSpPr>
          <a:xfrm rot="7193201">
            <a:off x="1085664" y="2219518"/>
            <a:ext cx="2257186" cy="1371095"/>
            <a:chOff x="6732763" y="3475580"/>
            <a:chExt cx="1531905" cy="930533"/>
          </a:xfrm>
        </p:grpSpPr>
        <p:sp>
          <p:nvSpPr>
            <p:cNvPr id="788" name="Google Shape;788;p21"/>
            <p:cNvSpPr/>
            <p:nvPr/>
          </p:nvSpPr>
          <p:spPr>
            <a:xfrm>
              <a:off x="6732763" y="3475580"/>
              <a:ext cx="1531905" cy="930533"/>
            </a:xfrm>
            <a:custGeom>
              <a:avLst/>
              <a:gdLst/>
              <a:ahLst/>
              <a:cxnLst/>
              <a:rect l="l" t="t" r="r" b="b"/>
              <a:pathLst>
                <a:path w="31498" h="19133" extrusionOk="0">
                  <a:moveTo>
                    <a:pt x="29596" y="179"/>
                  </a:moveTo>
                  <a:cubicBezTo>
                    <a:pt x="29991" y="179"/>
                    <a:pt x="30385" y="347"/>
                    <a:pt x="30684" y="626"/>
                  </a:cubicBezTo>
                  <a:cubicBezTo>
                    <a:pt x="31177" y="1090"/>
                    <a:pt x="31207" y="1788"/>
                    <a:pt x="31003" y="2397"/>
                  </a:cubicBezTo>
                  <a:cubicBezTo>
                    <a:pt x="30917" y="2687"/>
                    <a:pt x="30800" y="2950"/>
                    <a:pt x="30684" y="3210"/>
                  </a:cubicBezTo>
                  <a:cubicBezTo>
                    <a:pt x="30538" y="3473"/>
                    <a:pt x="30335" y="3938"/>
                    <a:pt x="29987" y="3996"/>
                  </a:cubicBezTo>
                  <a:cubicBezTo>
                    <a:pt x="29934" y="4008"/>
                    <a:pt x="29881" y="4012"/>
                    <a:pt x="29826" y="4012"/>
                  </a:cubicBezTo>
                  <a:cubicBezTo>
                    <a:pt x="29609" y="4012"/>
                    <a:pt x="29381" y="3938"/>
                    <a:pt x="29173" y="3938"/>
                  </a:cubicBezTo>
                  <a:cubicBezTo>
                    <a:pt x="28883" y="3938"/>
                    <a:pt x="28592" y="3938"/>
                    <a:pt x="28301" y="3996"/>
                  </a:cubicBezTo>
                  <a:cubicBezTo>
                    <a:pt x="28069" y="4054"/>
                    <a:pt x="27895" y="4170"/>
                    <a:pt x="27720" y="4345"/>
                  </a:cubicBezTo>
                  <a:cubicBezTo>
                    <a:pt x="27516" y="4547"/>
                    <a:pt x="27314" y="4721"/>
                    <a:pt x="27051" y="4896"/>
                  </a:cubicBezTo>
                  <a:cubicBezTo>
                    <a:pt x="26586" y="5244"/>
                    <a:pt x="26035" y="5507"/>
                    <a:pt x="25512" y="5767"/>
                  </a:cubicBezTo>
                  <a:cubicBezTo>
                    <a:pt x="24378" y="6320"/>
                    <a:pt x="23246" y="6813"/>
                    <a:pt x="22111" y="7308"/>
                  </a:cubicBezTo>
                  <a:cubicBezTo>
                    <a:pt x="21530" y="7599"/>
                    <a:pt x="20921" y="7859"/>
                    <a:pt x="20368" y="8180"/>
                  </a:cubicBezTo>
                  <a:cubicBezTo>
                    <a:pt x="19933" y="8412"/>
                    <a:pt x="19410" y="8673"/>
                    <a:pt x="19148" y="9080"/>
                  </a:cubicBezTo>
                  <a:cubicBezTo>
                    <a:pt x="18625" y="9893"/>
                    <a:pt x="19206" y="10969"/>
                    <a:pt x="19322" y="11811"/>
                  </a:cubicBezTo>
                  <a:cubicBezTo>
                    <a:pt x="19352" y="12015"/>
                    <a:pt x="19380" y="12248"/>
                    <a:pt x="19236" y="12422"/>
                  </a:cubicBezTo>
                  <a:cubicBezTo>
                    <a:pt x="19062" y="12596"/>
                    <a:pt x="18799" y="12713"/>
                    <a:pt x="18567" y="12829"/>
                  </a:cubicBezTo>
                  <a:cubicBezTo>
                    <a:pt x="18074" y="13061"/>
                    <a:pt x="17579" y="13294"/>
                    <a:pt x="17086" y="13554"/>
                  </a:cubicBezTo>
                  <a:cubicBezTo>
                    <a:pt x="14673" y="14774"/>
                    <a:pt x="12204" y="15937"/>
                    <a:pt x="9675" y="16955"/>
                  </a:cubicBezTo>
                  <a:cubicBezTo>
                    <a:pt x="9091" y="17205"/>
                    <a:pt x="8504" y="17429"/>
                    <a:pt x="7919" y="17679"/>
                  </a:cubicBezTo>
                  <a:lnTo>
                    <a:pt x="7919" y="17679"/>
                  </a:lnTo>
                  <a:cubicBezTo>
                    <a:pt x="7902" y="17661"/>
                    <a:pt x="7877" y="17648"/>
                    <a:pt x="7847" y="17648"/>
                  </a:cubicBezTo>
                  <a:cubicBezTo>
                    <a:pt x="7837" y="17648"/>
                    <a:pt x="7827" y="17649"/>
                    <a:pt x="7816" y="17652"/>
                  </a:cubicBezTo>
                  <a:cubicBezTo>
                    <a:pt x="6596" y="18117"/>
                    <a:pt x="5375" y="18552"/>
                    <a:pt x="4097" y="18784"/>
                  </a:cubicBezTo>
                  <a:cubicBezTo>
                    <a:pt x="3457" y="18900"/>
                    <a:pt x="2818" y="18958"/>
                    <a:pt x="2151" y="18958"/>
                  </a:cubicBezTo>
                  <a:cubicBezTo>
                    <a:pt x="1714" y="18958"/>
                    <a:pt x="1279" y="18958"/>
                    <a:pt x="873" y="18872"/>
                  </a:cubicBezTo>
                  <a:cubicBezTo>
                    <a:pt x="698" y="18842"/>
                    <a:pt x="552" y="18814"/>
                    <a:pt x="378" y="18756"/>
                  </a:cubicBezTo>
                  <a:cubicBezTo>
                    <a:pt x="350" y="18726"/>
                    <a:pt x="233" y="18698"/>
                    <a:pt x="203" y="18640"/>
                  </a:cubicBezTo>
                  <a:cubicBezTo>
                    <a:pt x="145" y="18524"/>
                    <a:pt x="378" y="18377"/>
                    <a:pt x="466" y="18291"/>
                  </a:cubicBezTo>
                  <a:cubicBezTo>
                    <a:pt x="931" y="17826"/>
                    <a:pt x="1424" y="17389"/>
                    <a:pt x="1947" y="16955"/>
                  </a:cubicBezTo>
                  <a:cubicBezTo>
                    <a:pt x="2965" y="16083"/>
                    <a:pt x="4127" y="15414"/>
                    <a:pt x="5259" y="14716"/>
                  </a:cubicBezTo>
                  <a:cubicBezTo>
                    <a:pt x="7525" y="13322"/>
                    <a:pt x="9850" y="11927"/>
                    <a:pt x="12146" y="10563"/>
                  </a:cubicBezTo>
                  <a:cubicBezTo>
                    <a:pt x="14383" y="9196"/>
                    <a:pt x="16679" y="7917"/>
                    <a:pt x="18887" y="6465"/>
                  </a:cubicBezTo>
                  <a:cubicBezTo>
                    <a:pt x="19991" y="5739"/>
                    <a:pt x="21123" y="5012"/>
                    <a:pt x="22286" y="4314"/>
                  </a:cubicBezTo>
                  <a:cubicBezTo>
                    <a:pt x="23448" y="3647"/>
                    <a:pt x="24610" y="2978"/>
                    <a:pt x="25772" y="2253"/>
                  </a:cubicBezTo>
                  <a:cubicBezTo>
                    <a:pt x="26326" y="1904"/>
                    <a:pt x="26907" y="1555"/>
                    <a:pt x="27488" y="1207"/>
                  </a:cubicBezTo>
                  <a:cubicBezTo>
                    <a:pt x="27748" y="1032"/>
                    <a:pt x="28039" y="886"/>
                    <a:pt x="28301" y="712"/>
                  </a:cubicBezTo>
                  <a:cubicBezTo>
                    <a:pt x="28592" y="537"/>
                    <a:pt x="28852" y="363"/>
                    <a:pt x="29173" y="247"/>
                  </a:cubicBezTo>
                  <a:cubicBezTo>
                    <a:pt x="29311" y="201"/>
                    <a:pt x="29454" y="179"/>
                    <a:pt x="29596" y="179"/>
                  </a:cubicBezTo>
                  <a:close/>
                  <a:moveTo>
                    <a:pt x="29624" y="1"/>
                  </a:moveTo>
                  <a:cubicBezTo>
                    <a:pt x="29473" y="1"/>
                    <a:pt x="29322" y="23"/>
                    <a:pt x="29173" y="72"/>
                  </a:cubicBezTo>
                  <a:cubicBezTo>
                    <a:pt x="28883" y="130"/>
                    <a:pt x="28620" y="305"/>
                    <a:pt x="28360" y="451"/>
                  </a:cubicBezTo>
                  <a:lnTo>
                    <a:pt x="27400" y="1060"/>
                  </a:lnTo>
                  <a:cubicBezTo>
                    <a:pt x="26179" y="1788"/>
                    <a:pt x="24959" y="2571"/>
                    <a:pt x="23711" y="3299"/>
                  </a:cubicBezTo>
                  <a:cubicBezTo>
                    <a:pt x="22548" y="3996"/>
                    <a:pt x="21356" y="4635"/>
                    <a:pt x="20194" y="5391"/>
                  </a:cubicBezTo>
                  <a:cubicBezTo>
                    <a:pt x="19004" y="6204"/>
                    <a:pt x="17783" y="7018"/>
                    <a:pt x="16533" y="7743"/>
                  </a:cubicBezTo>
                  <a:cubicBezTo>
                    <a:pt x="15343" y="8471"/>
                    <a:pt x="14122" y="9168"/>
                    <a:pt x="12902" y="9893"/>
                  </a:cubicBezTo>
                  <a:cubicBezTo>
                    <a:pt x="10489" y="11346"/>
                    <a:pt x="8079" y="12829"/>
                    <a:pt x="5666" y="14282"/>
                  </a:cubicBezTo>
                  <a:cubicBezTo>
                    <a:pt x="4503" y="14979"/>
                    <a:pt x="3283" y="15676"/>
                    <a:pt x="2209" y="16518"/>
                  </a:cubicBezTo>
                  <a:cubicBezTo>
                    <a:pt x="1656" y="16955"/>
                    <a:pt x="1133" y="17448"/>
                    <a:pt x="610" y="17912"/>
                  </a:cubicBezTo>
                  <a:cubicBezTo>
                    <a:pt x="436" y="18087"/>
                    <a:pt x="175" y="18291"/>
                    <a:pt x="59" y="18494"/>
                  </a:cubicBezTo>
                  <a:cubicBezTo>
                    <a:pt x="1" y="18582"/>
                    <a:pt x="1" y="18640"/>
                    <a:pt x="59" y="18726"/>
                  </a:cubicBezTo>
                  <a:cubicBezTo>
                    <a:pt x="203" y="18931"/>
                    <a:pt x="582" y="18989"/>
                    <a:pt x="815" y="19047"/>
                  </a:cubicBezTo>
                  <a:cubicBezTo>
                    <a:pt x="1279" y="19133"/>
                    <a:pt x="1772" y="19133"/>
                    <a:pt x="2237" y="19133"/>
                  </a:cubicBezTo>
                  <a:cubicBezTo>
                    <a:pt x="3546" y="19105"/>
                    <a:pt x="4794" y="18842"/>
                    <a:pt x="6014" y="18466"/>
                  </a:cubicBezTo>
                  <a:cubicBezTo>
                    <a:pt x="6654" y="18261"/>
                    <a:pt x="7265" y="18029"/>
                    <a:pt x="7904" y="17796"/>
                  </a:cubicBezTo>
                  <a:cubicBezTo>
                    <a:pt x="7932" y="17787"/>
                    <a:pt x="7945" y="17765"/>
                    <a:pt x="7945" y="17741"/>
                  </a:cubicBezTo>
                  <a:lnTo>
                    <a:pt x="7945" y="17741"/>
                  </a:lnTo>
                  <a:cubicBezTo>
                    <a:pt x="10624" y="16730"/>
                    <a:pt x="13243" y="15607"/>
                    <a:pt x="15807" y="14368"/>
                  </a:cubicBezTo>
                  <a:cubicBezTo>
                    <a:pt x="16475" y="14049"/>
                    <a:pt x="17114" y="13728"/>
                    <a:pt x="17783" y="13380"/>
                  </a:cubicBezTo>
                  <a:cubicBezTo>
                    <a:pt x="18218" y="13178"/>
                    <a:pt x="18683" y="13003"/>
                    <a:pt x="19090" y="12741"/>
                  </a:cubicBezTo>
                  <a:cubicBezTo>
                    <a:pt x="19438" y="12508"/>
                    <a:pt x="19527" y="12276"/>
                    <a:pt x="19496" y="11869"/>
                  </a:cubicBezTo>
                  <a:cubicBezTo>
                    <a:pt x="19468" y="11404"/>
                    <a:pt x="19294" y="10939"/>
                    <a:pt x="19206" y="10474"/>
                  </a:cubicBezTo>
                  <a:cubicBezTo>
                    <a:pt x="19120" y="10156"/>
                    <a:pt x="19062" y="9777"/>
                    <a:pt x="19148" y="9458"/>
                  </a:cubicBezTo>
                  <a:cubicBezTo>
                    <a:pt x="19236" y="9168"/>
                    <a:pt x="19468" y="8935"/>
                    <a:pt x="19729" y="8761"/>
                  </a:cubicBezTo>
                  <a:cubicBezTo>
                    <a:pt x="20282" y="8354"/>
                    <a:pt x="20921" y="8064"/>
                    <a:pt x="21560" y="7773"/>
                  </a:cubicBezTo>
                  <a:cubicBezTo>
                    <a:pt x="22781" y="7192"/>
                    <a:pt x="24001" y="6697"/>
                    <a:pt x="25222" y="6116"/>
                  </a:cubicBezTo>
                  <a:cubicBezTo>
                    <a:pt x="25772" y="5856"/>
                    <a:pt x="26326" y="5593"/>
                    <a:pt x="26818" y="5244"/>
                  </a:cubicBezTo>
                  <a:cubicBezTo>
                    <a:pt x="27051" y="5100"/>
                    <a:pt x="27283" y="4954"/>
                    <a:pt x="27488" y="4779"/>
                  </a:cubicBezTo>
                  <a:cubicBezTo>
                    <a:pt x="27720" y="4605"/>
                    <a:pt x="27953" y="4287"/>
                    <a:pt x="28243" y="4198"/>
                  </a:cubicBezTo>
                  <a:cubicBezTo>
                    <a:pt x="28562" y="4112"/>
                    <a:pt x="28941" y="4112"/>
                    <a:pt x="29259" y="4112"/>
                  </a:cubicBezTo>
                  <a:cubicBezTo>
                    <a:pt x="29469" y="4112"/>
                    <a:pt x="29697" y="4187"/>
                    <a:pt x="29913" y="4187"/>
                  </a:cubicBezTo>
                  <a:cubicBezTo>
                    <a:pt x="29967" y="4187"/>
                    <a:pt x="30021" y="4182"/>
                    <a:pt x="30073" y="4170"/>
                  </a:cubicBezTo>
                  <a:cubicBezTo>
                    <a:pt x="30538" y="4024"/>
                    <a:pt x="30800" y="3385"/>
                    <a:pt x="30975" y="3008"/>
                  </a:cubicBezTo>
                  <a:cubicBezTo>
                    <a:pt x="31409" y="2048"/>
                    <a:pt x="31498" y="828"/>
                    <a:pt x="30452" y="219"/>
                  </a:cubicBezTo>
                  <a:cubicBezTo>
                    <a:pt x="30202" y="84"/>
                    <a:pt x="29915" y="1"/>
                    <a:pt x="2962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7652698" y="3781495"/>
              <a:ext cx="67554" cy="102036"/>
            </a:xfrm>
            <a:custGeom>
              <a:avLst/>
              <a:gdLst/>
              <a:ahLst/>
              <a:cxnLst/>
              <a:rect l="l" t="t" r="r" b="b"/>
              <a:pathLst>
                <a:path w="1389" h="2098" extrusionOk="0">
                  <a:moveTo>
                    <a:pt x="58" y="0"/>
                  </a:moveTo>
                  <a:cubicBezTo>
                    <a:pt x="30" y="0"/>
                    <a:pt x="0" y="0"/>
                    <a:pt x="0" y="30"/>
                  </a:cubicBezTo>
                  <a:cubicBezTo>
                    <a:pt x="147" y="437"/>
                    <a:pt x="379" y="844"/>
                    <a:pt x="612" y="1251"/>
                  </a:cubicBezTo>
                  <a:cubicBezTo>
                    <a:pt x="756" y="1541"/>
                    <a:pt x="930" y="1948"/>
                    <a:pt x="1251" y="2092"/>
                  </a:cubicBezTo>
                  <a:cubicBezTo>
                    <a:pt x="1261" y="2096"/>
                    <a:pt x="1270" y="2097"/>
                    <a:pt x="1279" y="2097"/>
                  </a:cubicBezTo>
                  <a:cubicBezTo>
                    <a:pt x="1348" y="2097"/>
                    <a:pt x="1388" y="2003"/>
                    <a:pt x="1337" y="1976"/>
                  </a:cubicBezTo>
                  <a:cubicBezTo>
                    <a:pt x="988" y="1774"/>
                    <a:pt x="786" y="1309"/>
                    <a:pt x="581" y="960"/>
                  </a:cubicBezTo>
                  <a:cubicBezTo>
                    <a:pt x="407" y="639"/>
                    <a:pt x="263" y="321"/>
                    <a:pt x="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7572596" y="3836015"/>
              <a:ext cx="87251" cy="213994"/>
            </a:xfrm>
            <a:custGeom>
              <a:avLst/>
              <a:gdLst/>
              <a:ahLst/>
              <a:cxnLst/>
              <a:rect l="l" t="t" r="r" b="b"/>
              <a:pathLst>
                <a:path w="1794" h="4400" extrusionOk="0">
                  <a:moveTo>
                    <a:pt x="26" y="1"/>
                  </a:moveTo>
                  <a:cubicBezTo>
                    <a:pt x="9" y="1"/>
                    <a:pt x="0" y="22"/>
                    <a:pt x="20" y="41"/>
                  </a:cubicBezTo>
                  <a:cubicBezTo>
                    <a:pt x="1008" y="1320"/>
                    <a:pt x="1329" y="2861"/>
                    <a:pt x="1763" y="4400"/>
                  </a:cubicBezTo>
                  <a:cubicBezTo>
                    <a:pt x="1763" y="4400"/>
                    <a:pt x="1794" y="4400"/>
                    <a:pt x="1794" y="4372"/>
                  </a:cubicBezTo>
                  <a:cubicBezTo>
                    <a:pt x="1561" y="2831"/>
                    <a:pt x="1124" y="1204"/>
                    <a:pt x="50" y="14"/>
                  </a:cubicBezTo>
                  <a:cubicBezTo>
                    <a:pt x="41" y="5"/>
                    <a:pt x="33" y="1"/>
                    <a:pt x="2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7635724" y="3865731"/>
              <a:ext cx="39248" cy="76162"/>
            </a:xfrm>
            <a:custGeom>
              <a:avLst/>
              <a:gdLst/>
              <a:ahLst/>
              <a:cxnLst/>
              <a:rect l="l" t="t" r="r" b="b"/>
              <a:pathLst>
                <a:path w="807" h="1566" extrusionOk="0">
                  <a:moveTo>
                    <a:pt x="780" y="0"/>
                  </a:moveTo>
                  <a:cubicBezTo>
                    <a:pt x="773" y="0"/>
                    <a:pt x="765" y="3"/>
                    <a:pt x="756" y="12"/>
                  </a:cubicBezTo>
                  <a:cubicBezTo>
                    <a:pt x="263" y="332"/>
                    <a:pt x="1" y="941"/>
                    <a:pt x="89" y="1553"/>
                  </a:cubicBezTo>
                  <a:cubicBezTo>
                    <a:pt x="89" y="1562"/>
                    <a:pt x="92" y="1565"/>
                    <a:pt x="96" y="1565"/>
                  </a:cubicBezTo>
                  <a:cubicBezTo>
                    <a:pt x="104" y="1565"/>
                    <a:pt x="117" y="1553"/>
                    <a:pt x="117" y="1553"/>
                  </a:cubicBezTo>
                  <a:cubicBezTo>
                    <a:pt x="59" y="941"/>
                    <a:pt x="291" y="390"/>
                    <a:pt x="786" y="42"/>
                  </a:cubicBezTo>
                  <a:cubicBezTo>
                    <a:pt x="806" y="20"/>
                    <a:pt x="798" y="0"/>
                    <a:pt x="78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7645694" y="3867336"/>
              <a:ext cx="60453" cy="131801"/>
            </a:xfrm>
            <a:custGeom>
              <a:avLst/>
              <a:gdLst/>
              <a:ahLst/>
              <a:cxnLst/>
              <a:rect l="l" t="t" r="r" b="b"/>
              <a:pathLst>
                <a:path w="1243" h="2710" extrusionOk="0">
                  <a:moveTo>
                    <a:pt x="1207" y="0"/>
                  </a:moveTo>
                  <a:cubicBezTo>
                    <a:pt x="1202" y="0"/>
                    <a:pt x="1196" y="3"/>
                    <a:pt x="1190" y="9"/>
                  </a:cubicBezTo>
                  <a:cubicBezTo>
                    <a:pt x="725" y="183"/>
                    <a:pt x="260" y="474"/>
                    <a:pt x="86" y="939"/>
                  </a:cubicBezTo>
                  <a:cubicBezTo>
                    <a:pt x="0" y="1199"/>
                    <a:pt x="28" y="1462"/>
                    <a:pt x="28" y="1722"/>
                  </a:cubicBezTo>
                  <a:cubicBezTo>
                    <a:pt x="58" y="2043"/>
                    <a:pt x="86" y="2391"/>
                    <a:pt x="144" y="2710"/>
                  </a:cubicBezTo>
                  <a:lnTo>
                    <a:pt x="174" y="2710"/>
                  </a:lnTo>
                  <a:cubicBezTo>
                    <a:pt x="116" y="2187"/>
                    <a:pt x="28" y="1606"/>
                    <a:pt x="144" y="1113"/>
                  </a:cubicBezTo>
                  <a:cubicBezTo>
                    <a:pt x="260" y="560"/>
                    <a:pt x="756" y="327"/>
                    <a:pt x="1220" y="67"/>
                  </a:cubicBezTo>
                  <a:cubicBezTo>
                    <a:pt x="1243" y="43"/>
                    <a:pt x="1229" y="0"/>
                    <a:pt x="120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7586311" y="3803721"/>
              <a:ext cx="80296" cy="49948"/>
            </a:xfrm>
            <a:custGeom>
              <a:avLst/>
              <a:gdLst/>
              <a:ahLst/>
              <a:cxnLst/>
              <a:rect l="l" t="t" r="r" b="b"/>
              <a:pathLst>
                <a:path w="1651" h="1027" extrusionOk="0">
                  <a:moveTo>
                    <a:pt x="1614" y="1"/>
                  </a:moveTo>
                  <a:cubicBezTo>
                    <a:pt x="1609" y="1"/>
                    <a:pt x="1603" y="3"/>
                    <a:pt x="1598" y="8"/>
                  </a:cubicBezTo>
                  <a:cubicBezTo>
                    <a:pt x="1075" y="329"/>
                    <a:pt x="552" y="678"/>
                    <a:pt x="1" y="1026"/>
                  </a:cubicBezTo>
                  <a:lnTo>
                    <a:pt x="29" y="1026"/>
                  </a:lnTo>
                  <a:cubicBezTo>
                    <a:pt x="582" y="736"/>
                    <a:pt x="1133" y="415"/>
                    <a:pt x="1628" y="66"/>
                  </a:cubicBezTo>
                  <a:cubicBezTo>
                    <a:pt x="1651" y="43"/>
                    <a:pt x="1636" y="1"/>
                    <a:pt x="16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6739815" y="4374988"/>
              <a:ext cx="115897" cy="11089"/>
            </a:xfrm>
            <a:custGeom>
              <a:avLst/>
              <a:gdLst/>
              <a:ahLst/>
              <a:cxnLst/>
              <a:rect l="l" t="t" r="r" b="b"/>
              <a:pathLst>
                <a:path w="2383" h="228" extrusionOk="0">
                  <a:moveTo>
                    <a:pt x="2325" y="1"/>
                  </a:moveTo>
                  <a:cubicBezTo>
                    <a:pt x="1569" y="117"/>
                    <a:pt x="814" y="175"/>
                    <a:pt x="30" y="175"/>
                  </a:cubicBezTo>
                  <a:cubicBezTo>
                    <a:pt x="30" y="175"/>
                    <a:pt x="0" y="205"/>
                    <a:pt x="30" y="205"/>
                  </a:cubicBezTo>
                  <a:cubicBezTo>
                    <a:pt x="240" y="221"/>
                    <a:pt x="448" y="228"/>
                    <a:pt x="655" y="228"/>
                  </a:cubicBezTo>
                  <a:cubicBezTo>
                    <a:pt x="1221" y="228"/>
                    <a:pt x="1780" y="174"/>
                    <a:pt x="2355" y="89"/>
                  </a:cubicBezTo>
                  <a:cubicBezTo>
                    <a:pt x="2383" y="59"/>
                    <a:pt x="2383" y="1"/>
                    <a:pt x="232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6868455" y="4342549"/>
              <a:ext cx="130050" cy="29667"/>
            </a:xfrm>
            <a:custGeom>
              <a:avLst/>
              <a:gdLst/>
              <a:ahLst/>
              <a:cxnLst/>
              <a:rect l="l" t="t" r="r" b="b"/>
              <a:pathLst>
                <a:path w="2674" h="610" extrusionOk="0">
                  <a:moveTo>
                    <a:pt x="2643" y="0"/>
                  </a:moveTo>
                  <a:cubicBezTo>
                    <a:pt x="1772" y="203"/>
                    <a:pt x="900" y="407"/>
                    <a:pt x="28" y="582"/>
                  </a:cubicBezTo>
                  <a:cubicBezTo>
                    <a:pt x="0" y="582"/>
                    <a:pt x="28" y="609"/>
                    <a:pt x="28" y="609"/>
                  </a:cubicBezTo>
                  <a:cubicBezTo>
                    <a:pt x="900" y="493"/>
                    <a:pt x="1772" y="291"/>
                    <a:pt x="2643" y="59"/>
                  </a:cubicBezTo>
                  <a:cubicBezTo>
                    <a:pt x="2674" y="59"/>
                    <a:pt x="2674" y="0"/>
                    <a:pt x="264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7023893" y="4100492"/>
              <a:ext cx="520929" cy="232135"/>
            </a:xfrm>
            <a:custGeom>
              <a:avLst/>
              <a:gdLst/>
              <a:ahLst/>
              <a:cxnLst/>
              <a:rect l="l" t="t" r="r" b="b"/>
              <a:pathLst>
                <a:path w="10711" h="4773" extrusionOk="0">
                  <a:moveTo>
                    <a:pt x="10664" y="0"/>
                  </a:moveTo>
                  <a:cubicBezTo>
                    <a:pt x="10655" y="0"/>
                    <a:pt x="10646" y="3"/>
                    <a:pt x="10635" y="8"/>
                  </a:cubicBezTo>
                  <a:cubicBezTo>
                    <a:pt x="7118" y="1577"/>
                    <a:pt x="3720" y="3525"/>
                    <a:pt x="28" y="4745"/>
                  </a:cubicBezTo>
                  <a:cubicBezTo>
                    <a:pt x="1" y="4745"/>
                    <a:pt x="28" y="4773"/>
                    <a:pt x="28" y="4773"/>
                  </a:cubicBezTo>
                  <a:cubicBezTo>
                    <a:pt x="1830" y="4280"/>
                    <a:pt x="3545" y="3436"/>
                    <a:pt x="5231" y="2653"/>
                  </a:cubicBezTo>
                  <a:cubicBezTo>
                    <a:pt x="7060" y="1781"/>
                    <a:pt x="8892" y="968"/>
                    <a:pt x="10663" y="66"/>
                  </a:cubicBezTo>
                  <a:cubicBezTo>
                    <a:pt x="10710" y="43"/>
                    <a:pt x="10700" y="0"/>
                    <a:pt x="1066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7566516" y="4048598"/>
              <a:ext cx="77719" cy="39638"/>
            </a:xfrm>
            <a:custGeom>
              <a:avLst/>
              <a:gdLst/>
              <a:ahLst/>
              <a:cxnLst/>
              <a:rect l="l" t="t" r="r" b="b"/>
              <a:pathLst>
                <a:path w="1598" h="815" extrusionOk="0">
                  <a:moveTo>
                    <a:pt x="1540" y="1"/>
                  </a:moveTo>
                  <a:cubicBezTo>
                    <a:pt x="1017" y="261"/>
                    <a:pt x="524" y="552"/>
                    <a:pt x="29" y="784"/>
                  </a:cubicBezTo>
                  <a:cubicBezTo>
                    <a:pt x="1" y="784"/>
                    <a:pt x="1" y="814"/>
                    <a:pt x="29" y="814"/>
                  </a:cubicBezTo>
                  <a:cubicBezTo>
                    <a:pt x="552" y="582"/>
                    <a:pt x="1047" y="350"/>
                    <a:pt x="1540" y="59"/>
                  </a:cubicBezTo>
                  <a:cubicBezTo>
                    <a:pt x="1598" y="29"/>
                    <a:pt x="1570" y="1"/>
                    <a:pt x="154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6753919" y="4382867"/>
              <a:ext cx="16633" cy="12548"/>
            </a:xfrm>
            <a:custGeom>
              <a:avLst/>
              <a:gdLst/>
              <a:ahLst/>
              <a:cxnLst/>
              <a:rect l="l" t="t" r="r" b="b"/>
              <a:pathLst>
                <a:path w="342" h="258" extrusionOk="0">
                  <a:moveTo>
                    <a:pt x="10" y="0"/>
                  </a:moveTo>
                  <a:cubicBezTo>
                    <a:pt x="1" y="0"/>
                    <a:pt x="1" y="13"/>
                    <a:pt x="1" y="13"/>
                  </a:cubicBezTo>
                  <a:cubicBezTo>
                    <a:pt x="89" y="101"/>
                    <a:pt x="205" y="187"/>
                    <a:pt x="291" y="245"/>
                  </a:cubicBezTo>
                  <a:cubicBezTo>
                    <a:pt x="300" y="254"/>
                    <a:pt x="309" y="258"/>
                    <a:pt x="316" y="258"/>
                  </a:cubicBezTo>
                  <a:cubicBezTo>
                    <a:pt x="333" y="258"/>
                    <a:pt x="341" y="237"/>
                    <a:pt x="321" y="217"/>
                  </a:cubicBezTo>
                  <a:cubicBezTo>
                    <a:pt x="233" y="159"/>
                    <a:pt x="117" y="71"/>
                    <a:pt x="31" y="13"/>
                  </a:cubicBezTo>
                  <a:cubicBezTo>
                    <a:pt x="21" y="4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6765251" y="4386272"/>
              <a:ext cx="15612" cy="10019"/>
            </a:xfrm>
            <a:custGeom>
              <a:avLst/>
              <a:gdLst/>
              <a:ahLst/>
              <a:cxnLst/>
              <a:rect l="l" t="t" r="r" b="b"/>
              <a:pathLst>
                <a:path w="321" h="206" extrusionOk="0">
                  <a:moveTo>
                    <a:pt x="0" y="1"/>
                  </a:moveTo>
                  <a:cubicBezTo>
                    <a:pt x="88" y="89"/>
                    <a:pt x="205" y="147"/>
                    <a:pt x="321" y="206"/>
                  </a:cubicBezTo>
                  <a:lnTo>
                    <a:pt x="321" y="175"/>
                  </a:lnTo>
                  <a:cubicBezTo>
                    <a:pt x="205" y="147"/>
                    <a:pt x="116" y="59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6774443" y="4383840"/>
              <a:ext cx="21934" cy="17265"/>
            </a:xfrm>
            <a:custGeom>
              <a:avLst/>
              <a:gdLst/>
              <a:ahLst/>
              <a:cxnLst/>
              <a:rect l="l" t="t" r="r" b="b"/>
              <a:pathLst>
                <a:path w="451" h="355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1" y="8"/>
                    <a:pt x="16" y="23"/>
                  </a:cubicBezTo>
                  <a:cubicBezTo>
                    <a:pt x="16" y="8"/>
                    <a:pt x="8" y="0"/>
                    <a:pt x="4" y="0"/>
                  </a:cubicBezTo>
                  <a:close/>
                  <a:moveTo>
                    <a:pt x="16" y="23"/>
                  </a:moveTo>
                  <a:cubicBezTo>
                    <a:pt x="16" y="81"/>
                    <a:pt x="74" y="109"/>
                    <a:pt x="132" y="167"/>
                  </a:cubicBezTo>
                  <a:cubicBezTo>
                    <a:pt x="218" y="225"/>
                    <a:pt x="334" y="283"/>
                    <a:pt x="422" y="342"/>
                  </a:cubicBezTo>
                  <a:cubicBezTo>
                    <a:pt x="432" y="352"/>
                    <a:pt x="438" y="355"/>
                    <a:pt x="442" y="355"/>
                  </a:cubicBezTo>
                  <a:cubicBezTo>
                    <a:pt x="450" y="355"/>
                    <a:pt x="450" y="342"/>
                    <a:pt x="450" y="342"/>
                  </a:cubicBezTo>
                  <a:cubicBezTo>
                    <a:pt x="364" y="283"/>
                    <a:pt x="276" y="225"/>
                    <a:pt x="218" y="197"/>
                  </a:cubicBezTo>
                  <a:cubicBezTo>
                    <a:pt x="160" y="139"/>
                    <a:pt x="44" y="81"/>
                    <a:pt x="16" y="2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6780814" y="4382089"/>
              <a:ext cx="26847" cy="21205"/>
            </a:xfrm>
            <a:custGeom>
              <a:avLst/>
              <a:gdLst/>
              <a:ahLst/>
              <a:cxnLst/>
              <a:rect l="l" t="t" r="r" b="b"/>
              <a:pathLst>
                <a:path w="552" h="436" extrusionOk="0">
                  <a:moveTo>
                    <a:pt x="1" y="1"/>
                  </a:moveTo>
                  <a:lnTo>
                    <a:pt x="1" y="29"/>
                  </a:lnTo>
                  <a:cubicBezTo>
                    <a:pt x="175" y="175"/>
                    <a:pt x="350" y="319"/>
                    <a:pt x="524" y="436"/>
                  </a:cubicBezTo>
                  <a:cubicBezTo>
                    <a:pt x="552" y="436"/>
                    <a:pt x="552" y="408"/>
                    <a:pt x="552" y="408"/>
                  </a:cubicBezTo>
                  <a:cubicBezTo>
                    <a:pt x="350" y="292"/>
                    <a:pt x="175" y="145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6792146" y="4383451"/>
              <a:ext cx="24026" cy="17022"/>
            </a:xfrm>
            <a:custGeom>
              <a:avLst/>
              <a:gdLst/>
              <a:ahLst/>
              <a:cxnLst/>
              <a:rect l="l" t="t" r="r" b="b"/>
              <a:pathLst>
                <a:path w="494" h="350" extrusionOk="0">
                  <a:moveTo>
                    <a:pt x="28" y="1"/>
                  </a:moveTo>
                  <a:cubicBezTo>
                    <a:pt x="28" y="1"/>
                    <a:pt x="0" y="1"/>
                    <a:pt x="0" y="31"/>
                  </a:cubicBezTo>
                  <a:cubicBezTo>
                    <a:pt x="144" y="147"/>
                    <a:pt x="291" y="264"/>
                    <a:pt x="465" y="350"/>
                  </a:cubicBezTo>
                  <a:cubicBezTo>
                    <a:pt x="465" y="350"/>
                    <a:pt x="493" y="322"/>
                    <a:pt x="465" y="322"/>
                  </a:cubicBezTo>
                  <a:cubicBezTo>
                    <a:pt x="319" y="233"/>
                    <a:pt x="175" y="117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6800609" y="4383451"/>
              <a:ext cx="31126" cy="19843"/>
            </a:xfrm>
            <a:custGeom>
              <a:avLst/>
              <a:gdLst/>
              <a:ahLst/>
              <a:cxnLst/>
              <a:rect l="l" t="t" r="r" b="b"/>
              <a:pathLst>
                <a:path w="640" h="408" extrusionOk="0">
                  <a:moveTo>
                    <a:pt x="1" y="1"/>
                  </a:moveTo>
                  <a:lnTo>
                    <a:pt x="1" y="31"/>
                  </a:lnTo>
                  <a:cubicBezTo>
                    <a:pt x="175" y="175"/>
                    <a:pt x="377" y="291"/>
                    <a:pt x="610" y="408"/>
                  </a:cubicBezTo>
                  <a:cubicBezTo>
                    <a:pt x="610" y="408"/>
                    <a:pt x="640" y="380"/>
                    <a:pt x="610" y="380"/>
                  </a:cubicBezTo>
                  <a:cubicBezTo>
                    <a:pt x="407" y="264"/>
                    <a:pt x="203" y="147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6811941" y="4380630"/>
              <a:ext cx="31126" cy="21302"/>
            </a:xfrm>
            <a:custGeom>
              <a:avLst/>
              <a:gdLst/>
              <a:ahLst/>
              <a:cxnLst/>
              <a:rect l="l" t="t" r="r" b="b"/>
              <a:pathLst>
                <a:path w="640" h="438" extrusionOk="0">
                  <a:moveTo>
                    <a:pt x="28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174" y="205"/>
                    <a:pt x="377" y="349"/>
                    <a:pt x="581" y="438"/>
                  </a:cubicBezTo>
                  <a:cubicBezTo>
                    <a:pt x="609" y="438"/>
                    <a:pt x="639" y="408"/>
                    <a:pt x="609" y="380"/>
                  </a:cubicBezTo>
                  <a:cubicBezTo>
                    <a:pt x="377" y="291"/>
                    <a:pt x="202" y="147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6824586" y="4382089"/>
              <a:ext cx="29765" cy="18384"/>
            </a:xfrm>
            <a:custGeom>
              <a:avLst/>
              <a:gdLst/>
              <a:ahLst/>
              <a:cxnLst/>
              <a:rect l="l" t="t" r="r" b="b"/>
              <a:pathLst>
                <a:path w="612" h="378" extrusionOk="0">
                  <a:moveTo>
                    <a:pt x="0" y="1"/>
                  </a:moveTo>
                  <a:cubicBezTo>
                    <a:pt x="205" y="145"/>
                    <a:pt x="407" y="261"/>
                    <a:pt x="582" y="378"/>
                  </a:cubicBezTo>
                  <a:cubicBezTo>
                    <a:pt x="612" y="378"/>
                    <a:pt x="612" y="350"/>
                    <a:pt x="612" y="350"/>
                  </a:cubicBezTo>
                  <a:cubicBezTo>
                    <a:pt x="407" y="233"/>
                    <a:pt x="205" y="11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6837377" y="4380630"/>
              <a:ext cx="28306" cy="18481"/>
            </a:xfrm>
            <a:custGeom>
              <a:avLst/>
              <a:gdLst/>
              <a:ahLst/>
              <a:cxnLst/>
              <a:rect l="l" t="t" r="r" b="b"/>
              <a:pathLst>
                <a:path w="582" h="380" extrusionOk="0">
                  <a:moveTo>
                    <a:pt x="0" y="1"/>
                  </a:moveTo>
                  <a:lnTo>
                    <a:pt x="0" y="1"/>
                  </a:lnTo>
                  <a:cubicBezTo>
                    <a:pt x="174" y="147"/>
                    <a:pt x="349" y="263"/>
                    <a:pt x="523" y="380"/>
                  </a:cubicBezTo>
                  <a:cubicBezTo>
                    <a:pt x="551" y="380"/>
                    <a:pt x="581" y="349"/>
                    <a:pt x="551" y="349"/>
                  </a:cubicBezTo>
                  <a:cubicBezTo>
                    <a:pt x="377" y="233"/>
                    <a:pt x="202" y="117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6847201" y="4377274"/>
              <a:ext cx="35406" cy="23199"/>
            </a:xfrm>
            <a:custGeom>
              <a:avLst/>
              <a:gdLst/>
              <a:ahLst/>
              <a:cxnLst/>
              <a:rect l="l" t="t" r="r" b="b"/>
              <a:pathLst>
                <a:path w="728" h="477" extrusionOk="0">
                  <a:moveTo>
                    <a:pt x="11" y="0"/>
                  </a:moveTo>
                  <a:cubicBezTo>
                    <a:pt x="0" y="0"/>
                    <a:pt x="0" y="20"/>
                    <a:pt x="0" y="42"/>
                  </a:cubicBezTo>
                  <a:cubicBezTo>
                    <a:pt x="205" y="216"/>
                    <a:pt x="437" y="360"/>
                    <a:pt x="670" y="477"/>
                  </a:cubicBezTo>
                  <a:cubicBezTo>
                    <a:pt x="698" y="477"/>
                    <a:pt x="728" y="449"/>
                    <a:pt x="698" y="449"/>
                  </a:cubicBezTo>
                  <a:cubicBezTo>
                    <a:pt x="465" y="302"/>
                    <a:pt x="233" y="158"/>
                    <a:pt x="31" y="12"/>
                  </a:cubicBezTo>
                  <a:cubicBezTo>
                    <a:pt x="22" y="4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6861306" y="4376447"/>
              <a:ext cx="27916" cy="20427"/>
            </a:xfrm>
            <a:custGeom>
              <a:avLst/>
              <a:gdLst/>
              <a:ahLst/>
              <a:cxnLst/>
              <a:rect l="l" t="t" r="r" b="b"/>
              <a:pathLst>
                <a:path w="574" h="420" extrusionOk="0">
                  <a:moveTo>
                    <a:pt x="31" y="1"/>
                  </a:moveTo>
                  <a:cubicBezTo>
                    <a:pt x="1" y="1"/>
                    <a:pt x="1" y="29"/>
                    <a:pt x="1" y="29"/>
                  </a:cubicBezTo>
                  <a:cubicBezTo>
                    <a:pt x="175" y="175"/>
                    <a:pt x="350" y="319"/>
                    <a:pt x="554" y="408"/>
                  </a:cubicBezTo>
                  <a:cubicBezTo>
                    <a:pt x="554" y="416"/>
                    <a:pt x="556" y="419"/>
                    <a:pt x="559" y="419"/>
                  </a:cubicBezTo>
                  <a:cubicBezTo>
                    <a:pt x="566" y="419"/>
                    <a:pt x="574" y="399"/>
                    <a:pt x="554" y="377"/>
                  </a:cubicBezTo>
                  <a:cubicBezTo>
                    <a:pt x="380" y="291"/>
                    <a:pt x="205" y="145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6871713" y="4371584"/>
              <a:ext cx="37449" cy="23685"/>
            </a:xfrm>
            <a:custGeom>
              <a:avLst/>
              <a:gdLst/>
              <a:ahLst/>
              <a:cxnLst/>
              <a:rect l="l" t="t" r="r" b="b"/>
              <a:pathLst>
                <a:path w="770" h="487" extrusionOk="0">
                  <a:moveTo>
                    <a:pt x="13" y="0"/>
                  </a:moveTo>
                  <a:cubicBezTo>
                    <a:pt x="7" y="0"/>
                    <a:pt x="1" y="12"/>
                    <a:pt x="19" y="12"/>
                  </a:cubicBezTo>
                  <a:cubicBezTo>
                    <a:pt x="19" y="3"/>
                    <a:pt x="16" y="0"/>
                    <a:pt x="13" y="0"/>
                  </a:cubicBezTo>
                  <a:close/>
                  <a:moveTo>
                    <a:pt x="19" y="12"/>
                  </a:moveTo>
                  <a:cubicBezTo>
                    <a:pt x="224" y="217"/>
                    <a:pt x="456" y="391"/>
                    <a:pt x="717" y="477"/>
                  </a:cubicBezTo>
                  <a:cubicBezTo>
                    <a:pt x="723" y="484"/>
                    <a:pt x="729" y="486"/>
                    <a:pt x="735" y="486"/>
                  </a:cubicBezTo>
                  <a:cubicBezTo>
                    <a:pt x="756" y="486"/>
                    <a:pt x="769" y="449"/>
                    <a:pt x="747" y="449"/>
                  </a:cubicBezTo>
                  <a:cubicBezTo>
                    <a:pt x="484" y="333"/>
                    <a:pt x="252" y="187"/>
                    <a:pt x="19" y="12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6885429" y="4369347"/>
              <a:ext cx="36768" cy="24123"/>
            </a:xfrm>
            <a:custGeom>
              <a:avLst/>
              <a:gdLst/>
              <a:ahLst/>
              <a:cxnLst/>
              <a:rect l="l" t="t" r="r" b="b"/>
              <a:pathLst>
                <a:path w="756" h="496" extrusionOk="0">
                  <a:moveTo>
                    <a:pt x="28" y="0"/>
                  </a:moveTo>
                  <a:cubicBezTo>
                    <a:pt x="28" y="0"/>
                    <a:pt x="0" y="0"/>
                    <a:pt x="0" y="31"/>
                  </a:cubicBezTo>
                  <a:cubicBezTo>
                    <a:pt x="232" y="205"/>
                    <a:pt x="465" y="379"/>
                    <a:pt x="725" y="495"/>
                  </a:cubicBezTo>
                  <a:cubicBezTo>
                    <a:pt x="755" y="495"/>
                    <a:pt x="755" y="465"/>
                    <a:pt x="725" y="465"/>
                  </a:cubicBezTo>
                  <a:cubicBezTo>
                    <a:pt x="493" y="321"/>
                    <a:pt x="260" y="175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6896712" y="4365164"/>
              <a:ext cx="38130" cy="25485"/>
            </a:xfrm>
            <a:custGeom>
              <a:avLst/>
              <a:gdLst/>
              <a:ahLst/>
              <a:cxnLst/>
              <a:rect l="l" t="t" r="r" b="b"/>
              <a:pathLst>
                <a:path w="784" h="524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233" y="233"/>
                    <a:pt x="465" y="407"/>
                    <a:pt x="726" y="523"/>
                  </a:cubicBezTo>
                  <a:cubicBezTo>
                    <a:pt x="756" y="523"/>
                    <a:pt x="784" y="493"/>
                    <a:pt x="756" y="493"/>
                  </a:cubicBezTo>
                  <a:cubicBezTo>
                    <a:pt x="493" y="349"/>
                    <a:pt x="261" y="203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6913686" y="4363705"/>
              <a:ext cx="35309" cy="24123"/>
            </a:xfrm>
            <a:custGeom>
              <a:avLst/>
              <a:gdLst/>
              <a:ahLst/>
              <a:cxnLst/>
              <a:rect l="l" t="t" r="r" b="b"/>
              <a:pathLst>
                <a:path w="726" h="496" extrusionOk="0">
                  <a:moveTo>
                    <a:pt x="28" y="0"/>
                  </a:moveTo>
                  <a:cubicBezTo>
                    <a:pt x="28" y="0"/>
                    <a:pt x="0" y="0"/>
                    <a:pt x="28" y="30"/>
                  </a:cubicBezTo>
                  <a:cubicBezTo>
                    <a:pt x="202" y="233"/>
                    <a:pt x="435" y="379"/>
                    <a:pt x="697" y="495"/>
                  </a:cubicBezTo>
                  <a:cubicBezTo>
                    <a:pt x="725" y="495"/>
                    <a:pt x="725" y="465"/>
                    <a:pt x="725" y="465"/>
                  </a:cubicBezTo>
                  <a:cubicBezTo>
                    <a:pt x="465" y="321"/>
                    <a:pt x="260" y="174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6926331" y="4360835"/>
              <a:ext cx="38276" cy="24172"/>
            </a:xfrm>
            <a:custGeom>
              <a:avLst/>
              <a:gdLst/>
              <a:ahLst/>
              <a:cxnLst/>
              <a:rect l="l" t="t" r="r" b="b"/>
              <a:pathLst>
                <a:path w="787" h="497" extrusionOk="0">
                  <a:moveTo>
                    <a:pt x="31" y="1"/>
                  </a:moveTo>
                  <a:cubicBezTo>
                    <a:pt x="31" y="1"/>
                    <a:pt x="0" y="1"/>
                    <a:pt x="31" y="31"/>
                  </a:cubicBezTo>
                  <a:cubicBezTo>
                    <a:pt x="175" y="117"/>
                    <a:pt x="291" y="233"/>
                    <a:pt x="407" y="350"/>
                  </a:cubicBezTo>
                  <a:cubicBezTo>
                    <a:pt x="523" y="408"/>
                    <a:pt x="640" y="496"/>
                    <a:pt x="756" y="496"/>
                  </a:cubicBezTo>
                  <a:cubicBezTo>
                    <a:pt x="786" y="496"/>
                    <a:pt x="786" y="438"/>
                    <a:pt x="756" y="438"/>
                  </a:cubicBezTo>
                  <a:cubicBezTo>
                    <a:pt x="612" y="438"/>
                    <a:pt x="437" y="292"/>
                    <a:pt x="321" y="206"/>
                  </a:cubicBezTo>
                  <a:cubicBezTo>
                    <a:pt x="233" y="147"/>
                    <a:pt x="147" y="5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6940484" y="4358015"/>
              <a:ext cx="36768" cy="24123"/>
            </a:xfrm>
            <a:custGeom>
              <a:avLst/>
              <a:gdLst/>
              <a:ahLst/>
              <a:cxnLst/>
              <a:rect l="l" t="t" r="r" b="b"/>
              <a:pathLst>
                <a:path w="756" h="496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233"/>
                    <a:pt x="465" y="380"/>
                    <a:pt x="697" y="496"/>
                  </a:cubicBezTo>
                  <a:cubicBezTo>
                    <a:pt x="728" y="496"/>
                    <a:pt x="756" y="438"/>
                    <a:pt x="728" y="438"/>
                  </a:cubicBezTo>
                  <a:cubicBezTo>
                    <a:pt x="581" y="380"/>
                    <a:pt x="437" y="322"/>
                    <a:pt x="321" y="233"/>
                  </a:cubicBezTo>
                  <a:cubicBezTo>
                    <a:pt x="205" y="175"/>
                    <a:pt x="116" y="89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6951767" y="4353832"/>
              <a:ext cx="37984" cy="25874"/>
            </a:xfrm>
            <a:custGeom>
              <a:avLst/>
              <a:gdLst/>
              <a:ahLst/>
              <a:cxnLst/>
              <a:rect l="l" t="t" r="r" b="b"/>
              <a:pathLst>
                <a:path w="781" h="532" extrusionOk="0">
                  <a:moveTo>
                    <a:pt x="31" y="1"/>
                  </a:moveTo>
                  <a:cubicBezTo>
                    <a:pt x="31" y="1"/>
                    <a:pt x="0" y="29"/>
                    <a:pt x="31" y="29"/>
                  </a:cubicBezTo>
                  <a:cubicBezTo>
                    <a:pt x="205" y="233"/>
                    <a:pt x="465" y="408"/>
                    <a:pt x="728" y="524"/>
                  </a:cubicBezTo>
                  <a:cubicBezTo>
                    <a:pt x="733" y="529"/>
                    <a:pt x="739" y="531"/>
                    <a:pt x="744" y="531"/>
                  </a:cubicBezTo>
                  <a:cubicBezTo>
                    <a:pt x="765" y="531"/>
                    <a:pt x="780" y="494"/>
                    <a:pt x="756" y="494"/>
                  </a:cubicBezTo>
                  <a:cubicBezTo>
                    <a:pt x="496" y="350"/>
                    <a:pt x="263" y="203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6967379" y="4351789"/>
              <a:ext cx="36330" cy="26701"/>
            </a:xfrm>
            <a:custGeom>
              <a:avLst/>
              <a:gdLst/>
              <a:ahLst/>
              <a:cxnLst/>
              <a:rect l="l" t="t" r="r" b="b"/>
              <a:pathLst>
                <a:path w="747" h="549" extrusionOk="0">
                  <a:moveTo>
                    <a:pt x="9" y="0"/>
                  </a:moveTo>
                  <a:cubicBezTo>
                    <a:pt x="0" y="0"/>
                    <a:pt x="0" y="13"/>
                    <a:pt x="0" y="13"/>
                  </a:cubicBezTo>
                  <a:cubicBezTo>
                    <a:pt x="233" y="217"/>
                    <a:pt x="465" y="392"/>
                    <a:pt x="698" y="536"/>
                  </a:cubicBezTo>
                  <a:cubicBezTo>
                    <a:pt x="706" y="545"/>
                    <a:pt x="714" y="548"/>
                    <a:pt x="721" y="548"/>
                  </a:cubicBezTo>
                  <a:cubicBezTo>
                    <a:pt x="738" y="548"/>
                    <a:pt x="747" y="527"/>
                    <a:pt x="726" y="508"/>
                  </a:cubicBezTo>
                  <a:cubicBezTo>
                    <a:pt x="493" y="333"/>
                    <a:pt x="233" y="187"/>
                    <a:pt x="28" y="13"/>
                  </a:cubicBez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6978662" y="4349552"/>
              <a:ext cx="35309" cy="25485"/>
            </a:xfrm>
            <a:custGeom>
              <a:avLst/>
              <a:gdLst/>
              <a:ahLst/>
              <a:cxnLst/>
              <a:rect l="l" t="t" r="r" b="b"/>
              <a:pathLst>
                <a:path w="726" h="524" extrusionOk="0">
                  <a:moveTo>
                    <a:pt x="1" y="1"/>
                  </a:moveTo>
                  <a:lnTo>
                    <a:pt x="1" y="31"/>
                  </a:lnTo>
                  <a:cubicBezTo>
                    <a:pt x="175" y="233"/>
                    <a:pt x="435" y="407"/>
                    <a:pt x="668" y="524"/>
                  </a:cubicBezTo>
                  <a:cubicBezTo>
                    <a:pt x="698" y="524"/>
                    <a:pt x="726" y="496"/>
                    <a:pt x="698" y="465"/>
                  </a:cubicBezTo>
                  <a:cubicBezTo>
                    <a:pt x="435" y="321"/>
                    <a:pt x="233" y="175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6991356" y="4345369"/>
              <a:ext cx="32585" cy="24026"/>
            </a:xfrm>
            <a:custGeom>
              <a:avLst/>
              <a:gdLst/>
              <a:ahLst/>
              <a:cxnLst/>
              <a:rect l="l" t="t" r="r" b="b"/>
              <a:pathLst>
                <a:path w="670" h="494" extrusionOk="0">
                  <a:moveTo>
                    <a:pt x="30" y="1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174" y="233"/>
                    <a:pt x="379" y="377"/>
                    <a:pt x="639" y="493"/>
                  </a:cubicBezTo>
                  <a:cubicBezTo>
                    <a:pt x="639" y="493"/>
                    <a:pt x="670" y="465"/>
                    <a:pt x="639" y="465"/>
                  </a:cubicBezTo>
                  <a:cubicBezTo>
                    <a:pt x="407" y="349"/>
                    <a:pt x="205" y="203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7005460" y="4342549"/>
              <a:ext cx="31078" cy="23004"/>
            </a:xfrm>
            <a:custGeom>
              <a:avLst/>
              <a:gdLst/>
              <a:ahLst/>
              <a:cxnLst/>
              <a:rect l="l" t="t" r="r" b="b"/>
              <a:pathLst>
                <a:path w="639" h="473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147" y="203"/>
                    <a:pt x="380" y="377"/>
                    <a:pt x="612" y="465"/>
                  </a:cubicBezTo>
                  <a:cubicBezTo>
                    <a:pt x="617" y="471"/>
                    <a:pt x="622" y="473"/>
                    <a:pt x="625" y="473"/>
                  </a:cubicBezTo>
                  <a:cubicBezTo>
                    <a:pt x="639" y="473"/>
                    <a:pt x="634" y="435"/>
                    <a:pt x="612" y="435"/>
                  </a:cubicBezTo>
                  <a:cubicBezTo>
                    <a:pt x="407" y="319"/>
                    <a:pt x="205" y="175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7016792" y="4336907"/>
              <a:ext cx="36768" cy="23977"/>
            </a:xfrm>
            <a:custGeom>
              <a:avLst/>
              <a:gdLst/>
              <a:ahLst/>
              <a:cxnLst/>
              <a:rect l="l" t="t" r="r" b="b"/>
              <a:pathLst>
                <a:path w="756" h="493" extrusionOk="0">
                  <a:moveTo>
                    <a:pt x="0" y="0"/>
                  </a:moveTo>
                  <a:lnTo>
                    <a:pt x="0" y="28"/>
                  </a:lnTo>
                  <a:cubicBezTo>
                    <a:pt x="205" y="233"/>
                    <a:pt x="465" y="377"/>
                    <a:pt x="728" y="493"/>
                  </a:cubicBezTo>
                  <a:cubicBezTo>
                    <a:pt x="756" y="493"/>
                    <a:pt x="756" y="465"/>
                    <a:pt x="728" y="465"/>
                  </a:cubicBezTo>
                  <a:cubicBezTo>
                    <a:pt x="465" y="319"/>
                    <a:pt x="233" y="175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7028076" y="4332578"/>
              <a:ext cx="35455" cy="24123"/>
            </a:xfrm>
            <a:custGeom>
              <a:avLst/>
              <a:gdLst/>
              <a:ahLst/>
              <a:cxnLst/>
              <a:rect l="l" t="t" r="r" b="b"/>
              <a:pathLst>
                <a:path w="729" h="496" extrusionOk="0">
                  <a:moveTo>
                    <a:pt x="31" y="1"/>
                  </a:moveTo>
                  <a:cubicBezTo>
                    <a:pt x="31" y="1"/>
                    <a:pt x="1" y="1"/>
                    <a:pt x="31" y="31"/>
                  </a:cubicBezTo>
                  <a:cubicBezTo>
                    <a:pt x="205" y="205"/>
                    <a:pt x="465" y="380"/>
                    <a:pt x="698" y="496"/>
                  </a:cubicBezTo>
                  <a:cubicBezTo>
                    <a:pt x="728" y="496"/>
                    <a:pt x="728" y="466"/>
                    <a:pt x="728" y="438"/>
                  </a:cubicBezTo>
                  <a:cubicBezTo>
                    <a:pt x="465" y="322"/>
                    <a:pt x="263" y="175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7043688" y="4326937"/>
              <a:ext cx="38130" cy="26944"/>
            </a:xfrm>
            <a:custGeom>
              <a:avLst/>
              <a:gdLst/>
              <a:ahLst/>
              <a:cxnLst/>
              <a:rect l="l" t="t" r="r" b="b"/>
              <a:pathLst>
                <a:path w="784" h="554" extrusionOk="0">
                  <a:moveTo>
                    <a:pt x="0" y="1"/>
                  </a:moveTo>
                  <a:lnTo>
                    <a:pt x="0" y="31"/>
                  </a:lnTo>
                  <a:cubicBezTo>
                    <a:pt x="203" y="233"/>
                    <a:pt x="465" y="407"/>
                    <a:pt x="756" y="554"/>
                  </a:cubicBezTo>
                  <a:cubicBezTo>
                    <a:pt x="784" y="554"/>
                    <a:pt x="784" y="524"/>
                    <a:pt x="756" y="524"/>
                  </a:cubicBezTo>
                  <a:cubicBezTo>
                    <a:pt x="493" y="380"/>
                    <a:pt x="233" y="205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7054971" y="4322754"/>
              <a:ext cx="32391" cy="21788"/>
            </a:xfrm>
            <a:custGeom>
              <a:avLst/>
              <a:gdLst/>
              <a:ahLst/>
              <a:cxnLst/>
              <a:rect l="l" t="t" r="r" b="b"/>
              <a:pathLst>
                <a:path w="666" h="448" extrusionOk="0">
                  <a:moveTo>
                    <a:pt x="29" y="1"/>
                  </a:moveTo>
                  <a:cubicBezTo>
                    <a:pt x="1" y="87"/>
                    <a:pt x="175" y="175"/>
                    <a:pt x="233" y="203"/>
                  </a:cubicBezTo>
                  <a:cubicBezTo>
                    <a:pt x="349" y="319"/>
                    <a:pt x="494" y="377"/>
                    <a:pt x="640" y="435"/>
                  </a:cubicBezTo>
                  <a:cubicBezTo>
                    <a:pt x="648" y="444"/>
                    <a:pt x="654" y="448"/>
                    <a:pt x="657" y="448"/>
                  </a:cubicBezTo>
                  <a:cubicBezTo>
                    <a:pt x="665" y="448"/>
                    <a:pt x="660" y="427"/>
                    <a:pt x="640" y="407"/>
                  </a:cubicBezTo>
                  <a:cubicBezTo>
                    <a:pt x="524" y="377"/>
                    <a:pt x="435" y="319"/>
                    <a:pt x="319" y="233"/>
                  </a:cubicBezTo>
                  <a:cubicBezTo>
                    <a:pt x="291" y="233"/>
                    <a:pt x="29" y="29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7069124" y="4317113"/>
              <a:ext cx="35309" cy="24026"/>
            </a:xfrm>
            <a:custGeom>
              <a:avLst/>
              <a:gdLst/>
              <a:ahLst/>
              <a:cxnLst/>
              <a:rect l="l" t="t" r="r" b="b"/>
              <a:pathLst>
                <a:path w="726" h="494" extrusionOk="0">
                  <a:moveTo>
                    <a:pt x="0" y="0"/>
                  </a:moveTo>
                  <a:cubicBezTo>
                    <a:pt x="175" y="233"/>
                    <a:pt x="407" y="407"/>
                    <a:pt x="667" y="493"/>
                  </a:cubicBezTo>
                  <a:cubicBezTo>
                    <a:pt x="698" y="493"/>
                    <a:pt x="726" y="465"/>
                    <a:pt x="698" y="465"/>
                  </a:cubicBezTo>
                  <a:cubicBezTo>
                    <a:pt x="407" y="377"/>
                    <a:pt x="203" y="203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7086535" y="4312200"/>
              <a:ext cx="33510" cy="23248"/>
            </a:xfrm>
            <a:custGeom>
              <a:avLst/>
              <a:gdLst/>
              <a:ahLst/>
              <a:cxnLst/>
              <a:rect l="l" t="t" r="r" b="b"/>
              <a:pathLst>
                <a:path w="689" h="478" extrusionOk="0">
                  <a:moveTo>
                    <a:pt x="13" y="1"/>
                  </a:moveTo>
                  <a:cubicBezTo>
                    <a:pt x="6" y="1"/>
                    <a:pt x="0" y="13"/>
                    <a:pt x="19" y="13"/>
                  </a:cubicBezTo>
                  <a:cubicBezTo>
                    <a:pt x="19" y="4"/>
                    <a:pt x="16" y="1"/>
                    <a:pt x="13" y="1"/>
                  </a:cubicBezTo>
                  <a:close/>
                  <a:moveTo>
                    <a:pt x="19" y="13"/>
                  </a:moveTo>
                  <a:cubicBezTo>
                    <a:pt x="193" y="187"/>
                    <a:pt x="426" y="362"/>
                    <a:pt x="658" y="478"/>
                  </a:cubicBezTo>
                  <a:cubicBezTo>
                    <a:pt x="688" y="478"/>
                    <a:pt x="688" y="450"/>
                    <a:pt x="688" y="450"/>
                  </a:cubicBezTo>
                  <a:cubicBezTo>
                    <a:pt x="456" y="304"/>
                    <a:pt x="223" y="160"/>
                    <a:pt x="19" y="1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7099229" y="4305148"/>
              <a:ext cx="40610" cy="27479"/>
            </a:xfrm>
            <a:custGeom>
              <a:avLst/>
              <a:gdLst/>
              <a:ahLst/>
              <a:cxnLst/>
              <a:rect l="l" t="t" r="r" b="b"/>
              <a:pathLst>
                <a:path w="835" h="565" extrusionOk="0">
                  <a:moveTo>
                    <a:pt x="14" y="1"/>
                  </a:moveTo>
                  <a:cubicBezTo>
                    <a:pt x="7" y="1"/>
                    <a:pt x="0" y="14"/>
                    <a:pt x="21" y="14"/>
                  </a:cubicBezTo>
                  <a:cubicBezTo>
                    <a:pt x="21" y="4"/>
                    <a:pt x="17" y="1"/>
                    <a:pt x="14" y="1"/>
                  </a:cubicBezTo>
                  <a:close/>
                  <a:moveTo>
                    <a:pt x="21" y="14"/>
                  </a:moveTo>
                  <a:lnTo>
                    <a:pt x="21" y="14"/>
                  </a:lnTo>
                  <a:cubicBezTo>
                    <a:pt x="253" y="216"/>
                    <a:pt x="513" y="421"/>
                    <a:pt x="804" y="565"/>
                  </a:cubicBezTo>
                  <a:cubicBezTo>
                    <a:pt x="804" y="565"/>
                    <a:pt x="834" y="537"/>
                    <a:pt x="804" y="537"/>
                  </a:cubicBezTo>
                  <a:lnTo>
                    <a:pt x="21" y="14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7117175" y="4298680"/>
              <a:ext cx="40659" cy="23102"/>
            </a:xfrm>
            <a:custGeom>
              <a:avLst/>
              <a:gdLst/>
              <a:ahLst/>
              <a:cxnLst/>
              <a:rect l="l" t="t" r="r" b="b"/>
              <a:pathLst>
                <a:path w="836" h="475" extrusionOk="0">
                  <a:moveTo>
                    <a:pt x="28" y="1"/>
                  </a:moveTo>
                  <a:cubicBezTo>
                    <a:pt x="28" y="1"/>
                    <a:pt x="0" y="31"/>
                    <a:pt x="28" y="31"/>
                  </a:cubicBezTo>
                  <a:cubicBezTo>
                    <a:pt x="233" y="233"/>
                    <a:pt x="523" y="379"/>
                    <a:pt x="784" y="465"/>
                  </a:cubicBezTo>
                  <a:cubicBezTo>
                    <a:pt x="790" y="472"/>
                    <a:pt x="796" y="474"/>
                    <a:pt x="801" y="474"/>
                  </a:cubicBezTo>
                  <a:cubicBezTo>
                    <a:pt x="823" y="474"/>
                    <a:pt x="836" y="438"/>
                    <a:pt x="814" y="438"/>
                  </a:cubicBezTo>
                  <a:cubicBezTo>
                    <a:pt x="523" y="349"/>
                    <a:pt x="261" y="205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7135462" y="4293038"/>
              <a:ext cx="33996" cy="22664"/>
            </a:xfrm>
            <a:custGeom>
              <a:avLst/>
              <a:gdLst/>
              <a:ahLst/>
              <a:cxnLst/>
              <a:rect l="l" t="t" r="r" b="b"/>
              <a:pathLst>
                <a:path w="699" h="466" extrusionOk="0">
                  <a:moveTo>
                    <a:pt x="1" y="0"/>
                  </a:moveTo>
                  <a:cubicBezTo>
                    <a:pt x="31" y="89"/>
                    <a:pt x="205" y="175"/>
                    <a:pt x="263" y="233"/>
                  </a:cubicBezTo>
                  <a:cubicBezTo>
                    <a:pt x="380" y="321"/>
                    <a:pt x="524" y="407"/>
                    <a:pt x="640" y="465"/>
                  </a:cubicBezTo>
                  <a:cubicBezTo>
                    <a:pt x="670" y="465"/>
                    <a:pt x="698" y="437"/>
                    <a:pt x="670" y="407"/>
                  </a:cubicBezTo>
                  <a:cubicBezTo>
                    <a:pt x="438" y="291"/>
                    <a:pt x="233" y="147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7146794" y="4286035"/>
              <a:ext cx="43917" cy="26847"/>
            </a:xfrm>
            <a:custGeom>
              <a:avLst/>
              <a:gdLst/>
              <a:ahLst/>
              <a:cxnLst/>
              <a:rect l="l" t="t" r="r" b="b"/>
              <a:pathLst>
                <a:path w="903" h="552" extrusionOk="0">
                  <a:moveTo>
                    <a:pt x="30" y="0"/>
                  </a:moveTo>
                  <a:cubicBezTo>
                    <a:pt x="30" y="0"/>
                    <a:pt x="0" y="0"/>
                    <a:pt x="0" y="28"/>
                  </a:cubicBezTo>
                  <a:cubicBezTo>
                    <a:pt x="89" y="144"/>
                    <a:pt x="263" y="233"/>
                    <a:pt x="407" y="319"/>
                  </a:cubicBezTo>
                  <a:cubicBezTo>
                    <a:pt x="553" y="407"/>
                    <a:pt x="698" y="465"/>
                    <a:pt x="872" y="551"/>
                  </a:cubicBezTo>
                  <a:cubicBezTo>
                    <a:pt x="902" y="551"/>
                    <a:pt x="902" y="523"/>
                    <a:pt x="872" y="493"/>
                  </a:cubicBezTo>
                  <a:cubicBezTo>
                    <a:pt x="728" y="435"/>
                    <a:pt x="581" y="377"/>
                    <a:pt x="437" y="291"/>
                  </a:cubicBezTo>
                  <a:cubicBezTo>
                    <a:pt x="321" y="202"/>
                    <a:pt x="147" y="144"/>
                    <a:pt x="3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7159537" y="4283214"/>
              <a:ext cx="36817" cy="22615"/>
            </a:xfrm>
            <a:custGeom>
              <a:avLst/>
              <a:gdLst/>
              <a:ahLst/>
              <a:cxnLst/>
              <a:rect l="l" t="t" r="r" b="b"/>
              <a:pathLst>
                <a:path w="757" h="465" extrusionOk="0">
                  <a:moveTo>
                    <a:pt x="59" y="0"/>
                  </a:moveTo>
                  <a:cubicBezTo>
                    <a:pt x="29" y="0"/>
                    <a:pt x="1" y="0"/>
                    <a:pt x="29" y="28"/>
                  </a:cubicBezTo>
                  <a:cubicBezTo>
                    <a:pt x="233" y="202"/>
                    <a:pt x="466" y="349"/>
                    <a:pt x="726" y="465"/>
                  </a:cubicBezTo>
                  <a:cubicBezTo>
                    <a:pt x="756" y="465"/>
                    <a:pt x="756" y="435"/>
                    <a:pt x="726" y="407"/>
                  </a:cubicBezTo>
                  <a:cubicBezTo>
                    <a:pt x="494" y="291"/>
                    <a:pt x="261" y="174"/>
                    <a:pt x="5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7172231" y="4275530"/>
              <a:ext cx="38178" cy="26457"/>
            </a:xfrm>
            <a:custGeom>
              <a:avLst/>
              <a:gdLst/>
              <a:ahLst/>
              <a:cxnLst/>
              <a:rect l="l" t="t" r="r" b="b"/>
              <a:pathLst>
                <a:path w="785" h="544" extrusionOk="0">
                  <a:moveTo>
                    <a:pt x="11" y="0"/>
                  </a:moveTo>
                  <a:cubicBezTo>
                    <a:pt x="0" y="0"/>
                    <a:pt x="0" y="20"/>
                    <a:pt x="0" y="42"/>
                  </a:cubicBezTo>
                  <a:cubicBezTo>
                    <a:pt x="233" y="244"/>
                    <a:pt x="465" y="418"/>
                    <a:pt x="756" y="535"/>
                  </a:cubicBezTo>
                  <a:cubicBezTo>
                    <a:pt x="762" y="541"/>
                    <a:pt x="767" y="543"/>
                    <a:pt x="771" y="543"/>
                  </a:cubicBezTo>
                  <a:cubicBezTo>
                    <a:pt x="785" y="543"/>
                    <a:pt x="780" y="507"/>
                    <a:pt x="756" y="507"/>
                  </a:cubicBezTo>
                  <a:cubicBezTo>
                    <a:pt x="523" y="360"/>
                    <a:pt x="263" y="186"/>
                    <a:pt x="30" y="12"/>
                  </a:cubicBezTo>
                  <a:cubicBezTo>
                    <a:pt x="22" y="4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7110026" y="4302376"/>
              <a:ext cx="35406" cy="25047"/>
            </a:xfrm>
            <a:custGeom>
              <a:avLst/>
              <a:gdLst/>
              <a:ahLst/>
              <a:cxnLst/>
              <a:rect l="l" t="t" r="r" b="b"/>
              <a:pathLst>
                <a:path w="728" h="515" extrusionOk="0">
                  <a:moveTo>
                    <a:pt x="1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05" y="215"/>
                    <a:pt x="438" y="389"/>
                    <a:pt x="698" y="506"/>
                  </a:cubicBezTo>
                  <a:cubicBezTo>
                    <a:pt x="704" y="512"/>
                    <a:pt x="709" y="514"/>
                    <a:pt x="713" y="514"/>
                  </a:cubicBezTo>
                  <a:cubicBezTo>
                    <a:pt x="727" y="514"/>
                    <a:pt x="722" y="478"/>
                    <a:pt x="698" y="478"/>
                  </a:cubicBezTo>
                  <a:cubicBezTo>
                    <a:pt x="466" y="362"/>
                    <a:pt x="233" y="187"/>
                    <a:pt x="31" y="13"/>
                  </a:cubicBezTo>
                  <a:cubicBezTo>
                    <a:pt x="22" y="4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7184973" y="4270423"/>
              <a:ext cx="40999" cy="25485"/>
            </a:xfrm>
            <a:custGeom>
              <a:avLst/>
              <a:gdLst/>
              <a:ahLst/>
              <a:cxnLst/>
              <a:rect l="l" t="t" r="r" b="b"/>
              <a:pathLst>
                <a:path w="843" h="524" extrusionOk="0">
                  <a:moveTo>
                    <a:pt x="29" y="0"/>
                  </a:moveTo>
                  <a:cubicBezTo>
                    <a:pt x="29" y="0"/>
                    <a:pt x="1" y="31"/>
                    <a:pt x="29" y="31"/>
                  </a:cubicBezTo>
                  <a:cubicBezTo>
                    <a:pt x="233" y="205"/>
                    <a:pt x="524" y="437"/>
                    <a:pt x="814" y="523"/>
                  </a:cubicBezTo>
                  <a:cubicBezTo>
                    <a:pt x="842" y="523"/>
                    <a:pt x="842" y="496"/>
                    <a:pt x="814" y="496"/>
                  </a:cubicBezTo>
                  <a:cubicBezTo>
                    <a:pt x="524" y="379"/>
                    <a:pt x="261" y="205"/>
                    <a:pt x="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7202384" y="4264149"/>
              <a:ext cx="36039" cy="23685"/>
            </a:xfrm>
            <a:custGeom>
              <a:avLst/>
              <a:gdLst/>
              <a:ahLst/>
              <a:cxnLst/>
              <a:rect l="l" t="t" r="r" b="b"/>
              <a:pathLst>
                <a:path w="741" h="487" extrusionOk="0">
                  <a:moveTo>
                    <a:pt x="13" y="1"/>
                  </a:moveTo>
                  <a:cubicBezTo>
                    <a:pt x="7" y="1"/>
                    <a:pt x="1" y="13"/>
                    <a:pt x="19" y="13"/>
                  </a:cubicBezTo>
                  <a:cubicBezTo>
                    <a:pt x="19" y="4"/>
                    <a:pt x="16" y="1"/>
                    <a:pt x="13" y="1"/>
                  </a:cubicBezTo>
                  <a:close/>
                  <a:moveTo>
                    <a:pt x="19" y="13"/>
                  </a:moveTo>
                  <a:lnTo>
                    <a:pt x="19" y="13"/>
                  </a:lnTo>
                  <a:cubicBezTo>
                    <a:pt x="194" y="246"/>
                    <a:pt x="426" y="392"/>
                    <a:pt x="689" y="478"/>
                  </a:cubicBezTo>
                  <a:cubicBezTo>
                    <a:pt x="695" y="484"/>
                    <a:pt x="701" y="487"/>
                    <a:pt x="706" y="487"/>
                  </a:cubicBezTo>
                  <a:cubicBezTo>
                    <a:pt x="727" y="487"/>
                    <a:pt x="741" y="450"/>
                    <a:pt x="717" y="450"/>
                  </a:cubicBezTo>
                  <a:cubicBezTo>
                    <a:pt x="456" y="334"/>
                    <a:pt x="224" y="188"/>
                    <a:pt x="19" y="1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7214592" y="4257778"/>
              <a:ext cx="35455" cy="23977"/>
            </a:xfrm>
            <a:custGeom>
              <a:avLst/>
              <a:gdLst/>
              <a:ahLst/>
              <a:cxnLst/>
              <a:rect l="l" t="t" r="r" b="b"/>
              <a:pathLst>
                <a:path w="729" h="493" extrusionOk="0">
                  <a:moveTo>
                    <a:pt x="31" y="0"/>
                  </a:moveTo>
                  <a:cubicBezTo>
                    <a:pt x="1" y="0"/>
                    <a:pt x="1" y="0"/>
                    <a:pt x="1" y="28"/>
                  </a:cubicBezTo>
                  <a:cubicBezTo>
                    <a:pt x="205" y="202"/>
                    <a:pt x="438" y="349"/>
                    <a:pt x="670" y="493"/>
                  </a:cubicBezTo>
                  <a:cubicBezTo>
                    <a:pt x="698" y="493"/>
                    <a:pt x="728" y="465"/>
                    <a:pt x="698" y="465"/>
                  </a:cubicBezTo>
                  <a:cubicBezTo>
                    <a:pt x="466" y="319"/>
                    <a:pt x="233" y="174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7230204" y="4250045"/>
              <a:ext cx="40999" cy="27527"/>
            </a:xfrm>
            <a:custGeom>
              <a:avLst/>
              <a:gdLst/>
              <a:ahLst/>
              <a:cxnLst/>
              <a:rect l="l" t="t" r="r" b="b"/>
              <a:pathLst>
                <a:path w="843" h="566" extrusionOk="0">
                  <a:moveTo>
                    <a:pt x="9" y="0"/>
                  </a:moveTo>
                  <a:cubicBezTo>
                    <a:pt x="1" y="0"/>
                    <a:pt x="1" y="13"/>
                    <a:pt x="1" y="13"/>
                  </a:cubicBezTo>
                  <a:cubicBezTo>
                    <a:pt x="233" y="245"/>
                    <a:pt x="524" y="450"/>
                    <a:pt x="814" y="566"/>
                  </a:cubicBezTo>
                  <a:cubicBezTo>
                    <a:pt x="842" y="566"/>
                    <a:pt x="842" y="536"/>
                    <a:pt x="814" y="536"/>
                  </a:cubicBezTo>
                  <a:lnTo>
                    <a:pt x="29" y="13"/>
                  </a:ln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7245718" y="4243625"/>
              <a:ext cx="36768" cy="25485"/>
            </a:xfrm>
            <a:custGeom>
              <a:avLst/>
              <a:gdLst/>
              <a:ahLst/>
              <a:cxnLst/>
              <a:rect l="l" t="t" r="r" b="b"/>
              <a:pathLst>
                <a:path w="756" h="524" extrusionOk="0">
                  <a:moveTo>
                    <a:pt x="0" y="1"/>
                  </a:moveTo>
                  <a:lnTo>
                    <a:pt x="0" y="28"/>
                  </a:lnTo>
                  <a:cubicBezTo>
                    <a:pt x="116" y="145"/>
                    <a:pt x="233" y="233"/>
                    <a:pt x="349" y="319"/>
                  </a:cubicBezTo>
                  <a:cubicBezTo>
                    <a:pt x="465" y="407"/>
                    <a:pt x="581" y="524"/>
                    <a:pt x="728" y="524"/>
                  </a:cubicBezTo>
                  <a:cubicBezTo>
                    <a:pt x="756" y="524"/>
                    <a:pt x="756" y="493"/>
                    <a:pt x="728" y="493"/>
                  </a:cubicBezTo>
                  <a:cubicBezTo>
                    <a:pt x="581" y="465"/>
                    <a:pt x="437" y="349"/>
                    <a:pt x="321" y="261"/>
                  </a:cubicBezTo>
                  <a:cubicBezTo>
                    <a:pt x="205" y="175"/>
                    <a:pt x="116" y="87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7257002" y="4237983"/>
              <a:ext cx="39638" cy="25485"/>
            </a:xfrm>
            <a:custGeom>
              <a:avLst/>
              <a:gdLst/>
              <a:ahLst/>
              <a:cxnLst/>
              <a:rect l="l" t="t" r="r" b="b"/>
              <a:pathLst>
                <a:path w="815" h="524" extrusionOk="0">
                  <a:moveTo>
                    <a:pt x="1" y="0"/>
                  </a:moveTo>
                  <a:cubicBezTo>
                    <a:pt x="117" y="144"/>
                    <a:pt x="263" y="233"/>
                    <a:pt x="379" y="349"/>
                  </a:cubicBezTo>
                  <a:cubicBezTo>
                    <a:pt x="496" y="435"/>
                    <a:pt x="612" y="523"/>
                    <a:pt x="786" y="523"/>
                  </a:cubicBezTo>
                  <a:cubicBezTo>
                    <a:pt x="786" y="523"/>
                    <a:pt x="814" y="493"/>
                    <a:pt x="786" y="493"/>
                  </a:cubicBezTo>
                  <a:cubicBezTo>
                    <a:pt x="465" y="465"/>
                    <a:pt x="291" y="144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7269793" y="4231661"/>
              <a:ext cx="39297" cy="27673"/>
            </a:xfrm>
            <a:custGeom>
              <a:avLst/>
              <a:gdLst/>
              <a:ahLst/>
              <a:cxnLst/>
              <a:rect l="l" t="t" r="r" b="b"/>
              <a:pathLst>
                <a:path w="808" h="569" extrusionOk="0">
                  <a:moveTo>
                    <a:pt x="9" y="1"/>
                  </a:moveTo>
                  <a:cubicBezTo>
                    <a:pt x="0" y="1"/>
                    <a:pt x="0" y="14"/>
                    <a:pt x="0" y="14"/>
                  </a:cubicBezTo>
                  <a:lnTo>
                    <a:pt x="435" y="363"/>
                  </a:lnTo>
                  <a:cubicBezTo>
                    <a:pt x="516" y="416"/>
                    <a:pt x="645" y="568"/>
                    <a:pt x="756" y="568"/>
                  </a:cubicBezTo>
                  <a:cubicBezTo>
                    <a:pt x="765" y="568"/>
                    <a:pt x="774" y="567"/>
                    <a:pt x="784" y="565"/>
                  </a:cubicBezTo>
                  <a:cubicBezTo>
                    <a:pt x="808" y="565"/>
                    <a:pt x="793" y="528"/>
                    <a:pt x="773" y="528"/>
                  </a:cubicBezTo>
                  <a:cubicBezTo>
                    <a:pt x="767" y="528"/>
                    <a:pt x="761" y="531"/>
                    <a:pt x="756" y="537"/>
                  </a:cubicBezTo>
                  <a:cubicBezTo>
                    <a:pt x="698" y="537"/>
                    <a:pt x="609" y="449"/>
                    <a:pt x="551" y="421"/>
                  </a:cubicBezTo>
                  <a:cubicBezTo>
                    <a:pt x="493" y="363"/>
                    <a:pt x="435" y="333"/>
                    <a:pt x="377" y="274"/>
                  </a:cubicBezTo>
                  <a:lnTo>
                    <a:pt x="28" y="14"/>
                  </a:lnTo>
                  <a:cubicBezTo>
                    <a:pt x="19" y="4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7295229" y="4219551"/>
              <a:ext cx="39589" cy="28500"/>
            </a:xfrm>
            <a:custGeom>
              <a:avLst/>
              <a:gdLst/>
              <a:ahLst/>
              <a:cxnLst/>
              <a:rect l="l" t="t" r="r" b="b"/>
              <a:pathLst>
                <a:path w="814" h="586" extrusionOk="0">
                  <a:moveTo>
                    <a:pt x="28" y="0"/>
                  </a:moveTo>
                  <a:cubicBezTo>
                    <a:pt x="0" y="0"/>
                    <a:pt x="0" y="0"/>
                    <a:pt x="0" y="31"/>
                  </a:cubicBezTo>
                  <a:lnTo>
                    <a:pt x="435" y="379"/>
                  </a:lnTo>
                  <a:cubicBezTo>
                    <a:pt x="516" y="433"/>
                    <a:pt x="645" y="585"/>
                    <a:pt x="756" y="585"/>
                  </a:cubicBezTo>
                  <a:cubicBezTo>
                    <a:pt x="765" y="585"/>
                    <a:pt x="774" y="584"/>
                    <a:pt x="784" y="582"/>
                  </a:cubicBezTo>
                  <a:cubicBezTo>
                    <a:pt x="814" y="582"/>
                    <a:pt x="814" y="523"/>
                    <a:pt x="784" y="523"/>
                  </a:cubicBezTo>
                  <a:cubicBezTo>
                    <a:pt x="772" y="528"/>
                    <a:pt x="760" y="530"/>
                    <a:pt x="748" y="530"/>
                  </a:cubicBezTo>
                  <a:cubicBezTo>
                    <a:pt x="674" y="530"/>
                    <a:pt x="601" y="457"/>
                    <a:pt x="551" y="407"/>
                  </a:cubicBezTo>
                  <a:cubicBezTo>
                    <a:pt x="493" y="379"/>
                    <a:pt x="435" y="321"/>
                    <a:pt x="377" y="291"/>
                  </a:cubicBezTo>
                  <a:cubicBezTo>
                    <a:pt x="261" y="205"/>
                    <a:pt x="144" y="89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7283897" y="4224171"/>
              <a:ext cx="37741" cy="29959"/>
            </a:xfrm>
            <a:custGeom>
              <a:avLst/>
              <a:gdLst/>
              <a:ahLst/>
              <a:cxnLst/>
              <a:rect l="l" t="t" r="r" b="b"/>
              <a:pathLst>
                <a:path w="776" h="616" extrusionOk="0">
                  <a:moveTo>
                    <a:pt x="4" y="1"/>
                  </a:moveTo>
                  <a:cubicBezTo>
                    <a:pt x="1" y="1"/>
                    <a:pt x="1" y="8"/>
                    <a:pt x="1" y="22"/>
                  </a:cubicBezTo>
                  <a:cubicBezTo>
                    <a:pt x="29" y="138"/>
                    <a:pt x="203" y="254"/>
                    <a:pt x="291" y="342"/>
                  </a:cubicBezTo>
                  <a:cubicBezTo>
                    <a:pt x="435" y="459"/>
                    <a:pt x="582" y="545"/>
                    <a:pt x="756" y="603"/>
                  </a:cubicBezTo>
                  <a:cubicBezTo>
                    <a:pt x="756" y="612"/>
                    <a:pt x="759" y="615"/>
                    <a:pt x="761" y="615"/>
                  </a:cubicBezTo>
                  <a:cubicBezTo>
                    <a:pt x="768" y="615"/>
                    <a:pt x="776" y="595"/>
                    <a:pt x="756" y="575"/>
                  </a:cubicBezTo>
                  <a:cubicBezTo>
                    <a:pt x="640" y="517"/>
                    <a:pt x="494" y="428"/>
                    <a:pt x="377" y="342"/>
                  </a:cubicBezTo>
                  <a:cubicBezTo>
                    <a:pt x="261" y="254"/>
                    <a:pt x="87" y="138"/>
                    <a:pt x="29" y="22"/>
                  </a:cubicBezTo>
                  <a:cubicBezTo>
                    <a:pt x="15" y="8"/>
                    <a:pt x="8" y="1"/>
                    <a:pt x="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7306512" y="4213325"/>
              <a:ext cx="42458" cy="30348"/>
            </a:xfrm>
            <a:custGeom>
              <a:avLst/>
              <a:gdLst/>
              <a:ahLst/>
              <a:cxnLst/>
              <a:rect l="l" t="t" r="r" b="b"/>
              <a:pathLst>
                <a:path w="873" h="624" extrusionOk="0">
                  <a:moveTo>
                    <a:pt x="23" y="1"/>
                  </a:moveTo>
                  <a:cubicBezTo>
                    <a:pt x="15" y="1"/>
                    <a:pt x="1" y="21"/>
                    <a:pt x="1" y="42"/>
                  </a:cubicBezTo>
                  <a:cubicBezTo>
                    <a:pt x="261" y="245"/>
                    <a:pt x="524" y="449"/>
                    <a:pt x="814" y="624"/>
                  </a:cubicBezTo>
                  <a:cubicBezTo>
                    <a:pt x="842" y="624"/>
                    <a:pt x="872" y="593"/>
                    <a:pt x="842" y="593"/>
                  </a:cubicBezTo>
                  <a:cubicBezTo>
                    <a:pt x="552" y="419"/>
                    <a:pt x="291" y="217"/>
                    <a:pt x="29" y="12"/>
                  </a:cubicBezTo>
                  <a:cubicBezTo>
                    <a:pt x="29" y="4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7320665" y="4206906"/>
              <a:ext cx="39589" cy="28306"/>
            </a:xfrm>
            <a:custGeom>
              <a:avLst/>
              <a:gdLst/>
              <a:ahLst/>
              <a:cxnLst/>
              <a:rect l="l" t="t" r="r" b="b"/>
              <a:pathLst>
                <a:path w="814" h="582" extrusionOk="0">
                  <a:moveTo>
                    <a:pt x="28" y="0"/>
                  </a:moveTo>
                  <a:lnTo>
                    <a:pt x="0" y="28"/>
                  </a:lnTo>
                  <a:cubicBezTo>
                    <a:pt x="202" y="260"/>
                    <a:pt x="493" y="465"/>
                    <a:pt x="756" y="581"/>
                  </a:cubicBezTo>
                  <a:cubicBezTo>
                    <a:pt x="784" y="581"/>
                    <a:pt x="814" y="551"/>
                    <a:pt x="784" y="523"/>
                  </a:cubicBezTo>
                  <a:cubicBezTo>
                    <a:pt x="493" y="407"/>
                    <a:pt x="261" y="233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7334769" y="4201215"/>
              <a:ext cx="36817" cy="28306"/>
            </a:xfrm>
            <a:custGeom>
              <a:avLst/>
              <a:gdLst/>
              <a:ahLst/>
              <a:cxnLst/>
              <a:rect l="l" t="t" r="r" b="b"/>
              <a:pathLst>
                <a:path w="757" h="582" extrusionOk="0">
                  <a:moveTo>
                    <a:pt x="29" y="1"/>
                  </a:moveTo>
                  <a:cubicBezTo>
                    <a:pt x="29" y="1"/>
                    <a:pt x="1" y="1"/>
                    <a:pt x="29" y="29"/>
                  </a:cubicBezTo>
                  <a:cubicBezTo>
                    <a:pt x="233" y="233"/>
                    <a:pt x="466" y="436"/>
                    <a:pt x="726" y="582"/>
                  </a:cubicBezTo>
                  <a:cubicBezTo>
                    <a:pt x="726" y="582"/>
                    <a:pt x="756" y="552"/>
                    <a:pt x="726" y="552"/>
                  </a:cubicBezTo>
                  <a:cubicBezTo>
                    <a:pt x="494" y="377"/>
                    <a:pt x="261" y="203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7347463" y="4195574"/>
              <a:ext cx="40756" cy="30105"/>
            </a:xfrm>
            <a:custGeom>
              <a:avLst/>
              <a:gdLst/>
              <a:ahLst/>
              <a:cxnLst/>
              <a:rect l="l" t="t" r="r" b="b"/>
              <a:pathLst>
                <a:path w="838" h="619" extrusionOk="0">
                  <a:moveTo>
                    <a:pt x="30" y="1"/>
                  </a:moveTo>
                  <a:cubicBezTo>
                    <a:pt x="30" y="1"/>
                    <a:pt x="0" y="1"/>
                    <a:pt x="30" y="29"/>
                  </a:cubicBezTo>
                  <a:cubicBezTo>
                    <a:pt x="233" y="261"/>
                    <a:pt x="495" y="466"/>
                    <a:pt x="786" y="610"/>
                  </a:cubicBezTo>
                  <a:cubicBezTo>
                    <a:pt x="792" y="616"/>
                    <a:pt x="797" y="618"/>
                    <a:pt x="803" y="618"/>
                  </a:cubicBezTo>
                  <a:cubicBezTo>
                    <a:pt x="824" y="618"/>
                    <a:pt x="838" y="582"/>
                    <a:pt x="814" y="582"/>
                  </a:cubicBezTo>
                  <a:cubicBezTo>
                    <a:pt x="553" y="407"/>
                    <a:pt x="291" y="233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7360595" y="4187889"/>
              <a:ext cx="37789" cy="30348"/>
            </a:xfrm>
            <a:custGeom>
              <a:avLst/>
              <a:gdLst/>
              <a:ahLst/>
              <a:cxnLst/>
              <a:rect l="l" t="t" r="r" b="b"/>
              <a:pathLst>
                <a:path w="777" h="624" extrusionOk="0">
                  <a:moveTo>
                    <a:pt x="27" y="1"/>
                  </a:moveTo>
                  <a:cubicBezTo>
                    <a:pt x="9" y="1"/>
                    <a:pt x="1" y="21"/>
                    <a:pt x="21" y="42"/>
                  </a:cubicBezTo>
                  <a:cubicBezTo>
                    <a:pt x="225" y="245"/>
                    <a:pt x="458" y="477"/>
                    <a:pt x="718" y="624"/>
                  </a:cubicBezTo>
                  <a:cubicBezTo>
                    <a:pt x="748" y="624"/>
                    <a:pt x="776" y="593"/>
                    <a:pt x="748" y="565"/>
                  </a:cubicBezTo>
                  <a:cubicBezTo>
                    <a:pt x="516" y="391"/>
                    <a:pt x="253" y="217"/>
                    <a:pt x="51" y="12"/>
                  </a:cubicBezTo>
                  <a:cubicBezTo>
                    <a:pt x="42" y="4"/>
                    <a:pt x="34" y="1"/>
                    <a:pt x="2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7370079" y="4182783"/>
              <a:ext cx="46738" cy="29813"/>
            </a:xfrm>
            <a:custGeom>
              <a:avLst/>
              <a:gdLst/>
              <a:ahLst/>
              <a:cxnLst/>
              <a:rect l="l" t="t" r="r" b="b"/>
              <a:pathLst>
                <a:path w="961" h="613" extrusionOk="0">
                  <a:moveTo>
                    <a:pt x="30" y="1"/>
                  </a:moveTo>
                  <a:cubicBezTo>
                    <a:pt x="30" y="1"/>
                    <a:pt x="0" y="1"/>
                    <a:pt x="30" y="31"/>
                  </a:cubicBezTo>
                  <a:cubicBezTo>
                    <a:pt x="291" y="264"/>
                    <a:pt x="611" y="438"/>
                    <a:pt x="930" y="612"/>
                  </a:cubicBezTo>
                  <a:cubicBezTo>
                    <a:pt x="960" y="612"/>
                    <a:pt x="960" y="554"/>
                    <a:pt x="930" y="554"/>
                  </a:cubicBezTo>
                  <a:cubicBezTo>
                    <a:pt x="639" y="380"/>
                    <a:pt x="349" y="206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7388463" y="4174320"/>
              <a:ext cx="42410" cy="28743"/>
            </a:xfrm>
            <a:custGeom>
              <a:avLst/>
              <a:gdLst/>
              <a:ahLst/>
              <a:cxnLst/>
              <a:rect l="l" t="t" r="r" b="b"/>
              <a:pathLst>
                <a:path w="872" h="591" extrusionOk="0">
                  <a:moveTo>
                    <a:pt x="29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233" y="263"/>
                    <a:pt x="552" y="438"/>
                    <a:pt x="842" y="582"/>
                  </a:cubicBezTo>
                  <a:cubicBezTo>
                    <a:pt x="849" y="588"/>
                    <a:pt x="854" y="590"/>
                    <a:pt x="857" y="590"/>
                  </a:cubicBezTo>
                  <a:cubicBezTo>
                    <a:pt x="871" y="590"/>
                    <a:pt x="866" y="554"/>
                    <a:pt x="842" y="554"/>
                  </a:cubicBezTo>
                  <a:cubicBezTo>
                    <a:pt x="552" y="380"/>
                    <a:pt x="292" y="205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7406798" y="4168095"/>
              <a:ext cx="39346" cy="29327"/>
            </a:xfrm>
            <a:custGeom>
              <a:avLst/>
              <a:gdLst/>
              <a:ahLst/>
              <a:cxnLst/>
              <a:rect l="l" t="t" r="r" b="b"/>
              <a:pathLst>
                <a:path w="809" h="603" extrusionOk="0">
                  <a:moveTo>
                    <a:pt x="9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233" y="245"/>
                    <a:pt x="465" y="449"/>
                    <a:pt x="756" y="594"/>
                  </a:cubicBezTo>
                  <a:cubicBezTo>
                    <a:pt x="762" y="600"/>
                    <a:pt x="768" y="602"/>
                    <a:pt x="774" y="602"/>
                  </a:cubicBezTo>
                  <a:cubicBezTo>
                    <a:pt x="795" y="602"/>
                    <a:pt x="808" y="566"/>
                    <a:pt x="786" y="566"/>
                  </a:cubicBezTo>
                  <a:cubicBezTo>
                    <a:pt x="524" y="391"/>
                    <a:pt x="263" y="217"/>
                    <a:pt x="31" y="12"/>
                  </a:cubicBezTo>
                  <a:cubicBezTo>
                    <a:pt x="21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7422410" y="4160216"/>
              <a:ext cx="38130" cy="29765"/>
            </a:xfrm>
            <a:custGeom>
              <a:avLst/>
              <a:gdLst/>
              <a:ahLst/>
              <a:cxnLst/>
              <a:rect l="l" t="t" r="r" b="b"/>
              <a:pathLst>
                <a:path w="784" h="612" extrusionOk="0">
                  <a:moveTo>
                    <a:pt x="0" y="0"/>
                  </a:moveTo>
                  <a:lnTo>
                    <a:pt x="0" y="30"/>
                  </a:lnTo>
                  <a:cubicBezTo>
                    <a:pt x="117" y="147"/>
                    <a:pt x="233" y="233"/>
                    <a:pt x="349" y="349"/>
                  </a:cubicBezTo>
                  <a:cubicBezTo>
                    <a:pt x="465" y="465"/>
                    <a:pt x="609" y="553"/>
                    <a:pt x="756" y="611"/>
                  </a:cubicBezTo>
                  <a:cubicBezTo>
                    <a:pt x="784" y="611"/>
                    <a:pt x="784" y="581"/>
                    <a:pt x="756" y="581"/>
                  </a:cubicBezTo>
                  <a:cubicBezTo>
                    <a:pt x="493" y="407"/>
                    <a:pt x="261" y="205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7435542" y="4152532"/>
              <a:ext cx="37352" cy="29521"/>
            </a:xfrm>
            <a:custGeom>
              <a:avLst/>
              <a:gdLst/>
              <a:ahLst/>
              <a:cxnLst/>
              <a:rect l="l" t="t" r="r" b="b"/>
              <a:pathLst>
                <a:path w="768" h="607" extrusionOk="0">
                  <a:moveTo>
                    <a:pt x="14" y="1"/>
                  </a:moveTo>
                  <a:cubicBezTo>
                    <a:pt x="7" y="1"/>
                    <a:pt x="1" y="14"/>
                    <a:pt x="21" y="14"/>
                  </a:cubicBezTo>
                  <a:cubicBezTo>
                    <a:pt x="21" y="4"/>
                    <a:pt x="17" y="1"/>
                    <a:pt x="14" y="1"/>
                  </a:cubicBezTo>
                  <a:close/>
                  <a:moveTo>
                    <a:pt x="21" y="14"/>
                  </a:moveTo>
                  <a:cubicBezTo>
                    <a:pt x="223" y="246"/>
                    <a:pt x="456" y="449"/>
                    <a:pt x="718" y="595"/>
                  </a:cubicBezTo>
                  <a:cubicBezTo>
                    <a:pt x="726" y="603"/>
                    <a:pt x="735" y="607"/>
                    <a:pt x="742" y="607"/>
                  </a:cubicBezTo>
                  <a:cubicBezTo>
                    <a:pt x="759" y="607"/>
                    <a:pt x="768" y="586"/>
                    <a:pt x="746" y="565"/>
                  </a:cubicBezTo>
                  <a:cubicBezTo>
                    <a:pt x="486" y="391"/>
                    <a:pt x="253" y="216"/>
                    <a:pt x="21" y="1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7452029" y="4144701"/>
              <a:ext cx="39589" cy="29667"/>
            </a:xfrm>
            <a:custGeom>
              <a:avLst/>
              <a:gdLst/>
              <a:ahLst/>
              <a:cxnLst/>
              <a:rect l="l" t="t" r="r" b="b"/>
              <a:pathLst>
                <a:path w="814" h="610" extrusionOk="0">
                  <a:moveTo>
                    <a:pt x="0" y="1"/>
                  </a:moveTo>
                  <a:lnTo>
                    <a:pt x="0" y="29"/>
                  </a:lnTo>
                  <a:cubicBezTo>
                    <a:pt x="2" y="30"/>
                    <a:pt x="3" y="32"/>
                    <a:pt x="5" y="33"/>
                  </a:cubicBezTo>
                  <a:lnTo>
                    <a:pt x="5" y="33"/>
                  </a:lnTo>
                  <a:cubicBezTo>
                    <a:pt x="2" y="25"/>
                    <a:pt x="0" y="14"/>
                    <a:pt x="0" y="1"/>
                  </a:cubicBezTo>
                  <a:close/>
                  <a:moveTo>
                    <a:pt x="5" y="33"/>
                  </a:moveTo>
                  <a:cubicBezTo>
                    <a:pt x="14" y="55"/>
                    <a:pt x="34" y="63"/>
                    <a:pt x="66" y="76"/>
                  </a:cubicBezTo>
                  <a:lnTo>
                    <a:pt x="66" y="76"/>
                  </a:lnTo>
                  <a:cubicBezTo>
                    <a:pt x="40" y="59"/>
                    <a:pt x="18" y="44"/>
                    <a:pt x="5" y="33"/>
                  </a:cubicBezTo>
                  <a:close/>
                  <a:moveTo>
                    <a:pt x="66" y="76"/>
                  </a:moveTo>
                  <a:lnTo>
                    <a:pt x="66" y="76"/>
                  </a:lnTo>
                  <a:cubicBezTo>
                    <a:pt x="75" y="82"/>
                    <a:pt x="84" y="88"/>
                    <a:pt x="94" y="94"/>
                  </a:cubicBezTo>
                  <a:lnTo>
                    <a:pt x="94" y="94"/>
                  </a:lnTo>
                  <a:cubicBezTo>
                    <a:pt x="92" y="92"/>
                    <a:pt x="90" y="89"/>
                    <a:pt x="89" y="87"/>
                  </a:cubicBezTo>
                  <a:cubicBezTo>
                    <a:pt x="80" y="83"/>
                    <a:pt x="73" y="79"/>
                    <a:pt x="66" y="76"/>
                  </a:cubicBezTo>
                  <a:close/>
                  <a:moveTo>
                    <a:pt x="94" y="94"/>
                  </a:moveTo>
                  <a:lnTo>
                    <a:pt x="94" y="94"/>
                  </a:lnTo>
                  <a:cubicBezTo>
                    <a:pt x="152" y="178"/>
                    <a:pt x="235" y="235"/>
                    <a:pt x="321" y="291"/>
                  </a:cubicBezTo>
                  <a:cubicBezTo>
                    <a:pt x="465" y="407"/>
                    <a:pt x="612" y="524"/>
                    <a:pt x="786" y="610"/>
                  </a:cubicBezTo>
                  <a:cubicBezTo>
                    <a:pt x="814" y="610"/>
                    <a:pt x="814" y="582"/>
                    <a:pt x="814" y="552"/>
                  </a:cubicBezTo>
                  <a:cubicBezTo>
                    <a:pt x="670" y="493"/>
                    <a:pt x="523" y="407"/>
                    <a:pt x="407" y="319"/>
                  </a:cubicBezTo>
                  <a:cubicBezTo>
                    <a:pt x="349" y="261"/>
                    <a:pt x="291" y="233"/>
                    <a:pt x="233" y="175"/>
                  </a:cubicBezTo>
                  <a:cubicBezTo>
                    <a:pt x="201" y="159"/>
                    <a:pt x="144" y="126"/>
                    <a:pt x="94" y="9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7464771" y="4139060"/>
              <a:ext cx="39638" cy="28695"/>
            </a:xfrm>
            <a:custGeom>
              <a:avLst/>
              <a:gdLst/>
              <a:ahLst/>
              <a:cxnLst/>
              <a:rect l="l" t="t" r="r" b="b"/>
              <a:pathLst>
                <a:path w="815" h="590" extrusionOk="0">
                  <a:moveTo>
                    <a:pt x="29" y="0"/>
                  </a:moveTo>
                  <a:cubicBezTo>
                    <a:pt x="29" y="0"/>
                    <a:pt x="1" y="0"/>
                    <a:pt x="1" y="28"/>
                  </a:cubicBezTo>
                  <a:cubicBezTo>
                    <a:pt x="203" y="233"/>
                    <a:pt x="494" y="493"/>
                    <a:pt x="784" y="582"/>
                  </a:cubicBezTo>
                  <a:cubicBezTo>
                    <a:pt x="790" y="587"/>
                    <a:pt x="795" y="589"/>
                    <a:pt x="799" y="589"/>
                  </a:cubicBezTo>
                  <a:cubicBezTo>
                    <a:pt x="815" y="589"/>
                    <a:pt x="815" y="551"/>
                    <a:pt x="815" y="551"/>
                  </a:cubicBezTo>
                  <a:cubicBezTo>
                    <a:pt x="494" y="435"/>
                    <a:pt x="261" y="203"/>
                    <a:pt x="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7479362" y="4131327"/>
              <a:ext cx="42021" cy="28938"/>
            </a:xfrm>
            <a:custGeom>
              <a:avLst/>
              <a:gdLst/>
              <a:ahLst/>
              <a:cxnLst/>
              <a:rect l="l" t="t" r="r" b="b"/>
              <a:pathLst>
                <a:path w="864" h="595" extrusionOk="0">
                  <a:moveTo>
                    <a:pt x="22" y="1"/>
                  </a:moveTo>
                  <a:cubicBezTo>
                    <a:pt x="7" y="1"/>
                    <a:pt x="1" y="13"/>
                    <a:pt x="19" y="13"/>
                  </a:cubicBezTo>
                  <a:cubicBezTo>
                    <a:pt x="224" y="276"/>
                    <a:pt x="515" y="478"/>
                    <a:pt x="805" y="594"/>
                  </a:cubicBezTo>
                  <a:cubicBezTo>
                    <a:pt x="833" y="594"/>
                    <a:pt x="863" y="536"/>
                    <a:pt x="833" y="536"/>
                  </a:cubicBezTo>
                  <a:cubicBezTo>
                    <a:pt x="542" y="392"/>
                    <a:pt x="282" y="218"/>
                    <a:pt x="50" y="13"/>
                  </a:cubicBezTo>
                  <a:cubicBezTo>
                    <a:pt x="40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7494390" y="4122864"/>
              <a:ext cx="42458" cy="30348"/>
            </a:xfrm>
            <a:custGeom>
              <a:avLst/>
              <a:gdLst/>
              <a:ahLst/>
              <a:cxnLst/>
              <a:rect l="l" t="t" r="r" b="b"/>
              <a:pathLst>
                <a:path w="873" h="624" extrusionOk="0">
                  <a:moveTo>
                    <a:pt x="23" y="0"/>
                  </a:moveTo>
                  <a:cubicBezTo>
                    <a:pt x="14" y="0"/>
                    <a:pt x="1" y="13"/>
                    <a:pt x="1" y="13"/>
                  </a:cubicBezTo>
                  <a:cubicBezTo>
                    <a:pt x="147" y="159"/>
                    <a:pt x="350" y="303"/>
                    <a:pt x="496" y="419"/>
                  </a:cubicBezTo>
                  <a:cubicBezTo>
                    <a:pt x="582" y="478"/>
                    <a:pt x="698" y="594"/>
                    <a:pt x="787" y="624"/>
                  </a:cubicBezTo>
                  <a:lnTo>
                    <a:pt x="873" y="624"/>
                  </a:lnTo>
                  <a:cubicBezTo>
                    <a:pt x="873" y="594"/>
                    <a:pt x="873" y="566"/>
                    <a:pt x="845" y="566"/>
                  </a:cubicBezTo>
                  <a:cubicBezTo>
                    <a:pt x="840" y="568"/>
                    <a:pt x="834" y="569"/>
                    <a:pt x="828" y="569"/>
                  </a:cubicBezTo>
                  <a:cubicBezTo>
                    <a:pt x="762" y="569"/>
                    <a:pt x="638" y="447"/>
                    <a:pt x="612" y="419"/>
                  </a:cubicBezTo>
                  <a:cubicBezTo>
                    <a:pt x="554" y="392"/>
                    <a:pt x="496" y="333"/>
                    <a:pt x="408" y="303"/>
                  </a:cubicBezTo>
                  <a:cubicBezTo>
                    <a:pt x="292" y="187"/>
                    <a:pt x="175" y="71"/>
                    <a:pt x="31" y="13"/>
                  </a:cubicBezTo>
                  <a:cubicBezTo>
                    <a:pt x="31" y="3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7510002" y="4117806"/>
              <a:ext cx="39346" cy="25922"/>
            </a:xfrm>
            <a:custGeom>
              <a:avLst/>
              <a:gdLst/>
              <a:ahLst/>
              <a:cxnLst/>
              <a:rect l="l" t="t" r="r" b="b"/>
              <a:pathLst>
                <a:path w="809" h="533" extrusionOk="0">
                  <a:moveTo>
                    <a:pt x="29" y="0"/>
                  </a:moveTo>
                  <a:cubicBezTo>
                    <a:pt x="1" y="0"/>
                    <a:pt x="1" y="0"/>
                    <a:pt x="1" y="31"/>
                  </a:cubicBezTo>
                  <a:lnTo>
                    <a:pt x="29" y="31"/>
                  </a:lnTo>
                  <a:cubicBezTo>
                    <a:pt x="44" y="31"/>
                    <a:pt x="44" y="23"/>
                    <a:pt x="40" y="15"/>
                  </a:cubicBezTo>
                  <a:lnTo>
                    <a:pt x="40" y="15"/>
                  </a:lnTo>
                  <a:lnTo>
                    <a:pt x="117" y="117"/>
                  </a:lnTo>
                  <a:cubicBezTo>
                    <a:pt x="145" y="147"/>
                    <a:pt x="175" y="147"/>
                    <a:pt x="203" y="175"/>
                  </a:cubicBezTo>
                  <a:cubicBezTo>
                    <a:pt x="261" y="233"/>
                    <a:pt x="319" y="263"/>
                    <a:pt x="377" y="321"/>
                  </a:cubicBezTo>
                  <a:cubicBezTo>
                    <a:pt x="494" y="407"/>
                    <a:pt x="640" y="465"/>
                    <a:pt x="756" y="523"/>
                  </a:cubicBezTo>
                  <a:cubicBezTo>
                    <a:pt x="762" y="530"/>
                    <a:pt x="768" y="532"/>
                    <a:pt x="773" y="532"/>
                  </a:cubicBezTo>
                  <a:cubicBezTo>
                    <a:pt x="794" y="532"/>
                    <a:pt x="808" y="496"/>
                    <a:pt x="784" y="496"/>
                  </a:cubicBezTo>
                  <a:lnTo>
                    <a:pt x="349" y="233"/>
                  </a:lnTo>
                  <a:cubicBezTo>
                    <a:pt x="261" y="175"/>
                    <a:pt x="203" y="147"/>
                    <a:pt x="145" y="89"/>
                  </a:cubicBezTo>
                  <a:cubicBezTo>
                    <a:pt x="117" y="59"/>
                    <a:pt x="59" y="0"/>
                    <a:pt x="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7524155" y="4109344"/>
              <a:ext cx="40951" cy="31126"/>
            </a:xfrm>
            <a:custGeom>
              <a:avLst/>
              <a:gdLst/>
              <a:ahLst/>
              <a:cxnLst/>
              <a:rect l="l" t="t" r="r" b="b"/>
              <a:pathLst>
                <a:path w="842" h="640" extrusionOk="0">
                  <a:moveTo>
                    <a:pt x="28" y="0"/>
                  </a:moveTo>
                  <a:lnTo>
                    <a:pt x="0" y="30"/>
                  </a:lnTo>
                  <a:cubicBezTo>
                    <a:pt x="233" y="263"/>
                    <a:pt x="523" y="495"/>
                    <a:pt x="814" y="639"/>
                  </a:cubicBezTo>
                  <a:cubicBezTo>
                    <a:pt x="842" y="639"/>
                    <a:pt x="842" y="611"/>
                    <a:pt x="814" y="581"/>
                  </a:cubicBezTo>
                  <a:cubicBezTo>
                    <a:pt x="698" y="495"/>
                    <a:pt x="551" y="407"/>
                    <a:pt x="407" y="321"/>
                  </a:cubicBezTo>
                  <a:cubicBezTo>
                    <a:pt x="291" y="233"/>
                    <a:pt x="175" y="116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7539621" y="4102292"/>
              <a:ext cx="36817" cy="28354"/>
            </a:xfrm>
            <a:custGeom>
              <a:avLst/>
              <a:gdLst/>
              <a:ahLst/>
              <a:cxnLst/>
              <a:rect l="l" t="t" r="r" b="b"/>
              <a:pathLst>
                <a:path w="757" h="583" extrusionOk="0">
                  <a:moveTo>
                    <a:pt x="31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117" y="145"/>
                    <a:pt x="263" y="261"/>
                    <a:pt x="380" y="378"/>
                  </a:cubicBezTo>
                  <a:cubicBezTo>
                    <a:pt x="466" y="436"/>
                    <a:pt x="612" y="582"/>
                    <a:pt x="698" y="582"/>
                  </a:cubicBezTo>
                  <a:cubicBezTo>
                    <a:pt x="756" y="582"/>
                    <a:pt x="728" y="524"/>
                    <a:pt x="698" y="524"/>
                  </a:cubicBezTo>
                  <a:cubicBezTo>
                    <a:pt x="640" y="524"/>
                    <a:pt x="554" y="436"/>
                    <a:pt x="524" y="408"/>
                  </a:cubicBezTo>
                  <a:cubicBezTo>
                    <a:pt x="466" y="350"/>
                    <a:pt x="408" y="319"/>
                    <a:pt x="349" y="261"/>
                  </a:cubicBezTo>
                  <a:cubicBezTo>
                    <a:pt x="233" y="175"/>
                    <a:pt x="117" y="8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7558054" y="4098012"/>
              <a:ext cx="38130" cy="25485"/>
            </a:xfrm>
            <a:custGeom>
              <a:avLst/>
              <a:gdLst/>
              <a:ahLst/>
              <a:cxnLst/>
              <a:rect l="l" t="t" r="r" b="b"/>
              <a:pathLst>
                <a:path w="784" h="524" extrusionOk="0">
                  <a:moveTo>
                    <a:pt x="1" y="1"/>
                  </a:moveTo>
                  <a:lnTo>
                    <a:pt x="29" y="31"/>
                  </a:lnTo>
                  <a:lnTo>
                    <a:pt x="29" y="1"/>
                  </a:lnTo>
                  <a:close/>
                  <a:moveTo>
                    <a:pt x="29" y="1"/>
                  </a:moveTo>
                  <a:cubicBezTo>
                    <a:pt x="29" y="31"/>
                    <a:pt x="145" y="117"/>
                    <a:pt x="175" y="117"/>
                  </a:cubicBezTo>
                  <a:cubicBezTo>
                    <a:pt x="233" y="175"/>
                    <a:pt x="291" y="233"/>
                    <a:pt x="349" y="263"/>
                  </a:cubicBezTo>
                  <a:cubicBezTo>
                    <a:pt x="493" y="349"/>
                    <a:pt x="610" y="438"/>
                    <a:pt x="756" y="524"/>
                  </a:cubicBezTo>
                  <a:cubicBezTo>
                    <a:pt x="784" y="524"/>
                    <a:pt x="784" y="496"/>
                    <a:pt x="756" y="466"/>
                  </a:cubicBezTo>
                  <a:cubicBezTo>
                    <a:pt x="610" y="407"/>
                    <a:pt x="466" y="321"/>
                    <a:pt x="349" y="205"/>
                  </a:cubicBezTo>
                  <a:cubicBezTo>
                    <a:pt x="233" y="147"/>
                    <a:pt x="145" y="31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7570699" y="4086728"/>
              <a:ext cx="39638" cy="28889"/>
            </a:xfrm>
            <a:custGeom>
              <a:avLst/>
              <a:gdLst/>
              <a:ahLst/>
              <a:cxnLst/>
              <a:rect l="l" t="t" r="r" b="b"/>
              <a:pathLst>
                <a:path w="815" h="594" extrusionOk="0">
                  <a:moveTo>
                    <a:pt x="1" y="0"/>
                  </a:moveTo>
                  <a:cubicBezTo>
                    <a:pt x="147" y="147"/>
                    <a:pt x="292" y="263"/>
                    <a:pt x="438" y="379"/>
                  </a:cubicBezTo>
                  <a:cubicBezTo>
                    <a:pt x="524" y="437"/>
                    <a:pt x="582" y="495"/>
                    <a:pt x="670" y="553"/>
                  </a:cubicBezTo>
                  <a:cubicBezTo>
                    <a:pt x="690" y="573"/>
                    <a:pt x="711" y="594"/>
                    <a:pt x="742" y="594"/>
                  </a:cubicBezTo>
                  <a:cubicBezTo>
                    <a:pt x="755" y="594"/>
                    <a:pt x="770" y="590"/>
                    <a:pt x="787" y="581"/>
                  </a:cubicBezTo>
                  <a:cubicBezTo>
                    <a:pt x="815" y="581"/>
                    <a:pt x="815" y="523"/>
                    <a:pt x="787" y="523"/>
                  </a:cubicBezTo>
                  <a:cubicBezTo>
                    <a:pt x="780" y="527"/>
                    <a:pt x="773" y="528"/>
                    <a:pt x="765" y="528"/>
                  </a:cubicBezTo>
                  <a:cubicBezTo>
                    <a:pt x="703" y="528"/>
                    <a:pt x="606" y="434"/>
                    <a:pt x="554" y="407"/>
                  </a:cubicBezTo>
                  <a:cubicBezTo>
                    <a:pt x="496" y="349"/>
                    <a:pt x="438" y="321"/>
                    <a:pt x="380" y="26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7584852" y="4079725"/>
              <a:ext cx="39638" cy="27041"/>
            </a:xfrm>
            <a:custGeom>
              <a:avLst/>
              <a:gdLst/>
              <a:ahLst/>
              <a:cxnLst/>
              <a:rect l="l" t="t" r="r" b="b"/>
              <a:pathLst>
                <a:path w="815" h="556" extrusionOk="0">
                  <a:moveTo>
                    <a:pt x="1" y="0"/>
                  </a:moveTo>
                  <a:lnTo>
                    <a:pt x="1" y="28"/>
                  </a:lnTo>
                  <a:lnTo>
                    <a:pt x="31" y="28"/>
                  </a:lnTo>
                  <a:lnTo>
                    <a:pt x="31" y="0"/>
                  </a:lnTo>
                  <a:close/>
                  <a:moveTo>
                    <a:pt x="31" y="0"/>
                  </a:moveTo>
                  <a:cubicBezTo>
                    <a:pt x="31" y="0"/>
                    <a:pt x="89" y="86"/>
                    <a:pt x="117" y="116"/>
                  </a:cubicBezTo>
                  <a:lnTo>
                    <a:pt x="205" y="202"/>
                  </a:lnTo>
                  <a:cubicBezTo>
                    <a:pt x="263" y="260"/>
                    <a:pt x="349" y="319"/>
                    <a:pt x="407" y="377"/>
                  </a:cubicBezTo>
                  <a:cubicBezTo>
                    <a:pt x="513" y="429"/>
                    <a:pt x="643" y="555"/>
                    <a:pt x="753" y="555"/>
                  </a:cubicBezTo>
                  <a:cubicBezTo>
                    <a:pt x="765" y="555"/>
                    <a:pt x="776" y="554"/>
                    <a:pt x="786" y="551"/>
                  </a:cubicBezTo>
                  <a:cubicBezTo>
                    <a:pt x="814" y="551"/>
                    <a:pt x="814" y="493"/>
                    <a:pt x="786" y="493"/>
                  </a:cubicBezTo>
                  <a:cubicBezTo>
                    <a:pt x="640" y="493"/>
                    <a:pt x="438" y="319"/>
                    <a:pt x="321" y="233"/>
                  </a:cubicBezTo>
                  <a:cubicBezTo>
                    <a:pt x="263" y="174"/>
                    <a:pt x="205" y="116"/>
                    <a:pt x="117" y="86"/>
                  </a:cubicBezTo>
                  <a:cubicBezTo>
                    <a:pt x="89" y="58"/>
                    <a:pt x="59" y="0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7594822" y="4074035"/>
              <a:ext cx="43771" cy="26847"/>
            </a:xfrm>
            <a:custGeom>
              <a:avLst/>
              <a:gdLst/>
              <a:ahLst/>
              <a:cxnLst/>
              <a:rect l="l" t="t" r="r" b="b"/>
              <a:pathLst>
                <a:path w="900" h="552" extrusionOk="0">
                  <a:moveTo>
                    <a:pt x="28" y="1"/>
                  </a:moveTo>
                  <a:cubicBezTo>
                    <a:pt x="0" y="1"/>
                    <a:pt x="0" y="1"/>
                    <a:pt x="0" y="29"/>
                  </a:cubicBezTo>
                  <a:cubicBezTo>
                    <a:pt x="233" y="233"/>
                    <a:pt x="523" y="524"/>
                    <a:pt x="842" y="552"/>
                  </a:cubicBezTo>
                  <a:cubicBezTo>
                    <a:pt x="872" y="552"/>
                    <a:pt x="900" y="494"/>
                    <a:pt x="842" y="494"/>
                  </a:cubicBezTo>
                  <a:cubicBezTo>
                    <a:pt x="523" y="436"/>
                    <a:pt x="291" y="175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7610288" y="4069755"/>
              <a:ext cx="42458" cy="26944"/>
            </a:xfrm>
            <a:custGeom>
              <a:avLst/>
              <a:gdLst/>
              <a:ahLst/>
              <a:cxnLst/>
              <a:rect l="l" t="t" r="r" b="b"/>
              <a:pathLst>
                <a:path w="873" h="554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31"/>
                    <a:pt x="59" y="59"/>
                    <a:pt x="59" y="59"/>
                  </a:cubicBezTo>
                  <a:cubicBezTo>
                    <a:pt x="147" y="147"/>
                    <a:pt x="263" y="205"/>
                    <a:pt x="349" y="263"/>
                  </a:cubicBezTo>
                  <a:cubicBezTo>
                    <a:pt x="496" y="379"/>
                    <a:pt x="670" y="524"/>
                    <a:pt x="844" y="554"/>
                  </a:cubicBezTo>
                  <a:cubicBezTo>
                    <a:pt x="872" y="554"/>
                    <a:pt x="872" y="496"/>
                    <a:pt x="844" y="496"/>
                  </a:cubicBezTo>
                  <a:cubicBezTo>
                    <a:pt x="698" y="438"/>
                    <a:pt x="582" y="349"/>
                    <a:pt x="438" y="263"/>
                  </a:cubicBezTo>
                  <a:cubicBezTo>
                    <a:pt x="379" y="233"/>
                    <a:pt x="321" y="205"/>
                    <a:pt x="263" y="147"/>
                  </a:cubicBezTo>
                  <a:cubicBezTo>
                    <a:pt x="205" y="117"/>
                    <a:pt x="59" y="5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7625900" y="4059930"/>
              <a:ext cx="36768" cy="24026"/>
            </a:xfrm>
            <a:custGeom>
              <a:avLst/>
              <a:gdLst/>
              <a:ahLst/>
              <a:cxnLst/>
              <a:rect l="l" t="t" r="r" b="b"/>
              <a:pathLst>
                <a:path w="756" h="494" extrusionOk="0">
                  <a:moveTo>
                    <a:pt x="28" y="0"/>
                  </a:moveTo>
                  <a:lnTo>
                    <a:pt x="28" y="28"/>
                  </a:lnTo>
                  <a:cubicBezTo>
                    <a:pt x="28" y="117"/>
                    <a:pt x="203" y="203"/>
                    <a:pt x="291" y="261"/>
                  </a:cubicBezTo>
                  <a:cubicBezTo>
                    <a:pt x="407" y="349"/>
                    <a:pt x="551" y="435"/>
                    <a:pt x="726" y="493"/>
                  </a:cubicBezTo>
                  <a:cubicBezTo>
                    <a:pt x="756" y="493"/>
                    <a:pt x="756" y="465"/>
                    <a:pt x="726" y="435"/>
                  </a:cubicBezTo>
                  <a:cubicBezTo>
                    <a:pt x="667" y="407"/>
                    <a:pt x="0" y="86"/>
                    <a:pt x="58" y="28"/>
                  </a:cubicBezTo>
                  <a:cubicBezTo>
                    <a:pt x="58" y="0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7634362" y="4055602"/>
              <a:ext cx="39638" cy="22664"/>
            </a:xfrm>
            <a:custGeom>
              <a:avLst/>
              <a:gdLst/>
              <a:ahLst/>
              <a:cxnLst/>
              <a:rect l="l" t="t" r="r" b="b"/>
              <a:pathLst>
                <a:path w="815" h="466" extrusionOk="0">
                  <a:moveTo>
                    <a:pt x="29" y="1"/>
                  </a:moveTo>
                  <a:cubicBezTo>
                    <a:pt x="29" y="1"/>
                    <a:pt x="1" y="31"/>
                    <a:pt x="29" y="31"/>
                  </a:cubicBezTo>
                  <a:cubicBezTo>
                    <a:pt x="233" y="206"/>
                    <a:pt x="493" y="380"/>
                    <a:pt x="756" y="466"/>
                  </a:cubicBezTo>
                  <a:cubicBezTo>
                    <a:pt x="814" y="466"/>
                    <a:pt x="814" y="408"/>
                    <a:pt x="784" y="408"/>
                  </a:cubicBezTo>
                  <a:cubicBezTo>
                    <a:pt x="524" y="292"/>
                    <a:pt x="291" y="175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7647056" y="4049960"/>
              <a:ext cx="24123" cy="15660"/>
            </a:xfrm>
            <a:custGeom>
              <a:avLst/>
              <a:gdLst/>
              <a:ahLst/>
              <a:cxnLst/>
              <a:rect l="l" t="t" r="r" b="b"/>
              <a:pathLst>
                <a:path w="496" h="322" extrusionOk="0">
                  <a:moveTo>
                    <a:pt x="30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146" y="147"/>
                    <a:pt x="291" y="233"/>
                    <a:pt x="465" y="322"/>
                  </a:cubicBezTo>
                  <a:cubicBezTo>
                    <a:pt x="495" y="322"/>
                    <a:pt x="495" y="291"/>
                    <a:pt x="465" y="263"/>
                  </a:cubicBezTo>
                  <a:cubicBezTo>
                    <a:pt x="321" y="205"/>
                    <a:pt x="174" y="89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7692725" y="3863785"/>
              <a:ext cx="3891" cy="8852"/>
            </a:xfrm>
            <a:custGeom>
              <a:avLst/>
              <a:gdLst/>
              <a:ahLst/>
              <a:cxnLst/>
              <a:rect l="l" t="t" r="r" b="b"/>
              <a:pathLst>
                <a:path w="80" h="182" extrusionOk="0">
                  <a:moveTo>
                    <a:pt x="64" y="1"/>
                  </a:moveTo>
                  <a:cubicBezTo>
                    <a:pt x="56" y="1"/>
                    <a:pt x="49" y="9"/>
                    <a:pt x="49" y="24"/>
                  </a:cubicBezTo>
                  <a:cubicBezTo>
                    <a:pt x="21" y="52"/>
                    <a:pt x="21" y="110"/>
                    <a:pt x="21" y="168"/>
                  </a:cubicBezTo>
                  <a:cubicBezTo>
                    <a:pt x="1" y="168"/>
                    <a:pt x="20" y="181"/>
                    <a:pt x="35" y="181"/>
                  </a:cubicBezTo>
                  <a:cubicBezTo>
                    <a:pt x="42" y="181"/>
                    <a:pt x="49" y="178"/>
                    <a:pt x="49" y="168"/>
                  </a:cubicBezTo>
                  <a:cubicBezTo>
                    <a:pt x="49" y="110"/>
                    <a:pt x="49" y="82"/>
                    <a:pt x="79" y="24"/>
                  </a:cubicBezTo>
                  <a:cubicBezTo>
                    <a:pt x="79" y="9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7688056" y="3858630"/>
              <a:ext cx="6663" cy="16147"/>
            </a:xfrm>
            <a:custGeom>
              <a:avLst/>
              <a:gdLst/>
              <a:ahLst/>
              <a:cxnLst/>
              <a:rect l="l" t="t" r="r" b="b"/>
              <a:pathLst>
                <a:path w="137" h="332" extrusionOk="0">
                  <a:moveTo>
                    <a:pt x="122" y="1"/>
                  </a:moveTo>
                  <a:cubicBezTo>
                    <a:pt x="119" y="1"/>
                    <a:pt x="117" y="4"/>
                    <a:pt x="117" y="13"/>
                  </a:cubicBezTo>
                  <a:cubicBezTo>
                    <a:pt x="59" y="13"/>
                    <a:pt x="59" y="72"/>
                    <a:pt x="29" y="130"/>
                  </a:cubicBezTo>
                  <a:cubicBezTo>
                    <a:pt x="29" y="188"/>
                    <a:pt x="1" y="246"/>
                    <a:pt x="1" y="332"/>
                  </a:cubicBezTo>
                  <a:lnTo>
                    <a:pt x="29" y="332"/>
                  </a:lnTo>
                  <a:cubicBezTo>
                    <a:pt x="29" y="274"/>
                    <a:pt x="59" y="216"/>
                    <a:pt x="59" y="158"/>
                  </a:cubicBezTo>
                  <a:cubicBezTo>
                    <a:pt x="87" y="130"/>
                    <a:pt x="87" y="41"/>
                    <a:pt x="117" y="41"/>
                  </a:cubicBezTo>
                  <a:cubicBezTo>
                    <a:pt x="137" y="22"/>
                    <a:pt x="129" y="1"/>
                    <a:pt x="12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7679593" y="3854982"/>
              <a:ext cx="11332" cy="26555"/>
            </a:xfrm>
            <a:custGeom>
              <a:avLst/>
              <a:gdLst/>
              <a:ahLst/>
              <a:cxnLst/>
              <a:rect l="l" t="t" r="r" b="b"/>
              <a:pathLst>
                <a:path w="233" h="546" extrusionOk="0">
                  <a:moveTo>
                    <a:pt x="233" y="0"/>
                  </a:moveTo>
                  <a:cubicBezTo>
                    <a:pt x="175" y="0"/>
                    <a:pt x="145" y="116"/>
                    <a:pt x="117" y="147"/>
                  </a:cubicBezTo>
                  <a:cubicBezTo>
                    <a:pt x="86" y="263"/>
                    <a:pt x="28" y="379"/>
                    <a:pt x="0" y="523"/>
                  </a:cubicBezTo>
                  <a:cubicBezTo>
                    <a:pt x="0" y="538"/>
                    <a:pt x="7" y="546"/>
                    <a:pt x="18" y="546"/>
                  </a:cubicBezTo>
                  <a:cubicBezTo>
                    <a:pt x="29" y="546"/>
                    <a:pt x="43" y="538"/>
                    <a:pt x="59" y="523"/>
                  </a:cubicBezTo>
                  <a:cubicBezTo>
                    <a:pt x="59" y="437"/>
                    <a:pt x="86" y="349"/>
                    <a:pt x="117" y="263"/>
                  </a:cubicBezTo>
                  <a:cubicBezTo>
                    <a:pt x="145" y="233"/>
                    <a:pt x="203" y="30"/>
                    <a:pt x="233" y="30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7672492" y="3863445"/>
              <a:ext cx="8511" cy="23734"/>
            </a:xfrm>
            <a:custGeom>
              <a:avLst/>
              <a:gdLst/>
              <a:ahLst/>
              <a:cxnLst/>
              <a:rect l="l" t="t" r="r" b="b"/>
              <a:pathLst>
                <a:path w="175" h="488" extrusionOk="0">
                  <a:moveTo>
                    <a:pt x="146" y="0"/>
                  </a:moveTo>
                  <a:cubicBezTo>
                    <a:pt x="58" y="147"/>
                    <a:pt x="30" y="321"/>
                    <a:pt x="0" y="465"/>
                  </a:cubicBezTo>
                  <a:cubicBezTo>
                    <a:pt x="0" y="480"/>
                    <a:pt x="15" y="488"/>
                    <a:pt x="29" y="488"/>
                  </a:cubicBezTo>
                  <a:cubicBezTo>
                    <a:pt x="44" y="488"/>
                    <a:pt x="58" y="480"/>
                    <a:pt x="58" y="465"/>
                  </a:cubicBezTo>
                  <a:lnTo>
                    <a:pt x="146" y="31"/>
                  </a:lnTo>
                  <a:cubicBezTo>
                    <a:pt x="174" y="0"/>
                    <a:pt x="146" y="0"/>
                    <a:pt x="14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7666802" y="3869913"/>
              <a:ext cx="4377" cy="21497"/>
            </a:xfrm>
            <a:custGeom>
              <a:avLst/>
              <a:gdLst/>
              <a:ahLst/>
              <a:cxnLst/>
              <a:rect l="l" t="t" r="r" b="b"/>
              <a:pathLst>
                <a:path w="90" h="442" extrusionOk="0">
                  <a:moveTo>
                    <a:pt x="67" y="0"/>
                  </a:moveTo>
                  <a:cubicBezTo>
                    <a:pt x="62" y="0"/>
                    <a:pt x="59" y="4"/>
                    <a:pt x="59" y="14"/>
                  </a:cubicBezTo>
                  <a:cubicBezTo>
                    <a:pt x="1" y="130"/>
                    <a:pt x="1" y="274"/>
                    <a:pt x="1" y="421"/>
                  </a:cubicBezTo>
                  <a:cubicBezTo>
                    <a:pt x="1" y="435"/>
                    <a:pt x="8" y="442"/>
                    <a:pt x="16" y="442"/>
                  </a:cubicBezTo>
                  <a:cubicBezTo>
                    <a:pt x="23" y="442"/>
                    <a:pt x="31" y="435"/>
                    <a:pt x="31" y="421"/>
                  </a:cubicBezTo>
                  <a:cubicBezTo>
                    <a:pt x="31" y="304"/>
                    <a:pt x="31" y="158"/>
                    <a:pt x="89" y="14"/>
                  </a:cubicBezTo>
                  <a:cubicBezTo>
                    <a:pt x="89" y="1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7659799" y="3877549"/>
              <a:ext cx="2869" cy="18141"/>
            </a:xfrm>
            <a:custGeom>
              <a:avLst/>
              <a:gdLst/>
              <a:ahLst/>
              <a:cxnLst/>
              <a:rect l="l" t="t" r="r" b="b"/>
              <a:pathLst>
                <a:path w="59" h="373" extrusionOk="0">
                  <a:moveTo>
                    <a:pt x="29" y="1"/>
                  </a:moveTo>
                  <a:cubicBezTo>
                    <a:pt x="29" y="117"/>
                    <a:pt x="1" y="233"/>
                    <a:pt x="1" y="350"/>
                  </a:cubicBezTo>
                  <a:cubicBezTo>
                    <a:pt x="1" y="365"/>
                    <a:pt x="8" y="372"/>
                    <a:pt x="15" y="372"/>
                  </a:cubicBezTo>
                  <a:cubicBezTo>
                    <a:pt x="22" y="372"/>
                    <a:pt x="29" y="365"/>
                    <a:pt x="29" y="350"/>
                  </a:cubicBezTo>
                  <a:cubicBezTo>
                    <a:pt x="59" y="233"/>
                    <a:pt x="59" y="117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654157" y="3885039"/>
              <a:ext cx="2869" cy="20524"/>
            </a:xfrm>
            <a:custGeom>
              <a:avLst/>
              <a:gdLst/>
              <a:ahLst/>
              <a:cxnLst/>
              <a:rect l="l" t="t" r="r" b="b"/>
              <a:pathLst>
                <a:path w="59" h="422" extrusionOk="0">
                  <a:moveTo>
                    <a:pt x="14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0" y="138"/>
                    <a:pt x="0" y="284"/>
                    <a:pt x="28" y="400"/>
                  </a:cubicBezTo>
                  <a:cubicBezTo>
                    <a:pt x="28" y="414"/>
                    <a:pt x="36" y="421"/>
                    <a:pt x="43" y="421"/>
                  </a:cubicBezTo>
                  <a:cubicBezTo>
                    <a:pt x="51" y="421"/>
                    <a:pt x="59" y="414"/>
                    <a:pt x="59" y="400"/>
                  </a:cubicBezTo>
                  <a:cubicBezTo>
                    <a:pt x="28" y="284"/>
                    <a:pt x="28" y="138"/>
                    <a:pt x="28" y="21"/>
                  </a:cubicBez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1"/>
            <p:cNvSpPr/>
            <p:nvPr/>
          </p:nvSpPr>
          <p:spPr>
            <a:xfrm>
              <a:off x="7648515" y="3896322"/>
              <a:ext cx="4231" cy="18044"/>
            </a:xfrm>
            <a:custGeom>
              <a:avLst/>
              <a:gdLst/>
              <a:ahLst/>
              <a:cxnLst/>
              <a:rect l="l" t="t" r="r" b="b"/>
              <a:pathLst>
                <a:path w="87" h="371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0" y="138"/>
                    <a:pt x="28" y="254"/>
                    <a:pt x="58" y="370"/>
                  </a:cubicBezTo>
                  <a:lnTo>
                    <a:pt x="86" y="370"/>
                  </a:lnTo>
                  <a:cubicBezTo>
                    <a:pt x="58" y="254"/>
                    <a:pt x="28" y="138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1"/>
            <p:cNvSpPr/>
            <p:nvPr/>
          </p:nvSpPr>
          <p:spPr>
            <a:xfrm>
              <a:off x="7644187" y="3910134"/>
              <a:ext cx="7198" cy="15515"/>
            </a:xfrm>
            <a:custGeom>
              <a:avLst/>
              <a:gdLst/>
              <a:ahLst/>
              <a:cxnLst/>
              <a:rect l="l" t="t" r="r" b="b"/>
              <a:pathLst>
                <a:path w="148" h="31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117"/>
                    <a:pt x="59" y="203"/>
                    <a:pt x="117" y="319"/>
                  </a:cubicBezTo>
                  <a:cubicBezTo>
                    <a:pt x="117" y="319"/>
                    <a:pt x="147" y="319"/>
                    <a:pt x="147" y="291"/>
                  </a:cubicBezTo>
                  <a:cubicBezTo>
                    <a:pt x="89" y="203"/>
                    <a:pt x="59" y="86"/>
                    <a:pt x="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1"/>
            <p:cNvSpPr/>
            <p:nvPr/>
          </p:nvSpPr>
          <p:spPr>
            <a:xfrm>
              <a:off x="7641366" y="3917138"/>
              <a:ext cx="7198" cy="17022"/>
            </a:xfrm>
            <a:custGeom>
              <a:avLst/>
              <a:gdLst/>
              <a:ahLst/>
              <a:cxnLst/>
              <a:rect l="l" t="t" r="r" b="b"/>
              <a:pathLst>
                <a:path w="148" h="350" extrusionOk="0">
                  <a:moveTo>
                    <a:pt x="1" y="1"/>
                  </a:moveTo>
                  <a:cubicBezTo>
                    <a:pt x="31" y="117"/>
                    <a:pt x="59" y="233"/>
                    <a:pt x="117" y="349"/>
                  </a:cubicBezTo>
                  <a:cubicBezTo>
                    <a:pt x="117" y="349"/>
                    <a:pt x="147" y="349"/>
                    <a:pt x="147" y="321"/>
                  </a:cubicBezTo>
                  <a:cubicBezTo>
                    <a:pt x="89" y="205"/>
                    <a:pt x="59" y="11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7640004" y="3927838"/>
              <a:ext cx="9922" cy="14785"/>
            </a:xfrm>
            <a:custGeom>
              <a:avLst/>
              <a:gdLst/>
              <a:ahLst/>
              <a:cxnLst/>
              <a:rect l="l" t="t" r="r" b="b"/>
              <a:pathLst>
                <a:path w="204" h="304" extrusionOk="0">
                  <a:moveTo>
                    <a:pt x="49" y="1"/>
                  </a:moveTo>
                  <a:cubicBezTo>
                    <a:pt x="46" y="1"/>
                    <a:pt x="39" y="4"/>
                    <a:pt x="29" y="13"/>
                  </a:cubicBezTo>
                  <a:cubicBezTo>
                    <a:pt x="49" y="13"/>
                    <a:pt x="56" y="1"/>
                    <a:pt x="49" y="1"/>
                  </a:cubicBezTo>
                  <a:close/>
                  <a:moveTo>
                    <a:pt x="29" y="13"/>
                  </a:moveTo>
                  <a:cubicBezTo>
                    <a:pt x="1" y="13"/>
                    <a:pt x="29" y="43"/>
                    <a:pt x="29" y="71"/>
                  </a:cubicBezTo>
                  <a:cubicBezTo>
                    <a:pt x="59" y="159"/>
                    <a:pt x="117" y="218"/>
                    <a:pt x="145" y="304"/>
                  </a:cubicBezTo>
                  <a:cubicBezTo>
                    <a:pt x="175" y="304"/>
                    <a:pt x="203" y="304"/>
                    <a:pt x="175" y="276"/>
                  </a:cubicBezTo>
                  <a:cubicBezTo>
                    <a:pt x="145" y="245"/>
                    <a:pt x="117" y="187"/>
                    <a:pt x="117" y="159"/>
                  </a:cubicBezTo>
                  <a:cubicBezTo>
                    <a:pt x="87" y="129"/>
                    <a:pt x="29" y="13"/>
                    <a:pt x="29" y="1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1"/>
            <p:cNvSpPr/>
            <p:nvPr/>
          </p:nvSpPr>
          <p:spPr>
            <a:xfrm>
              <a:off x="7640004" y="3937273"/>
              <a:ext cx="8560" cy="15855"/>
            </a:xfrm>
            <a:custGeom>
              <a:avLst/>
              <a:gdLst/>
              <a:ahLst/>
              <a:cxnLst/>
              <a:rect l="l" t="t" r="r" b="b"/>
              <a:pathLst>
                <a:path w="176" h="326" extrusionOk="0">
                  <a:moveTo>
                    <a:pt x="15" y="1"/>
                  </a:moveTo>
                  <a:cubicBezTo>
                    <a:pt x="8" y="1"/>
                    <a:pt x="1" y="8"/>
                    <a:pt x="1" y="24"/>
                  </a:cubicBezTo>
                  <a:cubicBezTo>
                    <a:pt x="29" y="140"/>
                    <a:pt x="87" y="226"/>
                    <a:pt x="145" y="314"/>
                  </a:cubicBezTo>
                  <a:cubicBezTo>
                    <a:pt x="145" y="322"/>
                    <a:pt x="148" y="326"/>
                    <a:pt x="151" y="326"/>
                  </a:cubicBezTo>
                  <a:cubicBezTo>
                    <a:pt x="160" y="326"/>
                    <a:pt x="175" y="305"/>
                    <a:pt x="175" y="284"/>
                  </a:cubicBezTo>
                  <a:cubicBezTo>
                    <a:pt x="117" y="198"/>
                    <a:pt x="59" y="110"/>
                    <a:pt x="29" y="24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1"/>
            <p:cNvSpPr/>
            <p:nvPr/>
          </p:nvSpPr>
          <p:spPr>
            <a:xfrm>
              <a:off x="7641366" y="3951037"/>
              <a:ext cx="7198" cy="14201"/>
            </a:xfrm>
            <a:custGeom>
              <a:avLst/>
              <a:gdLst/>
              <a:ahLst/>
              <a:cxnLst/>
              <a:rect l="l" t="t" r="r" b="b"/>
              <a:pathLst>
                <a:path w="148" h="292" extrusionOk="0">
                  <a:moveTo>
                    <a:pt x="3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31" y="117"/>
                    <a:pt x="59" y="205"/>
                    <a:pt x="117" y="291"/>
                  </a:cubicBezTo>
                  <a:cubicBezTo>
                    <a:pt x="147" y="291"/>
                    <a:pt x="147" y="291"/>
                    <a:pt x="147" y="264"/>
                  </a:cubicBezTo>
                  <a:cubicBezTo>
                    <a:pt x="89" y="175"/>
                    <a:pt x="59" y="8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1"/>
            <p:cNvSpPr/>
            <p:nvPr/>
          </p:nvSpPr>
          <p:spPr>
            <a:xfrm>
              <a:off x="7642874" y="3964606"/>
              <a:ext cx="8511" cy="14736"/>
            </a:xfrm>
            <a:custGeom>
              <a:avLst/>
              <a:gdLst/>
              <a:ahLst/>
              <a:cxnLst/>
              <a:rect l="l" t="t" r="r" b="b"/>
              <a:pathLst>
                <a:path w="175" h="303" extrusionOk="0">
                  <a:moveTo>
                    <a:pt x="21" y="0"/>
                  </a:moveTo>
                  <a:cubicBezTo>
                    <a:pt x="12" y="0"/>
                    <a:pt x="0" y="12"/>
                    <a:pt x="0" y="12"/>
                  </a:cubicBezTo>
                  <a:cubicBezTo>
                    <a:pt x="28" y="129"/>
                    <a:pt x="86" y="217"/>
                    <a:pt x="144" y="303"/>
                  </a:cubicBezTo>
                  <a:cubicBezTo>
                    <a:pt x="144" y="303"/>
                    <a:pt x="174" y="303"/>
                    <a:pt x="174" y="275"/>
                  </a:cubicBezTo>
                  <a:cubicBezTo>
                    <a:pt x="116" y="187"/>
                    <a:pt x="86" y="101"/>
                    <a:pt x="28" y="12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1"/>
            <p:cNvSpPr/>
            <p:nvPr/>
          </p:nvSpPr>
          <p:spPr>
            <a:xfrm>
              <a:off x="7645694" y="3977980"/>
              <a:ext cx="7052" cy="14153"/>
            </a:xfrm>
            <a:custGeom>
              <a:avLst/>
              <a:gdLst/>
              <a:ahLst/>
              <a:cxnLst/>
              <a:rect l="l" t="t" r="r" b="b"/>
              <a:pathLst>
                <a:path w="145" h="291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28" y="116"/>
                    <a:pt x="58" y="202"/>
                    <a:pt x="116" y="291"/>
                  </a:cubicBezTo>
                  <a:cubicBezTo>
                    <a:pt x="116" y="291"/>
                    <a:pt x="144" y="291"/>
                    <a:pt x="144" y="260"/>
                  </a:cubicBezTo>
                  <a:cubicBezTo>
                    <a:pt x="116" y="174"/>
                    <a:pt x="58" y="86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1"/>
            <p:cNvSpPr/>
            <p:nvPr/>
          </p:nvSpPr>
          <p:spPr>
            <a:xfrm>
              <a:off x="7658340" y="4041498"/>
              <a:ext cx="18481" cy="16195"/>
            </a:xfrm>
            <a:custGeom>
              <a:avLst/>
              <a:gdLst/>
              <a:ahLst/>
              <a:cxnLst/>
              <a:rect l="l" t="t" r="r" b="b"/>
              <a:pathLst>
                <a:path w="380" h="333" extrusionOk="0">
                  <a:moveTo>
                    <a:pt x="31" y="0"/>
                  </a:moveTo>
                  <a:cubicBezTo>
                    <a:pt x="0" y="0"/>
                    <a:pt x="0" y="31"/>
                    <a:pt x="0" y="31"/>
                  </a:cubicBezTo>
                  <a:cubicBezTo>
                    <a:pt x="117" y="147"/>
                    <a:pt x="233" y="233"/>
                    <a:pt x="349" y="321"/>
                  </a:cubicBezTo>
                  <a:cubicBezTo>
                    <a:pt x="358" y="329"/>
                    <a:pt x="364" y="333"/>
                    <a:pt x="369" y="333"/>
                  </a:cubicBezTo>
                  <a:cubicBezTo>
                    <a:pt x="379" y="333"/>
                    <a:pt x="379" y="312"/>
                    <a:pt x="379" y="291"/>
                  </a:cubicBezTo>
                  <a:cubicBezTo>
                    <a:pt x="263" y="205"/>
                    <a:pt x="147" y="117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1"/>
            <p:cNvSpPr/>
            <p:nvPr/>
          </p:nvSpPr>
          <p:spPr>
            <a:xfrm>
              <a:off x="7655519" y="4029582"/>
              <a:ext cx="21302" cy="19065"/>
            </a:xfrm>
            <a:custGeom>
              <a:avLst/>
              <a:gdLst/>
              <a:ahLst/>
              <a:cxnLst/>
              <a:rect l="l" t="t" r="r" b="b"/>
              <a:pathLst>
                <a:path w="438" h="392" extrusionOk="0">
                  <a:moveTo>
                    <a:pt x="9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17" y="159"/>
                    <a:pt x="263" y="276"/>
                    <a:pt x="407" y="392"/>
                  </a:cubicBezTo>
                  <a:cubicBezTo>
                    <a:pt x="407" y="392"/>
                    <a:pt x="437" y="362"/>
                    <a:pt x="407" y="362"/>
                  </a:cubicBezTo>
                  <a:cubicBezTo>
                    <a:pt x="291" y="245"/>
                    <a:pt x="147" y="129"/>
                    <a:pt x="31" y="13"/>
                  </a:cubicBezTo>
                  <a:cubicBezTo>
                    <a:pt x="20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1"/>
            <p:cNvSpPr/>
            <p:nvPr/>
          </p:nvSpPr>
          <p:spPr>
            <a:xfrm>
              <a:off x="7658340" y="4020341"/>
              <a:ext cx="16633" cy="17557"/>
            </a:xfrm>
            <a:custGeom>
              <a:avLst/>
              <a:gdLst/>
              <a:ahLst/>
              <a:cxnLst/>
              <a:rect l="l" t="t" r="r" b="b"/>
              <a:pathLst>
                <a:path w="342" h="361" extrusionOk="0">
                  <a:moveTo>
                    <a:pt x="31" y="1"/>
                  </a:moveTo>
                  <a:cubicBezTo>
                    <a:pt x="31" y="1"/>
                    <a:pt x="0" y="1"/>
                    <a:pt x="0" y="29"/>
                  </a:cubicBezTo>
                  <a:cubicBezTo>
                    <a:pt x="89" y="145"/>
                    <a:pt x="205" y="233"/>
                    <a:pt x="291" y="349"/>
                  </a:cubicBezTo>
                  <a:cubicBezTo>
                    <a:pt x="300" y="358"/>
                    <a:pt x="308" y="361"/>
                    <a:pt x="315" y="361"/>
                  </a:cubicBezTo>
                  <a:cubicBezTo>
                    <a:pt x="333" y="361"/>
                    <a:pt x="341" y="341"/>
                    <a:pt x="321" y="319"/>
                  </a:cubicBezTo>
                  <a:cubicBezTo>
                    <a:pt x="233" y="233"/>
                    <a:pt x="117" y="11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7652698" y="4006967"/>
              <a:ext cx="19405" cy="19649"/>
            </a:xfrm>
            <a:custGeom>
              <a:avLst/>
              <a:gdLst/>
              <a:ahLst/>
              <a:cxnLst/>
              <a:rect l="l" t="t" r="r" b="b"/>
              <a:pathLst>
                <a:path w="399" h="404" extrusionOk="0">
                  <a:moveTo>
                    <a:pt x="9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16" y="160"/>
                    <a:pt x="233" y="276"/>
                    <a:pt x="349" y="392"/>
                  </a:cubicBezTo>
                  <a:cubicBezTo>
                    <a:pt x="358" y="400"/>
                    <a:pt x="366" y="403"/>
                    <a:pt x="373" y="403"/>
                  </a:cubicBezTo>
                  <a:cubicBezTo>
                    <a:pt x="391" y="403"/>
                    <a:pt x="399" y="383"/>
                    <a:pt x="379" y="362"/>
                  </a:cubicBezTo>
                  <a:lnTo>
                    <a:pt x="30" y="13"/>
                  </a:lnTo>
                  <a:cubicBezTo>
                    <a:pt x="20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7652698" y="3997726"/>
              <a:ext cx="16585" cy="14736"/>
            </a:xfrm>
            <a:custGeom>
              <a:avLst/>
              <a:gdLst/>
              <a:ahLst/>
              <a:cxnLst/>
              <a:rect l="l" t="t" r="r" b="b"/>
              <a:pathLst>
                <a:path w="341" h="303" extrusionOk="0">
                  <a:moveTo>
                    <a:pt x="30" y="1"/>
                  </a:moveTo>
                  <a:cubicBezTo>
                    <a:pt x="30" y="1"/>
                    <a:pt x="0" y="1"/>
                    <a:pt x="0" y="29"/>
                  </a:cubicBezTo>
                  <a:cubicBezTo>
                    <a:pt x="116" y="117"/>
                    <a:pt x="205" y="203"/>
                    <a:pt x="291" y="291"/>
                  </a:cubicBezTo>
                  <a:cubicBezTo>
                    <a:pt x="300" y="300"/>
                    <a:pt x="308" y="303"/>
                    <a:pt x="315" y="303"/>
                  </a:cubicBezTo>
                  <a:cubicBezTo>
                    <a:pt x="333" y="303"/>
                    <a:pt x="341" y="283"/>
                    <a:pt x="321" y="261"/>
                  </a:cubicBezTo>
                  <a:cubicBezTo>
                    <a:pt x="233" y="175"/>
                    <a:pt x="116" y="87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7654157" y="3991452"/>
              <a:ext cx="7052" cy="6323"/>
            </a:xfrm>
            <a:custGeom>
              <a:avLst/>
              <a:gdLst/>
              <a:ahLst/>
              <a:cxnLst/>
              <a:rect l="l" t="t" r="r" b="b"/>
              <a:pathLst>
                <a:path w="145" h="130" extrusionOk="0">
                  <a:moveTo>
                    <a:pt x="21" y="0"/>
                  </a:moveTo>
                  <a:cubicBezTo>
                    <a:pt x="13" y="0"/>
                    <a:pt x="0" y="14"/>
                    <a:pt x="0" y="14"/>
                  </a:cubicBezTo>
                  <a:cubicBezTo>
                    <a:pt x="28" y="72"/>
                    <a:pt x="59" y="100"/>
                    <a:pt x="117" y="130"/>
                  </a:cubicBezTo>
                  <a:cubicBezTo>
                    <a:pt x="117" y="130"/>
                    <a:pt x="145" y="100"/>
                    <a:pt x="117" y="100"/>
                  </a:cubicBezTo>
                  <a:lnTo>
                    <a:pt x="28" y="14"/>
                  </a:ln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1"/>
            <p:cNvSpPr/>
            <p:nvPr/>
          </p:nvSpPr>
          <p:spPr>
            <a:xfrm>
              <a:off x="7654157" y="3921758"/>
              <a:ext cx="3794" cy="10213"/>
            </a:xfrm>
            <a:custGeom>
              <a:avLst/>
              <a:gdLst/>
              <a:ahLst/>
              <a:cxnLst/>
              <a:rect l="l" t="t" r="r" b="b"/>
              <a:pathLst>
                <a:path w="78" h="210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0" y="80"/>
                    <a:pt x="0" y="138"/>
                    <a:pt x="28" y="196"/>
                  </a:cubicBezTo>
                  <a:cubicBezTo>
                    <a:pt x="38" y="206"/>
                    <a:pt x="48" y="210"/>
                    <a:pt x="56" y="210"/>
                  </a:cubicBezTo>
                  <a:cubicBezTo>
                    <a:pt x="71" y="210"/>
                    <a:pt x="77" y="196"/>
                    <a:pt x="59" y="196"/>
                  </a:cubicBezTo>
                  <a:lnTo>
                    <a:pt x="59" y="110"/>
                  </a:lnTo>
                  <a:cubicBezTo>
                    <a:pt x="28" y="80"/>
                    <a:pt x="28" y="52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1"/>
            <p:cNvSpPr/>
            <p:nvPr/>
          </p:nvSpPr>
          <p:spPr>
            <a:xfrm>
              <a:off x="7658340" y="3911837"/>
              <a:ext cx="4329" cy="14931"/>
            </a:xfrm>
            <a:custGeom>
              <a:avLst/>
              <a:gdLst/>
              <a:ahLst/>
              <a:cxnLst/>
              <a:rect l="l" t="t" r="r" b="b"/>
              <a:pathLst>
                <a:path w="89" h="307" extrusionOk="0">
                  <a:moveTo>
                    <a:pt x="16" y="1"/>
                  </a:moveTo>
                  <a:cubicBezTo>
                    <a:pt x="8" y="1"/>
                    <a:pt x="0" y="8"/>
                    <a:pt x="0" y="24"/>
                  </a:cubicBezTo>
                  <a:cubicBezTo>
                    <a:pt x="31" y="110"/>
                    <a:pt x="31" y="198"/>
                    <a:pt x="59" y="284"/>
                  </a:cubicBezTo>
                  <a:cubicBezTo>
                    <a:pt x="59" y="299"/>
                    <a:pt x="66" y="307"/>
                    <a:pt x="74" y="307"/>
                  </a:cubicBezTo>
                  <a:cubicBezTo>
                    <a:pt x="81" y="307"/>
                    <a:pt x="89" y="299"/>
                    <a:pt x="89" y="284"/>
                  </a:cubicBezTo>
                  <a:cubicBezTo>
                    <a:pt x="89" y="198"/>
                    <a:pt x="59" y="110"/>
                    <a:pt x="31" y="24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7666802" y="3904833"/>
              <a:ext cx="1508" cy="13472"/>
            </a:xfrm>
            <a:custGeom>
              <a:avLst/>
              <a:gdLst/>
              <a:ahLst/>
              <a:cxnLst/>
              <a:rect l="l" t="t" r="r" b="b"/>
              <a:pathLst>
                <a:path w="31" h="277" extrusionOk="0">
                  <a:moveTo>
                    <a:pt x="16" y="0"/>
                  </a:moveTo>
                  <a:cubicBezTo>
                    <a:pt x="8" y="0"/>
                    <a:pt x="1" y="7"/>
                    <a:pt x="1" y="21"/>
                  </a:cubicBezTo>
                  <a:lnTo>
                    <a:pt x="1" y="254"/>
                  </a:lnTo>
                  <a:cubicBezTo>
                    <a:pt x="1" y="269"/>
                    <a:pt x="8" y="276"/>
                    <a:pt x="16" y="276"/>
                  </a:cubicBezTo>
                  <a:cubicBezTo>
                    <a:pt x="23" y="276"/>
                    <a:pt x="31" y="269"/>
                    <a:pt x="31" y="254"/>
                  </a:cubicBezTo>
                  <a:lnTo>
                    <a:pt x="31" y="21"/>
                  </a:ln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1"/>
            <p:cNvSpPr/>
            <p:nvPr/>
          </p:nvSpPr>
          <p:spPr>
            <a:xfrm>
              <a:off x="7672492" y="3896808"/>
              <a:ext cx="3891" cy="11575"/>
            </a:xfrm>
            <a:custGeom>
              <a:avLst/>
              <a:gdLst/>
              <a:ahLst/>
              <a:cxnLst/>
              <a:rect l="l" t="t" r="r" b="b"/>
              <a:pathLst>
                <a:path w="80" h="238" extrusionOk="0">
                  <a:moveTo>
                    <a:pt x="54" y="0"/>
                  </a:moveTo>
                  <a:cubicBezTo>
                    <a:pt x="47" y="0"/>
                    <a:pt x="38" y="4"/>
                    <a:pt x="30" y="12"/>
                  </a:cubicBezTo>
                  <a:cubicBezTo>
                    <a:pt x="0" y="70"/>
                    <a:pt x="0" y="158"/>
                    <a:pt x="0" y="216"/>
                  </a:cubicBezTo>
                  <a:cubicBezTo>
                    <a:pt x="0" y="230"/>
                    <a:pt x="8" y="237"/>
                    <a:pt x="15" y="237"/>
                  </a:cubicBezTo>
                  <a:cubicBezTo>
                    <a:pt x="23" y="237"/>
                    <a:pt x="30" y="230"/>
                    <a:pt x="30" y="216"/>
                  </a:cubicBezTo>
                  <a:cubicBezTo>
                    <a:pt x="58" y="186"/>
                    <a:pt x="58" y="158"/>
                    <a:pt x="58" y="128"/>
                  </a:cubicBezTo>
                  <a:lnTo>
                    <a:pt x="58" y="42"/>
                  </a:lnTo>
                  <a:cubicBezTo>
                    <a:pt x="80" y="21"/>
                    <a:pt x="71" y="0"/>
                    <a:pt x="5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1"/>
            <p:cNvSpPr/>
            <p:nvPr/>
          </p:nvSpPr>
          <p:spPr>
            <a:xfrm>
              <a:off x="7679593" y="3892091"/>
              <a:ext cx="2140" cy="10602"/>
            </a:xfrm>
            <a:custGeom>
              <a:avLst/>
              <a:gdLst/>
              <a:ahLst/>
              <a:cxnLst/>
              <a:rect l="l" t="t" r="r" b="b"/>
              <a:pathLst>
                <a:path w="44" h="218" extrusionOk="0">
                  <a:moveTo>
                    <a:pt x="26" y="0"/>
                  </a:moveTo>
                  <a:cubicBezTo>
                    <a:pt x="15" y="0"/>
                    <a:pt x="0" y="8"/>
                    <a:pt x="0" y="23"/>
                  </a:cubicBezTo>
                  <a:lnTo>
                    <a:pt x="0" y="197"/>
                  </a:lnTo>
                  <a:cubicBezTo>
                    <a:pt x="0" y="211"/>
                    <a:pt x="7" y="218"/>
                    <a:pt x="14" y="218"/>
                  </a:cubicBezTo>
                  <a:cubicBezTo>
                    <a:pt x="21" y="218"/>
                    <a:pt x="28" y="211"/>
                    <a:pt x="28" y="197"/>
                  </a:cubicBezTo>
                  <a:lnTo>
                    <a:pt x="28" y="23"/>
                  </a:lnTo>
                  <a:cubicBezTo>
                    <a:pt x="43" y="8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7683776" y="3889221"/>
              <a:ext cx="2869" cy="7830"/>
            </a:xfrm>
            <a:custGeom>
              <a:avLst/>
              <a:gdLst/>
              <a:ahLst/>
              <a:cxnLst/>
              <a:rect l="l" t="t" r="r" b="b"/>
              <a:pathLst>
                <a:path w="59" h="161" extrusionOk="0">
                  <a:moveTo>
                    <a:pt x="45" y="1"/>
                  </a:moveTo>
                  <a:cubicBezTo>
                    <a:pt x="38" y="1"/>
                    <a:pt x="31" y="9"/>
                    <a:pt x="31" y="24"/>
                  </a:cubicBezTo>
                  <a:cubicBezTo>
                    <a:pt x="31" y="52"/>
                    <a:pt x="0" y="110"/>
                    <a:pt x="0" y="140"/>
                  </a:cubicBezTo>
                  <a:cubicBezTo>
                    <a:pt x="0" y="154"/>
                    <a:pt x="8" y="161"/>
                    <a:pt x="16" y="161"/>
                  </a:cubicBezTo>
                  <a:cubicBezTo>
                    <a:pt x="23" y="161"/>
                    <a:pt x="31" y="154"/>
                    <a:pt x="31" y="140"/>
                  </a:cubicBezTo>
                  <a:cubicBezTo>
                    <a:pt x="31" y="110"/>
                    <a:pt x="59" y="52"/>
                    <a:pt x="59" y="24"/>
                  </a:cubicBezTo>
                  <a:cubicBezTo>
                    <a:pt x="59" y="9"/>
                    <a:pt x="52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1"/>
            <p:cNvSpPr/>
            <p:nvPr/>
          </p:nvSpPr>
          <p:spPr>
            <a:xfrm>
              <a:off x="7689418" y="3887519"/>
              <a:ext cx="2869" cy="7733"/>
            </a:xfrm>
            <a:custGeom>
              <a:avLst/>
              <a:gdLst/>
              <a:ahLst/>
              <a:cxnLst/>
              <a:rect l="l" t="t" r="r" b="b"/>
              <a:pathLst>
                <a:path w="59" h="159" extrusionOk="0">
                  <a:moveTo>
                    <a:pt x="31" y="1"/>
                  </a:moveTo>
                  <a:lnTo>
                    <a:pt x="31" y="28"/>
                  </a:lnTo>
                  <a:cubicBezTo>
                    <a:pt x="31" y="28"/>
                    <a:pt x="59" y="28"/>
                    <a:pt x="59" y="1"/>
                  </a:cubicBezTo>
                  <a:close/>
                  <a:moveTo>
                    <a:pt x="31" y="28"/>
                  </a:moveTo>
                  <a:lnTo>
                    <a:pt x="31" y="87"/>
                  </a:lnTo>
                  <a:cubicBezTo>
                    <a:pt x="31" y="87"/>
                    <a:pt x="1" y="117"/>
                    <a:pt x="1" y="145"/>
                  </a:cubicBezTo>
                  <a:cubicBezTo>
                    <a:pt x="1" y="145"/>
                    <a:pt x="14" y="158"/>
                    <a:pt x="23" y="158"/>
                  </a:cubicBezTo>
                  <a:cubicBezTo>
                    <a:pt x="28" y="158"/>
                    <a:pt x="31" y="155"/>
                    <a:pt x="31" y="145"/>
                  </a:cubicBezTo>
                  <a:cubicBezTo>
                    <a:pt x="59" y="117"/>
                    <a:pt x="59" y="87"/>
                    <a:pt x="59" y="59"/>
                  </a:cubicBezTo>
                  <a:lnTo>
                    <a:pt x="59" y="28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1"/>
            <p:cNvSpPr/>
            <p:nvPr/>
          </p:nvSpPr>
          <p:spPr>
            <a:xfrm>
              <a:off x="7695059" y="3882607"/>
              <a:ext cx="2869" cy="8803"/>
            </a:xfrm>
            <a:custGeom>
              <a:avLst/>
              <a:gdLst/>
              <a:ahLst/>
              <a:cxnLst/>
              <a:rect l="l" t="t" r="r" b="b"/>
              <a:pathLst>
                <a:path w="59" h="181" extrusionOk="0">
                  <a:moveTo>
                    <a:pt x="51" y="1"/>
                  </a:moveTo>
                  <a:cubicBezTo>
                    <a:pt x="47" y="1"/>
                    <a:pt x="40" y="4"/>
                    <a:pt x="31" y="13"/>
                  </a:cubicBezTo>
                  <a:cubicBezTo>
                    <a:pt x="1" y="71"/>
                    <a:pt x="1" y="102"/>
                    <a:pt x="1" y="160"/>
                  </a:cubicBezTo>
                  <a:cubicBezTo>
                    <a:pt x="1" y="174"/>
                    <a:pt x="8" y="181"/>
                    <a:pt x="16" y="181"/>
                  </a:cubicBezTo>
                  <a:cubicBezTo>
                    <a:pt x="24" y="181"/>
                    <a:pt x="31" y="174"/>
                    <a:pt x="31" y="160"/>
                  </a:cubicBezTo>
                  <a:cubicBezTo>
                    <a:pt x="54" y="135"/>
                    <a:pt x="58" y="91"/>
                    <a:pt x="59" y="44"/>
                  </a:cubicBezTo>
                  <a:lnTo>
                    <a:pt x="59" y="44"/>
                  </a:lnTo>
                  <a:cubicBezTo>
                    <a:pt x="59" y="44"/>
                    <a:pt x="59" y="43"/>
                    <a:pt x="59" y="43"/>
                  </a:cubicBezTo>
                  <a:cubicBezTo>
                    <a:pt x="59" y="42"/>
                    <a:pt x="59" y="41"/>
                    <a:pt x="59" y="40"/>
                  </a:cubicBezTo>
                  <a:lnTo>
                    <a:pt x="59" y="40"/>
                  </a:lnTo>
                  <a:cubicBezTo>
                    <a:pt x="59" y="31"/>
                    <a:pt x="59" y="22"/>
                    <a:pt x="59" y="13"/>
                  </a:cubicBezTo>
                  <a:cubicBezTo>
                    <a:pt x="59" y="13"/>
                    <a:pt x="59" y="1"/>
                    <a:pt x="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7699825" y="3880418"/>
              <a:ext cx="3794" cy="5690"/>
            </a:xfrm>
            <a:custGeom>
              <a:avLst/>
              <a:gdLst/>
              <a:ahLst/>
              <a:cxnLst/>
              <a:rect l="l" t="t" r="r" b="b"/>
              <a:pathLst>
                <a:path w="78" h="117" extrusionOk="0">
                  <a:moveTo>
                    <a:pt x="49" y="0"/>
                  </a:moveTo>
                  <a:cubicBezTo>
                    <a:pt x="49" y="0"/>
                    <a:pt x="19" y="0"/>
                    <a:pt x="19" y="30"/>
                  </a:cubicBezTo>
                  <a:cubicBezTo>
                    <a:pt x="1" y="30"/>
                    <a:pt x="7" y="43"/>
                    <a:pt x="22" y="43"/>
                  </a:cubicBezTo>
                  <a:cubicBezTo>
                    <a:pt x="29" y="43"/>
                    <a:pt x="39" y="40"/>
                    <a:pt x="49" y="30"/>
                  </a:cubicBezTo>
                  <a:lnTo>
                    <a:pt x="49" y="30"/>
                  </a:lnTo>
                  <a:cubicBezTo>
                    <a:pt x="49" y="30"/>
                    <a:pt x="49" y="58"/>
                    <a:pt x="19" y="88"/>
                  </a:cubicBezTo>
                  <a:cubicBezTo>
                    <a:pt x="19" y="116"/>
                    <a:pt x="49" y="116"/>
                    <a:pt x="77" y="116"/>
                  </a:cubicBezTo>
                  <a:lnTo>
                    <a:pt x="77" y="30"/>
                  </a:lnTo>
                  <a:cubicBezTo>
                    <a:pt x="77" y="0"/>
                    <a:pt x="77" y="0"/>
                    <a:pt x="4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7645694" y="3854982"/>
              <a:ext cx="36768" cy="29765"/>
            </a:xfrm>
            <a:custGeom>
              <a:avLst/>
              <a:gdLst/>
              <a:ahLst/>
              <a:cxnLst/>
              <a:rect l="l" t="t" r="r" b="b"/>
              <a:pathLst>
                <a:path w="756" h="612" extrusionOk="0">
                  <a:moveTo>
                    <a:pt x="725" y="0"/>
                  </a:moveTo>
                  <a:cubicBezTo>
                    <a:pt x="435" y="116"/>
                    <a:pt x="174" y="349"/>
                    <a:pt x="0" y="611"/>
                  </a:cubicBezTo>
                  <a:lnTo>
                    <a:pt x="28" y="611"/>
                  </a:lnTo>
                  <a:cubicBezTo>
                    <a:pt x="233" y="379"/>
                    <a:pt x="435" y="174"/>
                    <a:pt x="725" y="30"/>
                  </a:cubicBezTo>
                  <a:cubicBezTo>
                    <a:pt x="756" y="0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7632903" y="3900164"/>
              <a:ext cx="4329" cy="22664"/>
            </a:xfrm>
            <a:custGeom>
              <a:avLst/>
              <a:gdLst/>
              <a:ahLst/>
              <a:cxnLst/>
              <a:rect l="l" t="t" r="r" b="b"/>
              <a:pathLst>
                <a:path w="89" h="466" extrusionOk="0">
                  <a:moveTo>
                    <a:pt x="59" y="1"/>
                  </a:moveTo>
                  <a:cubicBezTo>
                    <a:pt x="0" y="147"/>
                    <a:pt x="0" y="291"/>
                    <a:pt x="0" y="466"/>
                  </a:cubicBezTo>
                  <a:cubicBezTo>
                    <a:pt x="0" y="466"/>
                    <a:pt x="31" y="466"/>
                    <a:pt x="31" y="438"/>
                  </a:cubicBezTo>
                  <a:cubicBezTo>
                    <a:pt x="31" y="291"/>
                    <a:pt x="31" y="147"/>
                    <a:pt x="8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7580669" y="3834167"/>
              <a:ext cx="1410" cy="12013"/>
            </a:xfrm>
            <a:custGeom>
              <a:avLst/>
              <a:gdLst/>
              <a:ahLst/>
              <a:cxnLst/>
              <a:rect l="l" t="t" r="r" b="b"/>
              <a:pathLst>
                <a:path w="29" h="247" extrusionOk="0">
                  <a:moveTo>
                    <a:pt x="14" y="0"/>
                  </a:moveTo>
                  <a:cubicBezTo>
                    <a:pt x="8" y="0"/>
                    <a:pt x="1" y="7"/>
                    <a:pt x="1" y="21"/>
                  </a:cubicBezTo>
                  <a:lnTo>
                    <a:pt x="1" y="226"/>
                  </a:lnTo>
                  <a:cubicBezTo>
                    <a:pt x="1" y="240"/>
                    <a:pt x="8" y="247"/>
                    <a:pt x="14" y="247"/>
                  </a:cubicBezTo>
                  <a:cubicBezTo>
                    <a:pt x="21" y="247"/>
                    <a:pt x="28" y="240"/>
                    <a:pt x="28" y="226"/>
                  </a:cubicBezTo>
                  <a:lnTo>
                    <a:pt x="28" y="21"/>
                  </a:ln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7583490" y="3829887"/>
              <a:ext cx="2869" cy="20962"/>
            </a:xfrm>
            <a:custGeom>
              <a:avLst/>
              <a:gdLst/>
              <a:ahLst/>
              <a:cxnLst/>
              <a:rect l="l" t="t" r="r" b="b"/>
              <a:pathLst>
                <a:path w="59" h="431" extrusionOk="0">
                  <a:moveTo>
                    <a:pt x="44" y="1"/>
                  </a:moveTo>
                  <a:cubicBezTo>
                    <a:pt x="36" y="1"/>
                    <a:pt x="29" y="8"/>
                    <a:pt x="29" y="23"/>
                  </a:cubicBezTo>
                  <a:cubicBezTo>
                    <a:pt x="29" y="140"/>
                    <a:pt x="1" y="284"/>
                    <a:pt x="1" y="430"/>
                  </a:cubicBezTo>
                  <a:lnTo>
                    <a:pt x="29" y="430"/>
                  </a:lnTo>
                  <a:cubicBezTo>
                    <a:pt x="59" y="284"/>
                    <a:pt x="59" y="140"/>
                    <a:pt x="59" y="23"/>
                  </a:cubicBezTo>
                  <a:cubicBezTo>
                    <a:pt x="59" y="8"/>
                    <a:pt x="51" y="1"/>
                    <a:pt x="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7586311" y="3826677"/>
              <a:ext cx="4231" cy="24172"/>
            </a:xfrm>
            <a:custGeom>
              <a:avLst/>
              <a:gdLst/>
              <a:ahLst/>
              <a:cxnLst/>
              <a:rect l="l" t="t" r="r" b="b"/>
              <a:pathLst>
                <a:path w="87" h="497" extrusionOk="0">
                  <a:moveTo>
                    <a:pt x="59" y="1"/>
                  </a:moveTo>
                  <a:cubicBezTo>
                    <a:pt x="59" y="117"/>
                    <a:pt x="29" y="233"/>
                    <a:pt x="29" y="350"/>
                  </a:cubicBezTo>
                  <a:cubicBezTo>
                    <a:pt x="29" y="408"/>
                    <a:pt x="1" y="466"/>
                    <a:pt x="59" y="496"/>
                  </a:cubicBezTo>
                  <a:cubicBezTo>
                    <a:pt x="59" y="496"/>
                    <a:pt x="87" y="466"/>
                    <a:pt x="59" y="466"/>
                  </a:cubicBezTo>
                  <a:cubicBezTo>
                    <a:pt x="29" y="438"/>
                    <a:pt x="59" y="264"/>
                    <a:pt x="87" y="233"/>
                  </a:cubicBezTo>
                  <a:lnTo>
                    <a:pt x="87" y="31"/>
                  </a:lnTo>
                  <a:cubicBezTo>
                    <a:pt x="87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7591953" y="3822835"/>
              <a:ext cx="4231" cy="26506"/>
            </a:xfrm>
            <a:custGeom>
              <a:avLst/>
              <a:gdLst/>
              <a:ahLst/>
              <a:cxnLst/>
              <a:rect l="l" t="t" r="r" b="b"/>
              <a:pathLst>
                <a:path w="87" h="545" extrusionOk="0">
                  <a:moveTo>
                    <a:pt x="73" y="1"/>
                  </a:moveTo>
                  <a:cubicBezTo>
                    <a:pt x="66" y="1"/>
                    <a:pt x="59" y="8"/>
                    <a:pt x="59" y="22"/>
                  </a:cubicBezTo>
                  <a:cubicBezTo>
                    <a:pt x="1" y="196"/>
                    <a:pt x="1" y="371"/>
                    <a:pt x="1" y="545"/>
                  </a:cubicBezTo>
                  <a:lnTo>
                    <a:pt x="59" y="545"/>
                  </a:lnTo>
                  <a:cubicBezTo>
                    <a:pt x="59" y="371"/>
                    <a:pt x="59" y="196"/>
                    <a:pt x="87" y="22"/>
                  </a:cubicBezTo>
                  <a:cubicBezTo>
                    <a:pt x="87" y="8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7599005" y="3819673"/>
              <a:ext cx="4329" cy="23685"/>
            </a:xfrm>
            <a:custGeom>
              <a:avLst/>
              <a:gdLst/>
              <a:ahLst/>
              <a:cxnLst/>
              <a:rect l="l" t="t" r="r" b="b"/>
              <a:pathLst>
                <a:path w="89" h="487" extrusionOk="0">
                  <a:moveTo>
                    <a:pt x="58" y="1"/>
                  </a:moveTo>
                  <a:cubicBezTo>
                    <a:pt x="30" y="145"/>
                    <a:pt x="0" y="319"/>
                    <a:pt x="0" y="466"/>
                  </a:cubicBezTo>
                  <a:cubicBezTo>
                    <a:pt x="0" y="480"/>
                    <a:pt x="8" y="487"/>
                    <a:pt x="15" y="487"/>
                  </a:cubicBezTo>
                  <a:cubicBezTo>
                    <a:pt x="23" y="487"/>
                    <a:pt x="30" y="480"/>
                    <a:pt x="30" y="466"/>
                  </a:cubicBezTo>
                  <a:cubicBezTo>
                    <a:pt x="58" y="319"/>
                    <a:pt x="88" y="175"/>
                    <a:pt x="8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7604646" y="3815393"/>
              <a:ext cx="4329" cy="29424"/>
            </a:xfrm>
            <a:custGeom>
              <a:avLst/>
              <a:gdLst/>
              <a:ahLst/>
              <a:cxnLst/>
              <a:rect l="l" t="t" r="r" b="b"/>
              <a:pathLst>
                <a:path w="89" h="605" extrusionOk="0">
                  <a:moveTo>
                    <a:pt x="58" y="1"/>
                  </a:moveTo>
                  <a:cubicBezTo>
                    <a:pt x="31" y="205"/>
                    <a:pt x="0" y="407"/>
                    <a:pt x="0" y="582"/>
                  </a:cubicBezTo>
                  <a:cubicBezTo>
                    <a:pt x="0" y="597"/>
                    <a:pt x="8" y="604"/>
                    <a:pt x="15" y="604"/>
                  </a:cubicBezTo>
                  <a:cubicBezTo>
                    <a:pt x="23" y="604"/>
                    <a:pt x="31" y="597"/>
                    <a:pt x="31" y="582"/>
                  </a:cubicBezTo>
                  <a:cubicBezTo>
                    <a:pt x="58" y="407"/>
                    <a:pt x="58" y="205"/>
                    <a:pt x="89" y="31"/>
                  </a:cubicBezTo>
                  <a:cubicBezTo>
                    <a:pt x="89" y="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7610288" y="3810092"/>
              <a:ext cx="5690" cy="28549"/>
            </a:xfrm>
            <a:custGeom>
              <a:avLst/>
              <a:gdLst/>
              <a:ahLst/>
              <a:cxnLst/>
              <a:rect l="l" t="t" r="r" b="b"/>
              <a:pathLst>
                <a:path w="117" h="587" extrusionOk="0">
                  <a:moveTo>
                    <a:pt x="99" y="1"/>
                  </a:moveTo>
                  <a:cubicBezTo>
                    <a:pt x="88" y="1"/>
                    <a:pt x="74" y="8"/>
                    <a:pt x="59" y="24"/>
                  </a:cubicBezTo>
                  <a:cubicBezTo>
                    <a:pt x="31" y="198"/>
                    <a:pt x="1" y="372"/>
                    <a:pt x="31" y="547"/>
                  </a:cubicBezTo>
                  <a:cubicBezTo>
                    <a:pt x="31" y="566"/>
                    <a:pt x="45" y="587"/>
                    <a:pt x="53" y="587"/>
                  </a:cubicBezTo>
                  <a:cubicBezTo>
                    <a:pt x="56" y="587"/>
                    <a:pt x="59" y="583"/>
                    <a:pt x="59" y="574"/>
                  </a:cubicBezTo>
                  <a:cubicBezTo>
                    <a:pt x="59" y="372"/>
                    <a:pt x="89" y="198"/>
                    <a:pt x="117" y="24"/>
                  </a:cubicBezTo>
                  <a:cubicBezTo>
                    <a:pt x="117" y="8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7617437" y="3807709"/>
              <a:ext cx="4183" cy="27187"/>
            </a:xfrm>
            <a:custGeom>
              <a:avLst/>
              <a:gdLst/>
              <a:ahLst/>
              <a:cxnLst/>
              <a:rect l="l" t="t" r="r" b="b"/>
              <a:pathLst>
                <a:path w="86" h="559" extrusionOk="0">
                  <a:moveTo>
                    <a:pt x="65" y="1"/>
                  </a:moveTo>
                  <a:cubicBezTo>
                    <a:pt x="61" y="1"/>
                    <a:pt x="58" y="4"/>
                    <a:pt x="58" y="14"/>
                  </a:cubicBezTo>
                  <a:cubicBezTo>
                    <a:pt x="0" y="189"/>
                    <a:pt x="0" y="363"/>
                    <a:pt x="0" y="537"/>
                  </a:cubicBezTo>
                  <a:cubicBezTo>
                    <a:pt x="0" y="551"/>
                    <a:pt x="7" y="558"/>
                    <a:pt x="14" y="558"/>
                  </a:cubicBezTo>
                  <a:cubicBezTo>
                    <a:pt x="21" y="558"/>
                    <a:pt x="28" y="551"/>
                    <a:pt x="28" y="537"/>
                  </a:cubicBezTo>
                  <a:cubicBezTo>
                    <a:pt x="58" y="363"/>
                    <a:pt x="86" y="189"/>
                    <a:pt x="86" y="14"/>
                  </a:cubicBezTo>
                  <a:cubicBezTo>
                    <a:pt x="86" y="1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1"/>
            <p:cNvSpPr/>
            <p:nvPr/>
          </p:nvSpPr>
          <p:spPr>
            <a:xfrm>
              <a:off x="7620258" y="3803478"/>
              <a:ext cx="7052" cy="30008"/>
            </a:xfrm>
            <a:custGeom>
              <a:avLst/>
              <a:gdLst/>
              <a:ahLst/>
              <a:cxnLst/>
              <a:rect l="l" t="t" r="r" b="b"/>
              <a:pathLst>
                <a:path w="145" h="617" extrusionOk="0">
                  <a:moveTo>
                    <a:pt x="115" y="1"/>
                  </a:moveTo>
                  <a:cubicBezTo>
                    <a:pt x="106" y="1"/>
                    <a:pt x="96" y="4"/>
                    <a:pt x="86" y="13"/>
                  </a:cubicBezTo>
                  <a:cubicBezTo>
                    <a:pt x="28" y="218"/>
                    <a:pt x="0" y="420"/>
                    <a:pt x="28" y="594"/>
                  </a:cubicBezTo>
                  <a:cubicBezTo>
                    <a:pt x="28" y="609"/>
                    <a:pt x="36" y="617"/>
                    <a:pt x="43" y="617"/>
                  </a:cubicBezTo>
                  <a:cubicBezTo>
                    <a:pt x="51" y="617"/>
                    <a:pt x="58" y="609"/>
                    <a:pt x="58" y="594"/>
                  </a:cubicBezTo>
                  <a:cubicBezTo>
                    <a:pt x="58" y="420"/>
                    <a:pt x="86" y="218"/>
                    <a:pt x="144" y="13"/>
                  </a:cubicBezTo>
                  <a:cubicBezTo>
                    <a:pt x="144" y="13"/>
                    <a:pt x="132" y="1"/>
                    <a:pt x="1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7625900" y="3802748"/>
              <a:ext cx="5690" cy="29327"/>
            </a:xfrm>
            <a:custGeom>
              <a:avLst/>
              <a:gdLst/>
              <a:ahLst/>
              <a:cxnLst/>
              <a:rect l="l" t="t" r="r" b="b"/>
              <a:pathLst>
                <a:path w="117" h="603" extrusionOk="0">
                  <a:moveTo>
                    <a:pt x="58" y="0"/>
                  </a:moveTo>
                  <a:cubicBezTo>
                    <a:pt x="0" y="202"/>
                    <a:pt x="0" y="377"/>
                    <a:pt x="0" y="581"/>
                  </a:cubicBezTo>
                  <a:cubicBezTo>
                    <a:pt x="0" y="595"/>
                    <a:pt x="7" y="602"/>
                    <a:pt x="14" y="602"/>
                  </a:cubicBezTo>
                  <a:cubicBezTo>
                    <a:pt x="21" y="602"/>
                    <a:pt x="28" y="595"/>
                    <a:pt x="28" y="581"/>
                  </a:cubicBezTo>
                  <a:cubicBezTo>
                    <a:pt x="58" y="407"/>
                    <a:pt x="58" y="202"/>
                    <a:pt x="86" y="28"/>
                  </a:cubicBezTo>
                  <a:cubicBezTo>
                    <a:pt x="117" y="0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7631542" y="3800268"/>
              <a:ext cx="5690" cy="26117"/>
            </a:xfrm>
            <a:custGeom>
              <a:avLst/>
              <a:gdLst/>
              <a:ahLst/>
              <a:cxnLst/>
              <a:rect l="l" t="t" r="r" b="b"/>
              <a:pathLst>
                <a:path w="117" h="537" extrusionOk="0">
                  <a:moveTo>
                    <a:pt x="102" y="0"/>
                  </a:moveTo>
                  <a:cubicBezTo>
                    <a:pt x="94" y="0"/>
                    <a:pt x="87" y="7"/>
                    <a:pt x="87" y="21"/>
                  </a:cubicBezTo>
                  <a:cubicBezTo>
                    <a:pt x="28" y="167"/>
                    <a:pt x="1" y="342"/>
                    <a:pt x="1" y="516"/>
                  </a:cubicBezTo>
                  <a:cubicBezTo>
                    <a:pt x="1" y="530"/>
                    <a:pt x="8" y="537"/>
                    <a:pt x="18" y="537"/>
                  </a:cubicBezTo>
                  <a:cubicBezTo>
                    <a:pt x="29" y="537"/>
                    <a:pt x="44" y="530"/>
                    <a:pt x="59" y="516"/>
                  </a:cubicBezTo>
                  <a:cubicBezTo>
                    <a:pt x="59" y="370"/>
                    <a:pt x="87" y="195"/>
                    <a:pt x="117" y="21"/>
                  </a:cubicBezTo>
                  <a:cubicBezTo>
                    <a:pt x="117" y="7"/>
                    <a:pt x="109" y="0"/>
                    <a:pt x="10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7635724" y="3794578"/>
              <a:ext cx="5690" cy="27625"/>
            </a:xfrm>
            <a:custGeom>
              <a:avLst/>
              <a:gdLst/>
              <a:ahLst/>
              <a:cxnLst/>
              <a:rect l="l" t="t" r="r" b="b"/>
              <a:pathLst>
                <a:path w="117" h="568" extrusionOk="0">
                  <a:moveTo>
                    <a:pt x="103" y="1"/>
                  </a:moveTo>
                  <a:cubicBezTo>
                    <a:pt x="96" y="1"/>
                    <a:pt x="89" y="8"/>
                    <a:pt x="89" y="22"/>
                  </a:cubicBezTo>
                  <a:lnTo>
                    <a:pt x="1" y="545"/>
                  </a:lnTo>
                  <a:cubicBezTo>
                    <a:pt x="1" y="560"/>
                    <a:pt x="15" y="567"/>
                    <a:pt x="30" y="567"/>
                  </a:cubicBezTo>
                  <a:cubicBezTo>
                    <a:pt x="44" y="567"/>
                    <a:pt x="59" y="560"/>
                    <a:pt x="59" y="545"/>
                  </a:cubicBezTo>
                  <a:cubicBezTo>
                    <a:pt x="89" y="370"/>
                    <a:pt x="117" y="196"/>
                    <a:pt x="117" y="22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7644187" y="3789374"/>
              <a:ext cx="4377" cy="28111"/>
            </a:xfrm>
            <a:custGeom>
              <a:avLst/>
              <a:gdLst/>
              <a:ahLst/>
              <a:cxnLst/>
              <a:rect l="l" t="t" r="r" b="b"/>
              <a:pathLst>
                <a:path w="90" h="578" extrusionOk="0">
                  <a:moveTo>
                    <a:pt x="67" y="0"/>
                  </a:moveTo>
                  <a:cubicBezTo>
                    <a:pt x="62" y="0"/>
                    <a:pt x="59" y="3"/>
                    <a:pt x="59" y="13"/>
                  </a:cubicBezTo>
                  <a:cubicBezTo>
                    <a:pt x="1" y="187"/>
                    <a:pt x="1" y="361"/>
                    <a:pt x="1" y="536"/>
                  </a:cubicBezTo>
                  <a:cubicBezTo>
                    <a:pt x="1" y="557"/>
                    <a:pt x="16" y="577"/>
                    <a:pt x="25" y="577"/>
                  </a:cubicBezTo>
                  <a:cubicBezTo>
                    <a:pt x="29" y="577"/>
                    <a:pt x="31" y="574"/>
                    <a:pt x="31" y="566"/>
                  </a:cubicBezTo>
                  <a:cubicBezTo>
                    <a:pt x="59" y="391"/>
                    <a:pt x="59" y="187"/>
                    <a:pt x="89" y="13"/>
                  </a:cubicBezTo>
                  <a:cubicBezTo>
                    <a:pt x="89" y="13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1"/>
            <p:cNvSpPr/>
            <p:nvPr/>
          </p:nvSpPr>
          <p:spPr>
            <a:xfrm>
              <a:off x="7647056" y="3788936"/>
              <a:ext cx="4329" cy="24804"/>
            </a:xfrm>
            <a:custGeom>
              <a:avLst/>
              <a:gdLst/>
              <a:ahLst/>
              <a:cxnLst/>
              <a:rect l="l" t="t" r="r" b="b"/>
              <a:pathLst>
                <a:path w="89" h="510" extrusionOk="0">
                  <a:moveTo>
                    <a:pt x="73" y="1"/>
                  </a:moveTo>
                  <a:cubicBezTo>
                    <a:pt x="66" y="1"/>
                    <a:pt x="58" y="8"/>
                    <a:pt x="58" y="22"/>
                  </a:cubicBezTo>
                  <a:cubicBezTo>
                    <a:pt x="30" y="196"/>
                    <a:pt x="0" y="342"/>
                    <a:pt x="0" y="486"/>
                  </a:cubicBezTo>
                  <a:cubicBezTo>
                    <a:pt x="0" y="502"/>
                    <a:pt x="8" y="509"/>
                    <a:pt x="19" y="509"/>
                  </a:cubicBezTo>
                  <a:cubicBezTo>
                    <a:pt x="30" y="509"/>
                    <a:pt x="44" y="502"/>
                    <a:pt x="58" y="486"/>
                  </a:cubicBezTo>
                  <a:cubicBezTo>
                    <a:pt x="58" y="342"/>
                    <a:pt x="88" y="196"/>
                    <a:pt x="88" y="22"/>
                  </a:cubicBezTo>
                  <a:cubicBezTo>
                    <a:pt x="88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1"/>
            <p:cNvSpPr/>
            <p:nvPr/>
          </p:nvSpPr>
          <p:spPr>
            <a:xfrm>
              <a:off x="7649877" y="3790346"/>
              <a:ext cx="5690" cy="23393"/>
            </a:xfrm>
            <a:custGeom>
              <a:avLst/>
              <a:gdLst/>
              <a:ahLst/>
              <a:cxnLst/>
              <a:rect l="l" t="t" r="r" b="b"/>
              <a:pathLst>
                <a:path w="117" h="481" extrusionOk="0">
                  <a:moveTo>
                    <a:pt x="87" y="0"/>
                  </a:moveTo>
                  <a:cubicBezTo>
                    <a:pt x="73" y="0"/>
                    <a:pt x="58" y="8"/>
                    <a:pt x="58" y="23"/>
                  </a:cubicBezTo>
                  <a:cubicBezTo>
                    <a:pt x="30" y="167"/>
                    <a:pt x="30" y="313"/>
                    <a:pt x="0" y="457"/>
                  </a:cubicBezTo>
                  <a:cubicBezTo>
                    <a:pt x="0" y="473"/>
                    <a:pt x="15" y="480"/>
                    <a:pt x="29" y="480"/>
                  </a:cubicBezTo>
                  <a:cubicBezTo>
                    <a:pt x="44" y="480"/>
                    <a:pt x="58" y="473"/>
                    <a:pt x="58" y="457"/>
                  </a:cubicBezTo>
                  <a:cubicBezTo>
                    <a:pt x="88" y="313"/>
                    <a:pt x="88" y="167"/>
                    <a:pt x="116" y="23"/>
                  </a:cubicBezTo>
                  <a:cubicBezTo>
                    <a:pt x="116" y="8"/>
                    <a:pt x="102" y="0"/>
                    <a:pt x="8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1"/>
            <p:cNvSpPr/>
            <p:nvPr/>
          </p:nvSpPr>
          <p:spPr>
            <a:xfrm>
              <a:off x="7655519" y="3794578"/>
              <a:ext cx="2869" cy="13861"/>
            </a:xfrm>
            <a:custGeom>
              <a:avLst/>
              <a:gdLst/>
              <a:ahLst/>
              <a:cxnLst/>
              <a:rect l="l" t="t" r="r" b="b"/>
              <a:pathLst>
                <a:path w="59" h="285" extrusionOk="0">
                  <a:moveTo>
                    <a:pt x="45" y="1"/>
                  </a:moveTo>
                  <a:cubicBezTo>
                    <a:pt x="38" y="1"/>
                    <a:pt x="31" y="8"/>
                    <a:pt x="31" y="22"/>
                  </a:cubicBezTo>
                  <a:cubicBezTo>
                    <a:pt x="31" y="110"/>
                    <a:pt x="0" y="196"/>
                    <a:pt x="0" y="284"/>
                  </a:cubicBezTo>
                  <a:lnTo>
                    <a:pt x="31" y="284"/>
                  </a:lnTo>
                  <a:cubicBezTo>
                    <a:pt x="58" y="196"/>
                    <a:pt x="58" y="110"/>
                    <a:pt x="58" y="22"/>
                  </a:cubicBezTo>
                  <a:cubicBezTo>
                    <a:pt x="58" y="8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1"/>
            <p:cNvSpPr/>
            <p:nvPr/>
          </p:nvSpPr>
          <p:spPr>
            <a:xfrm>
              <a:off x="7594822" y="3821862"/>
              <a:ext cx="2869" cy="25777"/>
            </a:xfrm>
            <a:custGeom>
              <a:avLst/>
              <a:gdLst/>
              <a:ahLst/>
              <a:cxnLst/>
              <a:rect l="l" t="t" r="r" b="b"/>
              <a:pathLst>
                <a:path w="59" h="530" extrusionOk="0">
                  <a:moveTo>
                    <a:pt x="36" y="1"/>
                  </a:moveTo>
                  <a:cubicBezTo>
                    <a:pt x="31" y="1"/>
                    <a:pt x="28" y="4"/>
                    <a:pt x="28" y="14"/>
                  </a:cubicBezTo>
                  <a:cubicBezTo>
                    <a:pt x="0" y="72"/>
                    <a:pt x="0" y="158"/>
                    <a:pt x="0" y="216"/>
                  </a:cubicBezTo>
                  <a:cubicBezTo>
                    <a:pt x="0" y="332"/>
                    <a:pt x="0" y="421"/>
                    <a:pt x="28" y="507"/>
                  </a:cubicBezTo>
                  <a:cubicBezTo>
                    <a:pt x="28" y="522"/>
                    <a:pt x="36" y="529"/>
                    <a:pt x="43" y="529"/>
                  </a:cubicBezTo>
                  <a:cubicBezTo>
                    <a:pt x="51" y="529"/>
                    <a:pt x="58" y="522"/>
                    <a:pt x="58" y="507"/>
                  </a:cubicBezTo>
                  <a:lnTo>
                    <a:pt x="58" y="305"/>
                  </a:lnTo>
                  <a:cubicBezTo>
                    <a:pt x="58" y="216"/>
                    <a:pt x="0" y="72"/>
                    <a:pt x="58" y="14"/>
                  </a:cubicBezTo>
                  <a:cubicBezTo>
                    <a:pt x="58" y="14"/>
                    <a:pt x="45" y="1"/>
                    <a:pt x="3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7565057" y="3843650"/>
              <a:ext cx="2869" cy="11040"/>
            </a:xfrm>
            <a:custGeom>
              <a:avLst/>
              <a:gdLst/>
              <a:ahLst/>
              <a:cxnLst/>
              <a:rect l="l" t="t" r="r" b="b"/>
              <a:pathLst>
                <a:path w="59" h="227" extrusionOk="0">
                  <a:moveTo>
                    <a:pt x="1" y="1"/>
                  </a:moveTo>
                  <a:cubicBezTo>
                    <a:pt x="1" y="89"/>
                    <a:pt x="1" y="147"/>
                    <a:pt x="31" y="205"/>
                  </a:cubicBezTo>
                  <a:cubicBezTo>
                    <a:pt x="31" y="219"/>
                    <a:pt x="38" y="226"/>
                    <a:pt x="45" y="226"/>
                  </a:cubicBezTo>
                  <a:cubicBezTo>
                    <a:pt x="52" y="226"/>
                    <a:pt x="59" y="219"/>
                    <a:pt x="59" y="205"/>
                  </a:cubicBezTo>
                  <a:cubicBezTo>
                    <a:pt x="31" y="147"/>
                    <a:pt x="31" y="89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1"/>
            <p:cNvSpPr/>
            <p:nvPr/>
          </p:nvSpPr>
          <p:spPr>
            <a:xfrm>
              <a:off x="7569386" y="3841219"/>
              <a:ext cx="2869" cy="16293"/>
            </a:xfrm>
            <a:custGeom>
              <a:avLst/>
              <a:gdLst/>
              <a:ahLst/>
              <a:cxnLst/>
              <a:rect l="l" t="t" r="r" b="b"/>
              <a:pathLst>
                <a:path w="59" h="335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lnTo>
                    <a:pt x="0" y="313"/>
                  </a:lnTo>
                  <a:cubicBezTo>
                    <a:pt x="0" y="327"/>
                    <a:pt x="15" y="334"/>
                    <a:pt x="29" y="334"/>
                  </a:cubicBezTo>
                  <a:cubicBezTo>
                    <a:pt x="44" y="334"/>
                    <a:pt x="58" y="327"/>
                    <a:pt x="58" y="313"/>
                  </a:cubicBezTo>
                  <a:cubicBezTo>
                    <a:pt x="28" y="197"/>
                    <a:pt x="28" y="109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>
              <a:off x="7573568" y="3839468"/>
              <a:ext cx="1508" cy="24658"/>
            </a:xfrm>
            <a:custGeom>
              <a:avLst/>
              <a:gdLst/>
              <a:ahLst/>
              <a:cxnLst/>
              <a:rect l="l" t="t" r="r" b="b"/>
              <a:pathLst>
                <a:path w="31" h="507" extrusionOk="0">
                  <a:moveTo>
                    <a:pt x="0" y="1"/>
                  </a:moveTo>
                  <a:lnTo>
                    <a:pt x="0" y="493"/>
                  </a:lnTo>
                  <a:cubicBezTo>
                    <a:pt x="0" y="503"/>
                    <a:pt x="3" y="507"/>
                    <a:pt x="8" y="507"/>
                  </a:cubicBezTo>
                  <a:cubicBezTo>
                    <a:pt x="17" y="507"/>
                    <a:pt x="30" y="493"/>
                    <a:pt x="30" y="493"/>
                  </a:cubicBezTo>
                  <a:lnTo>
                    <a:pt x="30" y="29"/>
                  </a:lnTo>
                  <a:cubicBezTo>
                    <a:pt x="3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>
              <a:off x="7579210" y="3845109"/>
              <a:ext cx="1508" cy="22664"/>
            </a:xfrm>
            <a:custGeom>
              <a:avLst/>
              <a:gdLst/>
              <a:ahLst/>
              <a:cxnLst/>
              <a:rect l="l" t="t" r="r" b="b"/>
              <a:pathLst>
                <a:path w="31" h="466" extrusionOk="0">
                  <a:moveTo>
                    <a:pt x="0" y="1"/>
                  </a:moveTo>
                  <a:lnTo>
                    <a:pt x="0" y="466"/>
                  </a:lnTo>
                  <a:lnTo>
                    <a:pt x="31" y="466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1"/>
            <p:cNvSpPr/>
            <p:nvPr/>
          </p:nvSpPr>
          <p:spPr>
            <a:xfrm>
              <a:off x="7583490" y="3851140"/>
              <a:ext cx="2140" cy="23296"/>
            </a:xfrm>
            <a:custGeom>
              <a:avLst/>
              <a:gdLst/>
              <a:ahLst/>
              <a:cxnLst/>
              <a:rect l="l" t="t" r="r" b="b"/>
              <a:pathLst>
                <a:path w="44" h="479" extrusionOk="0">
                  <a:moveTo>
                    <a:pt x="25" y="0"/>
                  </a:moveTo>
                  <a:cubicBezTo>
                    <a:pt x="22" y="0"/>
                    <a:pt x="15" y="7"/>
                    <a:pt x="1" y="21"/>
                  </a:cubicBezTo>
                  <a:lnTo>
                    <a:pt x="1" y="458"/>
                  </a:lnTo>
                  <a:cubicBezTo>
                    <a:pt x="1" y="472"/>
                    <a:pt x="15" y="479"/>
                    <a:pt x="26" y="479"/>
                  </a:cubicBezTo>
                  <a:cubicBezTo>
                    <a:pt x="37" y="479"/>
                    <a:pt x="44" y="472"/>
                    <a:pt x="29" y="458"/>
                  </a:cubicBezTo>
                  <a:lnTo>
                    <a:pt x="29" y="21"/>
                  </a:lnTo>
                  <a:cubicBezTo>
                    <a:pt x="29" y="7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7587673" y="3856441"/>
              <a:ext cx="2869" cy="26506"/>
            </a:xfrm>
            <a:custGeom>
              <a:avLst/>
              <a:gdLst/>
              <a:ahLst/>
              <a:cxnLst/>
              <a:rect l="l" t="t" r="r" b="b"/>
              <a:pathLst>
                <a:path w="59" h="545" extrusionOk="0">
                  <a:moveTo>
                    <a:pt x="31" y="0"/>
                  </a:moveTo>
                  <a:cubicBezTo>
                    <a:pt x="31" y="175"/>
                    <a:pt x="1" y="349"/>
                    <a:pt x="31" y="523"/>
                  </a:cubicBezTo>
                  <a:cubicBezTo>
                    <a:pt x="31" y="537"/>
                    <a:pt x="38" y="544"/>
                    <a:pt x="45" y="544"/>
                  </a:cubicBezTo>
                  <a:cubicBezTo>
                    <a:pt x="52" y="544"/>
                    <a:pt x="59" y="537"/>
                    <a:pt x="59" y="523"/>
                  </a:cubicBezTo>
                  <a:lnTo>
                    <a:pt x="59" y="28"/>
                  </a:lnTo>
                  <a:cubicBezTo>
                    <a:pt x="59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7591953" y="3866655"/>
              <a:ext cx="2918" cy="23393"/>
            </a:xfrm>
            <a:custGeom>
              <a:avLst/>
              <a:gdLst/>
              <a:ahLst/>
              <a:cxnLst/>
              <a:rect l="l" t="t" r="r" b="b"/>
              <a:pathLst>
                <a:path w="60" h="481" extrusionOk="0">
                  <a:moveTo>
                    <a:pt x="44" y="0"/>
                  </a:moveTo>
                  <a:cubicBezTo>
                    <a:pt x="36" y="0"/>
                    <a:pt x="29" y="8"/>
                    <a:pt x="29" y="23"/>
                  </a:cubicBezTo>
                  <a:cubicBezTo>
                    <a:pt x="1" y="167"/>
                    <a:pt x="1" y="313"/>
                    <a:pt x="1" y="457"/>
                  </a:cubicBezTo>
                  <a:cubicBezTo>
                    <a:pt x="1" y="473"/>
                    <a:pt x="16" y="480"/>
                    <a:pt x="30" y="480"/>
                  </a:cubicBezTo>
                  <a:cubicBezTo>
                    <a:pt x="45" y="480"/>
                    <a:pt x="59" y="473"/>
                    <a:pt x="59" y="457"/>
                  </a:cubicBezTo>
                  <a:lnTo>
                    <a:pt x="59" y="23"/>
                  </a:lnTo>
                  <a:cubicBezTo>
                    <a:pt x="59" y="8"/>
                    <a:pt x="52" y="0"/>
                    <a:pt x="4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7596184" y="3876576"/>
              <a:ext cx="2869" cy="24755"/>
            </a:xfrm>
            <a:custGeom>
              <a:avLst/>
              <a:gdLst/>
              <a:ahLst/>
              <a:cxnLst/>
              <a:rect l="l" t="t" r="r" b="b"/>
              <a:pathLst>
                <a:path w="59" h="509" extrusionOk="0">
                  <a:moveTo>
                    <a:pt x="44" y="0"/>
                  </a:moveTo>
                  <a:cubicBezTo>
                    <a:pt x="37" y="0"/>
                    <a:pt x="30" y="7"/>
                    <a:pt x="30" y="21"/>
                  </a:cubicBezTo>
                  <a:cubicBezTo>
                    <a:pt x="0" y="167"/>
                    <a:pt x="0" y="342"/>
                    <a:pt x="30" y="486"/>
                  </a:cubicBezTo>
                  <a:cubicBezTo>
                    <a:pt x="30" y="501"/>
                    <a:pt x="37" y="509"/>
                    <a:pt x="44" y="509"/>
                  </a:cubicBezTo>
                  <a:cubicBezTo>
                    <a:pt x="51" y="509"/>
                    <a:pt x="58" y="501"/>
                    <a:pt x="58" y="486"/>
                  </a:cubicBezTo>
                  <a:lnTo>
                    <a:pt x="58" y="21"/>
                  </a:lnTo>
                  <a:cubicBezTo>
                    <a:pt x="58" y="7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7601826" y="3883580"/>
              <a:ext cx="1508" cy="21983"/>
            </a:xfrm>
            <a:custGeom>
              <a:avLst/>
              <a:gdLst/>
              <a:ahLst/>
              <a:cxnLst/>
              <a:rect l="l" t="t" r="r" b="b"/>
              <a:pathLst>
                <a:path w="31" h="452" extrusionOk="0">
                  <a:moveTo>
                    <a:pt x="15" y="1"/>
                  </a:moveTo>
                  <a:cubicBezTo>
                    <a:pt x="8" y="1"/>
                    <a:pt x="0" y="8"/>
                    <a:pt x="0" y="23"/>
                  </a:cubicBezTo>
                  <a:lnTo>
                    <a:pt x="0" y="430"/>
                  </a:lnTo>
                  <a:cubicBezTo>
                    <a:pt x="0" y="444"/>
                    <a:pt x="8" y="451"/>
                    <a:pt x="15" y="451"/>
                  </a:cubicBezTo>
                  <a:cubicBezTo>
                    <a:pt x="23" y="451"/>
                    <a:pt x="30" y="444"/>
                    <a:pt x="30" y="430"/>
                  </a:cubicBezTo>
                  <a:lnTo>
                    <a:pt x="30" y="23"/>
                  </a:lnTo>
                  <a:cubicBezTo>
                    <a:pt x="30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7606105" y="3891702"/>
              <a:ext cx="2869" cy="22323"/>
            </a:xfrm>
            <a:custGeom>
              <a:avLst/>
              <a:gdLst/>
              <a:ahLst/>
              <a:cxnLst/>
              <a:rect l="l" t="t" r="r" b="b"/>
              <a:pathLst>
                <a:path w="59" h="459" extrusionOk="0">
                  <a:moveTo>
                    <a:pt x="1" y="1"/>
                  </a:moveTo>
                  <a:lnTo>
                    <a:pt x="1" y="438"/>
                  </a:lnTo>
                  <a:cubicBezTo>
                    <a:pt x="1" y="451"/>
                    <a:pt x="8" y="458"/>
                    <a:pt x="15" y="458"/>
                  </a:cubicBezTo>
                  <a:cubicBezTo>
                    <a:pt x="21" y="458"/>
                    <a:pt x="28" y="451"/>
                    <a:pt x="28" y="438"/>
                  </a:cubicBezTo>
                  <a:cubicBezTo>
                    <a:pt x="28" y="291"/>
                    <a:pt x="59" y="147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7608926" y="3896760"/>
              <a:ext cx="2869" cy="24366"/>
            </a:xfrm>
            <a:custGeom>
              <a:avLst/>
              <a:gdLst/>
              <a:ahLst/>
              <a:cxnLst/>
              <a:rect l="l" t="t" r="r" b="b"/>
              <a:pathLst>
                <a:path w="59" h="501" extrusionOk="0">
                  <a:moveTo>
                    <a:pt x="8" y="0"/>
                  </a:moveTo>
                  <a:cubicBezTo>
                    <a:pt x="4" y="0"/>
                    <a:pt x="1" y="3"/>
                    <a:pt x="1" y="13"/>
                  </a:cubicBezTo>
                  <a:lnTo>
                    <a:pt x="1" y="478"/>
                  </a:lnTo>
                  <a:cubicBezTo>
                    <a:pt x="1" y="493"/>
                    <a:pt x="8" y="500"/>
                    <a:pt x="15" y="500"/>
                  </a:cubicBezTo>
                  <a:cubicBezTo>
                    <a:pt x="22" y="500"/>
                    <a:pt x="29" y="493"/>
                    <a:pt x="29" y="478"/>
                  </a:cubicBezTo>
                  <a:cubicBezTo>
                    <a:pt x="59" y="334"/>
                    <a:pt x="29" y="187"/>
                    <a:pt x="29" y="13"/>
                  </a:cubicBezTo>
                  <a:cubicBezTo>
                    <a:pt x="29" y="13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7613109" y="3908043"/>
              <a:ext cx="2869" cy="21545"/>
            </a:xfrm>
            <a:custGeom>
              <a:avLst/>
              <a:gdLst/>
              <a:ahLst/>
              <a:cxnLst/>
              <a:rect l="l" t="t" r="r" b="b"/>
              <a:pathLst>
                <a:path w="59" h="443" extrusionOk="0">
                  <a:moveTo>
                    <a:pt x="9" y="1"/>
                  </a:moveTo>
                  <a:cubicBezTo>
                    <a:pt x="4" y="1"/>
                    <a:pt x="1" y="4"/>
                    <a:pt x="1" y="13"/>
                  </a:cubicBezTo>
                  <a:cubicBezTo>
                    <a:pt x="1" y="160"/>
                    <a:pt x="1" y="304"/>
                    <a:pt x="31" y="420"/>
                  </a:cubicBezTo>
                  <a:cubicBezTo>
                    <a:pt x="31" y="435"/>
                    <a:pt x="38" y="443"/>
                    <a:pt x="45" y="443"/>
                  </a:cubicBezTo>
                  <a:cubicBezTo>
                    <a:pt x="52" y="443"/>
                    <a:pt x="59" y="435"/>
                    <a:pt x="59" y="420"/>
                  </a:cubicBezTo>
                  <a:cubicBezTo>
                    <a:pt x="59" y="276"/>
                    <a:pt x="31" y="160"/>
                    <a:pt x="31" y="13"/>
                  </a:cubicBezTo>
                  <a:cubicBezTo>
                    <a:pt x="31" y="13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7615930" y="3916117"/>
              <a:ext cx="2869" cy="21934"/>
            </a:xfrm>
            <a:custGeom>
              <a:avLst/>
              <a:gdLst/>
              <a:ahLst/>
              <a:cxnLst/>
              <a:rect l="l" t="t" r="r" b="b"/>
              <a:pathLst>
                <a:path w="59" h="451" extrusionOk="0">
                  <a:moveTo>
                    <a:pt x="16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1" y="168"/>
                    <a:pt x="31" y="284"/>
                    <a:pt x="31" y="428"/>
                  </a:cubicBezTo>
                  <a:cubicBezTo>
                    <a:pt x="31" y="443"/>
                    <a:pt x="38" y="451"/>
                    <a:pt x="45" y="451"/>
                  </a:cubicBezTo>
                  <a:cubicBezTo>
                    <a:pt x="52" y="451"/>
                    <a:pt x="59" y="443"/>
                    <a:pt x="59" y="428"/>
                  </a:cubicBezTo>
                  <a:cubicBezTo>
                    <a:pt x="59" y="284"/>
                    <a:pt x="59" y="168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7620258" y="3927838"/>
              <a:ext cx="2869" cy="14445"/>
            </a:xfrm>
            <a:custGeom>
              <a:avLst/>
              <a:gdLst/>
              <a:ahLst/>
              <a:cxnLst/>
              <a:rect l="l" t="t" r="r" b="b"/>
              <a:pathLst>
                <a:path w="59" h="297" extrusionOk="0">
                  <a:moveTo>
                    <a:pt x="21" y="1"/>
                  </a:moveTo>
                  <a:cubicBezTo>
                    <a:pt x="13" y="1"/>
                    <a:pt x="0" y="13"/>
                    <a:pt x="0" y="13"/>
                  </a:cubicBezTo>
                  <a:cubicBezTo>
                    <a:pt x="28" y="101"/>
                    <a:pt x="28" y="187"/>
                    <a:pt x="28" y="276"/>
                  </a:cubicBezTo>
                  <a:cubicBezTo>
                    <a:pt x="28" y="290"/>
                    <a:pt x="36" y="297"/>
                    <a:pt x="43" y="297"/>
                  </a:cubicBezTo>
                  <a:cubicBezTo>
                    <a:pt x="51" y="297"/>
                    <a:pt x="58" y="290"/>
                    <a:pt x="58" y="276"/>
                  </a:cubicBezTo>
                  <a:cubicBezTo>
                    <a:pt x="58" y="187"/>
                    <a:pt x="58" y="101"/>
                    <a:pt x="28" y="13"/>
                  </a:cubicBezTo>
                  <a:cubicBezTo>
                    <a:pt x="28" y="4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7623079" y="3938732"/>
              <a:ext cx="2869" cy="13472"/>
            </a:xfrm>
            <a:custGeom>
              <a:avLst/>
              <a:gdLst/>
              <a:ahLst/>
              <a:cxnLst/>
              <a:rect l="l" t="t" r="r" b="b"/>
              <a:pathLst>
                <a:path w="59" h="277" extrusionOk="0">
                  <a:moveTo>
                    <a:pt x="29" y="1"/>
                  </a:moveTo>
                  <a:cubicBezTo>
                    <a:pt x="15" y="1"/>
                    <a:pt x="0" y="7"/>
                    <a:pt x="0" y="21"/>
                  </a:cubicBezTo>
                  <a:cubicBezTo>
                    <a:pt x="0" y="80"/>
                    <a:pt x="0" y="168"/>
                    <a:pt x="28" y="254"/>
                  </a:cubicBezTo>
                  <a:cubicBezTo>
                    <a:pt x="28" y="269"/>
                    <a:pt x="36" y="277"/>
                    <a:pt x="43" y="277"/>
                  </a:cubicBezTo>
                  <a:cubicBezTo>
                    <a:pt x="51" y="277"/>
                    <a:pt x="58" y="269"/>
                    <a:pt x="58" y="254"/>
                  </a:cubicBezTo>
                  <a:cubicBezTo>
                    <a:pt x="58" y="168"/>
                    <a:pt x="28" y="80"/>
                    <a:pt x="58" y="21"/>
                  </a:cubicBezTo>
                  <a:cubicBezTo>
                    <a:pt x="58" y="7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7627262" y="3951426"/>
              <a:ext cx="1508" cy="6809"/>
            </a:xfrm>
            <a:custGeom>
              <a:avLst/>
              <a:gdLst/>
              <a:ahLst/>
              <a:cxnLst/>
              <a:rect l="l" t="t" r="r" b="b"/>
              <a:pathLst>
                <a:path w="31" h="140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0" y="51"/>
                    <a:pt x="0" y="109"/>
                    <a:pt x="30" y="139"/>
                  </a:cubicBezTo>
                  <a:lnTo>
                    <a:pt x="30" y="23"/>
                  </a:lnTo>
                  <a:cubicBezTo>
                    <a:pt x="30" y="8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7630083" y="3954246"/>
              <a:ext cx="2869" cy="10651"/>
            </a:xfrm>
            <a:custGeom>
              <a:avLst/>
              <a:gdLst/>
              <a:ahLst/>
              <a:cxnLst/>
              <a:rect l="l" t="t" r="r" b="b"/>
              <a:pathLst>
                <a:path w="59" h="219" extrusionOk="0">
                  <a:moveTo>
                    <a:pt x="45" y="1"/>
                  </a:moveTo>
                  <a:cubicBezTo>
                    <a:pt x="38" y="1"/>
                    <a:pt x="31" y="8"/>
                    <a:pt x="31" y="23"/>
                  </a:cubicBezTo>
                  <a:cubicBezTo>
                    <a:pt x="31" y="81"/>
                    <a:pt x="0" y="139"/>
                    <a:pt x="31" y="198"/>
                  </a:cubicBezTo>
                  <a:cubicBezTo>
                    <a:pt x="31" y="211"/>
                    <a:pt x="38" y="218"/>
                    <a:pt x="45" y="218"/>
                  </a:cubicBezTo>
                  <a:cubicBezTo>
                    <a:pt x="51" y="218"/>
                    <a:pt x="58" y="211"/>
                    <a:pt x="58" y="198"/>
                  </a:cubicBezTo>
                  <a:lnTo>
                    <a:pt x="58" y="23"/>
                  </a:lnTo>
                  <a:cubicBezTo>
                    <a:pt x="58" y="8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7632903" y="3964168"/>
              <a:ext cx="2869" cy="9532"/>
            </a:xfrm>
            <a:custGeom>
              <a:avLst/>
              <a:gdLst/>
              <a:ahLst/>
              <a:cxnLst/>
              <a:rect l="l" t="t" r="r" b="b"/>
              <a:pathLst>
                <a:path w="59" h="196" extrusionOk="0">
                  <a:moveTo>
                    <a:pt x="45" y="1"/>
                  </a:moveTo>
                  <a:cubicBezTo>
                    <a:pt x="38" y="1"/>
                    <a:pt x="31" y="7"/>
                    <a:pt x="31" y="21"/>
                  </a:cubicBezTo>
                  <a:cubicBezTo>
                    <a:pt x="31" y="80"/>
                    <a:pt x="0" y="138"/>
                    <a:pt x="31" y="196"/>
                  </a:cubicBezTo>
                  <a:lnTo>
                    <a:pt x="59" y="196"/>
                  </a:lnTo>
                  <a:cubicBezTo>
                    <a:pt x="59" y="138"/>
                    <a:pt x="31" y="80"/>
                    <a:pt x="59" y="21"/>
                  </a:cubicBezTo>
                  <a:cubicBezTo>
                    <a:pt x="59" y="7"/>
                    <a:pt x="52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7635724" y="3971220"/>
              <a:ext cx="1508" cy="6809"/>
            </a:xfrm>
            <a:custGeom>
              <a:avLst/>
              <a:gdLst/>
              <a:ahLst/>
              <a:cxnLst/>
              <a:rect l="l" t="t" r="r" b="b"/>
              <a:pathLst>
                <a:path w="31" h="140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lnTo>
                    <a:pt x="1" y="139"/>
                  </a:lnTo>
                  <a:lnTo>
                    <a:pt x="31" y="139"/>
                  </a:lnTo>
                  <a:lnTo>
                    <a:pt x="31" y="23"/>
                  </a:ln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6755378" y="4258750"/>
              <a:ext cx="133989" cy="119107"/>
            </a:xfrm>
            <a:custGeom>
              <a:avLst/>
              <a:gdLst/>
              <a:ahLst/>
              <a:cxnLst/>
              <a:rect l="l" t="t" r="r" b="b"/>
              <a:pathLst>
                <a:path w="2755" h="2449" extrusionOk="0">
                  <a:moveTo>
                    <a:pt x="2719" y="0"/>
                  </a:moveTo>
                  <a:cubicBezTo>
                    <a:pt x="2714" y="0"/>
                    <a:pt x="2708" y="3"/>
                    <a:pt x="2702" y="8"/>
                  </a:cubicBezTo>
                  <a:cubicBezTo>
                    <a:pt x="2209" y="357"/>
                    <a:pt x="1714" y="736"/>
                    <a:pt x="1279" y="1170"/>
                  </a:cubicBezTo>
                  <a:cubicBezTo>
                    <a:pt x="842" y="1549"/>
                    <a:pt x="408" y="1984"/>
                    <a:pt x="29" y="2421"/>
                  </a:cubicBezTo>
                  <a:cubicBezTo>
                    <a:pt x="1" y="2449"/>
                    <a:pt x="29" y="2449"/>
                    <a:pt x="29" y="2449"/>
                  </a:cubicBezTo>
                  <a:cubicBezTo>
                    <a:pt x="466" y="2014"/>
                    <a:pt x="873" y="1577"/>
                    <a:pt x="1307" y="1170"/>
                  </a:cubicBezTo>
                  <a:cubicBezTo>
                    <a:pt x="1772" y="763"/>
                    <a:pt x="2237" y="387"/>
                    <a:pt x="2732" y="38"/>
                  </a:cubicBezTo>
                  <a:cubicBezTo>
                    <a:pt x="2755" y="38"/>
                    <a:pt x="2741" y="0"/>
                    <a:pt x="271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6929152" y="4147522"/>
              <a:ext cx="161128" cy="91872"/>
            </a:xfrm>
            <a:custGeom>
              <a:avLst/>
              <a:gdLst/>
              <a:ahLst/>
              <a:cxnLst/>
              <a:rect l="l" t="t" r="r" b="b"/>
              <a:pathLst>
                <a:path w="3313" h="1889" extrusionOk="0">
                  <a:moveTo>
                    <a:pt x="3255" y="1"/>
                  </a:moveTo>
                  <a:cubicBezTo>
                    <a:pt x="2123" y="552"/>
                    <a:pt x="1047" y="1163"/>
                    <a:pt x="1" y="1860"/>
                  </a:cubicBezTo>
                  <a:lnTo>
                    <a:pt x="1" y="1888"/>
                  </a:lnTo>
                  <a:cubicBezTo>
                    <a:pt x="1077" y="1191"/>
                    <a:pt x="2151" y="582"/>
                    <a:pt x="3285" y="29"/>
                  </a:cubicBezTo>
                  <a:cubicBezTo>
                    <a:pt x="3313" y="29"/>
                    <a:pt x="3285" y="1"/>
                    <a:pt x="325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7114355" y="4073451"/>
              <a:ext cx="93282" cy="55687"/>
            </a:xfrm>
            <a:custGeom>
              <a:avLst/>
              <a:gdLst/>
              <a:ahLst/>
              <a:cxnLst/>
              <a:rect l="l" t="t" r="r" b="b"/>
              <a:pathLst>
                <a:path w="1918" h="1145" extrusionOk="0">
                  <a:moveTo>
                    <a:pt x="1907" y="0"/>
                  </a:moveTo>
                  <a:cubicBezTo>
                    <a:pt x="1903" y="0"/>
                    <a:pt x="1896" y="4"/>
                    <a:pt x="1888" y="13"/>
                  </a:cubicBezTo>
                  <a:cubicBezTo>
                    <a:pt x="1248" y="389"/>
                    <a:pt x="609" y="738"/>
                    <a:pt x="0" y="1145"/>
                  </a:cubicBezTo>
                  <a:cubicBezTo>
                    <a:pt x="639" y="768"/>
                    <a:pt x="1279" y="389"/>
                    <a:pt x="1918" y="41"/>
                  </a:cubicBezTo>
                  <a:cubicBezTo>
                    <a:pt x="1918" y="21"/>
                    <a:pt x="1918" y="0"/>
                    <a:pt x="190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7233025" y="3918208"/>
              <a:ext cx="238846" cy="141771"/>
            </a:xfrm>
            <a:custGeom>
              <a:avLst/>
              <a:gdLst/>
              <a:ahLst/>
              <a:cxnLst/>
              <a:rect l="l" t="t" r="r" b="b"/>
              <a:pathLst>
                <a:path w="4911" h="2915" extrusionOk="0">
                  <a:moveTo>
                    <a:pt x="4896" y="0"/>
                  </a:moveTo>
                  <a:cubicBezTo>
                    <a:pt x="4893" y="0"/>
                    <a:pt x="4888" y="3"/>
                    <a:pt x="4882" y="9"/>
                  </a:cubicBezTo>
                  <a:cubicBezTo>
                    <a:pt x="3255" y="939"/>
                    <a:pt x="1628" y="1896"/>
                    <a:pt x="29" y="2884"/>
                  </a:cubicBezTo>
                  <a:cubicBezTo>
                    <a:pt x="1" y="2884"/>
                    <a:pt x="1" y="2914"/>
                    <a:pt x="29" y="2914"/>
                  </a:cubicBezTo>
                  <a:cubicBezTo>
                    <a:pt x="1656" y="1954"/>
                    <a:pt x="3283" y="1025"/>
                    <a:pt x="4910" y="37"/>
                  </a:cubicBezTo>
                  <a:cubicBezTo>
                    <a:pt x="4910" y="37"/>
                    <a:pt x="4910" y="0"/>
                    <a:pt x="489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7491569" y="3873366"/>
              <a:ext cx="62253" cy="38178"/>
            </a:xfrm>
            <a:custGeom>
              <a:avLst/>
              <a:gdLst/>
              <a:ahLst/>
              <a:cxnLst/>
              <a:rect l="l" t="t" r="r" b="b"/>
              <a:pathLst>
                <a:path w="1280" h="785" extrusionOk="0">
                  <a:moveTo>
                    <a:pt x="1251" y="1"/>
                  </a:moveTo>
                  <a:cubicBezTo>
                    <a:pt x="814" y="261"/>
                    <a:pt x="408" y="524"/>
                    <a:pt x="1" y="756"/>
                  </a:cubicBezTo>
                  <a:lnTo>
                    <a:pt x="1" y="784"/>
                  </a:lnTo>
                  <a:cubicBezTo>
                    <a:pt x="438" y="552"/>
                    <a:pt x="845" y="292"/>
                    <a:pt x="1251" y="59"/>
                  </a:cubicBezTo>
                  <a:cubicBezTo>
                    <a:pt x="1279" y="29"/>
                    <a:pt x="1251" y="1"/>
                    <a:pt x="12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7494390" y="3896614"/>
              <a:ext cx="65074" cy="39005"/>
            </a:xfrm>
            <a:custGeom>
              <a:avLst/>
              <a:gdLst/>
              <a:ahLst/>
              <a:cxnLst/>
              <a:rect l="l" t="t" r="r" b="b"/>
              <a:pathLst>
                <a:path w="1338" h="802" extrusionOk="0">
                  <a:moveTo>
                    <a:pt x="1183" y="1"/>
                  </a:moveTo>
                  <a:cubicBezTo>
                    <a:pt x="1114" y="1"/>
                    <a:pt x="1022" y="74"/>
                    <a:pt x="961" y="74"/>
                  </a:cubicBezTo>
                  <a:cubicBezTo>
                    <a:pt x="961" y="104"/>
                    <a:pt x="961" y="104"/>
                    <a:pt x="989" y="104"/>
                  </a:cubicBezTo>
                  <a:cubicBezTo>
                    <a:pt x="1019" y="74"/>
                    <a:pt x="1135" y="16"/>
                    <a:pt x="1163" y="16"/>
                  </a:cubicBezTo>
                  <a:cubicBezTo>
                    <a:pt x="1338" y="104"/>
                    <a:pt x="1077" y="220"/>
                    <a:pt x="1047" y="248"/>
                  </a:cubicBezTo>
                  <a:lnTo>
                    <a:pt x="698" y="423"/>
                  </a:lnTo>
                  <a:cubicBezTo>
                    <a:pt x="496" y="539"/>
                    <a:pt x="264" y="655"/>
                    <a:pt x="1" y="771"/>
                  </a:cubicBezTo>
                  <a:cubicBezTo>
                    <a:pt x="1" y="801"/>
                    <a:pt x="1" y="801"/>
                    <a:pt x="31" y="801"/>
                  </a:cubicBezTo>
                  <a:cubicBezTo>
                    <a:pt x="408" y="627"/>
                    <a:pt x="787" y="423"/>
                    <a:pt x="1163" y="190"/>
                  </a:cubicBezTo>
                  <a:cubicBezTo>
                    <a:pt x="1193" y="162"/>
                    <a:pt x="1279" y="104"/>
                    <a:pt x="1252" y="46"/>
                  </a:cubicBezTo>
                  <a:cubicBezTo>
                    <a:pt x="1235" y="13"/>
                    <a:pt x="1211" y="1"/>
                    <a:pt x="118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7563695" y="3860624"/>
              <a:ext cx="62253" cy="106073"/>
            </a:xfrm>
            <a:custGeom>
              <a:avLst/>
              <a:gdLst/>
              <a:ahLst/>
              <a:cxnLst/>
              <a:rect l="l" t="t" r="r" b="b"/>
              <a:pathLst>
                <a:path w="1280" h="2181" extrusionOk="0">
                  <a:moveTo>
                    <a:pt x="87" y="0"/>
                  </a:moveTo>
                  <a:cubicBezTo>
                    <a:pt x="1" y="31"/>
                    <a:pt x="59" y="175"/>
                    <a:pt x="87" y="205"/>
                  </a:cubicBezTo>
                  <a:cubicBezTo>
                    <a:pt x="203" y="581"/>
                    <a:pt x="377" y="930"/>
                    <a:pt x="552" y="1251"/>
                  </a:cubicBezTo>
                  <a:cubicBezTo>
                    <a:pt x="582" y="1251"/>
                    <a:pt x="610" y="1251"/>
                    <a:pt x="582" y="1221"/>
                  </a:cubicBezTo>
                  <a:cubicBezTo>
                    <a:pt x="436" y="988"/>
                    <a:pt x="319" y="728"/>
                    <a:pt x="203" y="465"/>
                  </a:cubicBezTo>
                  <a:cubicBezTo>
                    <a:pt x="175" y="407"/>
                    <a:pt x="145" y="321"/>
                    <a:pt x="117" y="263"/>
                  </a:cubicBezTo>
                  <a:cubicBezTo>
                    <a:pt x="117" y="233"/>
                    <a:pt x="87" y="175"/>
                    <a:pt x="87" y="147"/>
                  </a:cubicBezTo>
                  <a:cubicBezTo>
                    <a:pt x="117" y="147"/>
                    <a:pt x="145" y="117"/>
                    <a:pt x="145" y="117"/>
                  </a:cubicBezTo>
                  <a:cubicBezTo>
                    <a:pt x="175" y="117"/>
                    <a:pt x="175" y="147"/>
                    <a:pt x="175" y="147"/>
                  </a:cubicBezTo>
                  <a:cubicBezTo>
                    <a:pt x="233" y="205"/>
                    <a:pt x="261" y="321"/>
                    <a:pt x="291" y="379"/>
                  </a:cubicBezTo>
                  <a:cubicBezTo>
                    <a:pt x="319" y="465"/>
                    <a:pt x="350" y="523"/>
                    <a:pt x="377" y="581"/>
                  </a:cubicBezTo>
                  <a:cubicBezTo>
                    <a:pt x="524" y="844"/>
                    <a:pt x="668" y="1104"/>
                    <a:pt x="842" y="1367"/>
                  </a:cubicBezTo>
                  <a:cubicBezTo>
                    <a:pt x="989" y="1627"/>
                    <a:pt x="1163" y="1890"/>
                    <a:pt x="1249" y="2181"/>
                  </a:cubicBezTo>
                  <a:lnTo>
                    <a:pt x="1279" y="2181"/>
                  </a:lnTo>
                  <a:cubicBezTo>
                    <a:pt x="1249" y="1832"/>
                    <a:pt x="959" y="1511"/>
                    <a:pt x="814" y="1221"/>
                  </a:cubicBezTo>
                  <a:cubicBezTo>
                    <a:pt x="610" y="872"/>
                    <a:pt x="408" y="523"/>
                    <a:pt x="233" y="175"/>
                  </a:cubicBezTo>
                  <a:cubicBezTo>
                    <a:pt x="203" y="147"/>
                    <a:pt x="145" y="0"/>
                    <a:pt x="8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7630083" y="3989264"/>
              <a:ext cx="11332" cy="27479"/>
            </a:xfrm>
            <a:custGeom>
              <a:avLst/>
              <a:gdLst/>
              <a:ahLst/>
              <a:cxnLst/>
              <a:rect l="l" t="t" r="r" b="b"/>
              <a:pathLst>
                <a:path w="233" h="565" extrusionOk="0">
                  <a:moveTo>
                    <a:pt x="58" y="1"/>
                  </a:moveTo>
                  <a:cubicBezTo>
                    <a:pt x="31" y="1"/>
                    <a:pt x="0" y="1"/>
                    <a:pt x="31" y="28"/>
                  </a:cubicBezTo>
                  <a:cubicBezTo>
                    <a:pt x="58" y="203"/>
                    <a:pt x="147" y="377"/>
                    <a:pt x="205" y="551"/>
                  </a:cubicBezTo>
                  <a:cubicBezTo>
                    <a:pt x="214" y="562"/>
                    <a:pt x="220" y="565"/>
                    <a:pt x="225" y="565"/>
                  </a:cubicBezTo>
                  <a:cubicBezTo>
                    <a:pt x="233" y="565"/>
                    <a:pt x="233" y="551"/>
                    <a:pt x="233" y="551"/>
                  </a:cubicBezTo>
                  <a:cubicBezTo>
                    <a:pt x="175" y="377"/>
                    <a:pt x="89" y="203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7525517" y="4035856"/>
              <a:ext cx="103252" cy="55201"/>
            </a:xfrm>
            <a:custGeom>
              <a:avLst/>
              <a:gdLst/>
              <a:ahLst/>
              <a:cxnLst/>
              <a:rect l="l" t="t" r="r" b="b"/>
              <a:pathLst>
                <a:path w="2123" h="1135" extrusionOk="0">
                  <a:moveTo>
                    <a:pt x="2092" y="0"/>
                  </a:moveTo>
                  <a:cubicBezTo>
                    <a:pt x="1948" y="0"/>
                    <a:pt x="1802" y="58"/>
                    <a:pt x="1658" y="116"/>
                  </a:cubicBezTo>
                  <a:cubicBezTo>
                    <a:pt x="1658" y="116"/>
                    <a:pt x="1658" y="147"/>
                    <a:pt x="1685" y="147"/>
                  </a:cubicBezTo>
                  <a:cubicBezTo>
                    <a:pt x="1791" y="94"/>
                    <a:pt x="1921" y="41"/>
                    <a:pt x="2052" y="32"/>
                  </a:cubicBezTo>
                  <a:lnTo>
                    <a:pt x="2052" y="32"/>
                  </a:lnTo>
                  <a:cubicBezTo>
                    <a:pt x="1770" y="251"/>
                    <a:pt x="1437" y="444"/>
                    <a:pt x="1104" y="581"/>
                  </a:cubicBezTo>
                  <a:cubicBezTo>
                    <a:pt x="756" y="786"/>
                    <a:pt x="379" y="960"/>
                    <a:pt x="0" y="1135"/>
                  </a:cubicBezTo>
                  <a:lnTo>
                    <a:pt x="30" y="1135"/>
                  </a:lnTo>
                  <a:lnTo>
                    <a:pt x="1162" y="612"/>
                  </a:lnTo>
                  <a:cubicBezTo>
                    <a:pt x="1511" y="437"/>
                    <a:pt x="1832" y="263"/>
                    <a:pt x="2122" y="30"/>
                  </a:cubicBezTo>
                  <a:cubicBezTo>
                    <a:pt x="2122" y="0"/>
                    <a:pt x="2122" y="0"/>
                    <a:pt x="209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7012610" y="4182783"/>
              <a:ext cx="97465" cy="55249"/>
            </a:xfrm>
            <a:custGeom>
              <a:avLst/>
              <a:gdLst/>
              <a:ahLst/>
              <a:cxnLst/>
              <a:rect l="l" t="t" r="r" b="b"/>
              <a:pathLst>
                <a:path w="2004" h="1136" extrusionOk="0">
                  <a:moveTo>
                    <a:pt x="1976" y="1"/>
                  </a:moveTo>
                  <a:cubicBezTo>
                    <a:pt x="1771" y="117"/>
                    <a:pt x="1539" y="233"/>
                    <a:pt x="1337" y="350"/>
                  </a:cubicBezTo>
                  <a:cubicBezTo>
                    <a:pt x="1190" y="438"/>
                    <a:pt x="1016" y="496"/>
                    <a:pt x="900" y="640"/>
                  </a:cubicBezTo>
                  <a:cubicBezTo>
                    <a:pt x="842" y="698"/>
                    <a:pt x="814" y="756"/>
                    <a:pt x="814" y="845"/>
                  </a:cubicBezTo>
                  <a:cubicBezTo>
                    <a:pt x="783" y="873"/>
                    <a:pt x="783" y="989"/>
                    <a:pt x="725" y="1019"/>
                  </a:cubicBezTo>
                  <a:cubicBezTo>
                    <a:pt x="667" y="1019"/>
                    <a:pt x="609" y="1047"/>
                    <a:pt x="551" y="1047"/>
                  </a:cubicBezTo>
                  <a:cubicBezTo>
                    <a:pt x="523" y="1047"/>
                    <a:pt x="493" y="1047"/>
                    <a:pt x="465" y="1019"/>
                  </a:cubicBezTo>
                  <a:cubicBezTo>
                    <a:pt x="425" y="1006"/>
                    <a:pt x="387" y="1000"/>
                    <a:pt x="350" y="1000"/>
                  </a:cubicBezTo>
                  <a:cubicBezTo>
                    <a:pt x="224" y="1000"/>
                    <a:pt x="111" y="1067"/>
                    <a:pt x="0" y="1135"/>
                  </a:cubicBezTo>
                  <a:cubicBezTo>
                    <a:pt x="100" y="1085"/>
                    <a:pt x="200" y="1013"/>
                    <a:pt x="318" y="1013"/>
                  </a:cubicBezTo>
                  <a:cubicBezTo>
                    <a:pt x="337" y="1013"/>
                    <a:pt x="356" y="1015"/>
                    <a:pt x="377" y="1019"/>
                  </a:cubicBezTo>
                  <a:cubicBezTo>
                    <a:pt x="465" y="1019"/>
                    <a:pt x="551" y="1105"/>
                    <a:pt x="639" y="1105"/>
                  </a:cubicBezTo>
                  <a:cubicBezTo>
                    <a:pt x="783" y="1105"/>
                    <a:pt x="814" y="931"/>
                    <a:pt x="842" y="815"/>
                  </a:cubicBezTo>
                  <a:cubicBezTo>
                    <a:pt x="900" y="582"/>
                    <a:pt x="1162" y="466"/>
                    <a:pt x="1365" y="380"/>
                  </a:cubicBezTo>
                  <a:lnTo>
                    <a:pt x="1976" y="31"/>
                  </a:lnTo>
                  <a:cubicBezTo>
                    <a:pt x="2004" y="31"/>
                    <a:pt x="2004" y="1"/>
                    <a:pt x="197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6912178" y="4293038"/>
              <a:ext cx="60891" cy="45814"/>
            </a:xfrm>
            <a:custGeom>
              <a:avLst/>
              <a:gdLst/>
              <a:ahLst/>
              <a:cxnLst/>
              <a:rect l="l" t="t" r="r" b="b"/>
              <a:pathLst>
                <a:path w="1252" h="942" extrusionOk="0">
                  <a:moveTo>
                    <a:pt x="1221" y="0"/>
                  </a:moveTo>
                  <a:cubicBezTo>
                    <a:pt x="1019" y="89"/>
                    <a:pt x="814" y="205"/>
                    <a:pt x="640" y="321"/>
                  </a:cubicBezTo>
                  <a:cubicBezTo>
                    <a:pt x="524" y="379"/>
                    <a:pt x="438" y="465"/>
                    <a:pt x="524" y="612"/>
                  </a:cubicBezTo>
                  <a:cubicBezTo>
                    <a:pt x="554" y="640"/>
                    <a:pt x="582" y="698"/>
                    <a:pt x="612" y="756"/>
                  </a:cubicBezTo>
                  <a:cubicBezTo>
                    <a:pt x="594" y="861"/>
                    <a:pt x="556" y="913"/>
                    <a:pt x="496" y="913"/>
                  </a:cubicBezTo>
                  <a:cubicBezTo>
                    <a:pt x="457" y="913"/>
                    <a:pt x="408" y="890"/>
                    <a:pt x="350" y="844"/>
                  </a:cubicBezTo>
                  <a:cubicBezTo>
                    <a:pt x="322" y="814"/>
                    <a:pt x="322" y="756"/>
                    <a:pt x="322" y="698"/>
                  </a:cubicBezTo>
                  <a:cubicBezTo>
                    <a:pt x="322" y="640"/>
                    <a:pt x="322" y="612"/>
                    <a:pt x="264" y="581"/>
                  </a:cubicBezTo>
                  <a:cubicBezTo>
                    <a:pt x="235" y="560"/>
                    <a:pt x="208" y="551"/>
                    <a:pt x="182" y="551"/>
                  </a:cubicBezTo>
                  <a:cubicBezTo>
                    <a:pt x="105" y="551"/>
                    <a:pt x="45" y="633"/>
                    <a:pt x="1" y="698"/>
                  </a:cubicBezTo>
                  <a:lnTo>
                    <a:pt x="31" y="698"/>
                  </a:lnTo>
                  <a:cubicBezTo>
                    <a:pt x="65" y="647"/>
                    <a:pt x="119" y="567"/>
                    <a:pt x="175" y="567"/>
                  </a:cubicBezTo>
                  <a:cubicBezTo>
                    <a:pt x="215" y="567"/>
                    <a:pt x="256" y="607"/>
                    <a:pt x="291" y="728"/>
                  </a:cubicBezTo>
                  <a:lnTo>
                    <a:pt x="291" y="814"/>
                  </a:lnTo>
                  <a:cubicBezTo>
                    <a:pt x="322" y="844"/>
                    <a:pt x="350" y="902"/>
                    <a:pt x="408" y="930"/>
                  </a:cubicBezTo>
                  <a:cubicBezTo>
                    <a:pt x="430" y="938"/>
                    <a:pt x="452" y="942"/>
                    <a:pt x="473" y="942"/>
                  </a:cubicBezTo>
                  <a:cubicBezTo>
                    <a:pt x="536" y="942"/>
                    <a:pt x="590" y="908"/>
                    <a:pt x="612" y="844"/>
                  </a:cubicBezTo>
                  <a:cubicBezTo>
                    <a:pt x="698" y="640"/>
                    <a:pt x="380" y="581"/>
                    <a:pt x="612" y="349"/>
                  </a:cubicBezTo>
                  <a:cubicBezTo>
                    <a:pt x="698" y="291"/>
                    <a:pt x="845" y="205"/>
                    <a:pt x="931" y="175"/>
                  </a:cubicBezTo>
                  <a:cubicBezTo>
                    <a:pt x="1019" y="117"/>
                    <a:pt x="1135" y="58"/>
                    <a:pt x="1221" y="31"/>
                  </a:cubicBezTo>
                  <a:cubicBezTo>
                    <a:pt x="1251" y="0"/>
                    <a:pt x="1221" y="0"/>
                    <a:pt x="12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6833048" y="4326937"/>
              <a:ext cx="42458" cy="24123"/>
            </a:xfrm>
            <a:custGeom>
              <a:avLst/>
              <a:gdLst/>
              <a:ahLst/>
              <a:cxnLst/>
              <a:rect l="l" t="t" r="r" b="b"/>
              <a:pathLst>
                <a:path w="873" h="496" extrusionOk="0">
                  <a:moveTo>
                    <a:pt x="845" y="1"/>
                  </a:moveTo>
                  <a:cubicBezTo>
                    <a:pt x="554" y="175"/>
                    <a:pt x="291" y="321"/>
                    <a:pt x="1" y="496"/>
                  </a:cubicBezTo>
                  <a:cubicBezTo>
                    <a:pt x="291" y="321"/>
                    <a:pt x="582" y="175"/>
                    <a:pt x="845" y="31"/>
                  </a:cubicBezTo>
                  <a:cubicBezTo>
                    <a:pt x="872" y="31"/>
                    <a:pt x="845" y="1"/>
                    <a:pt x="8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7165227" y="4175147"/>
              <a:ext cx="179269" cy="82679"/>
            </a:xfrm>
            <a:custGeom>
              <a:avLst/>
              <a:gdLst/>
              <a:ahLst/>
              <a:cxnLst/>
              <a:rect l="l" t="t" r="r" b="b"/>
              <a:pathLst>
                <a:path w="3686" h="1700" extrusionOk="0">
                  <a:moveTo>
                    <a:pt x="3680" y="0"/>
                  </a:moveTo>
                  <a:cubicBezTo>
                    <a:pt x="3677" y="0"/>
                    <a:pt x="3670" y="4"/>
                    <a:pt x="3661" y="14"/>
                  </a:cubicBezTo>
                  <a:cubicBezTo>
                    <a:pt x="3680" y="14"/>
                    <a:pt x="3686" y="0"/>
                    <a:pt x="3680" y="0"/>
                  </a:cubicBezTo>
                  <a:close/>
                  <a:moveTo>
                    <a:pt x="3661" y="14"/>
                  </a:moveTo>
                  <a:lnTo>
                    <a:pt x="3661" y="14"/>
                  </a:lnTo>
                  <a:cubicBezTo>
                    <a:pt x="3371" y="130"/>
                    <a:pt x="3108" y="274"/>
                    <a:pt x="2848" y="449"/>
                  </a:cubicBezTo>
                  <a:cubicBezTo>
                    <a:pt x="2527" y="653"/>
                    <a:pt x="2294" y="886"/>
                    <a:pt x="1946" y="1002"/>
                  </a:cubicBezTo>
                  <a:cubicBezTo>
                    <a:pt x="1627" y="1088"/>
                    <a:pt x="1306" y="1146"/>
                    <a:pt x="1016" y="1262"/>
                  </a:cubicBezTo>
                  <a:cubicBezTo>
                    <a:pt x="667" y="1409"/>
                    <a:pt x="319" y="1553"/>
                    <a:pt x="0" y="1699"/>
                  </a:cubicBezTo>
                  <a:cubicBezTo>
                    <a:pt x="319" y="1583"/>
                    <a:pt x="667" y="1436"/>
                    <a:pt x="1016" y="1292"/>
                  </a:cubicBezTo>
                  <a:lnTo>
                    <a:pt x="1539" y="1118"/>
                  </a:lnTo>
                  <a:cubicBezTo>
                    <a:pt x="1713" y="1060"/>
                    <a:pt x="1860" y="1030"/>
                    <a:pt x="2034" y="1002"/>
                  </a:cubicBezTo>
                  <a:cubicBezTo>
                    <a:pt x="2325" y="913"/>
                    <a:pt x="2527" y="711"/>
                    <a:pt x="2759" y="537"/>
                  </a:cubicBezTo>
                  <a:cubicBezTo>
                    <a:pt x="3050" y="332"/>
                    <a:pt x="3340" y="158"/>
                    <a:pt x="3661" y="1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7382821" y="4126269"/>
              <a:ext cx="45279" cy="22664"/>
            </a:xfrm>
            <a:custGeom>
              <a:avLst/>
              <a:gdLst/>
              <a:ahLst/>
              <a:cxnLst/>
              <a:rect l="l" t="t" r="r" b="b"/>
              <a:pathLst>
                <a:path w="931" h="466" extrusionOk="0">
                  <a:moveTo>
                    <a:pt x="900" y="1"/>
                  </a:moveTo>
                  <a:cubicBezTo>
                    <a:pt x="582" y="117"/>
                    <a:pt x="291" y="263"/>
                    <a:pt x="1" y="438"/>
                  </a:cubicBezTo>
                  <a:cubicBezTo>
                    <a:pt x="1" y="466"/>
                    <a:pt x="1" y="466"/>
                    <a:pt x="29" y="466"/>
                  </a:cubicBezTo>
                  <a:cubicBezTo>
                    <a:pt x="291" y="291"/>
                    <a:pt x="610" y="147"/>
                    <a:pt x="900" y="31"/>
                  </a:cubicBezTo>
                  <a:cubicBezTo>
                    <a:pt x="931" y="31"/>
                    <a:pt x="931" y="1"/>
                    <a:pt x="90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7061975" y="4276065"/>
              <a:ext cx="65074" cy="22664"/>
            </a:xfrm>
            <a:custGeom>
              <a:avLst/>
              <a:gdLst/>
              <a:ahLst/>
              <a:cxnLst/>
              <a:rect l="l" t="t" r="r" b="b"/>
              <a:pathLst>
                <a:path w="1338" h="466" extrusionOk="0">
                  <a:moveTo>
                    <a:pt x="1310" y="1"/>
                  </a:moveTo>
                  <a:cubicBezTo>
                    <a:pt x="845" y="89"/>
                    <a:pt x="408" y="263"/>
                    <a:pt x="1" y="466"/>
                  </a:cubicBezTo>
                  <a:cubicBezTo>
                    <a:pt x="408" y="263"/>
                    <a:pt x="845" y="117"/>
                    <a:pt x="1310" y="31"/>
                  </a:cubicBezTo>
                  <a:cubicBezTo>
                    <a:pt x="1337" y="31"/>
                    <a:pt x="1310" y="1"/>
                    <a:pt x="131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7722003" y="3757810"/>
              <a:ext cx="46592" cy="41242"/>
            </a:xfrm>
            <a:custGeom>
              <a:avLst/>
              <a:gdLst/>
              <a:ahLst/>
              <a:cxnLst/>
              <a:rect l="l" t="t" r="r" b="b"/>
              <a:pathLst>
                <a:path w="958" h="848" extrusionOk="0">
                  <a:moveTo>
                    <a:pt x="537" y="1"/>
                  </a:moveTo>
                  <a:cubicBezTo>
                    <a:pt x="435" y="1"/>
                    <a:pt x="334" y="37"/>
                    <a:pt x="260" y="111"/>
                  </a:cubicBezTo>
                  <a:cubicBezTo>
                    <a:pt x="213" y="133"/>
                    <a:pt x="243" y="176"/>
                    <a:pt x="272" y="176"/>
                  </a:cubicBezTo>
                  <a:cubicBezTo>
                    <a:pt x="279" y="176"/>
                    <a:pt x="285" y="174"/>
                    <a:pt x="291" y="169"/>
                  </a:cubicBezTo>
                  <a:cubicBezTo>
                    <a:pt x="359" y="107"/>
                    <a:pt x="434" y="81"/>
                    <a:pt x="505" y="81"/>
                  </a:cubicBezTo>
                  <a:cubicBezTo>
                    <a:pt x="739" y="81"/>
                    <a:pt x="940" y="360"/>
                    <a:pt x="783" y="603"/>
                  </a:cubicBezTo>
                  <a:cubicBezTo>
                    <a:pt x="716" y="694"/>
                    <a:pt x="559" y="768"/>
                    <a:pt x="411" y="768"/>
                  </a:cubicBezTo>
                  <a:cubicBezTo>
                    <a:pt x="369" y="768"/>
                    <a:pt x="329" y="763"/>
                    <a:pt x="291" y="750"/>
                  </a:cubicBezTo>
                  <a:cubicBezTo>
                    <a:pt x="86" y="692"/>
                    <a:pt x="86" y="401"/>
                    <a:pt x="174" y="227"/>
                  </a:cubicBezTo>
                  <a:cubicBezTo>
                    <a:pt x="174" y="212"/>
                    <a:pt x="167" y="204"/>
                    <a:pt x="159" y="204"/>
                  </a:cubicBezTo>
                  <a:cubicBezTo>
                    <a:pt x="152" y="204"/>
                    <a:pt x="144" y="212"/>
                    <a:pt x="144" y="227"/>
                  </a:cubicBezTo>
                  <a:cubicBezTo>
                    <a:pt x="28" y="401"/>
                    <a:pt x="0" y="692"/>
                    <a:pt x="233" y="808"/>
                  </a:cubicBezTo>
                  <a:cubicBezTo>
                    <a:pt x="286" y="834"/>
                    <a:pt x="353" y="847"/>
                    <a:pt x="424" y="847"/>
                  </a:cubicBezTo>
                  <a:cubicBezTo>
                    <a:pt x="584" y="847"/>
                    <a:pt x="761" y="782"/>
                    <a:pt x="842" y="662"/>
                  </a:cubicBezTo>
                  <a:cubicBezTo>
                    <a:pt x="958" y="517"/>
                    <a:pt x="958" y="255"/>
                    <a:pt x="814" y="111"/>
                  </a:cubicBezTo>
                  <a:cubicBezTo>
                    <a:pt x="740" y="37"/>
                    <a:pt x="639" y="1"/>
                    <a:pt x="53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7898549" y="3657573"/>
              <a:ext cx="43917" cy="42896"/>
            </a:xfrm>
            <a:custGeom>
              <a:avLst/>
              <a:gdLst/>
              <a:ahLst/>
              <a:cxnLst/>
              <a:rect l="l" t="t" r="r" b="b"/>
              <a:pathLst>
                <a:path w="903" h="882" extrusionOk="0">
                  <a:moveTo>
                    <a:pt x="463" y="1"/>
                  </a:moveTo>
                  <a:cubicBezTo>
                    <a:pt x="406" y="1"/>
                    <a:pt x="347" y="24"/>
                    <a:pt x="292" y="80"/>
                  </a:cubicBezTo>
                  <a:cubicBezTo>
                    <a:pt x="264" y="80"/>
                    <a:pt x="292" y="108"/>
                    <a:pt x="292" y="108"/>
                  </a:cubicBezTo>
                  <a:cubicBezTo>
                    <a:pt x="333" y="83"/>
                    <a:pt x="374" y="73"/>
                    <a:pt x="414" y="73"/>
                  </a:cubicBezTo>
                  <a:cubicBezTo>
                    <a:pt x="515" y="73"/>
                    <a:pt x="607" y="140"/>
                    <a:pt x="670" y="224"/>
                  </a:cubicBezTo>
                  <a:cubicBezTo>
                    <a:pt x="729" y="312"/>
                    <a:pt x="787" y="398"/>
                    <a:pt x="756" y="514"/>
                  </a:cubicBezTo>
                  <a:cubicBezTo>
                    <a:pt x="729" y="572"/>
                    <a:pt x="698" y="661"/>
                    <a:pt x="640" y="689"/>
                  </a:cubicBezTo>
                  <a:cubicBezTo>
                    <a:pt x="582" y="747"/>
                    <a:pt x="509" y="776"/>
                    <a:pt x="437" y="776"/>
                  </a:cubicBezTo>
                  <a:cubicBezTo>
                    <a:pt x="364" y="776"/>
                    <a:pt x="292" y="747"/>
                    <a:pt x="233" y="689"/>
                  </a:cubicBezTo>
                  <a:cubicBezTo>
                    <a:pt x="89" y="545"/>
                    <a:pt x="117" y="370"/>
                    <a:pt x="206" y="196"/>
                  </a:cubicBezTo>
                  <a:cubicBezTo>
                    <a:pt x="206" y="175"/>
                    <a:pt x="178" y="141"/>
                    <a:pt x="151" y="141"/>
                  </a:cubicBezTo>
                  <a:cubicBezTo>
                    <a:pt x="139" y="141"/>
                    <a:pt x="127" y="148"/>
                    <a:pt x="117" y="166"/>
                  </a:cubicBezTo>
                  <a:cubicBezTo>
                    <a:pt x="1" y="340"/>
                    <a:pt x="1" y="603"/>
                    <a:pt x="147" y="747"/>
                  </a:cubicBezTo>
                  <a:cubicBezTo>
                    <a:pt x="223" y="838"/>
                    <a:pt x="331" y="882"/>
                    <a:pt x="437" y="882"/>
                  </a:cubicBezTo>
                  <a:cubicBezTo>
                    <a:pt x="534" y="882"/>
                    <a:pt x="630" y="846"/>
                    <a:pt x="698" y="777"/>
                  </a:cubicBezTo>
                  <a:cubicBezTo>
                    <a:pt x="845" y="603"/>
                    <a:pt x="903" y="398"/>
                    <a:pt x="756" y="224"/>
                  </a:cubicBezTo>
                  <a:cubicBezTo>
                    <a:pt x="698" y="105"/>
                    <a:pt x="585" y="1"/>
                    <a:pt x="46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8076651" y="3551792"/>
              <a:ext cx="53742" cy="43528"/>
            </a:xfrm>
            <a:custGeom>
              <a:avLst/>
              <a:gdLst/>
              <a:ahLst/>
              <a:cxnLst/>
              <a:rect l="l" t="t" r="r" b="b"/>
              <a:pathLst>
                <a:path w="1105" h="895" extrusionOk="0">
                  <a:moveTo>
                    <a:pt x="327" y="149"/>
                  </a:moveTo>
                  <a:cubicBezTo>
                    <a:pt x="324" y="149"/>
                    <a:pt x="321" y="153"/>
                    <a:pt x="321" y="163"/>
                  </a:cubicBezTo>
                  <a:cubicBezTo>
                    <a:pt x="339" y="163"/>
                    <a:pt x="333" y="149"/>
                    <a:pt x="327" y="149"/>
                  </a:cubicBezTo>
                  <a:close/>
                  <a:moveTo>
                    <a:pt x="597" y="1"/>
                  </a:moveTo>
                  <a:cubicBezTo>
                    <a:pt x="534" y="1"/>
                    <a:pt x="469" y="15"/>
                    <a:pt x="407" y="46"/>
                  </a:cubicBezTo>
                  <a:cubicBezTo>
                    <a:pt x="357" y="46"/>
                    <a:pt x="393" y="110"/>
                    <a:pt x="423" y="110"/>
                  </a:cubicBezTo>
                  <a:cubicBezTo>
                    <a:pt x="428" y="110"/>
                    <a:pt x="433" y="108"/>
                    <a:pt x="437" y="105"/>
                  </a:cubicBezTo>
                  <a:cubicBezTo>
                    <a:pt x="488" y="90"/>
                    <a:pt x="538" y="83"/>
                    <a:pt x="587" y="83"/>
                  </a:cubicBezTo>
                  <a:cubicBezTo>
                    <a:pt x="734" y="83"/>
                    <a:pt x="865" y="148"/>
                    <a:pt x="930" y="279"/>
                  </a:cubicBezTo>
                  <a:cubicBezTo>
                    <a:pt x="1018" y="481"/>
                    <a:pt x="844" y="655"/>
                    <a:pt x="669" y="744"/>
                  </a:cubicBezTo>
                  <a:cubicBezTo>
                    <a:pt x="600" y="790"/>
                    <a:pt x="526" y="813"/>
                    <a:pt x="454" y="813"/>
                  </a:cubicBezTo>
                  <a:cubicBezTo>
                    <a:pt x="346" y="813"/>
                    <a:pt x="244" y="760"/>
                    <a:pt x="174" y="655"/>
                  </a:cubicBezTo>
                  <a:cubicBezTo>
                    <a:pt x="58" y="481"/>
                    <a:pt x="146" y="279"/>
                    <a:pt x="321" y="163"/>
                  </a:cubicBezTo>
                  <a:lnTo>
                    <a:pt x="321" y="163"/>
                  </a:lnTo>
                  <a:cubicBezTo>
                    <a:pt x="116" y="221"/>
                    <a:pt x="0" y="481"/>
                    <a:pt x="88" y="655"/>
                  </a:cubicBezTo>
                  <a:cubicBezTo>
                    <a:pt x="163" y="823"/>
                    <a:pt x="308" y="895"/>
                    <a:pt x="455" y="895"/>
                  </a:cubicBezTo>
                  <a:cubicBezTo>
                    <a:pt x="539" y="895"/>
                    <a:pt x="624" y="872"/>
                    <a:pt x="697" y="830"/>
                  </a:cubicBezTo>
                  <a:cubicBezTo>
                    <a:pt x="930" y="714"/>
                    <a:pt x="1104" y="511"/>
                    <a:pt x="1018" y="279"/>
                  </a:cubicBezTo>
                  <a:cubicBezTo>
                    <a:pt x="933" y="109"/>
                    <a:pt x="769" y="1"/>
                    <a:pt x="59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7692238" y="3758490"/>
              <a:ext cx="193421" cy="93671"/>
            </a:xfrm>
            <a:custGeom>
              <a:avLst/>
              <a:gdLst/>
              <a:ahLst/>
              <a:cxnLst/>
              <a:rect l="l" t="t" r="r" b="b"/>
              <a:pathLst>
                <a:path w="3977" h="1926" extrusionOk="0">
                  <a:moveTo>
                    <a:pt x="3941" y="1"/>
                  </a:moveTo>
                  <a:cubicBezTo>
                    <a:pt x="3935" y="1"/>
                    <a:pt x="3930" y="3"/>
                    <a:pt x="3925" y="8"/>
                  </a:cubicBezTo>
                  <a:cubicBezTo>
                    <a:pt x="3255" y="357"/>
                    <a:pt x="2588" y="620"/>
                    <a:pt x="1891" y="880"/>
                  </a:cubicBezTo>
                  <a:cubicBezTo>
                    <a:pt x="1251" y="1143"/>
                    <a:pt x="554" y="1433"/>
                    <a:pt x="1" y="1898"/>
                  </a:cubicBezTo>
                  <a:cubicBezTo>
                    <a:pt x="1" y="1898"/>
                    <a:pt x="1" y="1926"/>
                    <a:pt x="31" y="1926"/>
                  </a:cubicBezTo>
                  <a:cubicBezTo>
                    <a:pt x="322" y="1694"/>
                    <a:pt x="640" y="1519"/>
                    <a:pt x="961" y="1345"/>
                  </a:cubicBezTo>
                  <a:cubicBezTo>
                    <a:pt x="1279" y="1201"/>
                    <a:pt x="1628" y="1054"/>
                    <a:pt x="1949" y="910"/>
                  </a:cubicBezTo>
                  <a:cubicBezTo>
                    <a:pt x="2616" y="648"/>
                    <a:pt x="3313" y="415"/>
                    <a:pt x="3952" y="39"/>
                  </a:cubicBezTo>
                  <a:cubicBezTo>
                    <a:pt x="3977" y="39"/>
                    <a:pt x="3962" y="1"/>
                    <a:pt x="394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7926855" y="3648624"/>
              <a:ext cx="130050" cy="84868"/>
            </a:xfrm>
            <a:custGeom>
              <a:avLst/>
              <a:gdLst/>
              <a:ahLst/>
              <a:cxnLst/>
              <a:rect l="l" t="t" r="r" b="b"/>
              <a:pathLst>
                <a:path w="2674" h="1745" extrusionOk="0">
                  <a:moveTo>
                    <a:pt x="2645" y="1"/>
                  </a:moveTo>
                  <a:cubicBezTo>
                    <a:pt x="2413" y="89"/>
                    <a:pt x="2239" y="233"/>
                    <a:pt x="2064" y="408"/>
                  </a:cubicBezTo>
                  <a:cubicBezTo>
                    <a:pt x="1890" y="582"/>
                    <a:pt x="1657" y="756"/>
                    <a:pt x="1453" y="903"/>
                  </a:cubicBezTo>
                  <a:cubicBezTo>
                    <a:pt x="988" y="1221"/>
                    <a:pt x="495" y="1484"/>
                    <a:pt x="0" y="1744"/>
                  </a:cubicBezTo>
                  <a:cubicBezTo>
                    <a:pt x="465" y="1512"/>
                    <a:pt x="960" y="1279"/>
                    <a:pt x="1395" y="989"/>
                  </a:cubicBezTo>
                  <a:cubicBezTo>
                    <a:pt x="1599" y="845"/>
                    <a:pt x="1832" y="670"/>
                    <a:pt x="2006" y="496"/>
                  </a:cubicBezTo>
                  <a:cubicBezTo>
                    <a:pt x="2208" y="322"/>
                    <a:pt x="2413" y="147"/>
                    <a:pt x="2645" y="31"/>
                  </a:cubicBezTo>
                  <a:cubicBezTo>
                    <a:pt x="2673" y="31"/>
                    <a:pt x="2645" y="1"/>
                    <a:pt x="26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8068626" y="3630337"/>
              <a:ext cx="13715" cy="9143"/>
            </a:xfrm>
            <a:custGeom>
              <a:avLst/>
              <a:gdLst/>
              <a:ahLst/>
              <a:cxnLst/>
              <a:rect l="l" t="t" r="r" b="b"/>
              <a:pathLst>
                <a:path w="282" h="188" extrusionOk="0">
                  <a:moveTo>
                    <a:pt x="253" y="0"/>
                  </a:moveTo>
                  <a:cubicBezTo>
                    <a:pt x="165" y="59"/>
                    <a:pt x="79" y="86"/>
                    <a:pt x="21" y="175"/>
                  </a:cubicBezTo>
                  <a:cubicBezTo>
                    <a:pt x="107" y="117"/>
                    <a:pt x="165" y="86"/>
                    <a:pt x="253" y="28"/>
                  </a:cubicBezTo>
                  <a:cubicBezTo>
                    <a:pt x="281" y="28"/>
                    <a:pt x="253" y="0"/>
                    <a:pt x="253" y="0"/>
                  </a:cubicBezTo>
                  <a:close/>
                  <a:moveTo>
                    <a:pt x="21" y="175"/>
                  </a:moveTo>
                  <a:cubicBezTo>
                    <a:pt x="1" y="175"/>
                    <a:pt x="7" y="187"/>
                    <a:pt x="14" y="187"/>
                  </a:cubicBezTo>
                  <a:cubicBezTo>
                    <a:pt x="18" y="187"/>
                    <a:pt x="21" y="184"/>
                    <a:pt x="21" y="175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8104908" y="3621583"/>
              <a:ext cx="96103" cy="24269"/>
            </a:xfrm>
            <a:custGeom>
              <a:avLst/>
              <a:gdLst/>
              <a:ahLst/>
              <a:cxnLst/>
              <a:rect l="l" t="t" r="r" b="b"/>
              <a:pathLst>
                <a:path w="1976" h="499" extrusionOk="0">
                  <a:moveTo>
                    <a:pt x="138" y="0"/>
                  </a:moveTo>
                  <a:cubicBezTo>
                    <a:pt x="93" y="0"/>
                    <a:pt x="47" y="2"/>
                    <a:pt x="0" y="6"/>
                  </a:cubicBezTo>
                  <a:cubicBezTo>
                    <a:pt x="437" y="6"/>
                    <a:pt x="814" y="180"/>
                    <a:pt x="1193" y="325"/>
                  </a:cubicBezTo>
                  <a:cubicBezTo>
                    <a:pt x="1309" y="413"/>
                    <a:pt x="1483" y="499"/>
                    <a:pt x="1627" y="499"/>
                  </a:cubicBezTo>
                  <a:cubicBezTo>
                    <a:pt x="1774" y="471"/>
                    <a:pt x="1890" y="383"/>
                    <a:pt x="1976" y="297"/>
                  </a:cubicBezTo>
                  <a:cubicBezTo>
                    <a:pt x="1976" y="297"/>
                    <a:pt x="1976" y="266"/>
                    <a:pt x="1948" y="266"/>
                  </a:cubicBezTo>
                  <a:cubicBezTo>
                    <a:pt x="1842" y="373"/>
                    <a:pt x="1721" y="447"/>
                    <a:pt x="1585" y="447"/>
                  </a:cubicBezTo>
                  <a:cubicBezTo>
                    <a:pt x="1534" y="447"/>
                    <a:pt x="1481" y="436"/>
                    <a:pt x="1425" y="413"/>
                  </a:cubicBezTo>
                  <a:cubicBezTo>
                    <a:pt x="1251" y="325"/>
                    <a:pt x="1104" y="266"/>
                    <a:pt x="930" y="180"/>
                  </a:cubicBezTo>
                  <a:cubicBezTo>
                    <a:pt x="678" y="80"/>
                    <a:pt x="427" y="0"/>
                    <a:pt x="13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8213754" y="3496007"/>
              <a:ext cx="17022" cy="91142"/>
            </a:xfrm>
            <a:custGeom>
              <a:avLst/>
              <a:gdLst/>
              <a:ahLst/>
              <a:cxnLst/>
              <a:rect l="l" t="t" r="r" b="b"/>
              <a:pathLst>
                <a:path w="350" h="1874" extrusionOk="0">
                  <a:moveTo>
                    <a:pt x="29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75" y="264"/>
                    <a:pt x="261" y="554"/>
                    <a:pt x="291" y="873"/>
                  </a:cubicBezTo>
                  <a:cubicBezTo>
                    <a:pt x="291" y="1193"/>
                    <a:pt x="291" y="1542"/>
                    <a:pt x="203" y="1861"/>
                  </a:cubicBezTo>
                  <a:cubicBezTo>
                    <a:pt x="184" y="1861"/>
                    <a:pt x="190" y="1874"/>
                    <a:pt x="206" y="1874"/>
                  </a:cubicBezTo>
                  <a:cubicBezTo>
                    <a:pt x="213" y="1874"/>
                    <a:pt x="223" y="1871"/>
                    <a:pt x="233" y="1861"/>
                  </a:cubicBezTo>
                  <a:cubicBezTo>
                    <a:pt x="319" y="1570"/>
                    <a:pt x="349" y="1193"/>
                    <a:pt x="319" y="873"/>
                  </a:cubicBezTo>
                  <a:cubicBezTo>
                    <a:pt x="291" y="554"/>
                    <a:pt x="233" y="233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7696567" y="3846471"/>
              <a:ext cx="4231" cy="16682"/>
            </a:xfrm>
            <a:custGeom>
              <a:avLst/>
              <a:gdLst/>
              <a:ahLst/>
              <a:cxnLst/>
              <a:rect l="l" t="t" r="r" b="b"/>
              <a:pathLst>
                <a:path w="87" h="343" extrusionOk="0">
                  <a:moveTo>
                    <a:pt x="58" y="1"/>
                  </a:moveTo>
                  <a:cubicBezTo>
                    <a:pt x="28" y="117"/>
                    <a:pt x="0" y="205"/>
                    <a:pt x="0" y="322"/>
                  </a:cubicBezTo>
                  <a:cubicBezTo>
                    <a:pt x="0" y="335"/>
                    <a:pt x="7" y="342"/>
                    <a:pt x="14" y="342"/>
                  </a:cubicBezTo>
                  <a:cubicBezTo>
                    <a:pt x="21" y="342"/>
                    <a:pt x="28" y="335"/>
                    <a:pt x="28" y="322"/>
                  </a:cubicBezTo>
                  <a:cubicBezTo>
                    <a:pt x="28" y="233"/>
                    <a:pt x="58" y="117"/>
                    <a:pt x="8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7700750" y="3842629"/>
              <a:ext cx="4329" cy="28986"/>
            </a:xfrm>
            <a:custGeom>
              <a:avLst/>
              <a:gdLst/>
              <a:ahLst/>
              <a:cxnLst/>
              <a:rect l="l" t="t" r="r" b="b"/>
              <a:pathLst>
                <a:path w="89" h="596" extrusionOk="0">
                  <a:moveTo>
                    <a:pt x="85" y="1"/>
                  </a:moveTo>
                  <a:cubicBezTo>
                    <a:pt x="81" y="1"/>
                    <a:pt x="73" y="8"/>
                    <a:pt x="58" y="22"/>
                  </a:cubicBezTo>
                  <a:cubicBezTo>
                    <a:pt x="30" y="196"/>
                    <a:pt x="0" y="401"/>
                    <a:pt x="0" y="575"/>
                  </a:cubicBezTo>
                  <a:cubicBezTo>
                    <a:pt x="0" y="589"/>
                    <a:pt x="8" y="596"/>
                    <a:pt x="15" y="596"/>
                  </a:cubicBezTo>
                  <a:cubicBezTo>
                    <a:pt x="23" y="596"/>
                    <a:pt x="30" y="589"/>
                    <a:pt x="30" y="575"/>
                  </a:cubicBezTo>
                  <a:cubicBezTo>
                    <a:pt x="58" y="401"/>
                    <a:pt x="88" y="196"/>
                    <a:pt x="88" y="22"/>
                  </a:cubicBezTo>
                  <a:cubicBezTo>
                    <a:pt x="88" y="8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7706391" y="3839808"/>
              <a:ext cx="5690" cy="36476"/>
            </a:xfrm>
            <a:custGeom>
              <a:avLst/>
              <a:gdLst/>
              <a:ahLst/>
              <a:cxnLst/>
              <a:rect l="l" t="t" r="r" b="b"/>
              <a:pathLst>
                <a:path w="117" h="750" extrusionOk="0">
                  <a:moveTo>
                    <a:pt x="103" y="1"/>
                  </a:moveTo>
                  <a:cubicBezTo>
                    <a:pt x="96" y="1"/>
                    <a:pt x="89" y="8"/>
                    <a:pt x="89" y="22"/>
                  </a:cubicBezTo>
                  <a:cubicBezTo>
                    <a:pt x="31" y="254"/>
                    <a:pt x="0" y="486"/>
                    <a:pt x="0" y="749"/>
                  </a:cubicBezTo>
                  <a:lnTo>
                    <a:pt x="31" y="749"/>
                  </a:lnTo>
                  <a:cubicBezTo>
                    <a:pt x="58" y="486"/>
                    <a:pt x="58" y="254"/>
                    <a:pt x="117" y="22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7710671" y="3836015"/>
              <a:ext cx="8560" cy="44112"/>
            </a:xfrm>
            <a:custGeom>
              <a:avLst/>
              <a:gdLst/>
              <a:ahLst/>
              <a:cxnLst/>
              <a:rect l="l" t="t" r="r" b="b"/>
              <a:pathLst>
                <a:path w="176" h="907" extrusionOk="0">
                  <a:moveTo>
                    <a:pt x="153" y="0"/>
                  </a:moveTo>
                  <a:cubicBezTo>
                    <a:pt x="148" y="0"/>
                    <a:pt x="145" y="3"/>
                    <a:pt x="145" y="14"/>
                  </a:cubicBezTo>
                  <a:cubicBezTo>
                    <a:pt x="87" y="304"/>
                    <a:pt x="29" y="595"/>
                    <a:pt x="1" y="885"/>
                  </a:cubicBezTo>
                  <a:cubicBezTo>
                    <a:pt x="1" y="899"/>
                    <a:pt x="8" y="906"/>
                    <a:pt x="15" y="906"/>
                  </a:cubicBezTo>
                  <a:cubicBezTo>
                    <a:pt x="22" y="906"/>
                    <a:pt x="29" y="899"/>
                    <a:pt x="29" y="885"/>
                  </a:cubicBezTo>
                  <a:cubicBezTo>
                    <a:pt x="87" y="595"/>
                    <a:pt x="117" y="304"/>
                    <a:pt x="175" y="14"/>
                  </a:cubicBezTo>
                  <a:cubicBezTo>
                    <a:pt x="175" y="14"/>
                    <a:pt x="162" y="0"/>
                    <a:pt x="15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7719182" y="3831005"/>
              <a:ext cx="8511" cy="43431"/>
            </a:xfrm>
            <a:custGeom>
              <a:avLst/>
              <a:gdLst/>
              <a:ahLst/>
              <a:cxnLst/>
              <a:rect l="l" t="t" r="r" b="b"/>
              <a:pathLst>
                <a:path w="175" h="893" extrusionOk="0">
                  <a:moveTo>
                    <a:pt x="144" y="0"/>
                  </a:moveTo>
                  <a:cubicBezTo>
                    <a:pt x="86" y="291"/>
                    <a:pt x="28" y="581"/>
                    <a:pt x="0" y="872"/>
                  </a:cubicBezTo>
                  <a:cubicBezTo>
                    <a:pt x="0" y="886"/>
                    <a:pt x="7" y="893"/>
                    <a:pt x="14" y="893"/>
                  </a:cubicBezTo>
                  <a:cubicBezTo>
                    <a:pt x="21" y="893"/>
                    <a:pt x="28" y="886"/>
                    <a:pt x="28" y="872"/>
                  </a:cubicBezTo>
                  <a:cubicBezTo>
                    <a:pt x="58" y="581"/>
                    <a:pt x="116" y="291"/>
                    <a:pt x="174" y="28"/>
                  </a:cubicBezTo>
                  <a:cubicBezTo>
                    <a:pt x="174" y="0"/>
                    <a:pt x="144" y="0"/>
                    <a:pt x="14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7729007" y="3823856"/>
              <a:ext cx="7149" cy="46398"/>
            </a:xfrm>
            <a:custGeom>
              <a:avLst/>
              <a:gdLst/>
              <a:ahLst/>
              <a:cxnLst/>
              <a:rect l="l" t="t" r="r" b="b"/>
              <a:pathLst>
                <a:path w="147" h="954" extrusionOk="0">
                  <a:moveTo>
                    <a:pt x="116" y="1"/>
                  </a:moveTo>
                  <a:cubicBezTo>
                    <a:pt x="58" y="322"/>
                    <a:pt x="0" y="612"/>
                    <a:pt x="0" y="931"/>
                  </a:cubicBezTo>
                  <a:cubicBezTo>
                    <a:pt x="0" y="946"/>
                    <a:pt x="8" y="953"/>
                    <a:pt x="15" y="953"/>
                  </a:cubicBezTo>
                  <a:cubicBezTo>
                    <a:pt x="23" y="953"/>
                    <a:pt x="30" y="946"/>
                    <a:pt x="30" y="931"/>
                  </a:cubicBezTo>
                  <a:cubicBezTo>
                    <a:pt x="58" y="640"/>
                    <a:pt x="116" y="322"/>
                    <a:pt x="147" y="31"/>
                  </a:cubicBezTo>
                  <a:cubicBezTo>
                    <a:pt x="147" y="1"/>
                    <a:pt x="147" y="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7737469" y="3822494"/>
              <a:ext cx="7198" cy="47760"/>
            </a:xfrm>
            <a:custGeom>
              <a:avLst/>
              <a:gdLst/>
              <a:ahLst/>
              <a:cxnLst/>
              <a:rect l="l" t="t" r="r" b="b"/>
              <a:pathLst>
                <a:path w="148" h="982" extrusionOk="0">
                  <a:moveTo>
                    <a:pt x="117" y="1"/>
                  </a:moveTo>
                  <a:cubicBezTo>
                    <a:pt x="59" y="319"/>
                    <a:pt x="1" y="640"/>
                    <a:pt x="1" y="959"/>
                  </a:cubicBezTo>
                  <a:cubicBezTo>
                    <a:pt x="1" y="974"/>
                    <a:pt x="15" y="981"/>
                    <a:pt x="30" y="981"/>
                  </a:cubicBezTo>
                  <a:cubicBezTo>
                    <a:pt x="44" y="981"/>
                    <a:pt x="59" y="974"/>
                    <a:pt x="59" y="959"/>
                  </a:cubicBezTo>
                  <a:cubicBezTo>
                    <a:pt x="59" y="640"/>
                    <a:pt x="117" y="350"/>
                    <a:pt x="147" y="29"/>
                  </a:cubicBezTo>
                  <a:cubicBezTo>
                    <a:pt x="147" y="1"/>
                    <a:pt x="117" y="1"/>
                    <a:pt x="11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7748801" y="3818214"/>
              <a:ext cx="5690" cy="44501"/>
            </a:xfrm>
            <a:custGeom>
              <a:avLst/>
              <a:gdLst/>
              <a:ahLst/>
              <a:cxnLst/>
              <a:rect l="l" t="t" r="r" b="b"/>
              <a:pathLst>
                <a:path w="117" h="915" extrusionOk="0">
                  <a:moveTo>
                    <a:pt x="116" y="1"/>
                  </a:moveTo>
                  <a:cubicBezTo>
                    <a:pt x="0" y="291"/>
                    <a:pt x="0" y="612"/>
                    <a:pt x="0" y="903"/>
                  </a:cubicBezTo>
                  <a:cubicBezTo>
                    <a:pt x="0" y="911"/>
                    <a:pt x="5" y="914"/>
                    <a:pt x="12" y="914"/>
                  </a:cubicBezTo>
                  <a:cubicBezTo>
                    <a:pt x="29" y="914"/>
                    <a:pt x="58" y="894"/>
                    <a:pt x="58" y="872"/>
                  </a:cubicBezTo>
                  <a:cubicBezTo>
                    <a:pt x="58" y="582"/>
                    <a:pt x="88" y="29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7757264" y="3808730"/>
              <a:ext cx="9970" cy="51456"/>
            </a:xfrm>
            <a:custGeom>
              <a:avLst/>
              <a:gdLst/>
              <a:ahLst/>
              <a:cxnLst/>
              <a:rect l="l" t="t" r="r" b="b"/>
              <a:pathLst>
                <a:path w="205" h="1058" extrusionOk="0">
                  <a:moveTo>
                    <a:pt x="186" y="0"/>
                  </a:moveTo>
                  <a:cubicBezTo>
                    <a:pt x="175" y="0"/>
                    <a:pt x="161" y="7"/>
                    <a:pt x="147" y="21"/>
                  </a:cubicBezTo>
                  <a:cubicBezTo>
                    <a:pt x="58" y="342"/>
                    <a:pt x="0" y="691"/>
                    <a:pt x="0" y="1009"/>
                  </a:cubicBezTo>
                  <a:cubicBezTo>
                    <a:pt x="0" y="1044"/>
                    <a:pt x="21" y="1058"/>
                    <a:pt x="37" y="1058"/>
                  </a:cubicBezTo>
                  <a:cubicBezTo>
                    <a:pt x="49" y="1058"/>
                    <a:pt x="58" y="1051"/>
                    <a:pt x="58" y="1039"/>
                  </a:cubicBezTo>
                  <a:cubicBezTo>
                    <a:pt x="89" y="691"/>
                    <a:pt x="117" y="342"/>
                    <a:pt x="205" y="21"/>
                  </a:cubicBezTo>
                  <a:cubicBezTo>
                    <a:pt x="205" y="7"/>
                    <a:pt x="197" y="0"/>
                    <a:pt x="1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7768547" y="3811551"/>
              <a:ext cx="8560" cy="44550"/>
            </a:xfrm>
            <a:custGeom>
              <a:avLst/>
              <a:gdLst/>
              <a:ahLst/>
              <a:cxnLst/>
              <a:rect l="l" t="t" r="r" b="b"/>
              <a:pathLst>
                <a:path w="176" h="916" extrusionOk="0">
                  <a:moveTo>
                    <a:pt x="161" y="1"/>
                  </a:moveTo>
                  <a:cubicBezTo>
                    <a:pt x="154" y="1"/>
                    <a:pt x="147" y="7"/>
                    <a:pt x="147" y="21"/>
                  </a:cubicBezTo>
                  <a:cubicBezTo>
                    <a:pt x="59" y="284"/>
                    <a:pt x="1" y="603"/>
                    <a:pt x="1" y="893"/>
                  </a:cubicBezTo>
                  <a:cubicBezTo>
                    <a:pt x="1" y="908"/>
                    <a:pt x="15" y="916"/>
                    <a:pt x="30" y="916"/>
                  </a:cubicBezTo>
                  <a:cubicBezTo>
                    <a:pt x="44" y="916"/>
                    <a:pt x="59" y="908"/>
                    <a:pt x="59" y="893"/>
                  </a:cubicBezTo>
                  <a:cubicBezTo>
                    <a:pt x="89" y="603"/>
                    <a:pt x="117" y="312"/>
                    <a:pt x="175" y="21"/>
                  </a:cubicBezTo>
                  <a:cubicBezTo>
                    <a:pt x="175" y="7"/>
                    <a:pt x="168" y="1"/>
                    <a:pt x="16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7778517" y="3802748"/>
              <a:ext cx="5690" cy="42410"/>
            </a:xfrm>
            <a:custGeom>
              <a:avLst/>
              <a:gdLst/>
              <a:ahLst/>
              <a:cxnLst/>
              <a:rect l="l" t="t" r="r" b="b"/>
              <a:pathLst>
                <a:path w="117" h="872" extrusionOk="0">
                  <a:moveTo>
                    <a:pt x="86" y="0"/>
                  </a:moveTo>
                  <a:cubicBezTo>
                    <a:pt x="28" y="291"/>
                    <a:pt x="0" y="581"/>
                    <a:pt x="0" y="872"/>
                  </a:cubicBezTo>
                  <a:lnTo>
                    <a:pt x="58" y="872"/>
                  </a:lnTo>
                  <a:lnTo>
                    <a:pt x="58" y="377"/>
                  </a:lnTo>
                  <a:cubicBezTo>
                    <a:pt x="86" y="261"/>
                    <a:pt x="117" y="116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7786980" y="3800706"/>
              <a:ext cx="8122" cy="42653"/>
            </a:xfrm>
            <a:custGeom>
              <a:avLst/>
              <a:gdLst/>
              <a:ahLst/>
              <a:cxnLst/>
              <a:rect l="l" t="t" r="r" b="b"/>
              <a:pathLst>
                <a:path w="167" h="877" extrusionOk="0">
                  <a:moveTo>
                    <a:pt x="140" y="0"/>
                  </a:moveTo>
                  <a:cubicBezTo>
                    <a:pt x="133" y="0"/>
                    <a:pt x="125" y="4"/>
                    <a:pt x="117" y="12"/>
                  </a:cubicBezTo>
                  <a:cubicBezTo>
                    <a:pt x="29" y="275"/>
                    <a:pt x="1" y="565"/>
                    <a:pt x="1" y="856"/>
                  </a:cubicBezTo>
                  <a:cubicBezTo>
                    <a:pt x="1" y="870"/>
                    <a:pt x="15" y="877"/>
                    <a:pt x="30" y="877"/>
                  </a:cubicBezTo>
                  <a:cubicBezTo>
                    <a:pt x="44" y="877"/>
                    <a:pt x="59" y="870"/>
                    <a:pt x="59" y="856"/>
                  </a:cubicBezTo>
                  <a:cubicBezTo>
                    <a:pt x="59" y="565"/>
                    <a:pt x="59" y="303"/>
                    <a:pt x="145" y="42"/>
                  </a:cubicBezTo>
                  <a:cubicBezTo>
                    <a:pt x="166" y="21"/>
                    <a:pt x="157" y="0"/>
                    <a:pt x="14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7799674" y="3797058"/>
              <a:ext cx="7149" cy="39248"/>
            </a:xfrm>
            <a:custGeom>
              <a:avLst/>
              <a:gdLst/>
              <a:ahLst/>
              <a:cxnLst/>
              <a:rect l="l" t="t" r="r" b="b"/>
              <a:pathLst>
                <a:path w="147" h="807" extrusionOk="0">
                  <a:moveTo>
                    <a:pt x="116" y="1"/>
                  </a:moveTo>
                  <a:cubicBezTo>
                    <a:pt x="58" y="87"/>
                    <a:pt x="58" y="233"/>
                    <a:pt x="58" y="319"/>
                  </a:cubicBezTo>
                  <a:cubicBezTo>
                    <a:pt x="30" y="466"/>
                    <a:pt x="30" y="640"/>
                    <a:pt x="0" y="784"/>
                  </a:cubicBezTo>
                  <a:cubicBezTo>
                    <a:pt x="0" y="799"/>
                    <a:pt x="15" y="807"/>
                    <a:pt x="29" y="807"/>
                  </a:cubicBezTo>
                  <a:cubicBezTo>
                    <a:pt x="44" y="807"/>
                    <a:pt x="58" y="799"/>
                    <a:pt x="58" y="784"/>
                  </a:cubicBezTo>
                  <a:cubicBezTo>
                    <a:pt x="58" y="668"/>
                    <a:pt x="88" y="524"/>
                    <a:pt x="88" y="408"/>
                  </a:cubicBezTo>
                  <a:cubicBezTo>
                    <a:pt x="88" y="292"/>
                    <a:pt x="88" y="117"/>
                    <a:pt x="146" y="29"/>
                  </a:cubicBezTo>
                  <a:cubicBezTo>
                    <a:pt x="146" y="1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7812416" y="3791757"/>
              <a:ext cx="5690" cy="44452"/>
            </a:xfrm>
            <a:custGeom>
              <a:avLst/>
              <a:gdLst/>
              <a:ahLst/>
              <a:cxnLst/>
              <a:rect l="l" t="t" r="r" b="b"/>
              <a:pathLst>
                <a:path w="117" h="914" extrusionOk="0">
                  <a:moveTo>
                    <a:pt x="102" y="1"/>
                  </a:moveTo>
                  <a:cubicBezTo>
                    <a:pt x="94" y="1"/>
                    <a:pt x="87" y="8"/>
                    <a:pt x="87" y="22"/>
                  </a:cubicBezTo>
                  <a:cubicBezTo>
                    <a:pt x="1" y="284"/>
                    <a:pt x="1" y="575"/>
                    <a:pt x="1" y="865"/>
                  </a:cubicBezTo>
                  <a:cubicBezTo>
                    <a:pt x="1" y="899"/>
                    <a:pt x="10" y="913"/>
                    <a:pt x="18" y="913"/>
                  </a:cubicBezTo>
                  <a:cubicBezTo>
                    <a:pt x="24" y="913"/>
                    <a:pt x="29" y="906"/>
                    <a:pt x="29" y="893"/>
                  </a:cubicBezTo>
                  <a:cubicBezTo>
                    <a:pt x="29" y="603"/>
                    <a:pt x="59" y="312"/>
                    <a:pt x="117" y="22"/>
                  </a:cubicBezTo>
                  <a:cubicBezTo>
                    <a:pt x="117" y="8"/>
                    <a:pt x="109" y="1"/>
                    <a:pt x="10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7823748" y="3786115"/>
              <a:ext cx="5690" cy="44452"/>
            </a:xfrm>
            <a:custGeom>
              <a:avLst/>
              <a:gdLst/>
              <a:ahLst/>
              <a:cxnLst/>
              <a:rect l="l" t="t" r="r" b="b"/>
              <a:pathLst>
                <a:path w="117" h="914" extrusionOk="0">
                  <a:moveTo>
                    <a:pt x="101" y="1"/>
                  </a:moveTo>
                  <a:cubicBezTo>
                    <a:pt x="94" y="1"/>
                    <a:pt x="86" y="7"/>
                    <a:pt x="86" y="21"/>
                  </a:cubicBezTo>
                  <a:cubicBezTo>
                    <a:pt x="58" y="168"/>
                    <a:pt x="58" y="312"/>
                    <a:pt x="28" y="458"/>
                  </a:cubicBezTo>
                  <a:cubicBezTo>
                    <a:pt x="0" y="603"/>
                    <a:pt x="0" y="749"/>
                    <a:pt x="0" y="893"/>
                  </a:cubicBezTo>
                  <a:cubicBezTo>
                    <a:pt x="0" y="906"/>
                    <a:pt x="10" y="913"/>
                    <a:pt x="22" y="913"/>
                  </a:cubicBezTo>
                  <a:cubicBezTo>
                    <a:pt x="39" y="913"/>
                    <a:pt x="58" y="899"/>
                    <a:pt x="58" y="865"/>
                  </a:cubicBezTo>
                  <a:cubicBezTo>
                    <a:pt x="28" y="719"/>
                    <a:pt x="58" y="575"/>
                    <a:pt x="86" y="400"/>
                  </a:cubicBezTo>
                  <a:cubicBezTo>
                    <a:pt x="116" y="284"/>
                    <a:pt x="116" y="138"/>
                    <a:pt x="116" y="21"/>
                  </a:cubicBezTo>
                  <a:cubicBezTo>
                    <a:pt x="116" y="7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7836393" y="3780473"/>
              <a:ext cx="4329" cy="40270"/>
            </a:xfrm>
            <a:custGeom>
              <a:avLst/>
              <a:gdLst/>
              <a:ahLst/>
              <a:cxnLst/>
              <a:rect l="l" t="t" r="r" b="b"/>
              <a:pathLst>
                <a:path w="89" h="828" extrusionOk="0">
                  <a:moveTo>
                    <a:pt x="74" y="0"/>
                  </a:moveTo>
                  <a:cubicBezTo>
                    <a:pt x="66" y="0"/>
                    <a:pt x="59" y="7"/>
                    <a:pt x="59" y="21"/>
                  </a:cubicBezTo>
                  <a:cubicBezTo>
                    <a:pt x="31" y="284"/>
                    <a:pt x="1" y="544"/>
                    <a:pt x="31" y="807"/>
                  </a:cubicBezTo>
                  <a:cubicBezTo>
                    <a:pt x="31" y="821"/>
                    <a:pt x="38" y="828"/>
                    <a:pt x="45" y="828"/>
                  </a:cubicBezTo>
                  <a:cubicBezTo>
                    <a:pt x="52" y="828"/>
                    <a:pt x="59" y="821"/>
                    <a:pt x="59" y="807"/>
                  </a:cubicBezTo>
                  <a:cubicBezTo>
                    <a:pt x="89" y="544"/>
                    <a:pt x="89" y="284"/>
                    <a:pt x="89" y="21"/>
                  </a:cubicBezTo>
                  <a:cubicBezTo>
                    <a:pt x="89" y="7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7850546" y="3773373"/>
              <a:ext cx="5690" cy="40367"/>
            </a:xfrm>
            <a:custGeom>
              <a:avLst/>
              <a:gdLst/>
              <a:ahLst/>
              <a:cxnLst/>
              <a:rect l="l" t="t" r="r" b="b"/>
              <a:pathLst>
                <a:path w="117" h="830" extrusionOk="0">
                  <a:moveTo>
                    <a:pt x="102" y="0"/>
                  </a:moveTo>
                  <a:cubicBezTo>
                    <a:pt x="95" y="0"/>
                    <a:pt x="88" y="8"/>
                    <a:pt x="88" y="23"/>
                  </a:cubicBezTo>
                  <a:cubicBezTo>
                    <a:pt x="30" y="256"/>
                    <a:pt x="0" y="546"/>
                    <a:pt x="0" y="806"/>
                  </a:cubicBezTo>
                  <a:cubicBezTo>
                    <a:pt x="0" y="822"/>
                    <a:pt x="15" y="829"/>
                    <a:pt x="29" y="829"/>
                  </a:cubicBezTo>
                  <a:cubicBezTo>
                    <a:pt x="44" y="829"/>
                    <a:pt x="58" y="822"/>
                    <a:pt x="58" y="806"/>
                  </a:cubicBezTo>
                  <a:cubicBezTo>
                    <a:pt x="58" y="546"/>
                    <a:pt x="88" y="283"/>
                    <a:pt x="116" y="23"/>
                  </a:cubicBezTo>
                  <a:cubicBezTo>
                    <a:pt x="116" y="8"/>
                    <a:pt x="109" y="0"/>
                    <a:pt x="10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7863288" y="3767731"/>
              <a:ext cx="7052" cy="41242"/>
            </a:xfrm>
            <a:custGeom>
              <a:avLst/>
              <a:gdLst/>
              <a:ahLst/>
              <a:cxnLst/>
              <a:rect l="l" t="t" r="r" b="b"/>
              <a:pathLst>
                <a:path w="145" h="848" extrusionOk="0">
                  <a:moveTo>
                    <a:pt x="131" y="0"/>
                  </a:moveTo>
                  <a:cubicBezTo>
                    <a:pt x="124" y="0"/>
                    <a:pt x="117" y="8"/>
                    <a:pt x="117" y="23"/>
                  </a:cubicBezTo>
                  <a:lnTo>
                    <a:pt x="29" y="458"/>
                  </a:lnTo>
                  <a:cubicBezTo>
                    <a:pt x="29" y="574"/>
                    <a:pt x="1" y="690"/>
                    <a:pt x="1" y="836"/>
                  </a:cubicBezTo>
                  <a:cubicBezTo>
                    <a:pt x="9" y="845"/>
                    <a:pt x="17" y="848"/>
                    <a:pt x="25" y="848"/>
                  </a:cubicBezTo>
                  <a:cubicBezTo>
                    <a:pt x="44" y="848"/>
                    <a:pt x="59" y="828"/>
                    <a:pt x="59" y="806"/>
                  </a:cubicBezTo>
                  <a:cubicBezTo>
                    <a:pt x="59" y="546"/>
                    <a:pt x="117" y="283"/>
                    <a:pt x="145" y="23"/>
                  </a:cubicBezTo>
                  <a:cubicBezTo>
                    <a:pt x="145" y="8"/>
                    <a:pt x="138" y="0"/>
                    <a:pt x="1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7873113" y="3763159"/>
              <a:ext cx="4377" cy="36428"/>
            </a:xfrm>
            <a:custGeom>
              <a:avLst/>
              <a:gdLst/>
              <a:ahLst/>
              <a:cxnLst/>
              <a:rect l="l" t="t" r="r" b="b"/>
              <a:pathLst>
                <a:path w="90" h="749" extrusionOk="0">
                  <a:moveTo>
                    <a:pt x="89" y="1"/>
                  </a:moveTo>
                  <a:cubicBezTo>
                    <a:pt x="31" y="233"/>
                    <a:pt x="1" y="493"/>
                    <a:pt x="31" y="726"/>
                  </a:cubicBezTo>
                  <a:cubicBezTo>
                    <a:pt x="31" y="741"/>
                    <a:pt x="46" y="749"/>
                    <a:pt x="60" y="749"/>
                  </a:cubicBezTo>
                  <a:cubicBezTo>
                    <a:pt x="75" y="749"/>
                    <a:pt x="89" y="741"/>
                    <a:pt x="89" y="726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7884445" y="3762041"/>
              <a:ext cx="5690" cy="38908"/>
            </a:xfrm>
            <a:custGeom>
              <a:avLst/>
              <a:gdLst/>
              <a:ahLst/>
              <a:cxnLst/>
              <a:rect l="l" t="t" r="r" b="b"/>
              <a:pathLst>
                <a:path w="117" h="800" extrusionOk="0">
                  <a:moveTo>
                    <a:pt x="88" y="1"/>
                  </a:moveTo>
                  <a:cubicBezTo>
                    <a:pt x="73" y="1"/>
                    <a:pt x="59" y="9"/>
                    <a:pt x="59" y="24"/>
                  </a:cubicBezTo>
                  <a:cubicBezTo>
                    <a:pt x="59" y="140"/>
                    <a:pt x="31" y="284"/>
                    <a:pt x="31" y="430"/>
                  </a:cubicBezTo>
                  <a:cubicBezTo>
                    <a:pt x="31" y="547"/>
                    <a:pt x="0" y="663"/>
                    <a:pt x="31" y="779"/>
                  </a:cubicBezTo>
                  <a:cubicBezTo>
                    <a:pt x="31" y="793"/>
                    <a:pt x="45" y="800"/>
                    <a:pt x="60" y="800"/>
                  </a:cubicBezTo>
                  <a:cubicBezTo>
                    <a:pt x="74" y="800"/>
                    <a:pt x="89" y="793"/>
                    <a:pt x="89" y="779"/>
                  </a:cubicBezTo>
                  <a:cubicBezTo>
                    <a:pt x="59" y="516"/>
                    <a:pt x="117" y="284"/>
                    <a:pt x="117" y="24"/>
                  </a:cubicBezTo>
                  <a:cubicBezTo>
                    <a:pt x="117" y="9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7897236" y="3757518"/>
              <a:ext cx="4231" cy="33947"/>
            </a:xfrm>
            <a:custGeom>
              <a:avLst/>
              <a:gdLst/>
              <a:ahLst/>
              <a:cxnLst/>
              <a:rect l="l" t="t" r="r" b="b"/>
              <a:pathLst>
                <a:path w="87" h="698" extrusionOk="0">
                  <a:moveTo>
                    <a:pt x="58" y="0"/>
                  </a:moveTo>
                  <a:cubicBezTo>
                    <a:pt x="58" y="233"/>
                    <a:pt x="28" y="465"/>
                    <a:pt x="0" y="698"/>
                  </a:cubicBezTo>
                  <a:lnTo>
                    <a:pt x="58" y="698"/>
                  </a:lnTo>
                  <a:cubicBezTo>
                    <a:pt x="58" y="465"/>
                    <a:pt x="86" y="233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7914161" y="3750757"/>
              <a:ext cx="2869" cy="38470"/>
            </a:xfrm>
            <a:custGeom>
              <a:avLst/>
              <a:gdLst/>
              <a:ahLst/>
              <a:cxnLst/>
              <a:rect l="l" t="t" r="r" b="b"/>
              <a:pathLst>
                <a:path w="59" h="791" extrusionOk="0">
                  <a:moveTo>
                    <a:pt x="15" y="1"/>
                  </a:moveTo>
                  <a:cubicBezTo>
                    <a:pt x="8" y="1"/>
                    <a:pt x="1" y="8"/>
                    <a:pt x="1" y="23"/>
                  </a:cubicBezTo>
                  <a:cubicBezTo>
                    <a:pt x="1" y="256"/>
                    <a:pt x="1" y="516"/>
                    <a:pt x="29" y="779"/>
                  </a:cubicBezTo>
                  <a:cubicBezTo>
                    <a:pt x="29" y="787"/>
                    <a:pt x="31" y="790"/>
                    <a:pt x="35" y="790"/>
                  </a:cubicBezTo>
                  <a:cubicBezTo>
                    <a:pt x="44" y="790"/>
                    <a:pt x="59" y="770"/>
                    <a:pt x="59" y="748"/>
                  </a:cubicBezTo>
                  <a:cubicBezTo>
                    <a:pt x="29" y="516"/>
                    <a:pt x="29" y="256"/>
                    <a:pt x="29" y="23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7922672" y="3740885"/>
              <a:ext cx="3550" cy="40318"/>
            </a:xfrm>
            <a:custGeom>
              <a:avLst/>
              <a:gdLst/>
              <a:ahLst/>
              <a:cxnLst/>
              <a:rect l="l" t="t" r="r" b="b"/>
              <a:pathLst>
                <a:path w="73" h="829" extrusionOk="0">
                  <a:moveTo>
                    <a:pt x="69" y="1"/>
                  </a:moveTo>
                  <a:lnTo>
                    <a:pt x="69" y="1"/>
                  </a:lnTo>
                  <a:cubicBezTo>
                    <a:pt x="65" y="1"/>
                    <a:pt x="58" y="8"/>
                    <a:pt x="58" y="22"/>
                  </a:cubicBezTo>
                  <a:cubicBezTo>
                    <a:pt x="72" y="8"/>
                    <a:pt x="72" y="1"/>
                    <a:pt x="69" y="1"/>
                  </a:cubicBezTo>
                  <a:close/>
                  <a:moveTo>
                    <a:pt x="58" y="22"/>
                  </a:moveTo>
                  <a:cubicBezTo>
                    <a:pt x="0" y="284"/>
                    <a:pt x="0" y="545"/>
                    <a:pt x="0" y="807"/>
                  </a:cubicBezTo>
                  <a:cubicBezTo>
                    <a:pt x="0" y="821"/>
                    <a:pt x="7" y="828"/>
                    <a:pt x="14" y="828"/>
                  </a:cubicBezTo>
                  <a:cubicBezTo>
                    <a:pt x="21" y="828"/>
                    <a:pt x="28" y="821"/>
                    <a:pt x="28" y="807"/>
                  </a:cubicBezTo>
                  <a:cubicBezTo>
                    <a:pt x="58" y="545"/>
                    <a:pt x="58" y="284"/>
                    <a:pt x="58" y="22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7933955" y="3732082"/>
              <a:ext cx="5690" cy="46301"/>
            </a:xfrm>
            <a:custGeom>
              <a:avLst/>
              <a:gdLst/>
              <a:ahLst/>
              <a:cxnLst/>
              <a:rect l="l" t="t" r="r" b="b"/>
              <a:pathLst>
                <a:path w="117" h="952" extrusionOk="0">
                  <a:moveTo>
                    <a:pt x="87" y="0"/>
                  </a:moveTo>
                  <a:cubicBezTo>
                    <a:pt x="28" y="117"/>
                    <a:pt x="59" y="291"/>
                    <a:pt x="59" y="435"/>
                  </a:cubicBezTo>
                  <a:cubicBezTo>
                    <a:pt x="28" y="582"/>
                    <a:pt x="28" y="756"/>
                    <a:pt x="1" y="930"/>
                  </a:cubicBezTo>
                  <a:cubicBezTo>
                    <a:pt x="1" y="944"/>
                    <a:pt x="15" y="951"/>
                    <a:pt x="30" y="951"/>
                  </a:cubicBezTo>
                  <a:cubicBezTo>
                    <a:pt x="44" y="951"/>
                    <a:pt x="59" y="944"/>
                    <a:pt x="59" y="930"/>
                  </a:cubicBezTo>
                  <a:cubicBezTo>
                    <a:pt x="59" y="784"/>
                    <a:pt x="59" y="640"/>
                    <a:pt x="87" y="493"/>
                  </a:cubicBezTo>
                  <a:cubicBezTo>
                    <a:pt x="87" y="349"/>
                    <a:pt x="59" y="145"/>
                    <a:pt x="117" y="28"/>
                  </a:cubicBezTo>
                  <a:cubicBezTo>
                    <a:pt x="117" y="0"/>
                    <a:pt x="117" y="0"/>
                    <a:pt x="8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7946601" y="3723960"/>
              <a:ext cx="7198" cy="48732"/>
            </a:xfrm>
            <a:custGeom>
              <a:avLst/>
              <a:gdLst/>
              <a:ahLst/>
              <a:cxnLst/>
              <a:rect l="l" t="t" r="r" b="b"/>
              <a:pathLst>
                <a:path w="148" h="1002" extrusionOk="0">
                  <a:moveTo>
                    <a:pt x="132" y="0"/>
                  </a:moveTo>
                  <a:cubicBezTo>
                    <a:pt x="125" y="0"/>
                    <a:pt x="117" y="7"/>
                    <a:pt x="117" y="21"/>
                  </a:cubicBezTo>
                  <a:cubicBezTo>
                    <a:pt x="31" y="312"/>
                    <a:pt x="1" y="660"/>
                    <a:pt x="31" y="981"/>
                  </a:cubicBezTo>
                  <a:cubicBezTo>
                    <a:pt x="31" y="995"/>
                    <a:pt x="38" y="1002"/>
                    <a:pt x="45" y="1002"/>
                  </a:cubicBezTo>
                  <a:cubicBezTo>
                    <a:pt x="52" y="1002"/>
                    <a:pt x="59" y="995"/>
                    <a:pt x="59" y="981"/>
                  </a:cubicBezTo>
                  <a:cubicBezTo>
                    <a:pt x="59" y="660"/>
                    <a:pt x="89" y="342"/>
                    <a:pt x="147" y="21"/>
                  </a:cubicBezTo>
                  <a:cubicBezTo>
                    <a:pt x="147" y="7"/>
                    <a:pt x="140" y="0"/>
                    <a:pt x="13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7962213" y="3715448"/>
              <a:ext cx="5690" cy="50240"/>
            </a:xfrm>
            <a:custGeom>
              <a:avLst/>
              <a:gdLst/>
              <a:ahLst/>
              <a:cxnLst/>
              <a:rect l="l" t="t" r="r" b="b"/>
              <a:pathLst>
                <a:path w="117" h="1033" extrusionOk="0">
                  <a:moveTo>
                    <a:pt x="102" y="1"/>
                  </a:moveTo>
                  <a:cubicBezTo>
                    <a:pt x="94" y="1"/>
                    <a:pt x="87" y="8"/>
                    <a:pt x="87" y="22"/>
                  </a:cubicBezTo>
                  <a:cubicBezTo>
                    <a:pt x="29" y="342"/>
                    <a:pt x="1" y="661"/>
                    <a:pt x="1" y="1010"/>
                  </a:cubicBezTo>
                  <a:cubicBezTo>
                    <a:pt x="1" y="1025"/>
                    <a:pt x="8" y="1032"/>
                    <a:pt x="18" y="1032"/>
                  </a:cubicBezTo>
                  <a:cubicBezTo>
                    <a:pt x="29" y="1032"/>
                    <a:pt x="44" y="1025"/>
                    <a:pt x="59" y="1010"/>
                  </a:cubicBezTo>
                  <a:cubicBezTo>
                    <a:pt x="59" y="691"/>
                    <a:pt x="87" y="342"/>
                    <a:pt x="117" y="22"/>
                  </a:cubicBezTo>
                  <a:cubicBezTo>
                    <a:pt x="117" y="8"/>
                    <a:pt x="109" y="1"/>
                    <a:pt x="10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7974858" y="3708348"/>
              <a:ext cx="5739" cy="48830"/>
            </a:xfrm>
            <a:custGeom>
              <a:avLst/>
              <a:gdLst/>
              <a:ahLst/>
              <a:cxnLst/>
              <a:rect l="l" t="t" r="r" b="b"/>
              <a:pathLst>
                <a:path w="118" h="1004" extrusionOk="0">
                  <a:moveTo>
                    <a:pt x="103" y="1"/>
                  </a:moveTo>
                  <a:cubicBezTo>
                    <a:pt x="96" y="1"/>
                    <a:pt x="89" y="8"/>
                    <a:pt x="89" y="24"/>
                  </a:cubicBezTo>
                  <a:cubicBezTo>
                    <a:pt x="31" y="314"/>
                    <a:pt x="1" y="663"/>
                    <a:pt x="31" y="981"/>
                  </a:cubicBezTo>
                  <a:cubicBezTo>
                    <a:pt x="31" y="996"/>
                    <a:pt x="38" y="1004"/>
                    <a:pt x="45" y="1004"/>
                  </a:cubicBezTo>
                  <a:cubicBezTo>
                    <a:pt x="52" y="1004"/>
                    <a:pt x="59" y="996"/>
                    <a:pt x="59" y="981"/>
                  </a:cubicBezTo>
                  <a:cubicBezTo>
                    <a:pt x="59" y="663"/>
                    <a:pt x="89" y="342"/>
                    <a:pt x="117" y="24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7989011" y="3698523"/>
              <a:ext cx="5690" cy="53012"/>
            </a:xfrm>
            <a:custGeom>
              <a:avLst/>
              <a:gdLst/>
              <a:ahLst/>
              <a:cxnLst/>
              <a:rect l="l" t="t" r="r" b="b"/>
              <a:pathLst>
                <a:path w="117" h="1090" extrusionOk="0">
                  <a:moveTo>
                    <a:pt x="103" y="0"/>
                  </a:moveTo>
                  <a:cubicBezTo>
                    <a:pt x="96" y="0"/>
                    <a:pt x="89" y="7"/>
                    <a:pt x="89" y="21"/>
                  </a:cubicBezTo>
                  <a:cubicBezTo>
                    <a:pt x="31" y="342"/>
                    <a:pt x="1" y="718"/>
                    <a:pt x="31" y="1067"/>
                  </a:cubicBezTo>
                  <a:cubicBezTo>
                    <a:pt x="31" y="1082"/>
                    <a:pt x="38" y="1090"/>
                    <a:pt x="45" y="1090"/>
                  </a:cubicBezTo>
                  <a:cubicBezTo>
                    <a:pt x="52" y="1090"/>
                    <a:pt x="59" y="1082"/>
                    <a:pt x="59" y="1067"/>
                  </a:cubicBezTo>
                  <a:cubicBezTo>
                    <a:pt x="59" y="718"/>
                    <a:pt x="89" y="370"/>
                    <a:pt x="117" y="21"/>
                  </a:cubicBezTo>
                  <a:cubicBezTo>
                    <a:pt x="117" y="7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003163" y="3690012"/>
              <a:ext cx="4329" cy="57243"/>
            </a:xfrm>
            <a:custGeom>
              <a:avLst/>
              <a:gdLst/>
              <a:ahLst/>
              <a:cxnLst/>
              <a:rect l="l" t="t" r="r" b="b"/>
              <a:pathLst>
                <a:path w="89" h="1177" extrusionOk="0">
                  <a:moveTo>
                    <a:pt x="73" y="1"/>
                  </a:moveTo>
                  <a:cubicBezTo>
                    <a:pt x="66" y="1"/>
                    <a:pt x="58" y="8"/>
                    <a:pt x="58" y="22"/>
                  </a:cubicBezTo>
                  <a:cubicBezTo>
                    <a:pt x="0" y="401"/>
                    <a:pt x="0" y="777"/>
                    <a:pt x="30" y="1156"/>
                  </a:cubicBezTo>
                  <a:cubicBezTo>
                    <a:pt x="30" y="1170"/>
                    <a:pt x="45" y="1177"/>
                    <a:pt x="59" y="1177"/>
                  </a:cubicBezTo>
                  <a:cubicBezTo>
                    <a:pt x="74" y="1177"/>
                    <a:pt x="88" y="1170"/>
                    <a:pt x="88" y="1156"/>
                  </a:cubicBezTo>
                  <a:cubicBezTo>
                    <a:pt x="58" y="777"/>
                    <a:pt x="88" y="401"/>
                    <a:pt x="88" y="22"/>
                  </a:cubicBezTo>
                  <a:cubicBezTo>
                    <a:pt x="88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018727" y="3676929"/>
              <a:ext cx="7052" cy="53401"/>
            </a:xfrm>
            <a:custGeom>
              <a:avLst/>
              <a:gdLst/>
              <a:ahLst/>
              <a:cxnLst/>
              <a:rect l="l" t="t" r="r" b="b"/>
              <a:pathLst>
                <a:path w="145" h="1098" extrusionOk="0">
                  <a:moveTo>
                    <a:pt x="87" y="0"/>
                  </a:moveTo>
                  <a:cubicBezTo>
                    <a:pt x="87" y="379"/>
                    <a:pt x="59" y="728"/>
                    <a:pt x="1" y="1076"/>
                  </a:cubicBezTo>
                  <a:cubicBezTo>
                    <a:pt x="1" y="1090"/>
                    <a:pt x="15" y="1097"/>
                    <a:pt x="30" y="1097"/>
                  </a:cubicBezTo>
                  <a:cubicBezTo>
                    <a:pt x="44" y="1097"/>
                    <a:pt x="59" y="1090"/>
                    <a:pt x="59" y="1076"/>
                  </a:cubicBezTo>
                  <a:cubicBezTo>
                    <a:pt x="145" y="728"/>
                    <a:pt x="145" y="349"/>
                    <a:pt x="11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034241" y="3664576"/>
              <a:ext cx="7149" cy="61086"/>
            </a:xfrm>
            <a:custGeom>
              <a:avLst/>
              <a:gdLst/>
              <a:ahLst/>
              <a:cxnLst/>
              <a:rect l="l" t="t" r="r" b="b"/>
              <a:pathLst>
                <a:path w="147" h="1256" extrusionOk="0">
                  <a:moveTo>
                    <a:pt x="15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0" y="226"/>
                    <a:pt x="31" y="428"/>
                    <a:pt x="31" y="633"/>
                  </a:cubicBezTo>
                  <a:cubicBezTo>
                    <a:pt x="31" y="749"/>
                    <a:pt x="58" y="865"/>
                    <a:pt x="58" y="951"/>
                  </a:cubicBezTo>
                  <a:cubicBezTo>
                    <a:pt x="58" y="1040"/>
                    <a:pt x="58" y="1156"/>
                    <a:pt x="89" y="1242"/>
                  </a:cubicBezTo>
                  <a:cubicBezTo>
                    <a:pt x="89" y="1242"/>
                    <a:pt x="89" y="1255"/>
                    <a:pt x="97" y="1255"/>
                  </a:cubicBezTo>
                  <a:cubicBezTo>
                    <a:pt x="101" y="1255"/>
                    <a:pt x="107" y="1252"/>
                    <a:pt x="117" y="1242"/>
                  </a:cubicBezTo>
                  <a:lnTo>
                    <a:pt x="147" y="1242"/>
                  </a:lnTo>
                  <a:lnTo>
                    <a:pt x="147" y="1214"/>
                  </a:lnTo>
                  <a:cubicBezTo>
                    <a:pt x="147" y="1199"/>
                    <a:pt x="132" y="1191"/>
                    <a:pt x="118" y="1191"/>
                  </a:cubicBezTo>
                  <a:cubicBezTo>
                    <a:pt x="110" y="1191"/>
                    <a:pt x="101" y="1194"/>
                    <a:pt x="96" y="1199"/>
                  </a:cubicBezTo>
                  <a:lnTo>
                    <a:pt x="96" y="1199"/>
                  </a:lnTo>
                  <a:cubicBezTo>
                    <a:pt x="117" y="1150"/>
                    <a:pt x="117" y="1118"/>
                    <a:pt x="117" y="1040"/>
                  </a:cubicBezTo>
                  <a:cubicBezTo>
                    <a:pt x="117" y="1010"/>
                    <a:pt x="117" y="951"/>
                    <a:pt x="89" y="893"/>
                  </a:cubicBezTo>
                  <a:lnTo>
                    <a:pt x="89" y="603"/>
                  </a:lnTo>
                  <a:cubicBezTo>
                    <a:pt x="58" y="401"/>
                    <a:pt x="58" y="226"/>
                    <a:pt x="31" y="22"/>
                  </a:cubicBezTo>
                  <a:cubicBezTo>
                    <a:pt x="31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8049853" y="3653293"/>
              <a:ext cx="4231" cy="57584"/>
            </a:xfrm>
            <a:custGeom>
              <a:avLst/>
              <a:gdLst/>
              <a:ahLst/>
              <a:cxnLst/>
              <a:rect l="l" t="t" r="r" b="b"/>
              <a:pathLst>
                <a:path w="87" h="1184" extrusionOk="0">
                  <a:moveTo>
                    <a:pt x="72" y="0"/>
                  </a:moveTo>
                  <a:cubicBezTo>
                    <a:pt x="65" y="0"/>
                    <a:pt x="58" y="7"/>
                    <a:pt x="58" y="21"/>
                  </a:cubicBezTo>
                  <a:cubicBezTo>
                    <a:pt x="28" y="400"/>
                    <a:pt x="0" y="777"/>
                    <a:pt x="28" y="1183"/>
                  </a:cubicBezTo>
                  <a:lnTo>
                    <a:pt x="86" y="1183"/>
                  </a:lnTo>
                  <a:cubicBezTo>
                    <a:pt x="58" y="777"/>
                    <a:pt x="58" y="400"/>
                    <a:pt x="86" y="21"/>
                  </a:cubicBezTo>
                  <a:cubicBezTo>
                    <a:pt x="86" y="7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062498" y="3647651"/>
              <a:ext cx="5690" cy="60405"/>
            </a:xfrm>
            <a:custGeom>
              <a:avLst/>
              <a:gdLst/>
              <a:ahLst/>
              <a:cxnLst/>
              <a:rect l="l" t="t" r="r" b="b"/>
              <a:pathLst>
                <a:path w="117" h="1242" extrusionOk="0">
                  <a:moveTo>
                    <a:pt x="74" y="0"/>
                  </a:moveTo>
                  <a:cubicBezTo>
                    <a:pt x="66" y="0"/>
                    <a:pt x="59" y="7"/>
                    <a:pt x="59" y="21"/>
                  </a:cubicBezTo>
                  <a:cubicBezTo>
                    <a:pt x="0" y="253"/>
                    <a:pt x="59" y="486"/>
                    <a:pt x="59" y="718"/>
                  </a:cubicBezTo>
                  <a:lnTo>
                    <a:pt x="59" y="1097"/>
                  </a:lnTo>
                  <a:cubicBezTo>
                    <a:pt x="59" y="1125"/>
                    <a:pt x="31" y="1183"/>
                    <a:pt x="59" y="1241"/>
                  </a:cubicBezTo>
                  <a:lnTo>
                    <a:pt x="89" y="1241"/>
                  </a:lnTo>
                  <a:lnTo>
                    <a:pt x="117" y="1213"/>
                  </a:lnTo>
                  <a:cubicBezTo>
                    <a:pt x="117" y="1196"/>
                    <a:pt x="107" y="1189"/>
                    <a:pt x="100" y="1185"/>
                  </a:cubicBezTo>
                  <a:lnTo>
                    <a:pt x="100" y="1185"/>
                  </a:lnTo>
                  <a:cubicBezTo>
                    <a:pt x="102" y="1176"/>
                    <a:pt x="99" y="1166"/>
                    <a:pt x="89" y="1155"/>
                  </a:cubicBezTo>
                  <a:cubicBezTo>
                    <a:pt x="89" y="1125"/>
                    <a:pt x="117" y="1125"/>
                    <a:pt x="117" y="1097"/>
                  </a:cubicBezTo>
                  <a:lnTo>
                    <a:pt x="117" y="923"/>
                  </a:lnTo>
                  <a:lnTo>
                    <a:pt x="117" y="632"/>
                  </a:lnTo>
                  <a:cubicBezTo>
                    <a:pt x="89" y="428"/>
                    <a:pt x="59" y="226"/>
                    <a:pt x="89" y="21"/>
                  </a:cubicBezTo>
                  <a:cubicBezTo>
                    <a:pt x="89" y="7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078110" y="3636319"/>
              <a:ext cx="5690" cy="50240"/>
            </a:xfrm>
            <a:custGeom>
              <a:avLst/>
              <a:gdLst/>
              <a:ahLst/>
              <a:cxnLst/>
              <a:rect l="l" t="t" r="r" b="b"/>
              <a:pathLst>
                <a:path w="117" h="1033" extrusionOk="0">
                  <a:moveTo>
                    <a:pt x="101" y="1"/>
                  </a:moveTo>
                  <a:cubicBezTo>
                    <a:pt x="94" y="1"/>
                    <a:pt x="86" y="8"/>
                    <a:pt x="86" y="22"/>
                  </a:cubicBezTo>
                  <a:cubicBezTo>
                    <a:pt x="28" y="342"/>
                    <a:pt x="0" y="691"/>
                    <a:pt x="28" y="1009"/>
                  </a:cubicBezTo>
                  <a:cubicBezTo>
                    <a:pt x="28" y="1025"/>
                    <a:pt x="43" y="1032"/>
                    <a:pt x="57" y="1032"/>
                  </a:cubicBezTo>
                  <a:cubicBezTo>
                    <a:pt x="72" y="1032"/>
                    <a:pt x="86" y="1025"/>
                    <a:pt x="86" y="1009"/>
                  </a:cubicBezTo>
                  <a:cubicBezTo>
                    <a:pt x="86" y="691"/>
                    <a:pt x="86" y="370"/>
                    <a:pt x="116" y="22"/>
                  </a:cubicBezTo>
                  <a:cubicBezTo>
                    <a:pt x="116" y="8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095035" y="3629218"/>
              <a:ext cx="5739" cy="47419"/>
            </a:xfrm>
            <a:custGeom>
              <a:avLst/>
              <a:gdLst/>
              <a:ahLst/>
              <a:cxnLst/>
              <a:rect l="l" t="t" r="r" b="b"/>
              <a:pathLst>
                <a:path w="118" h="975" extrusionOk="0">
                  <a:moveTo>
                    <a:pt x="102" y="1"/>
                  </a:moveTo>
                  <a:cubicBezTo>
                    <a:pt x="94" y="1"/>
                    <a:pt x="87" y="8"/>
                    <a:pt x="87" y="23"/>
                  </a:cubicBezTo>
                  <a:cubicBezTo>
                    <a:pt x="59" y="198"/>
                    <a:pt x="59" y="342"/>
                    <a:pt x="29" y="516"/>
                  </a:cubicBezTo>
                  <a:cubicBezTo>
                    <a:pt x="1" y="663"/>
                    <a:pt x="1" y="807"/>
                    <a:pt x="29" y="953"/>
                  </a:cubicBezTo>
                  <a:cubicBezTo>
                    <a:pt x="29" y="967"/>
                    <a:pt x="43" y="974"/>
                    <a:pt x="58" y="974"/>
                  </a:cubicBezTo>
                  <a:cubicBezTo>
                    <a:pt x="72" y="974"/>
                    <a:pt x="87" y="967"/>
                    <a:pt x="87" y="953"/>
                  </a:cubicBezTo>
                  <a:cubicBezTo>
                    <a:pt x="1" y="663"/>
                    <a:pt x="117" y="342"/>
                    <a:pt x="117" y="23"/>
                  </a:cubicBezTo>
                  <a:cubicBezTo>
                    <a:pt x="117" y="8"/>
                    <a:pt x="110" y="1"/>
                    <a:pt x="10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8106367" y="3626057"/>
              <a:ext cx="11332" cy="44890"/>
            </a:xfrm>
            <a:custGeom>
              <a:avLst/>
              <a:gdLst/>
              <a:ahLst/>
              <a:cxnLst/>
              <a:rect l="l" t="t" r="r" b="b"/>
              <a:pathLst>
                <a:path w="233" h="923" extrusionOk="0">
                  <a:moveTo>
                    <a:pt x="175" y="0"/>
                  </a:moveTo>
                  <a:cubicBezTo>
                    <a:pt x="144" y="321"/>
                    <a:pt x="0" y="611"/>
                    <a:pt x="58" y="902"/>
                  </a:cubicBezTo>
                  <a:cubicBezTo>
                    <a:pt x="58" y="916"/>
                    <a:pt x="65" y="923"/>
                    <a:pt x="72" y="923"/>
                  </a:cubicBezTo>
                  <a:cubicBezTo>
                    <a:pt x="79" y="923"/>
                    <a:pt x="86" y="916"/>
                    <a:pt x="86" y="902"/>
                  </a:cubicBezTo>
                  <a:cubicBezTo>
                    <a:pt x="58" y="581"/>
                    <a:pt x="203" y="321"/>
                    <a:pt x="233" y="30"/>
                  </a:cubicBezTo>
                  <a:cubicBezTo>
                    <a:pt x="233" y="0"/>
                    <a:pt x="175" y="0"/>
                    <a:pt x="17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8119013" y="3622604"/>
              <a:ext cx="8560" cy="51164"/>
            </a:xfrm>
            <a:custGeom>
              <a:avLst/>
              <a:gdLst/>
              <a:ahLst/>
              <a:cxnLst/>
              <a:rect l="l" t="t" r="r" b="b"/>
              <a:pathLst>
                <a:path w="176" h="1052" extrusionOk="0">
                  <a:moveTo>
                    <a:pt x="154" y="1"/>
                  </a:moveTo>
                  <a:cubicBezTo>
                    <a:pt x="150" y="1"/>
                    <a:pt x="147" y="4"/>
                    <a:pt x="147" y="13"/>
                  </a:cubicBezTo>
                  <a:cubicBezTo>
                    <a:pt x="89" y="362"/>
                    <a:pt x="59" y="682"/>
                    <a:pt x="1" y="1031"/>
                  </a:cubicBezTo>
                  <a:cubicBezTo>
                    <a:pt x="1" y="1045"/>
                    <a:pt x="15" y="1052"/>
                    <a:pt x="30" y="1052"/>
                  </a:cubicBezTo>
                  <a:cubicBezTo>
                    <a:pt x="44" y="1052"/>
                    <a:pt x="59" y="1045"/>
                    <a:pt x="59" y="1031"/>
                  </a:cubicBezTo>
                  <a:cubicBezTo>
                    <a:pt x="89" y="682"/>
                    <a:pt x="147" y="362"/>
                    <a:pt x="175" y="13"/>
                  </a:cubicBezTo>
                  <a:cubicBezTo>
                    <a:pt x="175" y="13"/>
                    <a:pt x="163" y="1"/>
                    <a:pt x="15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8135986" y="3629218"/>
              <a:ext cx="8511" cy="43188"/>
            </a:xfrm>
            <a:custGeom>
              <a:avLst/>
              <a:gdLst/>
              <a:ahLst/>
              <a:cxnLst/>
              <a:rect l="l" t="t" r="r" b="b"/>
              <a:pathLst>
                <a:path w="175" h="888" extrusionOk="0">
                  <a:moveTo>
                    <a:pt x="157" y="1"/>
                  </a:moveTo>
                  <a:cubicBezTo>
                    <a:pt x="146" y="1"/>
                    <a:pt x="132" y="8"/>
                    <a:pt x="117" y="23"/>
                  </a:cubicBezTo>
                  <a:cubicBezTo>
                    <a:pt x="58" y="284"/>
                    <a:pt x="31" y="574"/>
                    <a:pt x="0" y="865"/>
                  </a:cubicBezTo>
                  <a:cubicBezTo>
                    <a:pt x="0" y="880"/>
                    <a:pt x="8" y="888"/>
                    <a:pt x="15" y="888"/>
                  </a:cubicBezTo>
                  <a:cubicBezTo>
                    <a:pt x="23" y="888"/>
                    <a:pt x="31" y="880"/>
                    <a:pt x="31" y="865"/>
                  </a:cubicBezTo>
                  <a:cubicBezTo>
                    <a:pt x="58" y="605"/>
                    <a:pt x="117" y="314"/>
                    <a:pt x="175" y="23"/>
                  </a:cubicBezTo>
                  <a:cubicBezTo>
                    <a:pt x="175" y="8"/>
                    <a:pt x="168" y="1"/>
                    <a:pt x="15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8151598" y="3634520"/>
              <a:ext cx="5690" cy="36428"/>
            </a:xfrm>
            <a:custGeom>
              <a:avLst/>
              <a:gdLst/>
              <a:ahLst/>
              <a:cxnLst/>
              <a:rect l="l" t="t" r="r" b="b"/>
              <a:pathLst>
                <a:path w="117" h="749" extrusionOk="0">
                  <a:moveTo>
                    <a:pt x="86" y="0"/>
                  </a:moveTo>
                  <a:cubicBezTo>
                    <a:pt x="0" y="233"/>
                    <a:pt x="0" y="496"/>
                    <a:pt x="0" y="728"/>
                  </a:cubicBezTo>
                  <a:cubicBezTo>
                    <a:pt x="0" y="742"/>
                    <a:pt x="7" y="749"/>
                    <a:pt x="14" y="749"/>
                  </a:cubicBezTo>
                  <a:cubicBezTo>
                    <a:pt x="21" y="749"/>
                    <a:pt x="28" y="742"/>
                    <a:pt x="28" y="728"/>
                  </a:cubicBezTo>
                  <a:lnTo>
                    <a:pt x="116" y="31"/>
                  </a:lnTo>
                  <a:cubicBezTo>
                    <a:pt x="11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8162881" y="3641037"/>
              <a:ext cx="6663" cy="28549"/>
            </a:xfrm>
            <a:custGeom>
              <a:avLst/>
              <a:gdLst/>
              <a:ahLst/>
              <a:cxnLst/>
              <a:rect l="l" t="t" r="r" b="b"/>
              <a:pathLst>
                <a:path w="137" h="587" extrusionOk="0">
                  <a:moveTo>
                    <a:pt x="98" y="0"/>
                  </a:moveTo>
                  <a:cubicBezTo>
                    <a:pt x="92" y="0"/>
                    <a:pt x="87" y="4"/>
                    <a:pt x="87" y="13"/>
                  </a:cubicBezTo>
                  <a:cubicBezTo>
                    <a:pt x="28" y="187"/>
                    <a:pt x="1" y="389"/>
                    <a:pt x="1" y="564"/>
                  </a:cubicBezTo>
                  <a:cubicBezTo>
                    <a:pt x="1" y="579"/>
                    <a:pt x="15" y="586"/>
                    <a:pt x="30" y="586"/>
                  </a:cubicBezTo>
                  <a:cubicBezTo>
                    <a:pt x="44" y="586"/>
                    <a:pt x="59" y="579"/>
                    <a:pt x="59" y="564"/>
                  </a:cubicBezTo>
                  <a:cubicBezTo>
                    <a:pt x="59" y="389"/>
                    <a:pt x="87" y="215"/>
                    <a:pt x="117" y="41"/>
                  </a:cubicBezTo>
                  <a:cubicBezTo>
                    <a:pt x="136" y="21"/>
                    <a:pt x="113" y="0"/>
                    <a:pt x="9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8174213" y="3646192"/>
              <a:ext cx="5690" cy="25728"/>
            </a:xfrm>
            <a:custGeom>
              <a:avLst/>
              <a:gdLst/>
              <a:ahLst/>
              <a:cxnLst/>
              <a:rect l="l" t="t" r="r" b="b"/>
              <a:pathLst>
                <a:path w="117" h="529" extrusionOk="0">
                  <a:moveTo>
                    <a:pt x="101" y="0"/>
                  </a:moveTo>
                  <a:cubicBezTo>
                    <a:pt x="94" y="0"/>
                    <a:pt x="86" y="8"/>
                    <a:pt x="86" y="23"/>
                  </a:cubicBezTo>
                  <a:cubicBezTo>
                    <a:pt x="28" y="167"/>
                    <a:pt x="0" y="342"/>
                    <a:pt x="0" y="488"/>
                  </a:cubicBezTo>
                  <a:cubicBezTo>
                    <a:pt x="0" y="508"/>
                    <a:pt x="14" y="528"/>
                    <a:pt x="22" y="528"/>
                  </a:cubicBezTo>
                  <a:cubicBezTo>
                    <a:pt x="26" y="528"/>
                    <a:pt x="28" y="525"/>
                    <a:pt x="28" y="516"/>
                  </a:cubicBezTo>
                  <a:cubicBezTo>
                    <a:pt x="58" y="342"/>
                    <a:pt x="86" y="167"/>
                    <a:pt x="116" y="23"/>
                  </a:cubicBezTo>
                  <a:cubicBezTo>
                    <a:pt x="116" y="8"/>
                    <a:pt x="109" y="0"/>
                    <a:pt x="10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8184038" y="3643809"/>
              <a:ext cx="5690" cy="28597"/>
            </a:xfrm>
            <a:custGeom>
              <a:avLst/>
              <a:gdLst/>
              <a:ahLst/>
              <a:cxnLst/>
              <a:rect l="l" t="t" r="r" b="b"/>
              <a:pathLst>
                <a:path w="117" h="588" extrusionOk="0">
                  <a:moveTo>
                    <a:pt x="96" y="1"/>
                  </a:moveTo>
                  <a:cubicBezTo>
                    <a:pt x="92" y="1"/>
                    <a:pt x="89" y="4"/>
                    <a:pt x="89" y="14"/>
                  </a:cubicBezTo>
                  <a:cubicBezTo>
                    <a:pt x="30" y="188"/>
                    <a:pt x="0" y="391"/>
                    <a:pt x="30" y="565"/>
                  </a:cubicBezTo>
                  <a:cubicBezTo>
                    <a:pt x="30" y="580"/>
                    <a:pt x="37" y="588"/>
                    <a:pt x="44" y="588"/>
                  </a:cubicBezTo>
                  <a:cubicBezTo>
                    <a:pt x="51" y="588"/>
                    <a:pt x="58" y="580"/>
                    <a:pt x="58" y="565"/>
                  </a:cubicBezTo>
                  <a:cubicBezTo>
                    <a:pt x="58" y="391"/>
                    <a:pt x="89" y="216"/>
                    <a:pt x="116" y="14"/>
                  </a:cubicBezTo>
                  <a:cubicBezTo>
                    <a:pt x="116" y="14"/>
                    <a:pt x="104" y="1"/>
                    <a:pt x="9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8195321" y="3637730"/>
              <a:ext cx="4377" cy="29035"/>
            </a:xfrm>
            <a:custGeom>
              <a:avLst/>
              <a:gdLst/>
              <a:ahLst/>
              <a:cxnLst/>
              <a:rect l="l" t="t" r="r" b="b"/>
              <a:pathLst>
                <a:path w="90" h="597" extrusionOk="0">
                  <a:moveTo>
                    <a:pt x="74" y="0"/>
                  </a:moveTo>
                  <a:cubicBezTo>
                    <a:pt x="66" y="0"/>
                    <a:pt x="59" y="8"/>
                    <a:pt x="59" y="23"/>
                  </a:cubicBezTo>
                  <a:cubicBezTo>
                    <a:pt x="31" y="197"/>
                    <a:pt x="1" y="399"/>
                    <a:pt x="1" y="574"/>
                  </a:cubicBezTo>
                  <a:cubicBezTo>
                    <a:pt x="1" y="589"/>
                    <a:pt x="15" y="596"/>
                    <a:pt x="30" y="596"/>
                  </a:cubicBezTo>
                  <a:cubicBezTo>
                    <a:pt x="44" y="596"/>
                    <a:pt x="59" y="589"/>
                    <a:pt x="59" y="574"/>
                  </a:cubicBezTo>
                  <a:cubicBezTo>
                    <a:pt x="59" y="399"/>
                    <a:pt x="89" y="197"/>
                    <a:pt x="89" y="23"/>
                  </a:cubicBezTo>
                  <a:cubicBezTo>
                    <a:pt x="89" y="8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8206653" y="3626835"/>
              <a:ext cx="8511" cy="27527"/>
            </a:xfrm>
            <a:custGeom>
              <a:avLst/>
              <a:gdLst/>
              <a:ahLst/>
              <a:cxnLst/>
              <a:rect l="l" t="t" r="r" b="b"/>
              <a:pathLst>
                <a:path w="175" h="566" extrusionOk="0">
                  <a:moveTo>
                    <a:pt x="23" y="1"/>
                  </a:moveTo>
                  <a:cubicBezTo>
                    <a:pt x="14" y="1"/>
                    <a:pt x="0" y="14"/>
                    <a:pt x="0" y="14"/>
                  </a:cubicBezTo>
                  <a:cubicBezTo>
                    <a:pt x="30" y="189"/>
                    <a:pt x="58" y="391"/>
                    <a:pt x="116" y="565"/>
                  </a:cubicBezTo>
                  <a:lnTo>
                    <a:pt x="175" y="565"/>
                  </a:lnTo>
                  <a:lnTo>
                    <a:pt x="175" y="537"/>
                  </a:lnTo>
                  <a:cubicBezTo>
                    <a:pt x="116" y="537"/>
                    <a:pt x="58" y="72"/>
                    <a:pt x="30" y="14"/>
                  </a:cubicBezTo>
                  <a:cubicBezTo>
                    <a:pt x="30" y="4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8215116" y="3614725"/>
              <a:ext cx="6420" cy="26603"/>
            </a:xfrm>
            <a:custGeom>
              <a:avLst/>
              <a:gdLst/>
              <a:ahLst/>
              <a:cxnLst/>
              <a:rect l="l" t="t" r="r" b="b"/>
              <a:pathLst>
                <a:path w="132" h="547" extrusionOk="0">
                  <a:moveTo>
                    <a:pt x="59" y="1"/>
                  </a:moveTo>
                  <a:cubicBezTo>
                    <a:pt x="31" y="1"/>
                    <a:pt x="1" y="1"/>
                    <a:pt x="1" y="31"/>
                  </a:cubicBezTo>
                  <a:cubicBezTo>
                    <a:pt x="31" y="175"/>
                    <a:pt x="59" y="349"/>
                    <a:pt x="89" y="524"/>
                  </a:cubicBezTo>
                  <a:cubicBezTo>
                    <a:pt x="89" y="539"/>
                    <a:pt x="103" y="546"/>
                    <a:pt x="114" y="546"/>
                  </a:cubicBezTo>
                  <a:cubicBezTo>
                    <a:pt x="125" y="546"/>
                    <a:pt x="132" y="539"/>
                    <a:pt x="117" y="524"/>
                  </a:cubicBezTo>
                  <a:cubicBezTo>
                    <a:pt x="117" y="349"/>
                    <a:pt x="89" y="175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8220757" y="3603442"/>
              <a:ext cx="7198" cy="23734"/>
            </a:xfrm>
            <a:custGeom>
              <a:avLst/>
              <a:gdLst/>
              <a:ahLst/>
              <a:cxnLst/>
              <a:rect l="l" t="t" r="r" b="b"/>
              <a:pathLst>
                <a:path w="148" h="488" extrusionOk="0">
                  <a:moveTo>
                    <a:pt x="1" y="0"/>
                  </a:moveTo>
                  <a:cubicBezTo>
                    <a:pt x="31" y="175"/>
                    <a:pt x="59" y="321"/>
                    <a:pt x="117" y="465"/>
                  </a:cubicBezTo>
                  <a:cubicBezTo>
                    <a:pt x="117" y="480"/>
                    <a:pt x="125" y="488"/>
                    <a:pt x="132" y="488"/>
                  </a:cubicBezTo>
                  <a:cubicBezTo>
                    <a:pt x="140" y="488"/>
                    <a:pt x="147" y="480"/>
                    <a:pt x="147" y="465"/>
                  </a:cubicBezTo>
                  <a:cubicBezTo>
                    <a:pt x="117" y="321"/>
                    <a:pt x="59" y="147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8223578" y="3590748"/>
              <a:ext cx="10700" cy="23685"/>
            </a:xfrm>
            <a:custGeom>
              <a:avLst/>
              <a:gdLst/>
              <a:ahLst/>
              <a:cxnLst/>
              <a:rect l="l" t="t" r="r" b="b"/>
              <a:pathLst>
                <a:path w="220" h="487" extrusionOk="0">
                  <a:moveTo>
                    <a:pt x="59" y="1"/>
                  </a:moveTo>
                  <a:cubicBezTo>
                    <a:pt x="31" y="1"/>
                    <a:pt x="1" y="1"/>
                    <a:pt x="31" y="29"/>
                  </a:cubicBezTo>
                  <a:cubicBezTo>
                    <a:pt x="59" y="175"/>
                    <a:pt x="117" y="350"/>
                    <a:pt x="175" y="466"/>
                  </a:cubicBezTo>
                  <a:cubicBezTo>
                    <a:pt x="175" y="480"/>
                    <a:pt x="190" y="487"/>
                    <a:pt x="201" y="487"/>
                  </a:cubicBezTo>
                  <a:cubicBezTo>
                    <a:pt x="212" y="487"/>
                    <a:pt x="219" y="480"/>
                    <a:pt x="205" y="466"/>
                  </a:cubicBezTo>
                  <a:cubicBezTo>
                    <a:pt x="175" y="319"/>
                    <a:pt x="117" y="145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8229269" y="3577374"/>
              <a:ext cx="9970" cy="27187"/>
            </a:xfrm>
            <a:custGeom>
              <a:avLst/>
              <a:gdLst/>
              <a:ahLst/>
              <a:cxnLst/>
              <a:rect l="l" t="t" r="r" b="b"/>
              <a:pathLst>
                <a:path w="205" h="559" extrusionOk="0">
                  <a:moveTo>
                    <a:pt x="22" y="1"/>
                  </a:moveTo>
                  <a:cubicBezTo>
                    <a:pt x="13" y="1"/>
                    <a:pt x="0" y="13"/>
                    <a:pt x="0" y="13"/>
                  </a:cubicBezTo>
                  <a:cubicBezTo>
                    <a:pt x="30" y="218"/>
                    <a:pt x="88" y="392"/>
                    <a:pt x="147" y="536"/>
                  </a:cubicBezTo>
                  <a:cubicBezTo>
                    <a:pt x="160" y="551"/>
                    <a:pt x="175" y="559"/>
                    <a:pt x="186" y="559"/>
                  </a:cubicBezTo>
                  <a:cubicBezTo>
                    <a:pt x="197" y="559"/>
                    <a:pt x="205" y="551"/>
                    <a:pt x="205" y="536"/>
                  </a:cubicBezTo>
                  <a:lnTo>
                    <a:pt x="30" y="13"/>
                  </a:lnTo>
                  <a:cubicBezTo>
                    <a:pt x="30" y="4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8230728" y="3562832"/>
              <a:ext cx="13715" cy="29959"/>
            </a:xfrm>
            <a:custGeom>
              <a:avLst/>
              <a:gdLst/>
              <a:ahLst/>
              <a:cxnLst/>
              <a:rect l="l" t="t" r="r" b="b"/>
              <a:pathLst>
                <a:path w="282" h="616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28" y="138"/>
                    <a:pt x="86" y="254"/>
                    <a:pt x="117" y="370"/>
                  </a:cubicBezTo>
                  <a:cubicBezTo>
                    <a:pt x="144" y="459"/>
                    <a:pt x="175" y="545"/>
                    <a:pt x="233" y="603"/>
                  </a:cubicBezTo>
                  <a:cubicBezTo>
                    <a:pt x="241" y="612"/>
                    <a:pt x="249" y="615"/>
                    <a:pt x="256" y="615"/>
                  </a:cubicBezTo>
                  <a:cubicBezTo>
                    <a:pt x="273" y="615"/>
                    <a:pt x="282" y="595"/>
                    <a:pt x="261" y="575"/>
                  </a:cubicBezTo>
                  <a:cubicBezTo>
                    <a:pt x="144" y="428"/>
                    <a:pt x="86" y="196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8232089" y="3549749"/>
              <a:ext cx="14153" cy="27479"/>
            </a:xfrm>
            <a:custGeom>
              <a:avLst/>
              <a:gdLst/>
              <a:ahLst/>
              <a:cxnLst/>
              <a:rect l="l" t="t" r="r" b="b"/>
              <a:pathLst>
                <a:path w="291" h="565" extrusionOk="0">
                  <a:moveTo>
                    <a:pt x="30" y="0"/>
                  </a:moveTo>
                  <a:cubicBezTo>
                    <a:pt x="30" y="0"/>
                    <a:pt x="0" y="0"/>
                    <a:pt x="0" y="30"/>
                  </a:cubicBezTo>
                  <a:cubicBezTo>
                    <a:pt x="89" y="205"/>
                    <a:pt x="147" y="379"/>
                    <a:pt x="233" y="553"/>
                  </a:cubicBezTo>
                  <a:cubicBezTo>
                    <a:pt x="241" y="561"/>
                    <a:pt x="250" y="565"/>
                    <a:pt x="258" y="565"/>
                  </a:cubicBezTo>
                  <a:cubicBezTo>
                    <a:pt x="277" y="565"/>
                    <a:pt x="291" y="545"/>
                    <a:pt x="291" y="52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8227907" y="3532192"/>
              <a:ext cx="16974" cy="29521"/>
            </a:xfrm>
            <a:custGeom>
              <a:avLst/>
              <a:gdLst/>
              <a:ahLst/>
              <a:cxnLst/>
              <a:rect l="l" t="t" r="r" b="b"/>
              <a:pathLst>
                <a:path w="349" h="607" extrusionOk="0">
                  <a:moveTo>
                    <a:pt x="21" y="0"/>
                  </a:moveTo>
                  <a:cubicBezTo>
                    <a:pt x="13" y="0"/>
                    <a:pt x="0" y="12"/>
                    <a:pt x="0" y="12"/>
                  </a:cubicBezTo>
                  <a:cubicBezTo>
                    <a:pt x="116" y="217"/>
                    <a:pt x="202" y="391"/>
                    <a:pt x="319" y="594"/>
                  </a:cubicBezTo>
                  <a:cubicBezTo>
                    <a:pt x="319" y="602"/>
                    <a:pt x="321" y="606"/>
                    <a:pt x="325" y="606"/>
                  </a:cubicBezTo>
                  <a:cubicBezTo>
                    <a:pt x="334" y="606"/>
                    <a:pt x="349" y="585"/>
                    <a:pt x="349" y="566"/>
                  </a:cubicBezTo>
                  <a:cubicBezTo>
                    <a:pt x="291" y="361"/>
                    <a:pt x="175" y="159"/>
                    <a:pt x="28" y="12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8227907" y="3520130"/>
              <a:ext cx="18335" cy="28841"/>
            </a:xfrm>
            <a:custGeom>
              <a:avLst/>
              <a:gdLst/>
              <a:ahLst/>
              <a:cxnLst/>
              <a:rect l="l" t="t" r="r" b="b"/>
              <a:pathLst>
                <a:path w="377" h="593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28" y="116"/>
                    <a:pt x="86" y="202"/>
                    <a:pt x="144" y="291"/>
                  </a:cubicBezTo>
                  <a:cubicBezTo>
                    <a:pt x="202" y="377"/>
                    <a:pt x="261" y="465"/>
                    <a:pt x="319" y="581"/>
                  </a:cubicBezTo>
                  <a:cubicBezTo>
                    <a:pt x="327" y="589"/>
                    <a:pt x="336" y="593"/>
                    <a:pt x="344" y="593"/>
                  </a:cubicBezTo>
                  <a:cubicBezTo>
                    <a:pt x="363" y="593"/>
                    <a:pt x="377" y="572"/>
                    <a:pt x="377" y="551"/>
                  </a:cubicBezTo>
                  <a:cubicBezTo>
                    <a:pt x="319" y="465"/>
                    <a:pt x="261" y="377"/>
                    <a:pt x="202" y="319"/>
                  </a:cubicBezTo>
                  <a:cubicBezTo>
                    <a:pt x="144" y="202"/>
                    <a:pt x="58" y="116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8222703" y="3510987"/>
              <a:ext cx="20719" cy="22421"/>
            </a:xfrm>
            <a:custGeom>
              <a:avLst/>
              <a:gdLst/>
              <a:ahLst/>
              <a:cxnLst/>
              <a:rect l="l" t="t" r="r" b="b"/>
              <a:pathLst>
                <a:path w="426" h="461" extrusionOk="0">
                  <a:moveTo>
                    <a:pt x="13" y="0"/>
                  </a:moveTo>
                  <a:lnTo>
                    <a:pt x="13" y="0"/>
                  </a:lnTo>
                  <a:cubicBezTo>
                    <a:pt x="6" y="0"/>
                    <a:pt x="0" y="14"/>
                    <a:pt x="19" y="14"/>
                  </a:cubicBezTo>
                  <a:cubicBezTo>
                    <a:pt x="19" y="4"/>
                    <a:pt x="16" y="0"/>
                    <a:pt x="13" y="0"/>
                  </a:cubicBezTo>
                  <a:close/>
                  <a:moveTo>
                    <a:pt x="19" y="14"/>
                  </a:moveTo>
                  <a:cubicBezTo>
                    <a:pt x="165" y="158"/>
                    <a:pt x="282" y="304"/>
                    <a:pt x="398" y="448"/>
                  </a:cubicBezTo>
                  <a:cubicBezTo>
                    <a:pt x="398" y="457"/>
                    <a:pt x="400" y="461"/>
                    <a:pt x="404" y="461"/>
                  </a:cubicBezTo>
                  <a:cubicBezTo>
                    <a:pt x="412" y="461"/>
                    <a:pt x="426" y="440"/>
                    <a:pt x="426" y="421"/>
                  </a:cubicBezTo>
                  <a:cubicBezTo>
                    <a:pt x="309" y="274"/>
                    <a:pt x="193" y="130"/>
                    <a:pt x="19" y="1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8192500" y="3583647"/>
              <a:ext cx="15660" cy="32585"/>
            </a:xfrm>
            <a:custGeom>
              <a:avLst/>
              <a:gdLst/>
              <a:ahLst/>
              <a:cxnLst/>
              <a:rect l="l" t="t" r="r" b="b"/>
              <a:pathLst>
                <a:path w="322" h="670" extrusionOk="0">
                  <a:moveTo>
                    <a:pt x="291" y="0"/>
                  </a:moveTo>
                  <a:cubicBezTo>
                    <a:pt x="205" y="233"/>
                    <a:pt x="117" y="465"/>
                    <a:pt x="1" y="670"/>
                  </a:cubicBezTo>
                  <a:cubicBezTo>
                    <a:pt x="147" y="465"/>
                    <a:pt x="263" y="263"/>
                    <a:pt x="321" y="31"/>
                  </a:cubicBezTo>
                  <a:cubicBezTo>
                    <a:pt x="321" y="0"/>
                    <a:pt x="291" y="0"/>
                    <a:pt x="29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8186859" y="3493186"/>
              <a:ext cx="25485" cy="33655"/>
            </a:xfrm>
            <a:custGeom>
              <a:avLst/>
              <a:gdLst/>
              <a:ahLst/>
              <a:cxnLst/>
              <a:rect l="l" t="t" r="r" b="b"/>
              <a:pathLst>
                <a:path w="524" h="692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117" y="117"/>
                    <a:pt x="233" y="147"/>
                    <a:pt x="321" y="264"/>
                  </a:cubicBezTo>
                  <a:cubicBezTo>
                    <a:pt x="437" y="380"/>
                    <a:pt x="465" y="524"/>
                    <a:pt x="495" y="670"/>
                  </a:cubicBezTo>
                  <a:cubicBezTo>
                    <a:pt x="495" y="684"/>
                    <a:pt x="502" y="691"/>
                    <a:pt x="509" y="691"/>
                  </a:cubicBezTo>
                  <a:cubicBezTo>
                    <a:pt x="516" y="691"/>
                    <a:pt x="523" y="684"/>
                    <a:pt x="523" y="670"/>
                  </a:cubicBezTo>
                  <a:cubicBezTo>
                    <a:pt x="523" y="408"/>
                    <a:pt x="291" y="5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8209474" y="3544059"/>
              <a:ext cx="5690" cy="21934"/>
            </a:xfrm>
            <a:custGeom>
              <a:avLst/>
              <a:gdLst/>
              <a:ahLst/>
              <a:cxnLst/>
              <a:rect l="l" t="t" r="r" b="b"/>
              <a:pathLst>
                <a:path w="117" h="451" extrusionOk="0">
                  <a:moveTo>
                    <a:pt x="89" y="1"/>
                  </a:moveTo>
                  <a:cubicBezTo>
                    <a:pt x="89" y="119"/>
                    <a:pt x="69" y="236"/>
                    <a:pt x="30" y="354"/>
                  </a:cubicBezTo>
                  <a:lnTo>
                    <a:pt x="30" y="354"/>
                  </a:lnTo>
                  <a:lnTo>
                    <a:pt x="30" y="117"/>
                  </a:lnTo>
                  <a:cubicBezTo>
                    <a:pt x="30" y="103"/>
                    <a:pt x="23" y="96"/>
                    <a:pt x="15" y="96"/>
                  </a:cubicBezTo>
                  <a:cubicBezTo>
                    <a:pt x="8" y="96"/>
                    <a:pt x="0" y="103"/>
                    <a:pt x="0" y="117"/>
                  </a:cubicBezTo>
                  <a:lnTo>
                    <a:pt x="0" y="438"/>
                  </a:lnTo>
                  <a:cubicBezTo>
                    <a:pt x="0" y="438"/>
                    <a:pt x="14" y="450"/>
                    <a:pt x="23" y="450"/>
                  </a:cubicBezTo>
                  <a:cubicBezTo>
                    <a:pt x="27" y="450"/>
                    <a:pt x="30" y="447"/>
                    <a:pt x="30" y="438"/>
                  </a:cubicBezTo>
                  <a:cubicBezTo>
                    <a:pt x="89" y="291"/>
                    <a:pt x="117" y="147"/>
                    <a:pt x="8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8131804" y="3603782"/>
              <a:ext cx="26847" cy="15855"/>
            </a:xfrm>
            <a:custGeom>
              <a:avLst/>
              <a:gdLst/>
              <a:ahLst/>
              <a:cxnLst/>
              <a:rect l="l" t="t" r="r" b="b"/>
              <a:pathLst>
                <a:path w="552" h="326" extrusionOk="0">
                  <a:moveTo>
                    <a:pt x="363" y="1"/>
                  </a:moveTo>
                  <a:cubicBezTo>
                    <a:pt x="356" y="1"/>
                    <a:pt x="349" y="8"/>
                    <a:pt x="349" y="23"/>
                  </a:cubicBezTo>
                  <a:cubicBezTo>
                    <a:pt x="349" y="51"/>
                    <a:pt x="349" y="82"/>
                    <a:pt x="377" y="109"/>
                  </a:cubicBezTo>
                  <a:cubicBezTo>
                    <a:pt x="407" y="140"/>
                    <a:pt x="435" y="140"/>
                    <a:pt x="435" y="168"/>
                  </a:cubicBezTo>
                  <a:cubicBezTo>
                    <a:pt x="465" y="168"/>
                    <a:pt x="493" y="198"/>
                    <a:pt x="493" y="226"/>
                  </a:cubicBezTo>
                  <a:cubicBezTo>
                    <a:pt x="515" y="268"/>
                    <a:pt x="505" y="296"/>
                    <a:pt x="487" y="296"/>
                  </a:cubicBezTo>
                  <a:cubicBezTo>
                    <a:pt x="480" y="296"/>
                    <a:pt x="473" y="292"/>
                    <a:pt x="465" y="284"/>
                  </a:cubicBezTo>
                  <a:cubicBezTo>
                    <a:pt x="407" y="284"/>
                    <a:pt x="377" y="256"/>
                    <a:pt x="349" y="256"/>
                  </a:cubicBezTo>
                  <a:cubicBezTo>
                    <a:pt x="319" y="226"/>
                    <a:pt x="261" y="198"/>
                    <a:pt x="233" y="198"/>
                  </a:cubicBezTo>
                  <a:cubicBezTo>
                    <a:pt x="144" y="168"/>
                    <a:pt x="86" y="168"/>
                    <a:pt x="0" y="168"/>
                  </a:cubicBezTo>
                  <a:lnTo>
                    <a:pt x="0" y="198"/>
                  </a:lnTo>
                  <a:cubicBezTo>
                    <a:pt x="144" y="198"/>
                    <a:pt x="261" y="226"/>
                    <a:pt x="377" y="284"/>
                  </a:cubicBezTo>
                  <a:cubicBezTo>
                    <a:pt x="398" y="305"/>
                    <a:pt x="434" y="325"/>
                    <a:pt x="473" y="325"/>
                  </a:cubicBezTo>
                  <a:cubicBezTo>
                    <a:pt x="490" y="325"/>
                    <a:pt x="506" y="322"/>
                    <a:pt x="523" y="314"/>
                  </a:cubicBezTo>
                  <a:cubicBezTo>
                    <a:pt x="551" y="314"/>
                    <a:pt x="551" y="284"/>
                    <a:pt x="551" y="256"/>
                  </a:cubicBezTo>
                  <a:cubicBezTo>
                    <a:pt x="551" y="140"/>
                    <a:pt x="349" y="140"/>
                    <a:pt x="377" y="23"/>
                  </a:cubicBezTo>
                  <a:cubicBezTo>
                    <a:pt x="377" y="8"/>
                    <a:pt x="370" y="1"/>
                    <a:pt x="36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7672979" y="3775221"/>
              <a:ext cx="30640" cy="19697"/>
            </a:xfrm>
            <a:custGeom>
              <a:avLst/>
              <a:gdLst/>
              <a:ahLst/>
              <a:cxnLst/>
              <a:rect l="l" t="t" r="r" b="b"/>
              <a:pathLst>
                <a:path w="630" h="405" extrusionOk="0">
                  <a:moveTo>
                    <a:pt x="621" y="1"/>
                  </a:moveTo>
                  <a:cubicBezTo>
                    <a:pt x="617" y="1"/>
                    <a:pt x="611" y="4"/>
                    <a:pt x="601" y="13"/>
                  </a:cubicBezTo>
                  <a:cubicBezTo>
                    <a:pt x="427" y="159"/>
                    <a:pt x="222" y="276"/>
                    <a:pt x="20" y="392"/>
                  </a:cubicBezTo>
                  <a:cubicBezTo>
                    <a:pt x="253" y="304"/>
                    <a:pt x="427" y="187"/>
                    <a:pt x="629" y="13"/>
                  </a:cubicBezTo>
                  <a:cubicBezTo>
                    <a:pt x="629" y="13"/>
                    <a:pt x="629" y="1"/>
                    <a:pt x="621" y="1"/>
                  </a:cubicBezTo>
                  <a:close/>
                  <a:moveTo>
                    <a:pt x="20" y="392"/>
                  </a:moveTo>
                  <a:cubicBezTo>
                    <a:pt x="0" y="392"/>
                    <a:pt x="7" y="404"/>
                    <a:pt x="14" y="404"/>
                  </a:cubicBezTo>
                  <a:cubicBezTo>
                    <a:pt x="17" y="404"/>
                    <a:pt x="20" y="401"/>
                    <a:pt x="20" y="392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7761544" y="3673476"/>
              <a:ext cx="111617" cy="67116"/>
            </a:xfrm>
            <a:custGeom>
              <a:avLst/>
              <a:gdLst/>
              <a:ahLst/>
              <a:cxnLst/>
              <a:rect l="l" t="t" r="r" b="b"/>
              <a:pathLst>
                <a:path w="2295" h="1380" extrusionOk="0">
                  <a:moveTo>
                    <a:pt x="2287" y="1"/>
                  </a:moveTo>
                  <a:cubicBezTo>
                    <a:pt x="2283" y="1"/>
                    <a:pt x="2276" y="4"/>
                    <a:pt x="2267" y="13"/>
                  </a:cubicBezTo>
                  <a:cubicBezTo>
                    <a:pt x="2063" y="159"/>
                    <a:pt x="1830" y="304"/>
                    <a:pt x="1598" y="450"/>
                  </a:cubicBezTo>
                  <a:cubicBezTo>
                    <a:pt x="1454" y="536"/>
                    <a:pt x="1279" y="624"/>
                    <a:pt x="1191" y="768"/>
                  </a:cubicBezTo>
                  <a:cubicBezTo>
                    <a:pt x="1133" y="857"/>
                    <a:pt x="1133" y="943"/>
                    <a:pt x="1017" y="973"/>
                  </a:cubicBezTo>
                  <a:cubicBezTo>
                    <a:pt x="989" y="973"/>
                    <a:pt x="930" y="973"/>
                    <a:pt x="900" y="1001"/>
                  </a:cubicBezTo>
                  <a:cubicBezTo>
                    <a:pt x="784" y="1001"/>
                    <a:pt x="698" y="1031"/>
                    <a:pt x="610" y="1059"/>
                  </a:cubicBezTo>
                  <a:cubicBezTo>
                    <a:pt x="407" y="1117"/>
                    <a:pt x="203" y="1233"/>
                    <a:pt x="1" y="1350"/>
                  </a:cubicBezTo>
                  <a:lnTo>
                    <a:pt x="1" y="1380"/>
                  </a:lnTo>
                  <a:cubicBezTo>
                    <a:pt x="203" y="1264"/>
                    <a:pt x="435" y="1147"/>
                    <a:pt x="668" y="1059"/>
                  </a:cubicBezTo>
                  <a:cubicBezTo>
                    <a:pt x="814" y="1031"/>
                    <a:pt x="1017" y="1059"/>
                    <a:pt x="1133" y="943"/>
                  </a:cubicBezTo>
                  <a:cubicBezTo>
                    <a:pt x="1163" y="915"/>
                    <a:pt x="1163" y="885"/>
                    <a:pt x="1191" y="827"/>
                  </a:cubicBezTo>
                  <a:cubicBezTo>
                    <a:pt x="1221" y="768"/>
                    <a:pt x="1249" y="710"/>
                    <a:pt x="1307" y="682"/>
                  </a:cubicBezTo>
                  <a:cubicBezTo>
                    <a:pt x="1395" y="594"/>
                    <a:pt x="1512" y="536"/>
                    <a:pt x="1628" y="450"/>
                  </a:cubicBezTo>
                  <a:cubicBezTo>
                    <a:pt x="1860" y="304"/>
                    <a:pt x="2063" y="159"/>
                    <a:pt x="2295" y="13"/>
                  </a:cubicBezTo>
                  <a:cubicBezTo>
                    <a:pt x="2295" y="13"/>
                    <a:pt x="2295" y="1"/>
                    <a:pt x="228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7931135" y="3557628"/>
              <a:ext cx="142598" cy="84041"/>
            </a:xfrm>
            <a:custGeom>
              <a:avLst/>
              <a:gdLst/>
              <a:ahLst/>
              <a:cxnLst/>
              <a:rect l="l" t="t" r="r" b="b"/>
              <a:pathLst>
                <a:path w="2932" h="1728" extrusionOk="0">
                  <a:moveTo>
                    <a:pt x="2923" y="1"/>
                  </a:moveTo>
                  <a:cubicBezTo>
                    <a:pt x="2920" y="1"/>
                    <a:pt x="2914" y="4"/>
                    <a:pt x="2906" y="12"/>
                  </a:cubicBezTo>
                  <a:cubicBezTo>
                    <a:pt x="2643" y="101"/>
                    <a:pt x="2411" y="217"/>
                    <a:pt x="2209" y="391"/>
                  </a:cubicBezTo>
                  <a:cubicBezTo>
                    <a:pt x="1976" y="566"/>
                    <a:pt x="1802" y="798"/>
                    <a:pt x="1511" y="856"/>
                  </a:cubicBezTo>
                  <a:cubicBezTo>
                    <a:pt x="1221" y="914"/>
                    <a:pt x="1016" y="1089"/>
                    <a:pt x="784" y="1233"/>
                  </a:cubicBezTo>
                  <a:cubicBezTo>
                    <a:pt x="493" y="1379"/>
                    <a:pt x="233" y="1554"/>
                    <a:pt x="0" y="1728"/>
                  </a:cubicBezTo>
                  <a:cubicBezTo>
                    <a:pt x="261" y="1581"/>
                    <a:pt x="523" y="1407"/>
                    <a:pt x="814" y="1233"/>
                  </a:cubicBezTo>
                  <a:cubicBezTo>
                    <a:pt x="930" y="1147"/>
                    <a:pt x="1074" y="1089"/>
                    <a:pt x="1191" y="1000"/>
                  </a:cubicBezTo>
                  <a:cubicBezTo>
                    <a:pt x="1337" y="942"/>
                    <a:pt x="1481" y="914"/>
                    <a:pt x="1597" y="884"/>
                  </a:cubicBezTo>
                  <a:cubicBezTo>
                    <a:pt x="1830" y="798"/>
                    <a:pt x="1976" y="624"/>
                    <a:pt x="2151" y="477"/>
                  </a:cubicBezTo>
                  <a:cubicBezTo>
                    <a:pt x="2383" y="303"/>
                    <a:pt x="2643" y="159"/>
                    <a:pt x="2906" y="43"/>
                  </a:cubicBezTo>
                  <a:cubicBezTo>
                    <a:pt x="2926" y="21"/>
                    <a:pt x="2932" y="1"/>
                    <a:pt x="292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8110550" y="3511619"/>
              <a:ext cx="42458" cy="23296"/>
            </a:xfrm>
            <a:custGeom>
              <a:avLst/>
              <a:gdLst/>
              <a:ahLst/>
              <a:cxnLst/>
              <a:rect l="l" t="t" r="r" b="b"/>
              <a:pathLst>
                <a:path w="873" h="479" extrusionOk="0">
                  <a:moveTo>
                    <a:pt x="844" y="1"/>
                  </a:moveTo>
                  <a:cubicBezTo>
                    <a:pt x="554" y="145"/>
                    <a:pt x="263" y="291"/>
                    <a:pt x="0" y="466"/>
                  </a:cubicBezTo>
                  <a:cubicBezTo>
                    <a:pt x="0" y="466"/>
                    <a:pt x="0" y="478"/>
                    <a:pt x="9" y="478"/>
                  </a:cubicBezTo>
                  <a:cubicBezTo>
                    <a:pt x="14" y="478"/>
                    <a:pt x="21" y="475"/>
                    <a:pt x="31" y="466"/>
                  </a:cubicBezTo>
                  <a:cubicBezTo>
                    <a:pt x="291" y="319"/>
                    <a:pt x="554" y="175"/>
                    <a:pt x="844" y="29"/>
                  </a:cubicBezTo>
                  <a:cubicBezTo>
                    <a:pt x="872" y="29"/>
                    <a:pt x="844" y="1"/>
                    <a:pt x="8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7665440" y="3776194"/>
              <a:ext cx="2869" cy="14931"/>
            </a:xfrm>
            <a:custGeom>
              <a:avLst/>
              <a:gdLst/>
              <a:ahLst/>
              <a:cxnLst/>
              <a:rect l="l" t="t" r="r" b="b"/>
              <a:pathLst>
                <a:path w="59" h="307" extrusionOk="0">
                  <a:moveTo>
                    <a:pt x="44" y="1"/>
                  </a:moveTo>
                  <a:cubicBezTo>
                    <a:pt x="36" y="1"/>
                    <a:pt x="29" y="8"/>
                    <a:pt x="29" y="23"/>
                  </a:cubicBezTo>
                  <a:cubicBezTo>
                    <a:pt x="1" y="109"/>
                    <a:pt x="1" y="198"/>
                    <a:pt x="1" y="284"/>
                  </a:cubicBezTo>
                  <a:cubicBezTo>
                    <a:pt x="1" y="299"/>
                    <a:pt x="8" y="306"/>
                    <a:pt x="15" y="306"/>
                  </a:cubicBezTo>
                  <a:cubicBezTo>
                    <a:pt x="22" y="306"/>
                    <a:pt x="29" y="299"/>
                    <a:pt x="29" y="284"/>
                  </a:cubicBezTo>
                  <a:cubicBezTo>
                    <a:pt x="29" y="198"/>
                    <a:pt x="29" y="109"/>
                    <a:pt x="59" y="23"/>
                  </a:cubicBezTo>
                  <a:cubicBezTo>
                    <a:pt x="59" y="8"/>
                    <a:pt x="51" y="1"/>
                    <a:pt x="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7672492" y="3767342"/>
              <a:ext cx="4329" cy="16244"/>
            </a:xfrm>
            <a:custGeom>
              <a:avLst/>
              <a:gdLst/>
              <a:ahLst/>
              <a:cxnLst/>
              <a:rect l="l" t="t" r="r" b="b"/>
              <a:pathLst>
                <a:path w="89" h="334" extrusionOk="0">
                  <a:moveTo>
                    <a:pt x="58" y="1"/>
                  </a:moveTo>
                  <a:cubicBezTo>
                    <a:pt x="30" y="117"/>
                    <a:pt x="0" y="205"/>
                    <a:pt x="0" y="321"/>
                  </a:cubicBezTo>
                  <a:cubicBezTo>
                    <a:pt x="20" y="321"/>
                    <a:pt x="39" y="334"/>
                    <a:pt x="50" y="334"/>
                  </a:cubicBezTo>
                  <a:cubicBezTo>
                    <a:pt x="55" y="334"/>
                    <a:pt x="58" y="331"/>
                    <a:pt x="58" y="321"/>
                  </a:cubicBezTo>
                  <a:cubicBezTo>
                    <a:pt x="58" y="205"/>
                    <a:pt x="58" y="117"/>
                    <a:pt x="88" y="31"/>
                  </a:cubicBezTo>
                  <a:cubicBezTo>
                    <a:pt x="88" y="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7680955" y="3761700"/>
              <a:ext cx="5690" cy="16682"/>
            </a:xfrm>
            <a:custGeom>
              <a:avLst/>
              <a:gdLst/>
              <a:ahLst/>
              <a:cxnLst/>
              <a:rect l="l" t="t" r="r" b="b"/>
              <a:pathLst>
                <a:path w="117" h="343" extrusionOk="0">
                  <a:moveTo>
                    <a:pt x="89" y="0"/>
                  </a:moveTo>
                  <a:cubicBezTo>
                    <a:pt x="31" y="117"/>
                    <a:pt x="0" y="205"/>
                    <a:pt x="0" y="321"/>
                  </a:cubicBezTo>
                  <a:cubicBezTo>
                    <a:pt x="0" y="335"/>
                    <a:pt x="8" y="342"/>
                    <a:pt x="15" y="342"/>
                  </a:cubicBezTo>
                  <a:cubicBezTo>
                    <a:pt x="23" y="342"/>
                    <a:pt x="31" y="335"/>
                    <a:pt x="31" y="321"/>
                  </a:cubicBezTo>
                  <a:cubicBezTo>
                    <a:pt x="58" y="233"/>
                    <a:pt x="89" y="117"/>
                    <a:pt x="117" y="31"/>
                  </a:cubicBezTo>
                  <a:cubicBezTo>
                    <a:pt x="117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7690877" y="3755037"/>
              <a:ext cx="4961" cy="13812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98" y="0"/>
                  </a:moveTo>
                  <a:cubicBezTo>
                    <a:pt x="94" y="0"/>
                    <a:pt x="87" y="7"/>
                    <a:pt x="87" y="21"/>
                  </a:cubicBezTo>
                  <a:cubicBezTo>
                    <a:pt x="102" y="7"/>
                    <a:pt x="102" y="0"/>
                    <a:pt x="98" y="0"/>
                  </a:cubicBezTo>
                  <a:close/>
                  <a:moveTo>
                    <a:pt x="87" y="21"/>
                  </a:moveTo>
                  <a:lnTo>
                    <a:pt x="87" y="21"/>
                  </a:lnTo>
                  <a:cubicBezTo>
                    <a:pt x="29" y="79"/>
                    <a:pt x="1" y="196"/>
                    <a:pt x="1" y="254"/>
                  </a:cubicBezTo>
                  <a:cubicBezTo>
                    <a:pt x="1" y="284"/>
                    <a:pt x="29" y="284"/>
                    <a:pt x="29" y="284"/>
                  </a:cubicBezTo>
                  <a:cubicBezTo>
                    <a:pt x="59" y="196"/>
                    <a:pt x="87" y="110"/>
                    <a:pt x="87" y="2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7700750" y="3747937"/>
              <a:ext cx="4329" cy="13472"/>
            </a:xfrm>
            <a:custGeom>
              <a:avLst/>
              <a:gdLst/>
              <a:ahLst/>
              <a:cxnLst/>
              <a:rect l="l" t="t" r="r" b="b"/>
              <a:pathLst>
                <a:path w="89" h="277" extrusionOk="0">
                  <a:moveTo>
                    <a:pt x="73" y="0"/>
                  </a:moveTo>
                  <a:cubicBezTo>
                    <a:pt x="66" y="0"/>
                    <a:pt x="58" y="8"/>
                    <a:pt x="58" y="23"/>
                  </a:cubicBezTo>
                  <a:cubicBezTo>
                    <a:pt x="30" y="81"/>
                    <a:pt x="30" y="167"/>
                    <a:pt x="0" y="256"/>
                  </a:cubicBezTo>
                  <a:cubicBezTo>
                    <a:pt x="0" y="269"/>
                    <a:pt x="8" y="276"/>
                    <a:pt x="15" y="276"/>
                  </a:cubicBezTo>
                  <a:cubicBezTo>
                    <a:pt x="23" y="276"/>
                    <a:pt x="30" y="269"/>
                    <a:pt x="30" y="256"/>
                  </a:cubicBezTo>
                  <a:cubicBezTo>
                    <a:pt x="58" y="167"/>
                    <a:pt x="58" y="109"/>
                    <a:pt x="88" y="23"/>
                  </a:cubicBezTo>
                  <a:cubicBezTo>
                    <a:pt x="88" y="8"/>
                    <a:pt x="81" y="0"/>
                    <a:pt x="7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7709212" y="3744143"/>
              <a:ext cx="5690" cy="13034"/>
            </a:xfrm>
            <a:custGeom>
              <a:avLst/>
              <a:gdLst/>
              <a:ahLst/>
              <a:cxnLst/>
              <a:rect l="l" t="t" r="r" b="b"/>
              <a:pathLst>
                <a:path w="117" h="268" extrusionOk="0">
                  <a:moveTo>
                    <a:pt x="96" y="0"/>
                  </a:moveTo>
                  <a:cubicBezTo>
                    <a:pt x="92" y="0"/>
                    <a:pt x="89" y="3"/>
                    <a:pt x="89" y="13"/>
                  </a:cubicBezTo>
                  <a:cubicBezTo>
                    <a:pt x="31" y="71"/>
                    <a:pt x="0" y="159"/>
                    <a:pt x="0" y="245"/>
                  </a:cubicBezTo>
                  <a:cubicBezTo>
                    <a:pt x="0" y="260"/>
                    <a:pt x="8" y="268"/>
                    <a:pt x="16" y="268"/>
                  </a:cubicBezTo>
                  <a:cubicBezTo>
                    <a:pt x="23" y="268"/>
                    <a:pt x="31" y="260"/>
                    <a:pt x="31" y="245"/>
                  </a:cubicBezTo>
                  <a:cubicBezTo>
                    <a:pt x="59" y="187"/>
                    <a:pt x="89" y="101"/>
                    <a:pt x="117" y="13"/>
                  </a:cubicBezTo>
                  <a:cubicBezTo>
                    <a:pt x="117" y="13"/>
                    <a:pt x="104" y="0"/>
                    <a:pt x="9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7720495" y="3737723"/>
              <a:ext cx="5739" cy="11964"/>
            </a:xfrm>
            <a:custGeom>
              <a:avLst/>
              <a:gdLst/>
              <a:ahLst/>
              <a:cxnLst/>
              <a:rect l="l" t="t" r="r" b="b"/>
              <a:pathLst>
                <a:path w="118" h="246" extrusionOk="0">
                  <a:moveTo>
                    <a:pt x="89" y="1"/>
                  </a:moveTo>
                  <a:cubicBezTo>
                    <a:pt x="59" y="59"/>
                    <a:pt x="31" y="145"/>
                    <a:pt x="1" y="233"/>
                  </a:cubicBezTo>
                  <a:cubicBezTo>
                    <a:pt x="1" y="233"/>
                    <a:pt x="14" y="245"/>
                    <a:pt x="32" y="245"/>
                  </a:cubicBezTo>
                  <a:cubicBezTo>
                    <a:pt x="40" y="245"/>
                    <a:pt x="50" y="242"/>
                    <a:pt x="59" y="233"/>
                  </a:cubicBezTo>
                  <a:cubicBezTo>
                    <a:pt x="59" y="175"/>
                    <a:pt x="89" y="87"/>
                    <a:pt x="11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7733287" y="3729261"/>
              <a:ext cx="7052" cy="13812"/>
            </a:xfrm>
            <a:custGeom>
              <a:avLst/>
              <a:gdLst/>
              <a:ahLst/>
              <a:cxnLst/>
              <a:rect l="l" t="t" r="r" b="b"/>
              <a:pathLst>
                <a:path w="145" h="284" extrusionOk="0">
                  <a:moveTo>
                    <a:pt x="117" y="0"/>
                  </a:moveTo>
                  <a:cubicBezTo>
                    <a:pt x="59" y="86"/>
                    <a:pt x="1" y="175"/>
                    <a:pt x="1" y="261"/>
                  </a:cubicBezTo>
                  <a:cubicBezTo>
                    <a:pt x="1" y="276"/>
                    <a:pt x="8" y="283"/>
                    <a:pt x="18" y="283"/>
                  </a:cubicBezTo>
                  <a:cubicBezTo>
                    <a:pt x="29" y="283"/>
                    <a:pt x="44" y="276"/>
                    <a:pt x="59" y="261"/>
                  </a:cubicBezTo>
                  <a:cubicBezTo>
                    <a:pt x="59" y="175"/>
                    <a:pt x="87" y="86"/>
                    <a:pt x="117" y="28"/>
                  </a:cubicBezTo>
                  <a:cubicBezTo>
                    <a:pt x="145" y="0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7743111" y="3722111"/>
              <a:ext cx="8560" cy="14201"/>
            </a:xfrm>
            <a:custGeom>
              <a:avLst/>
              <a:gdLst/>
              <a:ahLst/>
              <a:cxnLst/>
              <a:rect l="l" t="t" r="r" b="b"/>
              <a:pathLst>
                <a:path w="176" h="292" extrusionOk="0">
                  <a:moveTo>
                    <a:pt x="117" y="1"/>
                  </a:moveTo>
                  <a:cubicBezTo>
                    <a:pt x="59" y="89"/>
                    <a:pt x="31" y="175"/>
                    <a:pt x="1" y="264"/>
                  </a:cubicBezTo>
                  <a:cubicBezTo>
                    <a:pt x="1" y="291"/>
                    <a:pt x="31" y="291"/>
                    <a:pt x="59" y="291"/>
                  </a:cubicBezTo>
                  <a:lnTo>
                    <a:pt x="134" y="70"/>
                  </a:lnTo>
                  <a:lnTo>
                    <a:pt x="134" y="70"/>
                  </a:lnTo>
                  <a:cubicBezTo>
                    <a:pt x="138" y="68"/>
                    <a:pt x="142" y="64"/>
                    <a:pt x="147" y="59"/>
                  </a:cubicBezTo>
                  <a:lnTo>
                    <a:pt x="147" y="31"/>
                  </a:lnTo>
                  <a:cubicBezTo>
                    <a:pt x="175" y="31"/>
                    <a:pt x="147" y="1"/>
                    <a:pt x="11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754443" y="3717929"/>
              <a:ext cx="8511" cy="13326"/>
            </a:xfrm>
            <a:custGeom>
              <a:avLst/>
              <a:gdLst/>
              <a:ahLst/>
              <a:cxnLst/>
              <a:rect l="l" t="t" r="r" b="b"/>
              <a:pathLst>
                <a:path w="175" h="274" extrusionOk="0">
                  <a:moveTo>
                    <a:pt x="116" y="1"/>
                  </a:moveTo>
                  <a:cubicBezTo>
                    <a:pt x="89" y="87"/>
                    <a:pt x="58" y="175"/>
                    <a:pt x="0" y="233"/>
                  </a:cubicBezTo>
                  <a:cubicBezTo>
                    <a:pt x="0" y="253"/>
                    <a:pt x="15" y="274"/>
                    <a:pt x="34" y="274"/>
                  </a:cubicBezTo>
                  <a:cubicBezTo>
                    <a:pt x="42" y="274"/>
                    <a:pt x="50" y="270"/>
                    <a:pt x="58" y="261"/>
                  </a:cubicBezTo>
                  <a:cubicBezTo>
                    <a:pt x="89" y="175"/>
                    <a:pt x="147" y="117"/>
                    <a:pt x="175" y="29"/>
                  </a:cubicBezTo>
                  <a:cubicBezTo>
                    <a:pt x="175" y="1"/>
                    <a:pt x="147" y="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7764364" y="3710244"/>
              <a:ext cx="8560" cy="13034"/>
            </a:xfrm>
            <a:custGeom>
              <a:avLst/>
              <a:gdLst/>
              <a:ahLst/>
              <a:cxnLst/>
              <a:rect l="l" t="t" r="r" b="b"/>
              <a:pathLst>
                <a:path w="176" h="268" extrusionOk="0">
                  <a:moveTo>
                    <a:pt x="151" y="1"/>
                  </a:moveTo>
                  <a:cubicBezTo>
                    <a:pt x="147" y="1"/>
                    <a:pt x="145" y="4"/>
                    <a:pt x="145" y="12"/>
                  </a:cubicBezTo>
                  <a:cubicBezTo>
                    <a:pt x="87" y="71"/>
                    <a:pt x="29" y="159"/>
                    <a:pt x="1" y="245"/>
                  </a:cubicBezTo>
                  <a:cubicBezTo>
                    <a:pt x="1" y="260"/>
                    <a:pt x="8" y="268"/>
                    <a:pt x="19" y="268"/>
                  </a:cubicBezTo>
                  <a:cubicBezTo>
                    <a:pt x="29" y="268"/>
                    <a:pt x="44" y="260"/>
                    <a:pt x="59" y="245"/>
                  </a:cubicBezTo>
                  <a:cubicBezTo>
                    <a:pt x="87" y="187"/>
                    <a:pt x="117" y="101"/>
                    <a:pt x="175" y="43"/>
                  </a:cubicBezTo>
                  <a:cubicBezTo>
                    <a:pt x="175" y="21"/>
                    <a:pt x="160" y="1"/>
                    <a:pt x="1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7777058" y="3701004"/>
              <a:ext cx="8511" cy="19454"/>
            </a:xfrm>
            <a:custGeom>
              <a:avLst/>
              <a:gdLst/>
              <a:ahLst/>
              <a:cxnLst/>
              <a:rect l="l" t="t" r="r" b="b"/>
              <a:pathLst>
                <a:path w="175" h="400" extrusionOk="0">
                  <a:moveTo>
                    <a:pt x="116" y="0"/>
                  </a:moveTo>
                  <a:cubicBezTo>
                    <a:pt x="58" y="116"/>
                    <a:pt x="0" y="233"/>
                    <a:pt x="0" y="377"/>
                  </a:cubicBezTo>
                  <a:cubicBezTo>
                    <a:pt x="0" y="392"/>
                    <a:pt x="8" y="399"/>
                    <a:pt x="15" y="399"/>
                  </a:cubicBezTo>
                  <a:cubicBezTo>
                    <a:pt x="23" y="399"/>
                    <a:pt x="30" y="392"/>
                    <a:pt x="30" y="377"/>
                  </a:cubicBezTo>
                  <a:cubicBezTo>
                    <a:pt x="58" y="261"/>
                    <a:pt x="88" y="144"/>
                    <a:pt x="147" y="28"/>
                  </a:cubicBezTo>
                  <a:cubicBezTo>
                    <a:pt x="174" y="0"/>
                    <a:pt x="147" y="0"/>
                    <a:pt x="11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7789801" y="3695654"/>
              <a:ext cx="7830" cy="17265"/>
            </a:xfrm>
            <a:custGeom>
              <a:avLst/>
              <a:gdLst/>
              <a:ahLst/>
              <a:cxnLst/>
              <a:rect l="l" t="t" r="r" b="b"/>
              <a:pathLst>
                <a:path w="161" h="355" extrusionOk="0">
                  <a:moveTo>
                    <a:pt x="153" y="1"/>
                  </a:moveTo>
                  <a:cubicBezTo>
                    <a:pt x="146" y="1"/>
                    <a:pt x="131" y="8"/>
                    <a:pt x="117" y="22"/>
                  </a:cubicBezTo>
                  <a:cubicBezTo>
                    <a:pt x="87" y="110"/>
                    <a:pt x="29" y="226"/>
                    <a:pt x="1" y="312"/>
                  </a:cubicBezTo>
                  <a:cubicBezTo>
                    <a:pt x="1" y="334"/>
                    <a:pt x="15" y="354"/>
                    <a:pt x="34" y="354"/>
                  </a:cubicBezTo>
                  <a:cubicBezTo>
                    <a:pt x="42" y="354"/>
                    <a:pt x="50" y="351"/>
                    <a:pt x="59" y="343"/>
                  </a:cubicBezTo>
                  <a:cubicBezTo>
                    <a:pt x="87" y="226"/>
                    <a:pt x="117" y="138"/>
                    <a:pt x="145" y="22"/>
                  </a:cubicBezTo>
                  <a:cubicBezTo>
                    <a:pt x="160" y="8"/>
                    <a:pt x="160" y="1"/>
                    <a:pt x="15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7805315" y="3687629"/>
              <a:ext cx="5253" cy="13034"/>
            </a:xfrm>
            <a:custGeom>
              <a:avLst/>
              <a:gdLst/>
              <a:ahLst/>
              <a:cxnLst/>
              <a:rect l="l" t="t" r="r" b="b"/>
              <a:pathLst>
                <a:path w="108" h="268" extrusionOk="0">
                  <a:moveTo>
                    <a:pt x="86" y="0"/>
                  </a:moveTo>
                  <a:cubicBezTo>
                    <a:pt x="78" y="0"/>
                    <a:pt x="68" y="3"/>
                    <a:pt x="58" y="13"/>
                  </a:cubicBezTo>
                  <a:cubicBezTo>
                    <a:pt x="30" y="71"/>
                    <a:pt x="0" y="159"/>
                    <a:pt x="0" y="245"/>
                  </a:cubicBezTo>
                  <a:cubicBezTo>
                    <a:pt x="0" y="260"/>
                    <a:pt x="8" y="268"/>
                    <a:pt x="15" y="268"/>
                  </a:cubicBezTo>
                  <a:cubicBezTo>
                    <a:pt x="23" y="268"/>
                    <a:pt x="30" y="260"/>
                    <a:pt x="30" y="245"/>
                  </a:cubicBezTo>
                  <a:cubicBezTo>
                    <a:pt x="30" y="187"/>
                    <a:pt x="58" y="101"/>
                    <a:pt x="89" y="13"/>
                  </a:cubicBezTo>
                  <a:cubicBezTo>
                    <a:pt x="107" y="13"/>
                    <a:pt x="101" y="0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7816599" y="3677708"/>
              <a:ext cx="8073" cy="14007"/>
            </a:xfrm>
            <a:custGeom>
              <a:avLst/>
              <a:gdLst/>
              <a:ahLst/>
              <a:cxnLst/>
              <a:rect l="l" t="t" r="r" b="b"/>
              <a:pathLst>
                <a:path w="166" h="288" extrusionOk="0">
                  <a:moveTo>
                    <a:pt x="144" y="1"/>
                  </a:moveTo>
                  <a:cubicBezTo>
                    <a:pt x="137" y="1"/>
                    <a:pt x="127" y="4"/>
                    <a:pt x="117" y="14"/>
                  </a:cubicBezTo>
                  <a:cubicBezTo>
                    <a:pt x="59" y="72"/>
                    <a:pt x="31" y="158"/>
                    <a:pt x="1" y="247"/>
                  </a:cubicBezTo>
                  <a:cubicBezTo>
                    <a:pt x="1" y="266"/>
                    <a:pt x="30" y="287"/>
                    <a:pt x="47" y="287"/>
                  </a:cubicBezTo>
                  <a:cubicBezTo>
                    <a:pt x="54" y="287"/>
                    <a:pt x="59" y="284"/>
                    <a:pt x="59" y="275"/>
                  </a:cubicBezTo>
                  <a:cubicBezTo>
                    <a:pt x="59" y="189"/>
                    <a:pt x="117" y="100"/>
                    <a:pt x="147" y="14"/>
                  </a:cubicBezTo>
                  <a:cubicBezTo>
                    <a:pt x="166" y="14"/>
                    <a:pt x="160" y="1"/>
                    <a:pt x="1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7826569" y="3672747"/>
              <a:ext cx="5690" cy="14153"/>
            </a:xfrm>
            <a:custGeom>
              <a:avLst/>
              <a:gdLst/>
              <a:ahLst/>
              <a:cxnLst/>
              <a:rect l="l" t="t" r="r" b="b"/>
              <a:pathLst>
                <a:path w="117" h="291" extrusionOk="0">
                  <a:moveTo>
                    <a:pt x="58" y="0"/>
                  </a:moveTo>
                  <a:cubicBezTo>
                    <a:pt x="28" y="86"/>
                    <a:pt x="0" y="174"/>
                    <a:pt x="0" y="291"/>
                  </a:cubicBezTo>
                  <a:cubicBezTo>
                    <a:pt x="0" y="291"/>
                    <a:pt x="58" y="291"/>
                    <a:pt x="58" y="260"/>
                  </a:cubicBezTo>
                  <a:cubicBezTo>
                    <a:pt x="28" y="174"/>
                    <a:pt x="58" y="86"/>
                    <a:pt x="86" y="28"/>
                  </a:cubicBezTo>
                  <a:cubicBezTo>
                    <a:pt x="117" y="0"/>
                    <a:pt x="86" y="0"/>
                    <a:pt x="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7836393" y="3668418"/>
              <a:ext cx="4329" cy="13423"/>
            </a:xfrm>
            <a:custGeom>
              <a:avLst/>
              <a:gdLst/>
              <a:ahLst/>
              <a:cxnLst/>
              <a:rect l="l" t="t" r="r" b="b"/>
              <a:pathLst>
                <a:path w="89" h="276" extrusionOk="0">
                  <a:moveTo>
                    <a:pt x="59" y="1"/>
                  </a:moveTo>
                  <a:cubicBezTo>
                    <a:pt x="31" y="89"/>
                    <a:pt x="1" y="175"/>
                    <a:pt x="1" y="263"/>
                  </a:cubicBezTo>
                  <a:cubicBezTo>
                    <a:pt x="1" y="263"/>
                    <a:pt x="14" y="276"/>
                    <a:pt x="23" y="276"/>
                  </a:cubicBezTo>
                  <a:cubicBezTo>
                    <a:pt x="27" y="276"/>
                    <a:pt x="31" y="273"/>
                    <a:pt x="31" y="263"/>
                  </a:cubicBezTo>
                  <a:cubicBezTo>
                    <a:pt x="31" y="175"/>
                    <a:pt x="59" y="89"/>
                    <a:pt x="89" y="31"/>
                  </a:cubicBezTo>
                  <a:cubicBezTo>
                    <a:pt x="89" y="1"/>
                    <a:pt x="89" y="1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7845585" y="3663166"/>
              <a:ext cx="3648" cy="10602"/>
            </a:xfrm>
            <a:custGeom>
              <a:avLst/>
              <a:gdLst/>
              <a:ahLst/>
              <a:cxnLst/>
              <a:rect l="l" t="t" r="r" b="b"/>
              <a:pathLst>
                <a:path w="75" h="218" extrusionOk="0">
                  <a:moveTo>
                    <a:pt x="70" y="0"/>
                  </a:moveTo>
                  <a:cubicBezTo>
                    <a:pt x="67" y="0"/>
                    <a:pt x="59" y="8"/>
                    <a:pt x="44" y="23"/>
                  </a:cubicBezTo>
                  <a:cubicBezTo>
                    <a:pt x="16" y="51"/>
                    <a:pt x="16" y="139"/>
                    <a:pt x="16" y="197"/>
                  </a:cubicBezTo>
                  <a:cubicBezTo>
                    <a:pt x="1" y="211"/>
                    <a:pt x="8" y="218"/>
                    <a:pt x="19" y="218"/>
                  </a:cubicBezTo>
                  <a:cubicBezTo>
                    <a:pt x="29" y="218"/>
                    <a:pt x="44" y="211"/>
                    <a:pt x="44" y="197"/>
                  </a:cubicBezTo>
                  <a:cubicBezTo>
                    <a:pt x="44" y="139"/>
                    <a:pt x="74" y="81"/>
                    <a:pt x="74" y="23"/>
                  </a:cubicBezTo>
                  <a:cubicBezTo>
                    <a:pt x="74" y="8"/>
                    <a:pt x="74" y="0"/>
                    <a:pt x="7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7853756" y="3657135"/>
              <a:ext cx="6760" cy="13375"/>
            </a:xfrm>
            <a:custGeom>
              <a:avLst/>
              <a:gdLst/>
              <a:ahLst/>
              <a:cxnLst/>
              <a:rect l="l" t="t" r="r" b="b"/>
              <a:pathLst>
                <a:path w="139" h="275" extrusionOk="0">
                  <a:moveTo>
                    <a:pt x="108" y="0"/>
                  </a:moveTo>
                  <a:cubicBezTo>
                    <a:pt x="50" y="89"/>
                    <a:pt x="22" y="147"/>
                    <a:pt x="22" y="233"/>
                  </a:cubicBezTo>
                  <a:cubicBezTo>
                    <a:pt x="1" y="254"/>
                    <a:pt x="24" y="274"/>
                    <a:pt x="39" y="274"/>
                  </a:cubicBezTo>
                  <a:cubicBezTo>
                    <a:pt x="45" y="274"/>
                    <a:pt x="50" y="271"/>
                    <a:pt x="50" y="263"/>
                  </a:cubicBezTo>
                  <a:cubicBezTo>
                    <a:pt x="81" y="175"/>
                    <a:pt x="108" y="117"/>
                    <a:pt x="139" y="31"/>
                  </a:cubicBezTo>
                  <a:cubicBezTo>
                    <a:pt x="139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7867471" y="3649499"/>
              <a:ext cx="5301" cy="15806"/>
            </a:xfrm>
            <a:custGeom>
              <a:avLst/>
              <a:gdLst/>
              <a:ahLst/>
              <a:cxnLst/>
              <a:rect l="l" t="t" r="r" b="b"/>
              <a:pathLst>
                <a:path w="109" h="325" extrusionOk="0">
                  <a:moveTo>
                    <a:pt x="84" y="1"/>
                  </a:moveTo>
                  <a:cubicBezTo>
                    <a:pt x="76" y="1"/>
                    <a:pt x="68" y="4"/>
                    <a:pt x="59" y="13"/>
                  </a:cubicBezTo>
                  <a:cubicBezTo>
                    <a:pt x="31" y="99"/>
                    <a:pt x="1" y="215"/>
                    <a:pt x="1" y="304"/>
                  </a:cubicBezTo>
                  <a:cubicBezTo>
                    <a:pt x="1" y="318"/>
                    <a:pt x="8" y="325"/>
                    <a:pt x="16" y="325"/>
                  </a:cubicBezTo>
                  <a:cubicBezTo>
                    <a:pt x="23" y="325"/>
                    <a:pt x="31" y="318"/>
                    <a:pt x="31" y="304"/>
                  </a:cubicBezTo>
                  <a:cubicBezTo>
                    <a:pt x="59" y="215"/>
                    <a:pt x="59" y="129"/>
                    <a:pt x="89" y="41"/>
                  </a:cubicBezTo>
                  <a:cubicBezTo>
                    <a:pt x="109" y="21"/>
                    <a:pt x="101" y="1"/>
                    <a:pt x="8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7876420" y="3641620"/>
              <a:ext cx="6712" cy="16147"/>
            </a:xfrm>
            <a:custGeom>
              <a:avLst/>
              <a:gdLst/>
              <a:ahLst/>
              <a:cxnLst/>
              <a:rect l="l" t="t" r="r" b="b"/>
              <a:pathLst>
                <a:path w="138" h="332" extrusionOk="0">
                  <a:moveTo>
                    <a:pt x="107" y="1"/>
                  </a:moveTo>
                  <a:cubicBezTo>
                    <a:pt x="49" y="87"/>
                    <a:pt x="21" y="203"/>
                    <a:pt x="21" y="291"/>
                  </a:cubicBezTo>
                  <a:cubicBezTo>
                    <a:pt x="0" y="311"/>
                    <a:pt x="23" y="332"/>
                    <a:pt x="38" y="332"/>
                  </a:cubicBezTo>
                  <a:cubicBezTo>
                    <a:pt x="44" y="332"/>
                    <a:pt x="49" y="328"/>
                    <a:pt x="49" y="319"/>
                  </a:cubicBezTo>
                  <a:cubicBezTo>
                    <a:pt x="79" y="203"/>
                    <a:pt x="107" y="117"/>
                    <a:pt x="138" y="29"/>
                  </a:cubicBezTo>
                  <a:cubicBezTo>
                    <a:pt x="138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7887266" y="3634860"/>
              <a:ext cx="6420" cy="17752"/>
            </a:xfrm>
            <a:custGeom>
              <a:avLst/>
              <a:gdLst/>
              <a:ahLst/>
              <a:cxnLst/>
              <a:rect l="l" t="t" r="r" b="b"/>
              <a:pathLst>
                <a:path w="132" h="365" extrusionOk="0">
                  <a:moveTo>
                    <a:pt x="125" y="1"/>
                  </a:moveTo>
                  <a:cubicBezTo>
                    <a:pt x="117" y="1"/>
                    <a:pt x="103" y="9"/>
                    <a:pt x="89" y="24"/>
                  </a:cubicBezTo>
                  <a:cubicBezTo>
                    <a:pt x="59" y="110"/>
                    <a:pt x="1" y="226"/>
                    <a:pt x="1" y="342"/>
                  </a:cubicBezTo>
                  <a:cubicBezTo>
                    <a:pt x="1" y="357"/>
                    <a:pt x="8" y="365"/>
                    <a:pt x="16" y="365"/>
                  </a:cubicBezTo>
                  <a:cubicBezTo>
                    <a:pt x="23" y="365"/>
                    <a:pt x="31" y="357"/>
                    <a:pt x="31" y="342"/>
                  </a:cubicBezTo>
                  <a:cubicBezTo>
                    <a:pt x="59" y="256"/>
                    <a:pt x="89" y="140"/>
                    <a:pt x="117" y="24"/>
                  </a:cubicBezTo>
                  <a:cubicBezTo>
                    <a:pt x="132" y="9"/>
                    <a:pt x="132" y="1"/>
                    <a:pt x="12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7895728" y="3631699"/>
              <a:ext cx="4377" cy="13812"/>
            </a:xfrm>
            <a:custGeom>
              <a:avLst/>
              <a:gdLst/>
              <a:ahLst/>
              <a:cxnLst/>
              <a:rect l="l" t="t" r="r" b="b"/>
              <a:pathLst>
                <a:path w="90" h="284" extrusionOk="0">
                  <a:moveTo>
                    <a:pt x="59" y="0"/>
                  </a:moveTo>
                  <a:cubicBezTo>
                    <a:pt x="31" y="89"/>
                    <a:pt x="1" y="175"/>
                    <a:pt x="1" y="263"/>
                  </a:cubicBezTo>
                  <a:cubicBezTo>
                    <a:pt x="1" y="277"/>
                    <a:pt x="8" y="284"/>
                    <a:pt x="16" y="284"/>
                  </a:cubicBezTo>
                  <a:cubicBezTo>
                    <a:pt x="24" y="284"/>
                    <a:pt x="31" y="277"/>
                    <a:pt x="31" y="263"/>
                  </a:cubicBezTo>
                  <a:cubicBezTo>
                    <a:pt x="59" y="175"/>
                    <a:pt x="59" y="117"/>
                    <a:pt x="89" y="31"/>
                  </a:cubicBezTo>
                  <a:cubicBezTo>
                    <a:pt x="89" y="0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7904677" y="3627516"/>
              <a:ext cx="6712" cy="16147"/>
            </a:xfrm>
            <a:custGeom>
              <a:avLst/>
              <a:gdLst/>
              <a:ahLst/>
              <a:cxnLst/>
              <a:rect l="l" t="t" r="r" b="b"/>
              <a:pathLst>
                <a:path w="138" h="332" extrusionOk="0">
                  <a:moveTo>
                    <a:pt x="80" y="0"/>
                  </a:moveTo>
                  <a:lnTo>
                    <a:pt x="80" y="28"/>
                  </a:lnTo>
                  <a:cubicBezTo>
                    <a:pt x="80" y="28"/>
                    <a:pt x="107" y="28"/>
                    <a:pt x="107" y="0"/>
                  </a:cubicBezTo>
                  <a:close/>
                  <a:moveTo>
                    <a:pt x="107" y="0"/>
                  </a:moveTo>
                  <a:lnTo>
                    <a:pt x="107" y="28"/>
                  </a:lnTo>
                  <a:lnTo>
                    <a:pt x="80" y="28"/>
                  </a:lnTo>
                  <a:lnTo>
                    <a:pt x="80" y="86"/>
                  </a:lnTo>
                  <a:cubicBezTo>
                    <a:pt x="49" y="117"/>
                    <a:pt x="49" y="117"/>
                    <a:pt x="49" y="144"/>
                  </a:cubicBezTo>
                  <a:cubicBezTo>
                    <a:pt x="21" y="203"/>
                    <a:pt x="21" y="261"/>
                    <a:pt x="21" y="291"/>
                  </a:cubicBezTo>
                  <a:cubicBezTo>
                    <a:pt x="0" y="311"/>
                    <a:pt x="23" y="331"/>
                    <a:pt x="38" y="331"/>
                  </a:cubicBezTo>
                  <a:cubicBezTo>
                    <a:pt x="44" y="331"/>
                    <a:pt x="49" y="328"/>
                    <a:pt x="49" y="319"/>
                  </a:cubicBezTo>
                  <a:cubicBezTo>
                    <a:pt x="80" y="261"/>
                    <a:pt x="80" y="175"/>
                    <a:pt x="107" y="117"/>
                  </a:cubicBezTo>
                  <a:cubicBezTo>
                    <a:pt x="107" y="86"/>
                    <a:pt x="138" y="28"/>
                    <a:pt x="10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7916982" y="3622604"/>
              <a:ext cx="5204" cy="11624"/>
            </a:xfrm>
            <a:custGeom>
              <a:avLst/>
              <a:gdLst/>
              <a:ahLst/>
              <a:cxnLst/>
              <a:rect l="l" t="t" r="r" b="b"/>
              <a:pathLst>
                <a:path w="107" h="239" extrusionOk="0">
                  <a:moveTo>
                    <a:pt x="85" y="1"/>
                  </a:moveTo>
                  <a:cubicBezTo>
                    <a:pt x="78" y="1"/>
                    <a:pt x="68" y="4"/>
                    <a:pt x="59" y="13"/>
                  </a:cubicBezTo>
                  <a:cubicBezTo>
                    <a:pt x="29" y="71"/>
                    <a:pt x="1" y="159"/>
                    <a:pt x="1" y="218"/>
                  </a:cubicBezTo>
                  <a:cubicBezTo>
                    <a:pt x="1" y="231"/>
                    <a:pt x="8" y="238"/>
                    <a:pt x="15" y="238"/>
                  </a:cubicBezTo>
                  <a:cubicBezTo>
                    <a:pt x="22" y="238"/>
                    <a:pt x="29" y="231"/>
                    <a:pt x="29" y="218"/>
                  </a:cubicBezTo>
                  <a:cubicBezTo>
                    <a:pt x="59" y="159"/>
                    <a:pt x="87" y="101"/>
                    <a:pt x="87" y="13"/>
                  </a:cubicBezTo>
                  <a:cubicBezTo>
                    <a:pt x="107" y="13"/>
                    <a:pt x="100" y="1"/>
                    <a:pt x="8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7926855" y="3613704"/>
              <a:ext cx="4329" cy="11040"/>
            </a:xfrm>
            <a:custGeom>
              <a:avLst/>
              <a:gdLst/>
              <a:ahLst/>
              <a:cxnLst/>
              <a:rect l="l" t="t" r="r" b="b"/>
              <a:pathLst>
                <a:path w="89" h="227" extrusionOk="0">
                  <a:moveTo>
                    <a:pt x="70" y="1"/>
                  </a:moveTo>
                  <a:cubicBezTo>
                    <a:pt x="59" y="1"/>
                    <a:pt x="44" y="8"/>
                    <a:pt x="30" y="22"/>
                  </a:cubicBezTo>
                  <a:cubicBezTo>
                    <a:pt x="30" y="80"/>
                    <a:pt x="0" y="138"/>
                    <a:pt x="0" y="196"/>
                  </a:cubicBezTo>
                  <a:cubicBezTo>
                    <a:pt x="0" y="226"/>
                    <a:pt x="30" y="226"/>
                    <a:pt x="30" y="226"/>
                  </a:cubicBezTo>
                  <a:cubicBezTo>
                    <a:pt x="58" y="138"/>
                    <a:pt x="58" y="80"/>
                    <a:pt x="88" y="22"/>
                  </a:cubicBezTo>
                  <a:cubicBezTo>
                    <a:pt x="88" y="8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7936776" y="3607090"/>
              <a:ext cx="5690" cy="13326"/>
            </a:xfrm>
            <a:custGeom>
              <a:avLst/>
              <a:gdLst/>
              <a:ahLst/>
              <a:cxnLst/>
              <a:rect l="l" t="t" r="r" b="b"/>
              <a:pathLst>
                <a:path w="117" h="274" extrusionOk="0">
                  <a:moveTo>
                    <a:pt x="86" y="0"/>
                  </a:moveTo>
                  <a:cubicBezTo>
                    <a:pt x="78" y="0"/>
                    <a:pt x="68" y="3"/>
                    <a:pt x="59" y="14"/>
                  </a:cubicBezTo>
                  <a:cubicBezTo>
                    <a:pt x="59" y="100"/>
                    <a:pt x="29" y="188"/>
                    <a:pt x="1" y="246"/>
                  </a:cubicBezTo>
                  <a:cubicBezTo>
                    <a:pt x="1" y="274"/>
                    <a:pt x="29" y="274"/>
                    <a:pt x="59" y="274"/>
                  </a:cubicBezTo>
                  <a:cubicBezTo>
                    <a:pt x="87" y="188"/>
                    <a:pt x="87" y="100"/>
                    <a:pt x="117" y="14"/>
                  </a:cubicBezTo>
                  <a:cubicBezTo>
                    <a:pt x="117" y="14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7949421" y="3600962"/>
              <a:ext cx="4377" cy="12110"/>
            </a:xfrm>
            <a:custGeom>
              <a:avLst/>
              <a:gdLst/>
              <a:ahLst/>
              <a:cxnLst/>
              <a:rect l="l" t="t" r="r" b="b"/>
              <a:pathLst>
                <a:path w="90" h="249" extrusionOk="0">
                  <a:moveTo>
                    <a:pt x="74" y="1"/>
                  </a:moveTo>
                  <a:cubicBezTo>
                    <a:pt x="67" y="1"/>
                    <a:pt x="59" y="8"/>
                    <a:pt x="59" y="23"/>
                  </a:cubicBezTo>
                  <a:cubicBezTo>
                    <a:pt x="1" y="81"/>
                    <a:pt x="1" y="167"/>
                    <a:pt x="1" y="226"/>
                  </a:cubicBezTo>
                  <a:cubicBezTo>
                    <a:pt x="1" y="241"/>
                    <a:pt x="16" y="248"/>
                    <a:pt x="30" y="248"/>
                  </a:cubicBezTo>
                  <a:cubicBezTo>
                    <a:pt x="45" y="248"/>
                    <a:pt x="59" y="241"/>
                    <a:pt x="59" y="226"/>
                  </a:cubicBezTo>
                  <a:lnTo>
                    <a:pt x="59" y="140"/>
                  </a:lnTo>
                  <a:cubicBezTo>
                    <a:pt x="59" y="81"/>
                    <a:pt x="89" y="51"/>
                    <a:pt x="89" y="23"/>
                  </a:cubicBezTo>
                  <a:cubicBezTo>
                    <a:pt x="89" y="8"/>
                    <a:pt x="82" y="1"/>
                    <a:pt x="7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7960753" y="3595758"/>
              <a:ext cx="5253" cy="11624"/>
            </a:xfrm>
            <a:custGeom>
              <a:avLst/>
              <a:gdLst/>
              <a:ahLst/>
              <a:cxnLst/>
              <a:rect l="l" t="t" r="r" b="b"/>
              <a:pathLst>
                <a:path w="108" h="239" extrusionOk="0">
                  <a:moveTo>
                    <a:pt x="86" y="1"/>
                  </a:moveTo>
                  <a:cubicBezTo>
                    <a:pt x="78" y="1"/>
                    <a:pt x="69" y="4"/>
                    <a:pt x="59" y="14"/>
                  </a:cubicBezTo>
                  <a:cubicBezTo>
                    <a:pt x="31" y="72"/>
                    <a:pt x="0" y="130"/>
                    <a:pt x="0" y="216"/>
                  </a:cubicBezTo>
                  <a:cubicBezTo>
                    <a:pt x="0" y="231"/>
                    <a:pt x="8" y="239"/>
                    <a:pt x="16" y="239"/>
                  </a:cubicBezTo>
                  <a:cubicBezTo>
                    <a:pt x="23" y="239"/>
                    <a:pt x="31" y="231"/>
                    <a:pt x="31" y="216"/>
                  </a:cubicBezTo>
                  <a:cubicBezTo>
                    <a:pt x="59" y="158"/>
                    <a:pt x="89" y="100"/>
                    <a:pt x="89" y="14"/>
                  </a:cubicBezTo>
                  <a:cubicBezTo>
                    <a:pt x="107" y="14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7974858" y="3585933"/>
              <a:ext cx="4377" cy="14396"/>
            </a:xfrm>
            <a:custGeom>
              <a:avLst/>
              <a:gdLst/>
              <a:ahLst/>
              <a:cxnLst/>
              <a:rect l="l" t="t" r="r" b="b"/>
              <a:pathLst>
                <a:path w="90" h="296" extrusionOk="0">
                  <a:moveTo>
                    <a:pt x="55" y="0"/>
                  </a:moveTo>
                  <a:cubicBezTo>
                    <a:pt x="48" y="0"/>
                    <a:pt x="39" y="3"/>
                    <a:pt x="31" y="12"/>
                  </a:cubicBezTo>
                  <a:cubicBezTo>
                    <a:pt x="1" y="100"/>
                    <a:pt x="1" y="186"/>
                    <a:pt x="1" y="274"/>
                  </a:cubicBezTo>
                  <a:cubicBezTo>
                    <a:pt x="1" y="288"/>
                    <a:pt x="9" y="295"/>
                    <a:pt x="16" y="295"/>
                  </a:cubicBezTo>
                  <a:cubicBezTo>
                    <a:pt x="24" y="295"/>
                    <a:pt x="31" y="288"/>
                    <a:pt x="31" y="274"/>
                  </a:cubicBezTo>
                  <a:cubicBezTo>
                    <a:pt x="59" y="186"/>
                    <a:pt x="59" y="100"/>
                    <a:pt x="89" y="42"/>
                  </a:cubicBezTo>
                  <a:cubicBezTo>
                    <a:pt x="89" y="20"/>
                    <a:pt x="74" y="0"/>
                    <a:pt x="5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7987649" y="3576644"/>
              <a:ext cx="5690" cy="15174"/>
            </a:xfrm>
            <a:custGeom>
              <a:avLst/>
              <a:gdLst/>
              <a:ahLst/>
              <a:cxnLst/>
              <a:rect l="l" t="t" r="r" b="b"/>
              <a:pathLst>
                <a:path w="117" h="312" extrusionOk="0">
                  <a:moveTo>
                    <a:pt x="87" y="0"/>
                  </a:moveTo>
                  <a:cubicBezTo>
                    <a:pt x="59" y="0"/>
                    <a:pt x="59" y="58"/>
                    <a:pt x="29" y="86"/>
                  </a:cubicBezTo>
                  <a:cubicBezTo>
                    <a:pt x="29" y="175"/>
                    <a:pt x="1" y="233"/>
                    <a:pt x="1" y="291"/>
                  </a:cubicBezTo>
                  <a:cubicBezTo>
                    <a:pt x="1" y="305"/>
                    <a:pt x="8" y="312"/>
                    <a:pt x="18" y="312"/>
                  </a:cubicBezTo>
                  <a:cubicBezTo>
                    <a:pt x="29" y="312"/>
                    <a:pt x="44" y="305"/>
                    <a:pt x="59" y="291"/>
                  </a:cubicBezTo>
                  <a:lnTo>
                    <a:pt x="59" y="144"/>
                  </a:lnTo>
                  <a:cubicBezTo>
                    <a:pt x="83" y="120"/>
                    <a:pt x="86" y="73"/>
                    <a:pt x="106" y="41"/>
                  </a:cubicBezTo>
                  <a:lnTo>
                    <a:pt x="106" y="41"/>
                  </a:lnTo>
                  <a:cubicBezTo>
                    <a:pt x="107" y="42"/>
                    <a:pt x="107" y="42"/>
                    <a:pt x="108" y="42"/>
                  </a:cubicBezTo>
                  <a:cubicBezTo>
                    <a:pt x="117" y="42"/>
                    <a:pt x="117" y="28"/>
                    <a:pt x="117" y="28"/>
                  </a:cubicBezTo>
                  <a:lnTo>
                    <a:pt x="117" y="28"/>
                  </a:lnTo>
                  <a:cubicBezTo>
                    <a:pt x="117" y="28"/>
                    <a:pt x="117" y="28"/>
                    <a:pt x="117" y="28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8000343" y="3566139"/>
              <a:ext cx="5690" cy="17217"/>
            </a:xfrm>
            <a:custGeom>
              <a:avLst/>
              <a:gdLst/>
              <a:ahLst/>
              <a:cxnLst/>
              <a:rect l="l" t="t" r="r" b="b"/>
              <a:pathLst>
                <a:path w="117" h="354" extrusionOk="0">
                  <a:moveTo>
                    <a:pt x="83" y="0"/>
                  </a:moveTo>
                  <a:cubicBezTo>
                    <a:pt x="75" y="0"/>
                    <a:pt x="67" y="4"/>
                    <a:pt x="58" y="12"/>
                  </a:cubicBezTo>
                  <a:cubicBezTo>
                    <a:pt x="30" y="100"/>
                    <a:pt x="0" y="216"/>
                    <a:pt x="30" y="333"/>
                  </a:cubicBezTo>
                  <a:cubicBezTo>
                    <a:pt x="30" y="346"/>
                    <a:pt x="37" y="353"/>
                    <a:pt x="44" y="353"/>
                  </a:cubicBezTo>
                  <a:cubicBezTo>
                    <a:pt x="51" y="353"/>
                    <a:pt x="58" y="346"/>
                    <a:pt x="58" y="333"/>
                  </a:cubicBezTo>
                  <a:cubicBezTo>
                    <a:pt x="58" y="216"/>
                    <a:pt x="58" y="128"/>
                    <a:pt x="116" y="42"/>
                  </a:cubicBezTo>
                  <a:cubicBezTo>
                    <a:pt x="116" y="21"/>
                    <a:pt x="102" y="0"/>
                    <a:pt x="8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8010264" y="3561908"/>
              <a:ext cx="5690" cy="15806"/>
            </a:xfrm>
            <a:custGeom>
              <a:avLst/>
              <a:gdLst/>
              <a:ahLst/>
              <a:cxnLst/>
              <a:rect l="l" t="t" r="r" b="b"/>
              <a:pathLst>
                <a:path w="117" h="325" extrusionOk="0">
                  <a:moveTo>
                    <a:pt x="83" y="0"/>
                  </a:moveTo>
                  <a:cubicBezTo>
                    <a:pt x="75" y="0"/>
                    <a:pt x="67" y="4"/>
                    <a:pt x="59" y="13"/>
                  </a:cubicBezTo>
                  <a:cubicBezTo>
                    <a:pt x="28" y="99"/>
                    <a:pt x="1" y="187"/>
                    <a:pt x="1" y="303"/>
                  </a:cubicBezTo>
                  <a:cubicBezTo>
                    <a:pt x="1" y="317"/>
                    <a:pt x="15" y="324"/>
                    <a:pt x="30" y="324"/>
                  </a:cubicBezTo>
                  <a:cubicBezTo>
                    <a:pt x="44" y="324"/>
                    <a:pt x="59" y="317"/>
                    <a:pt x="59" y="303"/>
                  </a:cubicBezTo>
                  <a:cubicBezTo>
                    <a:pt x="59" y="215"/>
                    <a:pt x="87" y="129"/>
                    <a:pt x="117" y="41"/>
                  </a:cubicBezTo>
                  <a:cubicBezTo>
                    <a:pt x="117" y="21"/>
                    <a:pt x="102" y="0"/>
                    <a:pt x="8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8022909" y="3554515"/>
              <a:ext cx="5739" cy="17509"/>
            </a:xfrm>
            <a:custGeom>
              <a:avLst/>
              <a:gdLst/>
              <a:ahLst/>
              <a:cxnLst/>
              <a:rect l="l" t="t" r="r" b="b"/>
              <a:pathLst>
                <a:path w="118" h="360" extrusionOk="0">
                  <a:moveTo>
                    <a:pt x="80" y="0"/>
                  </a:moveTo>
                  <a:cubicBezTo>
                    <a:pt x="69" y="0"/>
                    <a:pt x="59" y="7"/>
                    <a:pt x="59" y="18"/>
                  </a:cubicBezTo>
                  <a:cubicBezTo>
                    <a:pt x="31" y="107"/>
                    <a:pt x="1" y="223"/>
                    <a:pt x="1" y="339"/>
                  </a:cubicBezTo>
                  <a:cubicBezTo>
                    <a:pt x="1" y="353"/>
                    <a:pt x="8" y="360"/>
                    <a:pt x="16" y="360"/>
                  </a:cubicBezTo>
                  <a:cubicBezTo>
                    <a:pt x="24" y="360"/>
                    <a:pt x="31" y="353"/>
                    <a:pt x="31" y="339"/>
                  </a:cubicBezTo>
                  <a:cubicBezTo>
                    <a:pt x="59" y="223"/>
                    <a:pt x="89" y="135"/>
                    <a:pt x="117" y="49"/>
                  </a:cubicBezTo>
                  <a:cubicBezTo>
                    <a:pt x="117" y="14"/>
                    <a:pt x="97" y="0"/>
                    <a:pt x="8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8037062" y="3547268"/>
              <a:ext cx="5690" cy="17752"/>
            </a:xfrm>
            <a:custGeom>
              <a:avLst/>
              <a:gdLst/>
              <a:ahLst/>
              <a:cxnLst/>
              <a:rect l="l" t="t" r="r" b="b"/>
              <a:pathLst>
                <a:path w="117" h="365" extrusionOk="0">
                  <a:moveTo>
                    <a:pt x="103" y="1"/>
                  </a:moveTo>
                  <a:cubicBezTo>
                    <a:pt x="96" y="1"/>
                    <a:pt x="89" y="8"/>
                    <a:pt x="89" y="23"/>
                  </a:cubicBezTo>
                  <a:cubicBezTo>
                    <a:pt x="31" y="109"/>
                    <a:pt x="0" y="225"/>
                    <a:pt x="0" y="342"/>
                  </a:cubicBezTo>
                  <a:cubicBezTo>
                    <a:pt x="0" y="357"/>
                    <a:pt x="8" y="364"/>
                    <a:pt x="16" y="364"/>
                  </a:cubicBezTo>
                  <a:cubicBezTo>
                    <a:pt x="23" y="364"/>
                    <a:pt x="31" y="357"/>
                    <a:pt x="31" y="342"/>
                  </a:cubicBezTo>
                  <a:cubicBezTo>
                    <a:pt x="59" y="225"/>
                    <a:pt x="89" y="139"/>
                    <a:pt x="117" y="23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8048346" y="3536812"/>
              <a:ext cx="6566" cy="16876"/>
            </a:xfrm>
            <a:custGeom>
              <a:avLst/>
              <a:gdLst/>
              <a:ahLst/>
              <a:cxnLst/>
              <a:rect l="l" t="t" r="r" b="b"/>
              <a:pathLst>
                <a:path w="135" h="347" extrusionOk="0">
                  <a:moveTo>
                    <a:pt x="109" y="0"/>
                  </a:moveTo>
                  <a:cubicBezTo>
                    <a:pt x="99" y="0"/>
                    <a:pt x="89" y="9"/>
                    <a:pt x="89" y="34"/>
                  </a:cubicBezTo>
                  <a:cubicBezTo>
                    <a:pt x="59" y="122"/>
                    <a:pt x="1" y="208"/>
                    <a:pt x="1" y="324"/>
                  </a:cubicBezTo>
                  <a:cubicBezTo>
                    <a:pt x="1" y="339"/>
                    <a:pt x="8" y="347"/>
                    <a:pt x="19" y="347"/>
                  </a:cubicBezTo>
                  <a:cubicBezTo>
                    <a:pt x="31" y="347"/>
                    <a:pt x="45" y="339"/>
                    <a:pt x="59" y="324"/>
                  </a:cubicBezTo>
                  <a:cubicBezTo>
                    <a:pt x="89" y="238"/>
                    <a:pt x="89" y="122"/>
                    <a:pt x="117" y="34"/>
                  </a:cubicBezTo>
                  <a:cubicBezTo>
                    <a:pt x="135" y="17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8063957" y="3526550"/>
              <a:ext cx="6663" cy="18676"/>
            </a:xfrm>
            <a:custGeom>
              <a:avLst/>
              <a:gdLst/>
              <a:ahLst/>
              <a:cxnLst/>
              <a:rect l="l" t="t" r="r" b="b"/>
              <a:pathLst>
                <a:path w="137" h="384" extrusionOk="0">
                  <a:moveTo>
                    <a:pt x="98" y="1"/>
                  </a:moveTo>
                  <a:cubicBezTo>
                    <a:pt x="92" y="1"/>
                    <a:pt x="87" y="4"/>
                    <a:pt x="87" y="12"/>
                  </a:cubicBezTo>
                  <a:cubicBezTo>
                    <a:pt x="29" y="128"/>
                    <a:pt x="1" y="245"/>
                    <a:pt x="1" y="361"/>
                  </a:cubicBezTo>
                  <a:cubicBezTo>
                    <a:pt x="1" y="376"/>
                    <a:pt x="15" y="384"/>
                    <a:pt x="30" y="384"/>
                  </a:cubicBezTo>
                  <a:cubicBezTo>
                    <a:pt x="44" y="384"/>
                    <a:pt x="59" y="376"/>
                    <a:pt x="59" y="361"/>
                  </a:cubicBezTo>
                  <a:cubicBezTo>
                    <a:pt x="59" y="245"/>
                    <a:pt x="87" y="159"/>
                    <a:pt x="117" y="42"/>
                  </a:cubicBezTo>
                  <a:cubicBezTo>
                    <a:pt x="137" y="21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8079472" y="3522319"/>
              <a:ext cx="4329" cy="10165"/>
            </a:xfrm>
            <a:custGeom>
              <a:avLst/>
              <a:gdLst/>
              <a:ahLst/>
              <a:cxnLst/>
              <a:rect l="l" t="t" r="r" b="b"/>
              <a:pathLst>
                <a:path w="89" h="209" extrusionOk="0">
                  <a:moveTo>
                    <a:pt x="65" y="1"/>
                  </a:moveTo>
                  <a:cubicBezTo>
                    <a:pt x="61" y="1"/>
                    <a:pt x="58" y="4"/>
                    <a:pt x="58" y="13"/>
                  </a:cubicBezTo>
                  <a:cubicBezTo>
                    <a:pt x="30" y="71"/>
                    <a:pt x="0" y="129"/>
                    <a:pt x="0" y="188"/>
                  </a:cubicBezTo>
                  <a:cubicBezTo>
                    <a:pt x="0" y="201"/>
                    <a:pt x="8" y="208"/>
                    <a:pt x="15" y="208"/>
                  </a:cubicBezTo>
                  <a:cubicBezTo>
                    <a:pt x="23" y="208"/>
                    <a:pt x="30" y="201"/>
                    <a:pt x="30" y="188"/>
                  </a:cubicBezTo>
                  <a:cubicBezTo>
                    <a:pt x="58" y="129"/>
                    <a:pt x="88" y="71"/>
                    <a:pt x="88" y="41"/>
                  </a:cubicBezTo>
                  <a:cubicBezTo>
                    <a:pt x="88" y="21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1"/>
            <p:cNvSpPr/>
            <p:nvPr/>
          </p:nvSpPr>
          <p:spPr>
            <a:xfrm>
              <a:off x="8089394" y="3513370"/>
              <a:ext cx="7052" cy="14882"/>
            </a:xfrm>
            <a:custGeom>
              <a:avLst/>
              <a:gdLst/>
              <a:ahLst/>
              <a:cxnLst/>
              <a:rect l="l" t="t" r="r" b="b"/>
              <a:pathLst>
                <a:path w="145" h="306" extrusionOk="0">
                  <a:moveTo>
                    <a:pt x="131" y="0"/>
                  </a:moveTo>
                  <a:cubicBezTo>
                    <a:pt x="124" y="0"/>
                    <a:pt x="117" y="8"/>
                    <a:pt x="117" y="23"/>
                  </a:cubicBezTo>
                  <a:cubicBezTo>
                    <a:pt x="59" y="109"/>
                    <a:pt x="29" y="197"/>
                    <a:pt x="1" y="283"/>
                  </a:cubicBezTo>
                  <a:cubicBezTo>
                    <a:pt x="1" y="298"/>
                    <a:pt x="15" y="306"/>
                    <a:pt x="30" y="306"/>
                  </a:cubicBezTo>
                  <a:cubicBezTo>
                    <a:pt x="44" y="306"/>
                    <a:pt x="59" y="298"/>
                    <a:pt x="59" y="283"/>
                  </a:cubicBezTo>
                  <a:lnTo>
                    <a:pt x="145" y="23"/>
                  </a:lnTo>
                  <a:cubicBezTo>
                    <a:pt x="145" y="8"/>
                    <a:pt x="138" y="0"/>
                    <a:pt x="1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1"/>
            <p:cNvSpPr/>
            <p:nvPr/>
          </p:nvSpPr>
          <p:spPr>
            <a:xfrm>
              <a:off x="8109188" y="3507339"/>
              <a:ext cx="2869" cy="9630"/>
            </a:xfrm>
            <a:custGeom>
              <a:avLst/>
              <a:gdLst/>
              <a:ahLst/>
              <a:cxnLst/>
              <a:rect l="l" t="t" r="r" b="b"/>
              <a:pathLst>
                <a:path w="59" h="198" extrusionOk="0">
                  <a:moveTo>
                    <a:pt x="28" y="0"/>
                  </a:moveTo>
                  <a:cubicBezTo>
                    <a:pt x="0" y="59"/>
                    <a:pt x="0" y="117"/>
                    <a:pt x="0" y="175"/>
                  </a:cubicBezTo>
                  <a:cubicBezTo>
                    <a:pt x="0" y="190"/>
                    <a:pt x="7" y="197"/>
                    <a:pt x="14" y="197"/>
                  </a:cubicBezTo>
                  <a:cubicBezTo>
                    <a:pt x="21" y="197"/>
                    <a:pt x="28" y="190"/>
                    <a:pt x="28" y="175"/>
                  </a:cubicBezTo>
                  <a:cubicBezTo>
                    <a:pt x="28" y="117"/>
                    <a:pt x="59" y="59"/>
                    <a:pt x="5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1"/>
            <p:cNvSpPr/>
            <p:nvPr/>
          </p:nvSpPr>
          <p:spPr>
            <a:xfrm>
              <a:off x="8123341" y="3495472"/>
              <a:ext cx="8073" cy="11575"/>
            </a:xfrm>
            <a:custGeom>
              <a:avLst/>
              <a:gdLst/>
              <a:ahLst/>
              <a:cxnLst/>
              <a:rect l="l" t="t" r="r" b="b"/>
              <a:pathLst>
                <a:path w="166" h="238" extrusionOk="0">
                  <a:moveTo>
                    <a:pt x="127" y="0"/>
                  </a:moveTo>
                  <a:cubicBezTo>
                    <a:pt x="121" y="0"/>
                    <a:pt x="116" y="4"/>
                    <a:pt x="116" y="12"/>
                  </a:cubicBezTo>
                  <a:cubicBezTo>
                    <a:pt x="58" y="70"/>
                    <a:pt x="28" y="128"/>
                    <a:pt x="0" y="217"/>
                  </a:cubicBezTo>
                  <a:cubicBezTo>
                    <a:pt x="0" y="230"/>
                    <a:pt x="15" y="237"/>
                    <a:pt x="29" y="237"/>
                  </a:cubicBezTo>
                  <a:cubicBezTo>
                    <a:pt x="44" y="237"/>
                    <a:pt x="58" y="230"/>
                    <a:pt x="58" y="217"/>
                  </a:cubicBezTo>
                  <a:cubicBezTo>
                    <a:pt x="58" y="158"/>
                    <a:pt x="86" y="100"/>
                    <a:pt x="144" y="42"/>
                  </a:cubicBezTo>
                  <a:cubicBezTo>
                    <a:pt x="166" y="21"/>
                    <a:pt x="143" y="0"/>
                    <a:pt x="12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1"/>
            <p:cNvSpPr/>
            <p:nvPr/>
          </p:nvSpPr>
          <p:spPr>
            <a:xfrm>
              <a:off x="8135986" y="3490365"/>
              <a:ext cx="5690" cy="12451"/>
            </a:xfrm>
            <a:custGeom>
              <a:avLst/>
              <a:gdLst/>
              <a:ahLst/>
              <a:cxnLst/>
              <a:rect l="l" t="t" r="r" b="b"/>
              <a:pathLst>
                <a:path w="117" h="256" extrusionOk="0">
                  <a:moveTo>
                    <a:pt x="58" y="1"/>
                  </a:moveTo>
                  <a:cubicBezTo>
                    <a:pt x="58" y="89"/>
                    <a:pt x="31" y="147"/>
                    <a:pt x="0" y="233"/>
                  </a:cubicBezTo>
                  <a:cubicBezTo>
                    <a:pt x="0" y="248"/>
                    <a:pt x="15" y="256"/>
                    <a:pt x="29" y="256"/>
                  </a:cubicBezTo>
                  <a:cubicBezTo>
                    <a:pt x="44" y="256"/>
                    <a:pt x="58" y="248"/>
                    <a:pt x="58" y="233"/>
                  </a:cubicBezTo>
                  <a:cubicBezTo>
                    <a:pt x="89" y="175"/>
                    <a:pt x="89" y="89"/>
                    <a:pt x="117" y="31"/>
                  </a:cubicBezTo>
                  <a:cubicBezTo>
                    <a:pt x="117" y="1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1"/>
            <p:cNvSpPr/>
            <p:nvPr/>
          </p:nvSpPr>
          <p:spPr>
            <a:xfrm>
              <a:off x="8152960" y="3483362"/>
              <a:ext cx="5690" cy="10554"/>
            </a:xfrm>
            <a:custGeom>
              <a:avLst/>
              <a:gdLst/>
              <a:ahLst/>
              <a:cxnLst/>
              <a:rect l="l" t="t" r="r" b="b"/>
              <a:pathLst>
                <a:path w="117" h="217" extrusionOk="0">
                  <a:moveTo>
                    <a:pt x="58" y="1"/>
                  </a:moveTo>
                  <a:cubicBezTo>
                    <a:pt x="30" y="59"/>
                    <a:pt x="0" y="117"/>
                    <a:pt x="0" y="203"/>
                  </a:cubicBezTo>
                  <a:cubicBezTo>
                    <a:pt x="0" y="203"/>
                    <a:pt x="13" y="216"/>
                    <a:pt x="22" y="216"/>
                  </a:cubicBezTo>
                  <a:cubicBezTo>
                    <a:pt x="27" y="216"/>
                    <a:pt x="30" y="213"/>
                    <a:pt x="30" y="203"/>
                  </a:cubicBezTo>
                  <a:cubicBezTo>
                    <a:pt x="58" y="145"/>
                    <a:pt x="58" y="87"/>
                    <a:pt x="88" y="29"/>
                  </a:cubicBezTo>
                  <a:cubicBezTo>
                    <a:pt x="116" y="1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8165702" y="3479909"/>
              <a:ext cx="3842" cy="5496"/>
            </a:xfrm>
            <a:custGeom>
              <a:avLst/>
              <a:gdLst/>
              <a:ahLst/>
              <a:cxnLst/>
              <a:rect l="l" t="t" r="r" b="b"/>
              <a:pathLst>
                <a:path w="79" h="113" extrusionOk="0">
                  <a:moveTo>
                    <a:pt x="40" y="1"/>
                  </a:moveTo>
                  <a:cubicBezTo>
                    <a:pt x="34" y="1"/>
                    <a:pt x="29" y="5"/>
                    <a:pt x="29" y="14"/>
                  </a:cubicBezTo>
                  <a:cubicBezTo>
                    <a:pt x="29" y="41"/>
                    <a:pt x="29" y="72"/>
                    <a:pt x="1" y="72"/>
                  </a:cubicBezTo>
                  <a:cubicBezTo>
                    <a:pt x="1" y="91"/>
                    <a:pt x="15" y="112"/>
                    <a:pt x="33" y="112"/>
                  </a:cubicBezTo>
                  <a:cubicBezTo>
                    <a:pt x="41" y="112"/>
                    <a:pt x="50" y="108"/>
                    <a:pt x="59" y="100"/>
                  </a:cubicBezTo>
                  <a:lnTo>
                    <a:pt x="59" y="41"/>
                  </a:lnTo>
                  <a:cubicBezTo>
                    <a:pt x="78" y="22"/>
                    <a:pt x="55" y="1"/>
                    <a:pt x="4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1"/>
            <p:cNvSpPr/>
            <p:nvPr/>
          </p:nvSpPr>
          <p:spPr>
            <a:xfrm>
              <a:off x="7771368" y="3772984"/>
              <a:ext cx="2918" cy="12840"/>
            </a:xfrm>
            <a:custGeom>
              <a:avLst/>
              <a:gdLst/>
              <a:ahLst/>
              <a:cxnLst/>
              <a:rect l="l" t="t" r="r" b="b"/>
              <a:pathLst>
                <a:path w="60" h="264" extrusionOk="0">
                  <a:moveTo>
                    <a:pt x="31" y="1"/>
                  </a:moveTo>
                  <a:cubicBezTo>
                    <a:pt x="31" y="89"/>
                    <a:pt x="31" y="175"/>
                    <a:pt x="1" y="264"/>
                  </a:cubicBezTo>
                  <a:cubicBezTo>
                    <a:pt x="31" y="175"/>
                    <a:pt x="59" y="8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1"/>
            <p:cNvSpPr/>
            <p:nvPr/>
          </p:nvSpPr>
          <p:spPr>
            <a:xfrm>
              <a:off x="7753081" y="3753238"/>
              <a:ext cx="9873" cy="5690"/>
            </a:xfrm>
            <a:custGeom>
              <a:avLst/>
              <a:gdLst/>
              <a:ahLst/>
              <a:cxnLst/>
              <a:rect l="l" t="t" r="r" b="b"/>
              <a:pathLst>
                <a:path w="203" h="117" extrusionOk="0">
                  <a:moveTo>
                    <a:pt x="0" y="0"/>
                  </a:moveTo>
                  <a:lnTo>
                    <a:pt x="0" y="30"/>
                  </a:lnTo>
                  <a:lnTo>
                    <a:pt x="175" y="116"/>
                  </a:lnTo>
                  <a:cubicBezTo>
                    <a:pt x="203" y="116"/>
                    <a:pt x="203" y="88"/>
                    <a:pt x="203" y="88"/>
                  </a:cubicBezTo>
                  <a:cubicBezTo>
                    <a:pt x="144" y="58"/>
                    <a:pt x="86" y="30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7719182" y="3780473"/>
              <a:ext cx="18335" cy="25144"/>
            </a:xfrm>
            <a:custGeom>
              <a:avLst/>
              <a:gdLst/>
              <a:ahLst/>
              <a:cxnLst/>
              <a:rect l="l" t="t" r="r" b="b"/>
              <a:pathLst>
                <a:path w="377" h="517" extrusionOk="0">
                  <a:moveTo>
                    <a:pt x="43" y="0"/>
                  </a:moveTo>
                  <a:cubicBezTo>
                    <a:pt x="35" y="0"/>
                    <a:pt x="28" y="7"/>
                    <a:pt x="28" y="21"/>
                  </a:cubicBezTo>
                  <a:cubicBezTo>
                    <a:pt x="0" y="226"/>
                    <a:pt x="116" y="516"/>
                    <a:pt x="377" y="516"/>
                  </a:cubicBezTo>
                  <a:lnTo>
                    <a:pt x="377" y="486"/>
                  </a:lnTo>
                  <a:cubicBezTo>
                    <a:pt x="116" y="486"/>
                    <a:pt x="28" y="226"/>
                    <a:pt x="58" y="21"/>
                  </a:cubicBezTo>
                  <a:cubicBezTo>
                    <a:pt x="58" y="7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7897236" y="3654314"/>
              <a:ext cx="16974" cy="16244"/>
            </a:xfrm>
            <a:custGeom>
              <a:avLst/>
              <a:gdLst/>
              <a:ahLst/>
              <a:cxnLst/>
              <a:rect l="l" t="t" r="r" b="b"/>
              <a:pathLst>
                <a:path w="349" h="334" extrusionOk="0">
                  <a:moveTo>
                    <a:pt x="319" y="0"/>
                  </a:moveTo>
                  <a:cubicBezTo>
                    <a:pt x="174" y="58"/>
                    <a:pt x="58" y="175"/>
                    <a:pt x="0" y="321"/>
                  </a:cubicBezTo>
                  <a:cubicBezTo>
                    <a:pt x="0" y="321"/>
                    <a:pt x="12" y="333"/>
                    <a:pt x="21" y="333"/>
                  </a:cubicBezTo>
                  <a:cubicBezTo>
                    <a:pt x="25" y="333"/>
                    <a:pt x="28" y="330"/>
                    <a:pt x="28" y="321"/>
                  </a:cubicBezTo>
                  <a:cubicBezTo>
                    <a:pt x="86" y="175"/>
                    <a:pt x="174" y="89"/>
                    <a:pt x="319" y="30"/>
                  </a:cubicBezTo>
                  <a:cubicBezTo>
                    <a:pt x="349" y="30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7936825" y="3662825"/>
              <a:ext cx="9824" cy="24074"/>
            </a:xfrm>
            <a:custGeom>
              <a:avLst/>
              <a:gdLst/>
              <a:ahLst/>
              <a:cxnLst/>
              <a:rect l="l" t="t" r="r" b="b"/>
              <a:pathLst>
                <a:path w="202" h="495" extrusionOk="0">
                  <a:moveTo>
                    <a:pt x="0" y="0"/>
                  </a:moveTo>
                  <a:lnTo>
                    <a:pt x="0" y="0"/>
                  </a:lnTo>
                  <a:cubicBezTo>
                    <a:pt x="116" y="146"/>
                    <a:pt x="174" y="290"/>
                    <a:pt x="116" y="464"/>
                  </a:cubicBezTo>
                  <a:lnTo>
                    <a:pt x="116" y="495"/>
                  </a:lnTo>
                  <a:cubicBezTo>
                    <a:pt x="202" y="321"/>
                    <a:pt x="116" y="147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7864650" y="3709466"/>
              <a:ext cx="53742" cy="31126"/>
            </a:xfrm>
            <a:custGeom>
              <a:avLst/>
              <a:gdLst/>
              <a:ahLst/>
              <a:cxnLst/>
              <a:rect l="l" t="t" r="r" b="b"/>
              <a:pathLst>
                <a:path w="1105" h="640" extrusionOk="0">
                  <a:moveTo>
                    <a:pt x="1077" y="1"/>
                  </a:moveTo>
                  <a:cubicBezTo>
                    <a:pt x="989" y="28"/>
                    <a:pt x="903" y="87"/>
                    <a:pt x="844" y="145"/>
                  </a:cubicBezTo>
                  <a:cubicBezTo>
                    <a:pt x="728" y="203"/>
                    <a:pt x="640" y="349"/>
                    <a:pt x="524" y="377"/>
                  </a:cubicBezTo>
                  <a:cubicBezTo>
                    <a:pt x="438" y="407"/>
                    <a:pt x="349" y="407"/>
                    <a:pt x="263" y="465"/>
                  </a:cubicBezTo>
                  <a:cubicBezTo>
                    <a:pt x="175" y="493"/>
                    <a:pt x="89" y="551"/>
                    <a:pt x="1" y="610"/>
                  </a:cubicBezTo>
                  <a:cubicBezTo>
                    <a:pt x="1" y="640"/>
                    <a:pt x="1" y="640"/>
                    <a:pt x="31" y="640"/>
                  </a:cubicBezTo>
                  <a:cubicBezTo>
                    <a:pt x="117" y="551"/>
                    <a:pt x="233" y="493"/>
                    <a:pt x="321" y="465"/>
                  </a:cubicBezTo>
                  <a:cubicBezTo>
                    <a:pt x="407" y="407"/>
                    <a:pt x="524" y="407"/>
                    <a:pt x="612" y="377"/>
                  </a:cubicBezTo>
                  <a:cubicBezTo>
                    <a:pt x="670" y="349"/>
                    <a:pt x="728" y="261"/>
                    <a:pt x="786" y="203"/>
                  </a:cubicBezTo>
                  <a:cubicBezTo>
                    <a:pt x="872" y="145"/>
                    <a:pt x="961" y="87"/>
                    <a:pt x="1077" y="28"/>
                  </a:cubicBezTo>
                  <a:cubicBezTo>
                    <a:pt x="1105" y="28"/>
                    <a:pt x="1077" y="1"/>
                    <a:pt x="107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8022909" y="3624695"/>
              <a:ext cx="31175" cy="19794"/>
            </a:xfrm>
            <a:custGeom>
              <a:avLst/>
              <a:gdLst/>
              <a:ahLst/>
              <a:cxnLst/>
              <a:rect l="l" t="t" r="r" b="b"/>
              <a:pathLst>
                <a:path w="641" h="407" extrusionOk="0">
                  <a:moveTo>
                    <a:pt x="1" y="407"/>
                  </a:moveTo>
                  <a:cubicBezTo>
                    <a:pt x="233" y="291"/>
                    <a:pt x="438" y="144"/>
                    <a:pt x="640" y="0"/>
                  </a:cubicBezTo>
                  <a:lnTo>
                    <a:pt x="640" y="0"/>
                  </a:lnTo>
                  <a:cubicBezTo>
                    <a:pt x="438" y="144"/>
                    <a:pt x="233" y="291"/>
                    <a:pt x="1" y="407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8120472" y="3556850"/>
              <a:ext cx="14201" cy="31126"/>
            </a:xfrm>
            <a:custGeom>
              <a:avLst/>
              <a:gdLst/>
              <a:ahLst/>
              <a:cxnLst/>
              <a:rect l="l" t="t" r="r" b="b"/>
              <a:pathLst>
                <a:path w="292" h="640" extrusionOk="0">
                  <a:moveTo>
                    <a:pt x="175" y="1"/>
                  </a:moveTo>
                  <a:lnTo>
                    <a:pt x="175" y="1"/>
                  </a:lnTo>
                  <a:cubicBezTo>
                    <a:pt x="203" y="117"/>
                    <a:pt x="233" y="203"/>
                    <a:pt x="233" y="319"/>
                  </a:cubicBezTo>
                  <a:cubicBezTo>
                    <a:pt x="203" y="465"/>
                    <a:pt x="117" y="551"/>
                    <a:pt x="29" y="610"/>
                  </a:cubicBezTo>
                  <a:cubicBezTo>
                    <a:pt x="1" y="640"/>
                    <a:pt x="29" y="640"/>
                    <a:pt x="29" y="640"/>
                  </a:cubicBezTo>
                  <a:cubicBezTo>
                    <a:pt x="261" y="465"/>
                    <a:pt x="291" y="261"/>
                    <a:pt x="17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8164730" y="3541238"/>
              <a:ext cx="15174" cy="16682"/>
            </a:xfrm>
            <a:custGeom>
              <a:avLst/>
              <a:gdLst/>
              <a:ahLst/>
              <a:cxnLst/>
              <a:rect l="l" t="t" r="r" b="b"/>
              <a:pathLst>
                <a:path w="312" h="343" extrusionOk="0">
                  <a:moveTo>
                    <a:pt x="14" y="192"/>
                  </a:moveTo>
                  <a:cubicBezTo>
                    <a:pt x="7" y="192"/>
                    <a:pt x="1" y="205"/>
                    <a:pt x="21" y="205"/>
                  </a:cubicBezTo>
                  <a:cubicBezTo>
                    <a:pt x="21" y="195"/>
                    <a:pt x="17" y="192"/>
                    <a:pt x="14" y="192"/>
                  </a:cubicBezTo>
                  <a:close/>
                  <a:moveTo>
                    <a:pt x="311" y="1"/>
                  </a:moveTo>
                  <a:lnTo>
                    <a:pt x="311" y="1"/>
                  </a:lnTo>
                  <a:cubicBezTo>
                    <a:pt x="253" y="31"/>
                    <a:pt x="195" y="89"/>
                    <a:pt x="195" y="147"/>
                  </a:cubicBezTo>
                  <a:cubicBezTo>
                    <a:pt x="195" y="172"/>
                    <a:pt x="243" y="295"/>
                    <a:pt x="165" y="295"/>
                  </a:cubicBezTo>
                  <a:cubicBezTo>
                    <a:pt x="157" y="295"/>
                    <a:pt x="148" y="294"/>
                    <a:pt x="137" y="291"/>
                  </a:cubicBezTo>
                  <a:lnTo>
                    <a:pt x="107" y="263"/>
                  </a:lnTo>
                  <a:cubicBezTo>
                    <a:pt x="79" y="233"/>
                    <a:pt x="49" y="205"/>
                    <a:pt x="21" y="205"/>
                  </a:cubicBezTo>
                  <a:cubicBezTo>
                    <a:pt x="49" y="233"/>
                    <a:pt x="79" y="291"/>
                    <a:pt x="137" y="322"/>
                  </a:cubicBezTo>
                  <a:cubicBezTo>
                    <a:pt x="151" y="335"/>
                    <a:pt x="165" y="342"/>
                    <a:pt x="180" y="342"/>
                  </a:cubicBezTo>
                  <a:cubicBezTo>
                    <a:pt x="194" y="342"/>
                    <a:pt x="209" y="335"/>
                    <a:pt x="223" y="322"/>
                  </a:cubicBezTo>
                  <a:lnTo>
                    <a:pt x="223" y="233"/>
                  </a:lnTo>
                  <a:cubicBezTo>
                    <a:pt x="223" y="147"/>
                    <a:pt x="223" y="59"/>
                    <a:pt x="31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7449208" y="4028853"/>
              <a:ext cx="103252" cy="57924"/>
            </a:xfrm>
            <a:custGeom>
              <a:avLst/>
              <a:gdLst/>
              <a:ahLst/>
              <a:cxnLst/>
              <a:rect l="l" t="t" r="r" b="b"/>
              <a:pathLst>
                <a:path w="2123" h="1191" extrusionOk="0">
                  <a:moveTo>
                    <a:pt x="2092" y="0"/>
                  </a:moveTo>
                  <a:cubicBezTo>
                    <a:pt x="1395" y="377"/>
                    <a:pt x="698" y="783"/>
                    <a:pt x="0" y="1190"/>
                  </a:cubicBezTo>
                  <a:cubicBezTo>
                    <a:pt x="698" y="814"/>
                    <a:pt x="1395" y="435"/>
                    <a:pt x="2122" y="28"/>
                  </a:cubicBezTo>
                  <a:cubicBezTo>
                    <a:pt x="2122" y="28"/>
                    <a:pt x="2122" y="0"/>
                    <a:pt x="209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21"/>
          <p:cNvGrpSpPr/>
          <p:nvPr/>
        </p:nvGrpSpPr>
        <p:grpSpPr>
          <a:xfrm rot="3013727">
            <a:off x="489646" y="2045333"/>
            <a:ext cx="1965594" cy="1719295"/>
            <a:chOff x="4991816" y="3576498"/>
            <a:chExt cx="1334009" cy="1166851"/>
          </a:xfrm>
        </p:grpSpPr>
        <p:sp>
          <p:nvSpPr>
            <p:cNvPr id="1074" name="Google Shape;1074;p21"/>
            <p:cNvSpPr/>
            <p:nvPr/>
          </p:nvSpPr>
          <p:spPr>
            <a:xfrm>
              <a:off x="4991816" y="3576498"/>
              <a:ext cx="1334009" cy="1166851"/>
            </a:xfrm>
            <a:custGeom>
              <a:avLst/>
              <a:gdLst/>
              <a:ahLst/>
              <a:cxnLst/>
              <a:rect l="l" t="t" r="r" b="b"/>
              <a:pathLst>
                <a:path w="27429" h="23992" extrusionOk="0">
                  <a:moveTo>
                    <a:pt x="4876" y="145"/>
                  </a:moveTo>
                  <a:cubicBezTo>
                    <a:pt x="5354" y="145"/>
                    <a:pt x="5848" y="455"/>
                    <a:pt x="6218" y="701"/>
                  </a:cubicBezTo>
                  <a:cubicBezTo>
                    <a:pt x="6711" y="1049"/>
                    <a:pt x="7148" y="1484"/>
                    <a:pt x="7613" y="1891"/>
                  </a:cubicBezTo>
                  <a:cubicBezTo>
                    <a:pt x="8078" y="2328"/>
                    <a:pt x="8543" y="2735"/>
                    <a:pt x="9007" y="3169"/>
                  </a:cubicBezTo>
                  <a:cubicBezTo>
                    <a:pt x="9500" y="3606"/>
                    <a:pt x="9965" y="4071"/>
                    <a:pt x="10460" y="4478"/>
                  </a:cubicBezTo>
                  <a:cubicBezTo>
                    <a:pt x="10939" y="4873"/>
                    <a:pt x="11446" y="5213"/>
                    <a:pt x="11609" y="5844"/>
                  </a:cubicBezTo>
                  <a:lnTo>
                    <a:pt x="11609" y="5844"/>
                  </a:lnTo>
                  <a:cubicBezTo>
                    <a:pt x="11592" y="5853"/>
                    <a:pt x="11583" y="5872"/>
                    <a:pt x="11592" y="5900"/>
                  </a:cubicBezTo>
                  <a:cubicBezTo>
                    <a:pt x="11739" y="6888"/>
                    <a:pt x="11158" y="7848"/>
                    <a:pt x="11564" y="8778"/>
                  </a:cubicBezTo>
                  <a:cubicBezTo>
                    <a:pt x="11941" y="9650"/>
                    <a:pt x="12785" y="10347"/>
                    <a:pt x="13482" y="10986"/>
                  </a:cubicBezTo>
                  <a:cubicBezTo>
                    <a:pt x="14440" y="11858"/>
                    <a:pt x="15486" y="12672"/>
                    <a:pt x="16532" y="13455"/>
                  </a:cubicBezTo>
                  <a:cubicBezTo>
                    <a:pt x="17578" y="14268"/>
                    <a:pt x="18596" y="15112"/>
                    <a:pt x="19612" y="15926"/>
                  </a:cubicBezTo>
                  <a:cubicBezTo>
                    <a:pt x="21646" y="17581"/>
                    <a:pt x="23621" y="19266"/>
                    <a:pt x="25655" y="20923"/>
                  </a:cubicBezTo>
                  <a:cubicBezTo>
                    <a:pt x="26092" y="21272"/>
                    <a:pt x="26673" y="21707"/>
                    <a:pt x="26848" y="22260"/>
                  </a:cubicBezTo>
                  <a:cubicBezTo>
                    <a:pt x="27022" y="22841"/>
                    <a:pt x="26759" y="23450"/>
                    <a:pt x="26236" y="23713"/>
                  </a:cubicBezTo>
                  <a:cubicBezTo>
                    <a:pt x="26055" y="23807"/>
                    <a:pt x="25877" y="23848"/>
                    <a:pt x="25703" y="23848"/>
                  </a:cubicBezTo>
                  <a:cubicBezTo>
                    <a:pt x="25292" y="23848"/>
                    <a:pt x="24908" y="23620"/>
                    <a:pt x="24581" y="23334"/>
                  </a:cubicBezTo>
                  <a:cubicBezTo>
                    <a:pt x="24086" y="22899"/>
                    <a:pt x="23621" y="22462"/>
                    <a:pt x="23129" y="22055"/>
                  </a:cubicBezTo>
                  <a:cubicBezTo>
                    <a:pt x="21181" y="20284"/>
                    <a:pt x="19235" y="18511"/>
                    <a:pt x="17345" y="16709"/>
                  </a:cubicBezTo>
                  <a:cubicBezTo>
                    <a:pt x="16388" y="15779"/>
                    <a:pt x="15458" y="14880"/>
                    <a:pt x="14470" y="13978"/>
                  </a:cubicBezTo>
                  <a:cubicBezTo>
                    <a:pt x="13540" y="13136"/>
                    <a:pt x="12580" y="12293"/>
                    <a:pt x="11564" y="11567"/>
                  </a:cubicBezTo>
                  <a:cubicBezTo>
                    <a:pt x="10913" y="11099"/>
                    <a:pt x="10124" y="10678"/>
                    <a:pt x="9299" y="10678"/>
                  </a:cubicBezTo>
                  <a:cubicBezTo>
                    <a:pt x="9202" y="10678"/>
                    <a:pt x="9105" y="10684"/>
                    <a:pt x="9007" y="10696"/>
                  </a:cubicBezTo>
                  <a:cubicBezTo>
                    <a:pt x="8484" y="10782"/>
                    <a:pt x="7989" y="11044"/>
                    <a:pt x="7466" y="11072"/>
                  </a:cubicBezTo>
                  <a:cubicBezTo>
                    <a:pt x="7441" y="11074"/>
                    <a:pt x="7417" y="11074"/>
                    <a:pt x="7392" y="11074"/>
                  </a:cubicBezTo>
                  <a:cubicBezTo>
                    <a:pt x="6812" y="11074"/>
                    <a:pt x="6284" y="10741"/>
                    <a:pt x="5811" y="10433"/>
                  </a:cubicBezTo>
                  <a:cubicBezTo>
                    <a:pt x="4735" y="9708"/>
                    <a:pt x="3805" y="8836"/>
                    <a:pt x="2848" y="7992"/>
                  </a:cubicBezTo>
                  <a:cubicBezTo>
                    <a:pt x="2352" y="7586"/>
                    <a:pt x="1860" y="7151"/>
                    <a:pt x="1395" y="6714"/>
                  </a:cubicBezTo>
                  <a:cubicBezTo>
                    <a:pt x="988" y="6307"/>
                    <a:pt x="551" y="5900"/>
                    <a:pt x="493" y="5291"/>
                  </a:cubicBezTo>
                  <a:cubicBezTo>
                    <a:pt x="435" y="4680"/>
                    <a:pt x="814" y="4157"/>
                    <a:pt x="1162" y="3722"/>
                  </a:cubicBezTo>
                  <a:cubicBezTo>
                    <a:pt x="1597" y="3199"/>
                    <a:pt x="2004" y="2676"/>
                    <a:pt x="2469" y="2181"/>
                  </a:cubicBezTo>
                  <a:cubicBezTo>
                    <a:pt x="2817" y="1775"/>
                    <a:pt x="3196" y="1398"/>
                    <a:pt x="3573" y="991"/>
                  </a:cubicBezTo>
                  <a:cubicBezTo>
                    <a:pt x="3863" y="670"/>
                    <a:pt x="4184" y="294"/>
                    <a:pt x="4619" y="178"/>
                  </a:cubicBezTo>
                  <a:cubicBezTo>
                    <a:pt x="4703" y="155"/>
                    <a:pt x="4789" y="145"/>
                    <a:pt x="4876" y="145"/>
                  </a:cubicBezTo>
                  <a:close/>
                  <a:moveTo>
                    <a:pt x="4835" y="0"/>
                  </a:moveTo>
                  <a:cubicBezTo>
                    <a:pt x="4490" y="0"/>
                    <a:pt x="4193" y="193"/>
                    <a:pt x="3921" y="410"/>
                  </a:cubicBezTo>
                  <a:cubicBezTo>
                    <a:pt x="3573" y="729"/>
                    <a:pt x="3254" y="1107"/>
                    <a:pt x="2934" y="1456"/>
                  </a:cubicBezTo>
                  <a:cubicBezTo>
                    <a:pt x="2441" y="1949"/>
                    <a:pt x="2004" y="2472"/>
                    <a:pt x="1569" y="2995"/>
                  </a:cubicBezTo>
                  <a:cubicBezTo>
                    <a:pt x="930" y="3781"/>
                    <a:pt x="0" y="4710"/>
                    <a:pt x="465" y="5784"/>
                  </a:cubicBezTo>
                  <a:cubicBezTo>
                    <a:pt x="697" y="6279"/>
                    <a:pt x="1104" y="6628"/>
                    <a:pt x="1481" y="7005"/>
                  </a:cubicBezTo>
                  <a:cubicBezTo>
                    <a:pt x="1976" y="7469"/>
                    <a:pt x="2499" y="7906"/>
                    <a:pt x="3022" y="8341"/>
                  </a:cubicBezTo>
                  <a:cubicBezTo>
                    <a:pt x="4010" y="9185"/>
                    <a:pt x="4998" y="10084"/>
                    <a:pt x="6102" y="10782"/>
                  </a:cubicBezTo>
                  <a:cubicBezTo>
                    <a:pt x="6510" y="11028"/>
                    <a:pt x="6970" y="11221"/>
                    <a:pt x="7458" y="11221"/>
                  </a:cubicBezTo>
                  <a:cubicBezTo>
                    <a:pt x="7490" y="11221"/>
                    <a:pt x="7522" y="11220"/>
                    <a:pt x="7555" y="11219"/>
                  </a:cubicBezTo>
                  <a:cubicBezTo>
                    <a:pt x="8136" y="11161"/>
                    <a:pt x="8659" y="10840"/>
                    <a:pt x="9210" y="10812"/>
                  </a:cubicBezTo>
                  <a:cubicBezTo>
                    <a:pt x="9231" y="10811"/>
                    <a:pt x="9253" y="10811"/>
                    <a:pt x="9275" y="10811"/>
                  </a:cubicBezTo>
                  <a:cubicBezTo>
                    <a:pt x="10410" y="10811"/>
                    <a:pt x="11406" y="11580"/>
                    <a:pt x="12231" y="12265"/>
                  </a:cubicBezTo>
                  <a:cubicBezTo>
                    <a:pt x="13336" y="13136"/>
                    <a:pt x="14382" y="14066"/>
                    <a:pt x="15400" y="15024"/>
                  </a:cubicBezTo>
                  <a:cubicBezTo>
                    <a:pt x="17434" y="16942"/>
                    <a:pt x="19437" y="18889"/>
                    <a:pt x="21501" y="20749"/>
                  </a:cubicBezTo>
                  <a:cubicBezTo>
                    <a:pt x="22024" y="21242"/>
                    <a:pt x="22547" y="21707"/>
                    <a:pt x="23070" y="22172"/>
                  </a:cubicBezTo>
                  <a:cubicBezTo>
                    <a:pt x="23593" y="22636"/>
                    <a:pt x="24058" y="23101"/>
                    <a:pt x="24581" y="23508"/>
                  </a:cubicBezTo>
                  <a:cubicBezTo>
                    <a:pt x="24903" y="23782"/>
                    <a:pt x="25269" y="23992"/>
                    <a:pt x="25676" y="23992"/>
                  </a:cubicBezTo>
                  <a:cubicBezTo>
                    <a:pt x="25746" y="23992"/>
                    <a:pt x="25816" y="23986"/>
                    <a:pt x="25888" y="23973"/>
                  </a:cubicBezTo>
                  <a:cubicBezTo>
                    <a:pt x="26325" y="23915"/>
                    <a:pt x="26732" y="23624"/>
                    <a:pt x="26906" y="23248"/>
                  </a:cubicBezTo>
                  <a:cubicBezTo>
                    <a:pt x="27429" y="22202"/>
                    <a:pt x="26441" y="21358"/>
                    <a:pt x="25713" y="20777"/>
                  </a:cubicBezTo>
                  <a:cubicBezTo>
                    <a:pt x="24667" y="19935"/>
                    <a:pt x="23652" y="19064"/>
                    <a:pt x="22633" y="18220"/>
                  </a:cubicBezTo>
                  <a:cubicBezTo>
                    <a:pt x="20455" y="16419"/>
                    <a:pt x="18247" y="14617"/>
                    <a:pt x="16009" y="12904"/>
                  </a:cubicBezTo>
                  <a:cubicBezTo>
                    <a:pt x="14935" y="12060"/>
                    <a:pt x="13831" y="11189"/>
                    <a:pt x="12871" y="10231"/>
                  </a:cubicBezTo>
                  <a:cubicBezTo>
                    <a:pt x="12494" y="9852"/>
                    <a:pt x="12115" y="9475"/>
                    <a:pt x="11855" y="9038"/>
                  </a:cubicBezTo>
                  <a:cubicBezTo>
                    <a:pt x="11534" y="8515"/>
                    <a:pt x="11506" y="8023"/>
                    <a:pt x="11622" y="7411"/>
                  </a:cubicBezTo>
                  <a:cubicBezTo>
                    <a:pt x="11708" y="6919"/>
                    <a:pt x="11797" y="6423"/>
                    <a:pt x="11708" y="5900"/>
                  </a:cubicBezTo>
                  <a:cubicBezTo>
                    <a:pt x="11708" y="5871"/>
                    <a:pt x="11692" y="5852"/>
                    <a:pt x="11671" y="5842"/>
                  </a:cubicBezTo>
                  <a:lnTo>
                    <a:pt x="11671" y="5842"/>
                  </a:lnTo>
                  <a:cubicBezTo>
                    <a:pt x="11569" y="5294"/>
                    <a:pt x="11228" y="4931"/>
                    <a:pt x="10779" y="4594"/>
                  </a:cubicBezTo>
                  <a:cubicBezTo>
                    <a:pt x="10256" y="4187"/>
                    <a:pt x="9791" y="3692"/>
                    <a:pt x="9298" y="3227"/>
                  </a:cubicBezTo>
                  <a:cubicBezTo>
                    <a:pt x="8775" y="2762"/>
                    <a:pt x="8280" y="2328"/>
                    <a:pt x="7787" y="1863"/>
                  </a:cubicBezTo>
                  <a:cubicBezTo>
                    <a:pt x="7292" y="1426"/>
                    <a:pt x="6827" y="961"/>
                    <a:pt x="6304" y="612"/>
                  </a:cubicBezTo>
                  <a:cubicBezTo>
                    <a:pt x="5897" y="322"/>
                    <a:pt x="5404" y="31"/>
                    <a:pt x="4909" y="3"/>
                  </a:cubicBezTo>
                  <a:cubicBezTo>
                    <a:pt x="4884" y="1"/>
                    <a:pt x="4860" y="0"/>
                    <a:pt x="483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1"/>
            <p:cNvSpPr/>
            <p:nvPr/>
          </p:nvSpPr>
          <p:spPr>
            <a:xfrm>
              <a:off x="5219234" y="3639529"/>
              <a:ext cx="258738" cy="220657"/>
            </a:xfrm>
            <a:custGeom>
              <a:avLst/>
              <a:gdLst/>
              <a:ahLst/>
              <a:cxnLst/>
              <a:rect l="l" t="t" r="r" b="b"/>
              <a:pathLst>
                <a:path w="5320" h="4537" extrusionOk="0">
                  <a:moveTo>
                    <a:pt x="366" y="126"/>
                  </a:moveTo>
                  <a:cubicBezTo>
                    <a:pt x="379" y="126"/>
                    <a:pt x="393" y="127"/>
                    <a:pt x="408" y="130"/>
                  </a:cubicBezTo>
                  <a:cubicBezTo>
                    <a:pt x="524" y="130"/>
                    <a:pt x="670" y="276"/>
                    <a:pt x="756" y="362"/>
                  </a:cubicBezTo>
                  <a:cubicBezTo>
                    <a:pt x="1426" y="943"/>
                    <a:pt x="2123" y="1555"/>
                    <a:pt x="2821" y="2136"/>
                  </a:cubicBezTo>
                  <a:cubicBezTo>
                    <a:pt x="3488" y="2717"/>
                    <a:pt x="4243" y="3298"/>
                    <a:pt x="4913" y="3879"/>
                  </a:cubicBezTo>
                  <a:cubicBezTo>
                    <a:pt x="4971" y="3937"/>
                    <a:pt x="5029" y="3995"/>
                    <a:pt x="5087" y="4081"/>
                  </a:cubicBezTo>
                  <a:cubicBezTo>
                    <a:pt x="5115" y="4112"/>
                    <a:pt x="5115" y="4140"/>
                    <a:pt x="5145" y="4170"/>
                  </a:cubicBezTo>
                  <a:cubicBezTo>
                    <a:pt x="5145" y="4277"/>
                    <a:pt x="5046" y="4434"/>
                    <a:pt x="4940" y="4434"/>
                  </a:cubicBezTo>
                  <a:cubicBezTo>
                    <a:pt x="4931" y="4434"/>
                    <a:pt x="4922" y="4432"/>
                    <a:pt x="4913" y="4430"/>
                  </a:cubicBezTo>
                  <a:cubicBezTo>
                    <a:pt x="4738" y="4430"/>
                    <a:pt x="4564" y="4198"/>
                    <a:pt x="4448" y="4081"/>
                  </a:cubicBezTo>
                  <a:cubicBezTo>
                    <a:pt x="4069" y="3705"/>
                    <a:pt x="3634" y="3384"/>
                    <a:pt x="3227" y="3066"/>
                  </a:cubicBezTo>
                  <a:cubicBezTo>
                    <a:pt x="3227" y="3066"/>
                    <a:pt x="3227" y="3065"/>
                    <a:pt x="3227" y="3065"/>
                  </a:cubicBezTo>
                  <a:lnTo>
                    <a:pt x="3227" y="3065"/>
                  </a:lnTo>
                  <a:cubicBezTo>
                    <a:pt x="2922" y="2764"/>
                    <a:pt x="2595" y="2467"/>
                    <a:pt x="2267" y="2194"/>
                  </a:cubicBezTo>
                  <a:cubicBezTo>
                    <a:pt x="1891" y="1873"/>
                    <a:pt x="1542" y="1555"/>
                    <a:pt x="1163" y="1234"/>
                  </a:cubicBezTo>
                  <a:cubicBezTo>
                    <a:pt x="903" y="1002"/>
                    <a:pt x="612" y="799"/>
                    <a:pt x="380" y="537"/>
                  </a:cubicBezTo>
                  <a:cubicBezTo>
                    <a:pt x="322" y="479"/>
                    <a:pt x="291" y="420"/>
                    <a:pt x="233" y="362"/>
                  </a:cubicBezTo>
                  <a:cubicBezTo>
                    <a:pt x="181" y="233"/>
                    <a:pt x="247" y="126"/>
                    <a:pt x="366" y="126"/>
                  </a:cubicBezTo>
                  <a:close/>
                  <a:moveTo>
                    <a:pt x="327" y="1"/>
                  </a:moveTo>
                  <a:cubicBezTo>
                    <a:pt x="283" y="1"/>
                    <a:pt x="242" y="13"/>
                    <a:pt x="205" y="44"/>
                  </a:cubicBezTo>
                  <a:cubicBezTo>
                    <a:pt x="1" y="188"/>
                    <a:pt x="205" y="451"/>
                    <a:pt x="322" y="567"/>
                  </a:cubicBezTo>
                  <a:cubicBezTo>
                    <a:pt x="698" y="1002"/>
                    <a:pt x="1163" y="1350"/>
                    <a:pt x="1600" y="1729"/>
                  </a:cubicBezTo>
                  <a:cubicBezTo>
                    <a:pt x="2114" y="2163"/>
                    <a:pt x="2630" y="2647"/>
                    <a:pt x="3168" y="3063"/>
                  </a:cubicBezTo>
                  <a:lnTo>
                    <a:pt x="3168" y="3063"/>
                  </a:lnTo>
                  <a:cubicBezTo>
                    <a:pt x="3142" y="3075"/>
                    <a:pt x="3133" y="3105"/>
                    <a:pt x="3169" y="3124"/>
                  </a:cubicBezTo>
                  <a:cubicBezTo>
                    <a:pt x="3662" y="3500"/>
                    <a:pt x="4127" y="3907"/>
                    <a:pt x="4564" y="4344"/>
                  </a:cubicBezTo>
                  <a:cubicBezTo>
                    <a:pt x="4673" y="4434"/>
                    <a:pt x="4827" y="4536"/>
                    <a:pt x="4971" y="4536"/>
                  </a:cubicBezTo>
                  <a:cubicBezTo>
                    <a:pt x="5056" y="4536"/>
                    <a:pt x="5138" y="4500"/>
                    <a:pt x="5203" y="4402"/>
                  </a:cubicBezTo>
                  <a:cubicBezTo>
                    <a:pt x="5319" y="4198"/>
                    <a:pt x="5145" y="3965"/>
                    <a:pt x="4999" y="3821"/>
                  </a:cubicBezTo>
                  <a:cubicBezTo>
                    <a:pt x="4534" y="3414"/>
                    <a:pt x="4041" y="3035"/>
                    <a:pt x="3576" y="2659"/>
                  </a:cubicBezTo>
                  <a:cubicBezTo>
                    <a:pt x="2646" y="1873"/>
                    <a:pt x="1716" y="1060"/>
                    <a:pt x="787" y="276"/>
                  </a:cubicBezTo>
                  <a:cubicBezTo>
                    <a:pt x="695" y="184"/>
                    <a:pt x="493" y="1"/>
                    <a:pt x="32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167049" y="3693514"/>
              <a:ext cx="296771" cy="249887"/>
            </a:xfrm>
            <a:custGeom>
              <a:avLst/>
              <a:gdLst/>
              <a:ahLst/>
              <a:cxnLst/>
              <a:rect l="l" t="t" r="r" b="b"/>
              <a:pathLst>
                <a:path w="6102" h="5138" extrusionOk="0">
                  <a:moveTo>
                    <a:pt x="376" y="98"/>
                  </a:moveTo>
                  <a:cubicBezTo>
                    <a:pt x="406" y="98"/>
                    <a:pt x="441" y="111"/>
                    <a:pt x="493" y="124"/>
                  </a:cubicBezTo>
                  <a:cubicBezTo>
                    <a:pt x="783" y="270"/>
                    <a:pt x="1074" y="561"/>
                    <a:pt x="1306" y="763"/>
                  </a:cubicBezTo>
                  <a:cubicBezTo>
                    <a:pt x="1771" y="1170"/>
                    <a:pt x="2208" y="1577"/>
                    <a:pt x="2673" y="1956"/>
                  </a:cubicBezTo>
                  <a:cubicBezTo>
                    <a:pt x="3138" y="2362"/>
                    <a:pt x="3603" y="2797"/>
                    <a:pt x="4096" y="3176"/>
                  </a:cubicBezTo>
                  <a:cubicBezTo>
                    <a:pt x="4096" y="3176"/>
                    <a:pt x="4096" y="3176"/>
                    <a:pt x="4097" y="3175"/>
                  </a:cubicBezTo>
                  <a:lnTo>
                    <a:pt x="4097" y="3175"/>
                  </a:lnTo>
                  <a:cubicBezTo>
                    <a:pt x="4445" y="3520"/>
                    <a:pt x="4797" y="3842"/>
                    <a:pt x="5172" y="4164"/>
                  </a:cubicBezTo>
                  <a:cubicBezTo>
                    <a:pt x="5346" y="4308"/>
                    <a:pt x="5521" y="4424"/>
                    <a:pt x="5665" y="4571"/>
                  </a:cubicBezTo>
                  <a:cubicBezTo>
                    <a:pt x="5753" y="4629"/>
                    <a:pt x="5811" y="4715"/>
                    <a:pt x="5839" y="4803"/>
                  </a:cubicBezTo>
                  <a:cubicBezTo>
                    <a:pt x="5869" y="4861"/>
                    <a:pt x="5781" y="5036"/>
                    <a:pt x="5695" y="5063"/>
                  </a:cubicBezTo>
                  <a:cubicBezTo>
                    <a:pt x="5637" y="5063"/>
                    <a:pt x="5549" y="5005"/>
                    <a:pt x="5490" y="4977"/>
                  </a:cubicBezTo>
                  <a:cubicBezTo>
                    <a:pt x="5316" y="4919"/>
                    <a:pt x="5200" y="4745"/>
                    <a:pt x="5056" y="4629"/>
                  </a:cubicBezTo>
                  <a:cubicBezTo>
                    <a:pt x="4851" y="4454"/>
                    <a:pt x="4619" y="4250"/>
                    <a:pt x="4417" y="4048"/>
                  </a:cubicBezTo>
                  <a:cubicBezTo>
                    <a:pt x="4010" y="3699"/>
                    <a:pt x="3631" y="3320"/>
                    <a:pt x="3224" y="2971"/>
                  </a:cubicBezTo>
                  <a:cubicBezTo>
                    <a:pt x="2383" y="2216"/>
                    <a:pt x="1569" y="1491"/>
                    <a:pt x="725" y="793"/>
                  </a:cubicBezTo>
                  <a:cubicBezTo>
                    <a:pt x="609" y="705"/>
                    <a:pt x="523" y="619"/>
                    <a:pt x="435" y="531"/>
                  </a:cubicBezTo>
                  <a:cubicBezTo>
                    <a:pt x="377" y="473"/>
                    <a:pt x="291" y="415"/>
                    <a:pt x="260" y="329"/>
                  </a:cubicBezTo>
                  <a:cubicBezTo>
                    <a:pt x="232" y="240"/>
                    <a:pt x="202" y="298"/>
                    <a:pt x="260" y="182"/>
                  </a:cubicBezTo>
                  <a:cubicBezTo>
                    <a:pt x="309" y="118"/>
                    <a:pt x="339" y="98"/>
                    <a:pt x="376" y="98"/>
                  </a:cubicBezTo>
                  <a:close/>
                  <a:moveTo>
                    <a:pt x="331" y="0"/>
                  </a:moveTo>
                  <a:cubicBezTo>
                    <a:pt x="307" y="0"/>
                    <a:pt x="284" y="3"/>
                    <a:pt x="260" y="8"/>
                  </a:cubicBezTo>
                  <a:cubicBezTo>
                    <a:pt x="0" y="96"/>
                    <a:pt x="174" y="387"/>
                    <a:pt x="291" y="503"/>
                  </a:cubicBezTo>
                  <a:cubicBezTo>
                    <a:pt x="667" y="938"/>
                    <a:pt x="1132" y="1258"/>
                    <a:pt x="1539" y="1635"/>
                  </a:cubicBezTo>
                  <a:cubicBezTo>
                    <a:pt x="2092" y="2100"/>
                    <a:pt x="2615" y="2565"/>
                    <a:pt x="3138" y="3060"/>
                  </a:cubicBezTo>
                  <a:cubicBezTo>
                    <a:pt x="3689" y="3525"/>
                    <a:pt x="4212" y="4017"/>
                    <a:pt x="4735" y="4482"/>
                  </a:cubicBezTo>
                  <a:cubicBezTo>
                    <a:pt x="4946" y="4668"/>
                    <a:pt x="5299" y="5137"/>
                    <a:pt x="5646" y="5137"/>
                  </a:cubicBezTo>
                  <a:cubicBezTo>
                    <a:pt x="5682" y="5137"/>
                    <a:pt x="5718" y="5132"/>
                    <a:pt x="5753" y="5122"/>
                  </a:cubicBezTo>
                  <a:cubicBezTo>
                    <a:pt x="6102" y="5036"/>
                    <a:pt x="5897" y="4657"/>
                    <a:pt x="5723" y="4482"/>
                  </a:cubicBezTo>
                  <a:cubicBezTo>
                    <a:pt x="5490" y="4280"/>
                    <a:pt x="5200" y="4076"/>
                    <a:pt x="4967" y="3873"/>
                  </a:cubicBezTo>
                  <a:cubicBezTo>
                    <a:pt x="4649" y="3583"/>
                    <a:pt x="4358" y="3320"/>
                    <a:pt x="4068" y="3030"/>
                  </a:cubicBezTo>
                  <a:cubicBezTo>
                    <a:pt x="4061" y="3016"/>
                    <a:pt x="4052" y="3010"/>
                    <a:pt x="4043" y="3010"/>
                  </a:cubicBezTo>
                  <a:cubicBezTo>
                    <a:pt x="4025" y="3010"/>
                    <a:pt x="4008" y="3032"/>
                    <a:pt x="4003" y="3054"/>
                  </a:cubicBezTo>
                  <a:lnTo>
                    <a:pt x="4003" y="3054"/>
                  </a:lnTo>
                  <a:cubicBezTo>
                    <a:pt x="3534" y="2595"/>
                    <a:pt x="3017" y="2159"/>
                    <a:pt x="2527" y="1723"/>
                  </a:cubicBezTo>
                  <a:cubicBezTo>
                    <a:pt x="2034" y="1286"/>
                    <a:pt x="1511" y="821"/>
                    <a:pt x="988" y="387"/>
                  </a:cubicBezTo>
                  <a:cubicBezTo>
                    <a:pt x="829" y="253"/>
                    <a:pt x="574" y="0"/>
                    <a:pt x="3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5065255" y="3816804"/>
              <a:ext cx="258641" cy="221192"/>
            </a:xfrm>
            <a:custGeom>
              <a:avLst/>
              <a:gdLst/>
              <a:ahLst/>
              <a:cxnLst/>
              <a:rect l="l" t="t" r="r" b="b"/>
              <a:pathLst>
                <a:path w="5318" h="4548" extrusionOk="0">
                  <a:moveTo>
                    <a:pt x="346" y="115"/>
                  </a:moveTo>
                  <a:cubicBezTo>
                    <a:pt x="356" y="115"/>
                    <a:pt x="366" y="116"/>
                    <a:pt x="378" y="118"/>
                  </a:cubicBezTo>
                  <a:cubicBezTo>
                    <a:pt x="640" y="146"/>
                    <a:pt x="989" y="525"/>
                    <a:pt x="1163" y="669"/>
                  </a:cubicBezTo>
                  <a:cubicBezTo>
                    <a:pt x="1570" y="1018"/>
                    <a:pt x="1977" y="1366"/>
                    <a:pt x="2353" y="1745"/>
                  </a:cubicBezTo>
                  <a:cubicBezTo>
                    <a:pt x="2731" y="2068"/>
                    <a:pt x="3108" y="2392"/>
                    <a:pt x="3509" y="2691"/>
                  </a:cubicBezTo>
                  <a:lnTo>
                    <a:pt x="3509" y="2691"/>
                  </a:lnTo>
                  <a:cubicBezTo>
                    <a:pt x="3510" y="2696"/>
                    <a:pt x="3512" y="2700"/>
                    <a:pt x="3516" y="2703"/>
                  </a:cubicBezTo>
                  <a:cubicBezTo>
                    <a:pt x="3864" y="3024"/>
                    <a:pt x="4185" y="3342"/>
                    <a:pt x="4534" y="3633"/>
                  </a:cubicBezTo>
                  <a:lnTo>
                    <a:pt x="4968" y="3981"/>
                  </a:lnTo>
                  <a:cubicBezTo>
                    <a:pt x="5026" y="4039"/>
                    <a:pt x="5085" y="4097"/>
                    <a:pt x="5115" y="4186"/>
                  </a:cubicBezTo>
                  <a:cubicBezTo>
                    <a:pt x="5143" y="4272"/>
                    <a:pt x="5057" y="4418"/>
                    <a:pt x="4940" y="4446"/>
                  </a:cubicBezTo>
                  <a:cubicBezTo>
                    <a:pt x="4935" y="4452"/>
                    <a:pt x="4925" y="4455"/>
                    <a:pt x="4914" y="4455"/>
                  </a:cubicBezTo>
                  <a:cubicBezTo>
                    <a:pt x="4868" y="4455"/>
                    <a:pt x="4789" y="4412"/>
                    <a:pt x="4766" y="4388"/>
                  </a:cubicBezTo>
                  <a:cubicBezTo>
                    <a:pt x="4620" y="4330"/>
                    <a:pt x="4534" y="4214"/>
                    <a:pt x="4417" y="4128"/>
                  </a:cubicBezTo>
                  <a:cubicBezTo>
                    <a:pt x="4243" y="3953"/>
                    <a:pt x="4039" y="3779"/>
                    <a:pt x="3864" y="3605"/>
                  </a:cubicBezTo>
                  <a:cubicBezTo>
                    <a:pt x="3516" y="3314"/>
                    <a:pt x="3167" y="2993"/>
                    <a:pt x="2848" y="2675"/>
                  </a:cubicBezTo>
                  <a:cubicBezTo>
                    <a:pt x="2151" y="2036"/>
                    <a:pt x="1424" y="1424"/>
                    <a:pt x="698" y="815"/>
                  </a:cubicBezTo>
                  <a:cubicBezTo>
                    <a:pt x="610" y="727"/>
                    <a:pt x="494" y="641"/>
                    <a:pt x="408" y="553"/>
                  </a:cubicBezTo>
                  <a:cubicBezTo>
                    <a:pt x="350" y="495"/>
                    <a:pt x="292" y="436"/>
                    <a:pt x="261" y="378"/>
                  </a:cubicBezTo>
                  <a:cubicBezTo>
                    <a:pt x="182" y="271"/>
                    <a:pt x="225" y="115"/>
                    <a:pt x="346" y="115"/>
                  </a:cubicBezTo>
                  <a:close/>
                  <a:moveTo>
                    <a:pt x="317" y="1"/>
                  </a:moveTo>
                  <a:cubicBezTo>
                    <a:pt x="277" y="1"/>
                    <a:pt x="239" y="9"/>
                    <a:pt x="203" y="30"/>
                  </a:cubicBezTo>
                  <a:cubicBezTo>
                    <a:pt x="1" y="146"/>
                    <a:pt x="145" y="409"/>
                    <a:pt x="261" y="525"/>
                  </a:cubicBezTo>
                  <a:cubicBezTo>
                    <a:pt x="582" y="873"/>
                    <a:pt x="989" y="1192"/>
                    <a:pt x="1365" y="1513"/>
                  </a:cubicBezTo>
                  <a:cubicBezTo>
                    <a:pt x="1861" y="1947"/>
                    <a:pt x="2325" y="2354"/>
                    <a:pt x="2818" y="2791"/>
                  </a:cubicBezTo>
                  <a:cubicBezTo>
                    <a:pt x="3283" y="3226"/>
                    <a:pt x="3748" y="3663"/>
                    <a:pt x="4243" y="4097"/>
                  </a:cubicBezTo>
                  <a:cubicBezTo>
                    <a:pt x="4400" y="4229"/>
                    <a:pt x="4651" y="4547"/>
                    <a:pt x="4911" y="4547"/>
                  </a:cubicBezTo>
                  <a:cubicBezTo>
                    <a:pt x="4940" y="4547"/>
                    <a:pt x="4969" y="4543"/>
                    <a:pt x="4999" y="4534"/>
                  </a:cubicBezTo>
                  <a:cubicBezTo>
                    <a:pt x="5317" y="4446"/>
                    <a:pt x="5231" y="4128"/>
                    <a:pt x="5057" y="3953"/>
                  </a:cubicBezTo>
                  <a:cubicBezTo>
                    <a:pt x="4852" y="3749"/>
                    <a:pt x="4620" y="3605"/>
                    <a:pt x="4387" y="3400"/>
                  </a:cubicBezTo>
                  <a:cubicBezTo>
                    <a:pt x="4127" y="3168"/>
                    <a:pt x="3864" y="2907"/>
                    <a:pt x="3574" y="2645"/>
                  </a:cubicBezTo>
                  <a:cubicBezTo>
                    <a:pt x="3567" y="2631"/>
                    <a:pt x="3559" y="2625"/>
                    <a:pt x="3550" y="2625"/>
                  </a:cubicBezTo>
                  <a:cubicBezTo>
                    <a:pt x="3534" y="2625"/>
                    <a:pt x="3518" y="2644"/>
                    <a:pt x="3512" y="2664"/>
                  </a:cubicBezTo>
                  <a:lnTo>
                    <a:pt x="3512" y="2664"/>
                  </a:lnTo>
                  <a:cubicBezTo>
                    <a:pt x="3098" y="2235"/>
                    <a:pt x="2640" y="1833"/>
                    <a:pt x="2179" y="1455"/>
                  </a:cubicBezTo>
                  <a:cubicBezTo>
                    <a:pt x="1744" y="1076"/>
                    <a:pt x="1307" y="669"/>
                    <a:pt x="842" y="292"/>
                  </a:cubicBezTo>
                  <a:cubicBezTo>
                    <a:pt x="723" y="196"/>
                    <a:pt x="505" y="1"/>
                    <a:pt x="31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5109027" y="3759074"/>
              <a:ext cx="296819" cy="250373"/>
            </a:xfrm>
            <a:custGeom>
              <a:avLst/>
              <a:gdLst/>
              <a:ahLst/>
              <a:cxnLst/>
              <a:rect l="l" t="t" r="r" b="b"/>
              <a:pathLst>
                <a:path w="6103" h="5148" extrusionOk="0">
                  <a:moveTo>
                    <a:pt x="379" y="85"/>
                  </a:moveTo>
                  <a:cubicBezTo>
                    <a:pt x="524" y="85"/>
                    <a:pt x="698" y="287"/>
                    <a:pt x="814" y="345"/>
                  </a:cubicBezTo>
                  <a:cubicBezTo>
                    <a:pt x="1600" y="1042"/>
                    <a:pt x="2355" y="1740"/>
                    <a:pt x="3169" y="2409"/>
                  </a:cubicBezTo>
                  <a:cubicBezTo>
                    <a:pt x="3952" y="3106"/>
                    <a:pt x="4796" y="3746"/>
                    <a:pt x="5579" y="4443"/>
                  </a:cubicBezTo>
                  <a:cubicBezTo>
                    <a:pt x="5668" y="4501"/>
                    <a:pt x="5754" y="4587"/>
                    <a:pt x="5784" y="4645"/>
                  </a:cubicBezTo>
                  <a:cubicBezTo>
                    <a:pt x="5842" y="4703"/>
                    <a:pt x="5870" y="4734"/>
                    <a:pt x="5870" y="4792"/>
                  </a:cubicBezTo>
                  <a:cubicBezTo>
                    <a:pt x="5895" y="4914"/>
                    <a:pt x="5795" y="5037"/>
                    <a:pt x="5657" y="5037"/>
                  </a:cubicBezTo>
                  <a:cubicBezTo>
                    <a:pt x="5632" y="5037"/>
                    <a:pt x="5606" y="5033"/>
                    <a:pt x="5579" y="5024"/>
                  </a:cubicBezTo>
                  <a:cubicBezTo>
                    <a:pt x="5405" y="4936"/>
                    <a:pt x="5231" y="4734"/>
                    <a:pt x="5087" y="4617"/>
                  </a:cubicBezTo>
                  <a:cubicBezTo>
                    <a:pt x="4677" y="4207"/>
                    <a:pt x="4242" y="3875"/>
                    <a:pt x="3806" y="3525"/>
                  </a:cubicBezTo>
                  <a:lnTo>
                    <a:pt x="3806" y="3525"/>
                  </a:lnTo>
                  <a:cubicBezTo>
                    <a:pt x="3807" y="3521"/>
                    <a:pt x="3808" y="3518"/>
                    <a:pt x="3808" y="3513"/>
                  </a:cubicBezTo>
                  <a:cubicBezTo>
                    <a:pt x="3401" y="3134"/>
                    <a:pt x="2994" y="2786"/>
                    <a:pt x="2588" y="2437"/>
                  </a:cubicBezTo>
                  <a:cubicBezTo>
                    <a:pt x="2181" y="2088"/>
                    <a:pt x="1774" y="1740"/>
                    <a:pt x="1395" y="1391"/>
                  </a:cubicBezTo>
                  <a:cubicBezTo>
                    <a:pt x="1077" y="1131"/>
                    <a:pt x="756" y="868"/>
                    <a:pt x="465" y="577"/>
                  </a:cubicBezTo>
                  <a:cubicBezTo>
                    <a:pt x="407" y="519"/>
                    <a:pt x="349" y="461"/>
                    <a:pt x="321" y="375"/>
                  </a:cubicBezTo>
                  <a:cubicBezTo>
                    <a:pt x="291" y="345"/>
                    <a:pt x="233" y="287"/>
                    <a:pt x="233" y="259"/>
                  </a:cubicBezTo>
                  <a:cubicBezTo>
                    <a:pt x="263" y="201"/>
                    <a:pt x="321" y="85"/>
                    <a:pt x="379" y="85"/>
                  </a:cubicBezTo>
                  <a:close/>
                  <a:moveTo>
                    <a:pt x="353" y="0"/>
                  </a:moveTo>
                  <a:cubicBezTo>
                    <a:pt x="300" y="0"/>
                    <a:pt x="250" y="16"/>
                    <a:pt x="205" y="54"/>
                  </a:cubicBezTo>
                  <a:cubicBezTo>
                    <a:pt x="1" y="229"/>
                    <a:pt x="321" y="550"/>
                    <a:pt x="465" y="694"/>
                  </a:cubicBezTo>
                  <a:cubicBezTo>
                    <a:pt x="902" y="1131"/>
                    <a:pt x="1425" y="1537"/>
                    <a:pt x="1918" y="1972"/>
                  </a:cubicBezTo>
                  <a:cubicBezTo>
                    <a:pt x="2493" y="2464"/>
                    <a:pt x="3065" y="2982"/>
                    <a:pt x="3663" y="3451"/>
                  </a:cubicBezTo>
                  <a:lnTo>
                    <a:pt x="3663" y="3451"/>
                  </a:lnTo>
                  <a:cubicBezTo>
                    <a:pt x="3635" y="3463"/>
                    <a:pt x="3624" y="3494"/>
                    <a:pt x="3662" y="3513"/>
                  </a:cubicBezTo>
                  <a:cubicBezTo>
                    <a:pt x="4185" y="3948"/>
                    <a:pt x="4708" y="4385"/>
                    <a:pt x="5231" y="4850"/>
                  </a:cubicBezTo>
                  <a:cubicBezTo>
                    <a:pt x="5332" y="4971"/>
                    <a:pt x="5531" y="5148"/>
                    <a:pt x="5711" y="5148"/>
                  </a:cubicBezTo>
                  <a:cubicBezTo>
                    <a:pt x="5790" y="5148"/>
                    <a:pt x="5866" y="5113"/>
                    <a:pt x="5928" y="5024"/>
                  </a:cubicBezTo>
                  <a:cubicBezTo>
                    <a:pt x="6102" y="4761"/>
                    <a:pt x="5784" y="4471"/>
                    <a:pt x="5610" y="4327"/>
                  </a:cubicBezTo>
                  <a:cubicBezTo>
                    <a:pt x="5087" y="3862"/>
                    <a:pt x="4505" y="3425"/>
                    <a:pt x="3952" y="2960"/>
                  </a:cubicBezTo>
                  <a:cubicBezTo>
                    <a:pt x="2936" y="2088"/>
                    <a:pt x="1890" y="1159"/>
                    <a:pt x="872" y="287"/>
                  </a:cubicBezTo>
                  <a:cubicBezTo>
                    <a:pt x="760" y="196"/>
                    <a:pt x="541" y="0"/>
                    <a:pt x="35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5209410" y="4016062"/>
              <a:ext cx="11381" cy="32780"/>
            </a:xfrm>
            <a:custGeom>
              <a:avLst/>
              <a:gdLst/>
              <a:ahLst/>
              <a:cxnLst/>
              <a:rect l="l" t="t" r="r" b="b"/>
              <a:pathLst>
                <a:path w="234" h="674" extrusionOk="0">
                  <a:moveTo>
                    <a:pt x="29" y="0"/>
                  </a:moveTo>
                  <a:cubicBezTo>
                    <a:pt x="29" y="0"/>
                    <a:pt x="1" y="0"/>
                    <a:pt x="1" y="31"/>
                  </a:cubicBezTo>
                  <a:cubicBezTo>
                    <a:pt x="29" y="233"/>
                    <a:pt x="87" y="437"/>
                    <a:pt x="175" y="640"/>
                  </a:cubicBezTo>
                  <a:cubicBezTo>
                    <a:pt x="175" y="664"/>
                    <a:pt x="186" y="674"/>
                    <a:pt x="198" y="674"/>
                  </a:cubicBezTo>
                  <a:cubicBezTo>
                    <a:pt x="214" y="674"/>
                    <a:pt x="233" y="657"/>
                    <a:pt x="233" y="640"/>
                  </a:cubicBezTo>
                  <a:cubicBezTo>
                    <a:pt x="145" y="437"/>
                    <a:pt x="87" y="233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5220742" y="4010760"/>
              <a:ext cx="10700" cy="45182"/>
            </a:xfrm>
            <a:custGeom>
              <a:avLst/>
              <a:gdLst/>
              <a:ahLst/>
              <a:cxnLst/>
              <a:rect l="l" t="t" r="r" b="b"/>
              <a:pathLst>
                <a:path w="220" h="929" extrusionOk="0">
                  <a:moveTo>
                    <a:pt x="14" y="1"/>
                  </a:moveTo>
                  <a:cubicBezTo>
                    <a:pt x="7" y="1"/>
                    <a:pt x="0" y="8"/>
                    <a:pt x="0" y="23"/>
                  </a:cubicBezTo>
                  <a:cubicBezTo>
                    <a:pt x="0" y="314"/>
                    <a:pt x="58" y="632"/>
                    <a:pt x="144" y="895"/>
                  </a:cubicBezTo>
                  <a:cubicBezTo>
                    <a:pt x="157" y="919"/>
                    <a:pt x="174" y="928"/>
                    <a:pt x="188" y="928"/>
                  </a:cubicBezTo>
                  <a:cubicBezTo>
                    <a:pt x="208" y="928"/>
                    <a:pt x="220" y="911"/>
                    <a:pt x="202" y="895"/>
                  </a:cubicBezTo>
                  <a:lnTo>
                    <a:pt x="28" y="23"/>
                  </a:ln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229205" y="4003757"/>
              <a:ext cx="11332" cy="64198"/>
            </a:xfrm>
            <a:custGeom>
              <a:avLst/>
              <a:gdLst/>
              <a:ahLst/>
              <a:cxnLst/>
              <a:rect l="l" t="t" r="r" b="b"/>
              <a:pathLst>
                <a:path w="233" h="1320" extrusionOk="0">
                  <a:moveTo>
                    <a:pt x="18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59" y="428"/>
                    <a:pt x="117" y="865"/>
                    <a:pt x="175" y="1299"/>
                  </a:cubicBezTo>
                  <a:cubicBezTo>
                    <a:pt x="175" y="1312"/>
                    <a:pt x="185" y="1319"/>
                    <a:pt x="197" y="1319"/>
                  </a:cubicBezTo>
                  <a:cubicBezTo>
                    <a:pt x="213" y="1319"/>
                    <a:pt x="233" y="1305"/>
                    <a:pt x="233" y="1272"/>
                  </a:cubicBezTo>
                  <a:cubicBezTo>
                    <a:pt x="175" y="865"/>
                    <a:pt x="117" y="428"/>
                    <a:pt x="59" y="21"/>
                  </a:cubicBezTo>
                  <a:cubicBezTo>
                    <a:pt x="43" y="7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5237667" y="3995246"/>
              <a:ext cx="12742" cy="75676"/>
            </a:xfrm>
            <a:custGeom>
              <a:avLst/>
              <a:gdLst/>
              <a:ahLst/>
              <a:cxnLst/>
              <a:rect l="l" t="t" r="r" b="b"/>
              <a:pathLst>
                <a:path w="262" h="1556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29" y="517"/>
                    <a:pt x="87" y="1040"/>
                    <a:pt x="203" y="1533"/>
                  </a:cubicBezTo>
                  <a:cubicBezTo>
                    <a:pt x="203" y="1548"/>
                    <a:pt x="218" y="1555"/>
                    <a:pt x="232" y="1555"/>
                  </a:cubicBezTo>
                  <a:cubicBezTo>
                    <a:pt x="247" y="1555"/>
                    <a:pt x="261" y="1548"/>
                    <a:pt x="261" y="1533"/>
                  </a:cubicBezTo>
                  <a:cubicBezTo>
                    <a:pt x="175" y="1010"/>
                    <a:pt x="87" y="517"/>
                    <a:pt x="29" y="22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5247540" y="3995246"/>
              <a:ext cx="14153" cy="84139"/>
            </a:xfrm>
            <a:custGeom>
              <a:avLst/>
              <a:gdLst/>
              <a:ahLst/>
              <a:cxnLst/>
              <a:rect l="l" t="t" r="r" b="b"/>
              <a:pathLst>
                <a:path w="291" h="1730" extrusionOk="0">
                  <a:moveTo>
                    <a:pt x="15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58" y="575"/>
                    <a:pt x="116" y="1156"/>
                    <a:pt x="232" y="1707"/>
                  </a:cubicBezTo>
                  <a:cubicBezTo>
                    <a:pt x="232" y="1722"/>
                    <a:pt x="247" y="1730"/>
                    <a:pt x="262" y="1730"/>
                  </a:cubicBezTo>
                  <a:cubicBezTo>
                    <a:pt x="276" y="1730"/>
                    <a:pt x="291" y="1722"/>
                    <a:pt x="291" y="1707"/>
                  </a:cubicBezTo>
                  <a:cubicBezTo>
                    <a:pt x="263" y="1126"/>
                    <a:pt x="174" y="545"/>
                    <a:pt x="30" y="22"/>
                  </a:cubicBezTo>
                  <a:cubicBezTo>
                    <a:pt x="30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5261644" y="4009399"/>
              <a:ext cx="8511" cy="72807"/>
            </a:xfrm>
            <a:custGeom>
              <a:avLst/>
              <a:gdLst/>
              <a:ahLst/>
              <a:cxnLst/>
              <a:rect l="l" t="t" r="r" b="b"/>
              <a:pathLst>
                <a:path w="175" h="1497" extrusionOk="0">
                  <a:moveTo>
                    <a:pt x="30" y="0"/>
                  </a:moveTo>
                  <a:cubicBezTo>
                    <a:pt x="15" y="0"/>
                    <a:pt x="1" y="7"/>
                    <a:pt x="1" y="21"/>
                  </a:cubicBezTo>
                  <a:cubicBezTo>
                    <a:pt x="31" y="516"/>
                    <a:pt x="59" y="981"/>
                    <a:pt x="117" y="1474"/>
                  </a:cubicBezTo>
                  <a:cubicBezTo>
                    <a:pt x="117" y="1489"/>
                    <a:pt x="131" y="1497"/>
                    <a:pt x="146" y="1497"/>
                  </a:cubicBezTo>
                  <a:cubicBezTo>
                    <a:pt x="160" y="1497"/>
                    <a:pt x="175" y="1489"/>
                    <a:pt x="175" y="1474"/>
                  </a:cubicBezTo>
                  <a:cubicBezTo>
                    <a:pt x="147" y="981"/>
                    <a:pt x="117" y="486"/>
                    <a:pt x="59" y="21"/>
                  </a:cubicBezTo>
                  <a:cubicBezTo>
                    <a:pt x="59" y="7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5268794" y="4017521"/>
              <a:ext cx="9873" cy="48732"/>
            </a:xfrm>
            <a:custGeom>
              <a:avLst/>
              <a:gdLst/>
              <a:ahLst/>
              <a:cxnLst/>
              <a:rect l="l" t="t" r="r" b="b"/>
              <a:pathLst>
                <a:path w="203" h="1002" extrusionOk="0">
                  <a:moveTo>
                    <a:pt x="116" y="1"/>
                  </a:moveTo>
                  <a:cubicBezTo>
                    <a:pt x="0" y="1"/>
                    <a:pt x="58" y="203"/>
                    <a:pt x="58" y="261"/>
                  </a:cubicBezTo>
                  <a:cubicBezTo>
                    <a:pt x="86" y="493"/>
                    <a:pt x="86" y="726"/>
                    <a:pt x="144" y="958"/>
                  </a:cubicBezTo>
                  <a:cubicBezTo>
                    <a:pt x="144" y="987"/>
                    <a:pt x="159" y="1002"/>
                    <a:pt x="173" y="1002"/>
                  </a:cubicBezTo>
                  <a:cubicBezTo>
                    <a:pt x="188" y="1002"/>
                    <a:pt x="202" y="987"/>
                    <a:pt x="202" y="958"/>
                  </a:cubicBezTo>
                  <a:cubicBezTo>
                    <a:pt x="202" y="872"/>
                    <a:pt x="86" y="59"/>
                    <a:pt x="144" y="59"/>
                  </a:cubicBezTo>
                  <a:cubicBezTo>
                    <a:pt x="174" y="59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5281439" y="4027734"/>
              <a:ext cx="8511" cy="31856"/>
            </a:xfrm>
            <a:custGeom>
              <a:avLst/>
              <a:gdLst/>
              <a:ahLst/>
              <a:cxnLst/>
              <a:rect l="l" t="t" r="r" b="b"/>
              <a:pathLst>
                <a:path w="175" h="655" extrusionOk="0">
                  <a:moveTo>
                    <a:pt x="29" y="0"/>
                  </a:moveTo>
                  <a:cubicBezTo>
                    <a:pt x="15" y="0"/>
                    <a:pt x="0" y="8"/>
                    <a:pt x="0" y="23"/>
                  </a:cubicBezTo>
                  <a:cubicBezTo>
                    <a:pt x="31" y="225"/>
                    <a:pt x="58" y="458"/>
                    <a:pt x="147" y="632"/>
                  </a:cubicBezTo>
                  <a:cubicBezTo>
                    <a:pt x="147" y="647"/>
                    <a:pt x="154" y="655"/>
                    <a:pt x="161" y="655"/>
                  </a:cubicBezTo>
                  <a:cubicBezTo>
                    <a:pt x="168" y="655"/>
                    <a:pt x="175" y="647"/>
                    <a:pt x="175" y="632"/>
                  </a:cubicBezTo>
                  <a:cubicBezTo>
                    <a:pt x="147" y="430"/>
                    <a:pt x="89" y="225"/>
                    <a:pt x="58" y="23"/>
                  </a:cubicBezTo>
                  <a:cubicBezTo>
                    <a:pt x="58" y="8"/>
                    <a:pt x="44" y="0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5291360" y="4033035"/>
              <a:ext cx="7101" cy="19016"/>
            </a:xfrm>
            <a:custGeom>
              <a:avLst/>
              <a:gdLst/>
              <a:ahLst/>
              <a:cxnLst/>
              <a:rect l="l" t="t" r="r" b="b"/>
              <a:pathLst>
                <a:path w="146" h="391" extrusionOk="0">
                  <a:moveTo>
                    <a:pt x="29" y="0"/>
                  </a:moveTo>
                  <a:cubicBezTo>
                    <a:pt x="29" y="0"/>
                    <a:pt x="1" y="0"/>
                    <a:pt x="1" y="30"/>
                  </a:cubicBezTo>
                  <a:cubicBezTo>
                    <a:pt x="29" y="147"/>
                    <a:pt x="29" y="263"/>
                    <a:pt x="87" y="379"/>
                  </a:cubicBezTo>
                  <a:cubicBezTo>
                    <a:pt x="87" y="387"/>
                    <a:pt x="92" y="390"/>
                    <a:pt x="99" y="390"/>
                  </a:cubicBezTo>
                  <a:cubicBezTo>
                    <a:pt x="116" y="390"/>
                    <a:pt x="145" y="370"/>
                    <a:pt x="145" y="349"/>
                  </a:cubicBezTo>
                  <a:cubicBezTo>
                    <a:pt x="117" y="233"/>
                    <a:pt x="87" y="116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5262082" y="3949091"/>
              <a:ext cx="10262" cy="28549"/>
            </a:xfrm>
            <a:custGeom>
              <a:avLst/>
              <a:gdLst/>
              <a:ahLst/>
              <a:cxnLst/>
              <a:rect l="l" t="t" r="r" b="b"/>
              <a:pathLst>
                <a:path w="211" h="587" extrusionOk="0">
                  <a:moveTo>
                    <a:pt x="49" y="0"/>
                  </a:moveTo>
                  <a:cubicBezTo>
                    <a:pt x="23" y="0"/>
                    <a:pt x="1" y="21"/>
                    <a:pt x="22" y="41"/>
                  </a:cubicBezTo>
                  <a:cubicBezTo>
                    <a:pt x="50" y="215"/>
                    <a:pt x="80" y="390"/>
                    <a:pt x="138" y="564"/>
                  </a:cubicBezTo>
                  <a:cubicBezTo>
                    <a:pt x="138" y="579"/>
                    <a:pt x="160" y="587"/>
                    <a:pt x="178" y="587"/>
                  </a:cubicBezTo>
                  <a:cubicBezTo>
                    <a:pt x="196" y="587"/>
                    <a:pt x="210" y="579"/>
                    <a:pt x="196" y="564"/>
                  </a:cubicBezTo>
                  <a:cubicBezTo>
                    <a:pt x="166" y="362"/>
                    <a:pt x="108" y="187"/>
                    <a:pt x="80" y="13"/>
                  </a:cubicBezTo>
                  <a:cubicBezTo>
                    <a:pt x="71" y="4"/>
                    <a:pt x="60" y="0"/>
                    <a:pt x="4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5268794" y="3940094"/>
              <a:ext cx="15223" cy="48149"/>
            </a:xfrm>
            <a:custGeom>
              <a:avLst/>
              <a:gdLst/>
              <a:ahLst/>
              <a:cxnLst/>
              <a:rect l="l" t="t" r="r" b="b"/>
              <a:pathLst>
                <a:path w="313" h="990" extrusionOk="0">
                  <a:moveTo>
                    <a:pt x="14" y="1"/>
                  </a:moveTo>
                  <a:cubicBezTo>
                    <a:pt x="7" y="1"/>
                    <a:pt x="0" y="9"/>
                    <a:pt x="0" y="24"/>
                  </a:cubicBezTo>
                  <a:cubicBezTo>
                    <a:pt x="28" y="226"/>
                    <a:pt x="58" y="430"/>
                    <a:pt x="116" y="633"/>
                  </a:cubicBezTo>
                  <a:cubicBezTo>
                    <a:pt x="144" y="721"/>
                    <a:pt x="116" y="953"/>
                    <a:pt x="260" y="981"/>
                  </a:cubicBezTo>
                  <a:cubicBezTo>
                    <a:pt x="266" y="987"/>
                    <a:pt x="272" y="990"/>
                    <a:pt x="278" y="990"/>
                  </a:cubicBezTo>
                  <a:cubicBezTo>
                    <a:pt x="299" y="990"/>
                    <a:pt x="313" y="947"/>
                    <a:pt x="291" y="923"/>
                  </a:cubicBezTo>
                  <a:cubicBezTo>
                    <a:pt x="232" y="895"/>
                    <a:pt x="232" y="779"/>
                    <a:pt x="202" y="721"/>
                  </a:cubicBezTo>
                  <a:cubicBezTo>
                    <a:pt x="202" y="633"/>
                    <a:pt x="174" y="547"/>
                    <a:pt x="144" y="489"/>
                  </a:cubicBezTo>
                  <a:cubicBezTo>
                    <a:pt x="116" y="314"/>
                    <a:pt x="86" y="168"/>
                    <a:pt x="28" y="24"/>
                  </a:cubicBezTo>
                  <a:cubicBezTo>
                    <a:pt x="28" y="9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5278618" y="3931631"/>
              <a:ext cx="12256" cy="57778"/>
            </a:xfrm>
            <a:custGeom>
              <a:avLst/>
              <a:gdLst/>
              <a:ahLst/>
              <a:cxnLst/>
              <a:rect l="l" t="t" r="r" b="b"/>
              <a:pathLst>
                <a:path w="252" h="1188" extrusionOk="0">
                  <a:moveTo>
                    <a:pt x="29" y="1"/>
                  </a:moveTo>
                  <a:cubicBezTo>
                    <a:pt x="15" y="1"/>
                    <a:pt x="0" y="8"/>
                    <a:pt x="0" y="23"/>
                  </a:cubicBezTo>
                  <a:cubicBezTo>
                    <a:pt x="0" y="400"/>
                    <a:pt x="58" y="807"/>
                    <a:pt x="175" y="1155"/>
                  </a:cubicBezTo>
                  <a:cubicBezTo>
                    <a:pt x="175" y="1178"/>
                    <a:pt x="188" y="1187"/>
                    <a:pt x="202" y="1187"/>
                  </a:cubicBezTo>
                  <a:cubicBezTo>
                    <a:pt x="225" y="1187"/>
                    <a:pt x="251" y="1163"/>
                    <a:pt x="233" y="1127"/>
                  </a:cubicBezTo>
                  <a:cubicBezTo>
                    <a:pt x="175" y="749"/>
                    <a:pt x="89" y="400"/>
                    <a:pt x="58" y="23"/>
                  </a:cubicBezTo>
                  <a:cubicBezTo>
                    <a:pt x="58" y="8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5288540" y="3931631"/>
              <a:ext cx="12742" cy="65803"/>
            </a:xfrm>
            <a:custGeom>
              <a:avLst/>
              <a:gdLst/>
              <a:ahLst/>
              <a:cxnLst/>
              <a:rect l="l" t="t" r="r" b="b"/>
              <a:pathLst>
                <a:path w="262" h="1353" extrusionOk="0">
                  <a:moveTo>
                    <a:pt x="15" y="1"/>
                  </a:moveTo>
                  <a:cubicBezTo>
                    <a:pt x="8" y="1"/>
                    <a:pt x="1" y="8"/>
                    <a:pt x="1" y="23"/>
                  </a:cubicBezTo>
                  <a:cubicBezTo>
                    <a:pt x="29" y="458"/>
                    <a:pt x="87" y="923"/>
                    <a:pt x="203" y="1330"/>
                  </a:cubicBezTo>
                  <a:cubicBezTo>
                    <a:pt x="203" y="1345"/>
                    <a:pt x="218" y="1352"/>
                    <a:pt x="232" y="1352"/>
                  </a:cubicBezTo>
                  <a:cubicBezTo>
                    <a:pt x="247" y="1352"/>
                    <a:pt x="261" y="1345"/>
                    <a:pt x="261" y="1330"/>
                  </a:cubicBezTo>
                  <a:cubicBezTo>
                    <a:pt x="175" y="895"/>
                    <a:pt x="87" y="458"/>
                    <a:pt x="29" y="23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5302692" y="3951426"/>
              <a:ext cx="11332" cy="59627"/>
            </a:xfrm>
            <a:custGeom>
              <a:avLst/>
              <a:gdLst/>
              <a:ahLst/>
              <a:cxnLst/>
              <a:rect l="l" t="t" r="r" b="b"/>
              <a:pathLst>
                <a:path w="233" h="1226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cubicBezTo>
                    <a:pt x="0" y="400"/>
                    <a:pt x="28" y="837"/>
                    <a:pt x="175" y="1213"/>
                  </a:cubicBezTo>
                  <a:cubicBezTo>
                    <a:pt x="175" y="1222"/>
                    <a:pt x="180" y="1226"/>
                    <a:pt x="187" y="1226"/>
                  </a:cubicBezTo>
                  <a:cubicBezTo>
                    <a:pt x="204" y="1226"/>
                    <a:pt x="233" y="1205"/>
                    <a:pt x="233" y="1185"/>
                  </a:cubicBezTo>
                  <a:cubicBezTo>
                    <a:pt x="144" y="779"/>
                    <a:pt x="58" y="400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5313976" y="3955706"/>
              <a:ext cx="9922" cy="62885"/>
            </a:xfrm>
            <a:custGeom>
              <a:avLst/>
              <a:gdLst/>
              <a:ahLst/>
              <a:cxnLst/>
              <a:rect l="l" t="t" r="r" b="b"/>
              <a:pathLst>
                <a:path w="204" h="1293" extrusionOk="0">
                  <a:moveTo>
                    <a:pt x="30" y="0"/>
                  </a:moveTo>
                  <a:cubicBezTo>
                    <a:pt x="15" y="0"/>
                    <a:pt x="1" y="7"/>
                    <a:pt x="1" y="21"/>
                  </a:cubicBezTo>
                  <a:cubicBezTo>
                    <a:pt x="1" y="428"/>
                    <a:pt x="29" y="893"/>
                    <a:pt x="145" y="1272"/>
                  </a:cubicBezTo>
                  <a:cubicBezTo>
                    <a:pt x="145" y="1286"/>
                    <a:pt x="159" y="1293"/>
                    <a:pt x="174" y="1293"/>
                  </a:cubicBezTo>
                  <a:cubicBezTo>
                    <a:pt x="189" y="1293"/>
                    <a:pt x="203" y="1286"/>
                    <a:pt x="203" y="1272"/>
                  </a:cubicBezTo>
                  <a:cubicBezTo>
                    <a:pt x="203" y="1067"/>
                    <a:pt x="145" y="865"/>
                    <a:pt x="117" y="632"/>
                  </a:cubicBezTo>
                  <a:cubicBezTo>
                    <a:pt x="87" y="428"/>
                    <a:pt x="87" y="226"/>
                    <a:pt x="59" y="21"/>
                  </a:cubicBezTo>
                  <a:cubicBezTo>
                    <a:pt x="59" y="7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5326670" y="3965530"/>
              <a:ext cx="6420" cy="38568"/>
            </a:xfrm>
            <a:custGeom>
              <a:avLst/>
              <a:gdLst/>
              <a:ahLst/>
              <a:cxnLst/>
              <a:rect l="l" t="t" r="r" b="b"/>
              <a:pathLst>
                <a:path w="132" h="793" extrusionOk="0">
                  <a:moveTo>
                    <a:pt x="15" y="1"/>
                  </a:moveTo>
                  <a:cubicBezTo>
                    <a:pt x="8" y="1"/>
                    <a:pt x="0" y="9"/>
                    <a:pt x="0" y="24"/>
                  </a:cubicBezTo>
                  <a:cubicBezTo>
                    <a:pt x="30" y="256"/>
                    <a:pt x="30" y="516"/>
                    <a:pt x="58" y="749"/>
                  </a:cubicBezTo>
                  <a:cubicBezTo>
                    <a:pt x="58" y="778"/>
                    <a:pt x="80" y="792"/>
                    <a:pt x="99" y="792"/>
                  </a:cubicBezTo>
                  <a:cubicBezTo>
                    <a:pt x="117" y="792"/>
                    <a:pt x="131" y="778"/>
                    <a:pt x="116" y="749"/>
                  </a:cubicBezTo>
                  <a:cubicBezTo>
                    <a:pt x="116" y="516"/>
                    <a:pt x="88" y="256"/>
                    <a:pt x="30" y="24"/>
                  </a:cubicBezTo>
                  <a:cubicBezTo>
                    <a:pt x="30" y="9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5333770" y="3969810"/>
              <a:ext cx="6517" cy="24658"/>
            </a:xfrm>
            <a:custGeom>
              <a:avLst/>
              <a:gdLst/>
              <a:ahLst/>
              <a:cxnLst/>
              <a:rect l="l" t="t" r="r" b="b"/>
              <a:pathLst>
                <a:path w="134" h="507" extrusionOk="0">
                  <a:moveTo>
                    <a:pt x="30" y="1"/>
                  </a:moveTo>
                  <a:cubicBezTo>
                    <a:pt x="15" y="1"/>
                    <a:pt x="1" y="8"/>
                    <a:pt x="1" y="22"/>
                  </a:cubicBezTo>
                  <a:cubicBezTo>
                    <a:pt x="1" y="196"/>
                    <a:pt x="29" y="342"/>
                    <a:pt x="59" y="487"/>
                  </a:cubicBezTo>
                  <a:cubicBezTo>
                    <a:pt x="70" y="499"/>
                    <a:pt x="87" y="507"/>
                    <a:pt x="101" y="507"/>
                  </a:cubicBezTo>
                  <a:cubicBezTo>
                    <a:pt x="120" y="507"/>
                    <a:pt x="133" y="492"/>
                    <a:pt x="117" y="459"/>
                  </a:cubicBezTo>
                  <a:cubicBezTo>
                    <a:pt x="87" y="312"/>
                    <a:pt x="59" y="168"/>
                    <a:pt x="59" y="22"/>
                  </a:cubicBezTo>
                  <a:cubicBezTo>
                    <a:pt x="59" y="8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5309696" y="3894912"/>
              <a:ext cx="7149" cy="22275"/>
            </a:xfrm>
            <a:custGeom>
              <a:avLst/>
              <a:gdLst/>
              <a:ahLst/>
              <a:cxnLst/>
              <a:rect l="l" t="t" r="r" b="b"/>
              <a:pathLst>
                <a:path w="147" h="458" extrusionOk="0">
                  <a:moveTo>
                    <a:pt x="16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31" y="167"/>
                    <a:pt x="59" y="313"/>
                    <a:pt x="117" y="458"/>
                  </a:cubicBezTo>
                  <a:cubicBezTo>
                    <a:pt x="117" y="458"/>
                    <a:pt x="147" y="458"/>
                    <a:pt x="147" y="430"/>
                  </a:cubicBezTo>
                  <a:cubicBezTo>
                    <a:pt x="117" y="283"/>
                    <a:pt x="59" y="139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1"/>
            <p:cNvSpPr/>
            <p:nvPr/>
          </p:nvSpPr>
          <p:spPr>
            <a:xfrm>
              <a:off x="5316797" y="3882364"/>
              <a:ext cx="9532" cy="39686"/>
            </a:xfrm>
            <a:custGeom>
              <a:avLst/>
              <a:gdLst/>
              <a:ahLst/>
              <a:cxnLst/>
              <a:rect l="l" t="t" r="r" b="b"/>
              <a:pathLst>
                <a:path w="196" h="816" extrusionOk="0">
                  <a:moveTo>
                    <a:pt x="38" y="0"/>
                  </a:moveTo>
                  <a:cubicBezTo>
                    <a:pt x="21" y="0"/>
                    <a:pt x="1" y="14"/>
                    <a:pt x="1" y="48"/>
                  </a:cubicBezTo>
                  <a:cubicBezTo>
                    <a:pt x="29" y="281"/>
                    <a:pt x="59" y="571"/>
                    <a:pt x="145" y="804"/>
                  </a:cubicBezTo>
                  <a:cubicBezTo>
                    <a:pt x="145" y="812"/>
                    <a:pt x="150" y="815"/>
                    <a:pt x="156" y="815"/>
                  </a:cubicBezTo>
                  <a:cubicBezTo>
                    <a:pt x="172" y="815"/>
                    <a:pt x="195" y="795"/>
                    <a:pt x="175" y="774"/>
                  </a:cubicBezTo>
                  <a:cubicBezTo>
                    <a:pt x="145" y="541"/>
                    <a:pt x="87" y="281"/>
                    <a:pt x="59" y="18"/>
                  </a:cubicBezTo>
                  <a:cubicBezTo>
                    <a:pt x="59" y="7"/>
                    <a:pt x="49" y="0"/>
                    <a:pt x="3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5326670" y="3870886"/>
              <a:ext cx="12791" cy="61037"/>
            </a:xfrm>
            <a:custGeom>
              <a:avLst/>
              <a:gdLst/>
              <a:ahLst/>
              <a:cxnLst/>
              <a:rect l="l" t="t" r="r" b="b"/>
              <a:pathLst>
                <a:path w="263" h="1255" extrusionOk="0">
                  <a:moveTo>
                    <a:pt x="29" y="1"/>
                  </a:moveTo>
                  <a:cubicBezTo>
                    <a:pt x="15" y="1"/>
                    <a:pt x="0" y="8"/>
                    <a:pt x="0" y="22"/>
                  </a:cubicBezTo>
                  <a:cubicBezTo>
                    <a:pt x="0" y="429"/>
                    <a:pt x="58" y="866"/>
                    <a:pt x="205" y="1242"/>
                  </a:cubicBezTo>
                  <a:cubicBezTo>
                    <a:pt x="213" y="1251"/>
                    <a:pt x="221" y="1255"/>
                    <a:pt x="229" y="1255"/>
                  </a:cubicBezTo>
                  <a:cubicBezTo>
                    <a:pt x="248" y="1255"/>
                    <a:pt x="263" y="1234"/>
                    <a:pt x="263" y="1214"/>
                  </a:cubicBezTo>
                  <a:cubicBezTo>
                    <a:pt x="147" y="807"/>
                    <a:pt x="58" y="429"/>
                    <a:pt x="58" y="22"/>
                  </a:cubicBezTo>
                  <a:cubicBezTo>
                    <a:pt x="58" y="8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5336591" y="3869476"/>
              <a:ext cx="12742" cy="72807"/>
            </a:xfrm>
            <a:custGeom>
              <a:avLst/>
              <a:gdLst/>
              <a:ahLst/>
              <a:cxnLst/>
              <a:rect l="l" t="t" r="r" b="b"/>
              <a:pathLst>
                <a:path w="262" h="1497" extrusionOk="0">
                  <a:moveTo>
                    <a:pt x="15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29" y="516"/>
                    <a:pt x="59" y="1011"/>
                    <a:pt x="203" y="1476"/>
                  </a:cubicBezTo>
                  <a:cubicBezTo>
                    <a:pt x="203" y="1490"/>
                    <a:pt x="217" y="1497"/>
                    <a:pt x="232" y="1497"/>
                  </a:cubicBezTo>
                  <a:cubicBezTo>
                    <a:pt x="247" y="1497"/>
                    <a:pt x="261" y="1490"/>
                    <a:pt x="261" y="1476"/>
                  </a:cubicBezTo>
                  <a:cubicBezTo>
                    <a:pt x="145" y="981"/>
                    <a:pt x="59" y="516"/>
                    <a:pt x="29" y="23"/>
                  </a:cubicBezTo>
                  <a:cubicBezTo>
                    <a:pt x="29" y="8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1"/>
            <p:cNvSpPr/>
            <p:nvPr/>
          </p:nvSpPr>
          <p:spPr>
            <a:xfrm>
              <a:off x="5347923" y="3865682"/>
              <a:ext cx="11332" cy="76600"/>
            </a:xfrm>
            <a:custGeom>
              <a:avLst/>
              <a:gdLst/>
              <a:ahLst/>
              <a:cxnLst/>
              <a:rect l="l" t="t" r="r" b="b"/>
              <a:pathLst>
                <a:path w="233" h="1575" extrusionOk="0">
                  <a:moveTo>
                    <a:pt x="21" y="0"/>
                  </a:moveTo>
                  <a:cubicBezTo>
                    <a:pt x="13" y="0"/>
                    <a:pt x="0" y="13"/>
                    <a:pt x="0" y="13"/>
                  </a:cubicBezTo>
                  <a:cubicBezTo>
                    <a:pt x="0" y="536"/>
                    <a:pt x="58" y="1089"/>
                    <a:pt x="202" y="1554"/>
                  </a:cubicBezTo>
                  <a:cubicBezTo>
                    <a:pt x="202" y="1568"/>
                    <a:pt x="210" y="1575"/>
                    <a:pt x="218" y="1575"/>
                  </a:cubicBezTo>
                  <a:cubicBezTo>
                    <a:pt x="225" y="1575"/>
                    <a:pt x="233" y="1568"/>
                    <a:pt x="233" y="1554"/>
                  </a:cubicBezTo>
                  <a:cubicBezTo>
                    <a:pt x="175" y="1031"/>
                    <a:pt x="58" y="536"/>
                    <a:pt x="28" y="13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1"/>
            <p:cNvSpPr/>
            <p:nvPr/>
          </p:nvSpPr>
          <p:spPr>
            <a:xfrm>
              <a:off x="5360568" y="3880418"/>
              <a:ext cx="10651" cy="81658"/>
            </a:xfrm>
            <a:custGeom>
              <a:avLst/>
              <a:gdLst/>
              <a:ahLst/>
              <a:cxnLst/>
              <a:rect l="l" t="t" r="r" b="b"/>
              <a:pathLst>
                <a:path w="219" h="1679" extrusionOk="0">
                  <a:moveTo>
                    <a:pt x="1" y="0"/>
                  </a:moveTo>
                  <a:cubicBezTo>
                    <a:pt x="31" y="553"/>
                    <a:pt x="117" y="1104"/>
                    <a:pt x="175" y="1657"/>
                  </a:cubicBezTo>
                  <a:cubicBezTo>
                    <a:pt x="175" y="1671"/>
                    <a:pt x="189" y="1678"/>
                    <a:pt x="200" y="1678"/>
                  </a:cubicBezTo>
                  <a:cubicBezTo>
                    <a:pt x="211" y="1678"/>
                    <a:pt x="219" y="1671"/>
                    <a:pt x="205" y="1657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1"/>
            <p:cNvSpPr/>
            <p:nvPr/>
          </p:nvSpPr>
          <p:spPr>
            <a:xfrm>
              <a:off x="5371852" y="3896322"/>
              <a:ext cx="8560" cy="57243"/>
            </a:xfrm>
            <a:custGeom>
              <a:avLst/>
              <a:gdLst/>
              <a:ahLst/>
              <a:cxnLst/>
              <a:rect l="l" t="t" r="r" b="b"/>
              <a:pathLst>
                <a:path w="176" h="1177" extrusionOk="0">
                  <a:moveTo>
                    <a:pt x="16" y="1"/>
                  </a:moveTo>
                  <a:cubicBezTo>
                    <a:pt x="9" y="1"/>
                    <a:pt x="1" y="8"/>
                    <a:pt x="1" y="22"/>
                  </a:cubicBezTo>
                  <a:cubicBezTo>
                    <a:pt x="59" y="401"/>
                    <a:pt x="89" y="777"/>
                    <a:pt x="147" y="1156"/>
                  </a:cubicBezTo>
                  <a:cubicBezTo>
                    <a:pt x="147" y="1170"/>
                    <a:pt x="154" y="1177"/>
                    <a:pt x="161" y="1177"/>
                  </a:cubicBezTo>
                  <a:cubicBezTo>
                    <a:pt x="168" y="1177"/>
                    <a:pt x="175" y="1170"/>
                    <a:pt x="175" y="1156"/>
                  </a:cubicBezTo>
                  <a:cubicBezTo>
                    <a:pt x="147" y="777"/>
                    <a:pt x="89" y="401"/>
                    <a:pt x="31" y="22"/>
                  </a:cubicBezTo>
                  <a:cubicBezTo>
                    <a:pt x="31" y="8"/>
                    <a:pt x="24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1"/>
            <p:cNvSpPr/>
            <p:nvPr/>
          </p:nvSpPr>
          <p:spPr>
            <a:xfrm>
              <a:off x="5382503" y="3899143"/>
              <a:ext cx="7830" cy="43139"/>
            </a:xfrm>
            <a:custGeom>
              <a:avLst/>
              <a:gdLst/>
              <a:ahLst/>
              <a:cxnLst/>
              <a:rect l="l" t="t" r="r" b="b"/>
              <a:pathLst>
                <a:path w="161" h="887" extrusionOk="0">
                  <a:moveTo>
                    <a:pt x="4" y="1"/>
                  </a:moveTo>
                  <a:cubicBezTo>
                    <a:pt x="0" y="1"/>
                    <a:pt x="0" y="8"/>
                    <a:pt x="14" y="22"/>
                  </a:cubicBezTo>
                  <a:cubicBezTo>
                    <a:pt x="14" y="8"/>
                    <a:pt x="7" y="1"/>
                    <a:pt x="4" y="1"/>
                  </a:cubicBezTo>
                  <a:close/>
                  <a:moveTo>
                    <a:pt x="14" y="22"/>
                  </a:moveTo>
                  <a:cubicBezTo>
                    <a:pt x="14" y="312"/>
                    <a:pt x="73" y="603"/>
                    <a:pt x="131" y="866"/>
                  </a:cubicBezTo>
                  <a:cubicBezTo>
                    <a:pt x="131" y="880"/>
                    <a:pt x="138" y="887"/>
                    <a:pt x="146" y="887"/>
                  </a:cubicBezTo>
                  <a:cubicBezTo>
                    <a:pt x="153" y="887"/>
                    <a:pt x="161" y="880"/>
                    <a:pt x="161" y="866"/>
                  </a:cubicBezTo>
                  <a:cubicBezTo>
                    <a:pt x="103" y="575"/>
                    <a:pt x="45" y="312"/>
                    <a:pt x="14" y="2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5391646" y="3913296"/>
              <a:ext cx="2869" cy="13861"/>
            </a:xfrm>
            <a:custGeom>
              <a:avLst/>
              <a:gdLst/>
              <a:ahLst/>
              <a:cxnLst/>
              <a:rect l="l" t="t" r="r" b="b"/>
              <a:pathLst>
                <a:path w="59" h="285" extrusionOk="0">
                  <a:moveTo>
                    <a:pt x="41" y="1"/>
                  </a:moveTo>
                  <a:cubicBezTo>
                    <a:pt x="30" y="1"/>
                    <a:pt x="16" y="7"/>
                    <a:pt x="1" y="21"/>
                  </a:cubicBezTo>
                  <a:cubicBezTo>
                    <a:pt x="1" y="110"/>
                    <a:pt x="1" y="196"/>
                    <a:pt x="31" y="284"/>
                  </a:cubicBezTo>
                  <a:cubicBezTo>
                    <a:pt x="31" y="284"/>
                    <a:pt x="59" y="284"/>
                    <a:pt x="59" y="254"/>
                  </a:cubicBezTo>
                  <a:cubicBezTo>
                    <a:pt x="59" y="196"/>
                    <a:pt x="31" y="110"/>
                    <a:pt x="59" y="21"/>
                  </a:cubicBezTo>
                  <a:cubicBezTo>
                    <a:pt x="59" y="7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5367669" y="3832367"/>
              <a:ext cx="5739" cy="21886"/>
            </a:xfrm>
            <a:custGeom>
              <a:avLst/>
              <a:gdLst/>
              <a:ahLst/>
              <a:cxnLst/>
              <a:rect l="l" t="t" r="r" b="b"/>
              <a:pathLst>
                <a:path w="118" h="450" extrusionOk="0">
                  <a:moveTo>
                    <a:pt x="29" y="0"/>
                  </a:moveTo>
                  <a:cubicBezTo>
                    <a:pt x="1" y="147"/>
                    <a:pt x="29" y="321"/>
                    <a:pt x="87" y="437"/>
                  </a:cubicBezTo>
                  <a:cubicBezTo>
                    <a:pt x="97" y="446"/>
                    <a:pt x="104" y="450"/>
                    <a:pt x="108" y="450"/>
                  </a:cubicBezTo>
                  <a:cubicBezTo>
                    <a:pt x="117" y="450"/>
                    <a:pt x="117" y="437"/>
                    <a:pt x="117" y="437"/>
                  </a:cubicBezTo>
                  <a:cubicBezTo>
                    <a:pt x="87" y="349"/>
                    <a:pt x="87" y="291"/>
                    <a:pt x="59" y="233"/>
                  </a:cubicBezTo>
                  <a:cubicBezTo>
                    <a:pt x="59" y="175"/>
                    <a:pt x="29" y="89"/>
                    <a:pt x="29" y="3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1"/>
            <p:cNvSpPr/>
            <p:nvPr/>
          </p:nvSpPr>
          <p:spPr>
            <a:xfrm>
              <a:off x="5376180" y="3821035"/>
              <a:ext cx="5690" cy="38276"/>
            </a:xfrm>
            <a:custGeom>
              <a:avLst/>
              <a:gdLst/>
              <a:ahLst/>
              <a:cxnLst/>
              <a:rect l="l" t="t" r="r" b="b"/>
              <a:pathLst>
                <a:path w="117" h="787" extrusionOk="0">
                  <a:moveTo>
                    <a:pt x="0" y="1"/>
                  </a:moveTo>
                  <a:cubicBezTo>
                    <a:pt x="0" y="263"/>
                    <a:pt x="0" y="524"/>
                    <a:pt x="58" y="786"/>
                  </a:cubicBezTo>
                  <a:cubicBezTo>
                    <a:pt x="86" y="786"/>
                    <a:pt x="117" y="786"/>
                    <a:pt x="117" y="756"/>
                  </a:cubicBezTo>
                  <a:cubicBezTo>
                    <a:pt x="86" y="524"/>
                    <a:pt x="28" y="263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1"/>
            <p:cNvSpPr/>
            <p:nvPr/>
          </p:nvSpPr>
          <p:spPr>
            <a:xfrm>
              <a:off x="5384643" y="3814372"/>
              <a:ext cx="7052" cy="54423"/>
            </a:xfrm>
            <a:custGeom>
              <a:avLst/>
              <a:gdLst/>
              <a:ahLst/>
              <a:cxnLst/>
              <a:rect l="l" t="t" r="r" b="b"/>
              <a:pathLst>
                <a:path w="145" h="1119" extrusionOk="0">
                  <a:moveTo>
                    <a:pt x="4" y="1"/>
                  </a:moveTo>
                  <a:cubicBezTo>
                    <a:pt x="1" y="1"/>
                    <a:pt x="1" y="8"/>
                    <a:pt x="1" y="22"/>
                  </a:cubicBezTo>
                  <a:cubicBezTo>
                    <a:pt x="1" y="370"/>
                    <a:pt x="29" y="749"/>
                    <a:pt x="87" y="1098"/>
                  </a:cubicBezTo>
                  <a:cubicBezTo>
                    <a:pt x="102" y="1112"/>
                    <a:pt x="116" y="1119"/>
                    <a:pt x="127" y="1119"/>
                  </a:cubicBezTo>
                  <a:cubicBezTo>
                    <a:pt x="138" y="1119"/>
                    <a:pt x="145" y="1112"/>
                    <a:pt x="145" y="1098"/>
                  </a:cubicBezTo>
                  <a:cubicBezTo>
                    <a:pt x="87" y="749"/>
                    <a:pt x="59" y="370"/>
                    <a:pt x="29" y="22"/>
                  </a:cubicBezTo>
                  <a:cubicBezTo>
                    <a:pt x="15" y="8"/>
                    <a:pt x="8" y="1"/>
                    <a:pt x="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1"/>
            <p:cNvSpPr/>
            <p:nvPr/>
          </p:nvSpPr>
          <p:spPr>
            <a:xfrm>
              <a:off x="5393105" y="3814372"/>
              <a:ext cx="7101" cy="62496"/>
            </a:xfrm>
            <a:custGeom>
              <a:avLst/>
              <a:gdLst/>
              <a:ahLst/>
              <a:cxnLst/>
              <a:rect l="l" t="t" r="r" b="b"/>
              <a:pathLst>
                <a:path w="146" h="1285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1" y="226"/>
                    <a:pt x="29" y="459"/>
                    <a:pt x="29" y="661"/>
                  </a:cubicBezTo>
                  <a:cubicBezTo>
                    <a:pt x="59" y="865"/>
                    <a:pt x="59" y="1068"/>
                    <a:pt x="117" y="1272"/>
                  </a:cubicBezTo>
                  <a:cubicBezTo>
                    <a:pt x="117" y="1281"/>
                    <a:pt x="120" y="1284"/>
                    <a:pt x="124" y="1284"/>
                  </a:cubicBezTo>
                  <a:cubicBezTo>
                    <a:pt x="133" y="1284"/>
                    <a:pt x="145" y="1272"/>
                    <a:pt x="145" y="1272"/>
                  </a:cubicBezTo>
                  <a:cubicBezTo>
                    <a:pt x="145" y="1068"/>
                    <a:pt x="87" y="835"/>
                    <a:pt x="87" y="633"/>
                  </a:cubicBezTo>
                  <a:cubicBezTo>
                    <a:pt x="59" y="428"/>
                    <a:pt x="29" y="226"/>
                    <a:pt x="29" y="22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1"/>
            <p:cNvSpPr/>
            <p:nvPr/>
          </p:nvSpPr>
          <p:spPr>
            <a:xfrm>
              <a:off x="5401617" y="3818603"/>
              <a:ext cx="8511" cy="68089"/>
            </a:xfrm>
            <a:custGeom>
              <a:avLst/>
              <a:gdLst/>
              <a:ahLst/>
              <a:cxnLst/>
              <a:rect l="l" t="t" r="r" b="b"/>
              <a:pathLst>
                <a:path w="175" h="1400" extrusionOk="0">
                  <a:moveTo>
                    <a:pt x="43" y="0"/>
                  </a:moveTo>
                  <a:cubicBezTo>
                    <a:pt x="36" y="0"/>
                    <a:pt x="28" y="8"/>
                    <a:pt x="28" y="23"/>
                  </a:cubicBezTo>
                  <a:cubicBezTo>
                    <a:pt x="0" y="458"/>
                    <a:pt x="28" y="953"/>
                    <a:pt x="117" y="1387"/>
                  </a:cubicBezTo>
                  <a:cubicBezTo>
                    <a:pt x="117" y="1396"/>
                    <a:pt x="122" y="1400"/>
                    <a:pt x="129" y="1400"/>
                  </a:cubicBezTo>
                  <a:cubicBezTo>
                    <a:pt x="146" y="1400"/>
                    <a:pt x="175" y="1379"/>
                    <a:pt x="175" y="1359"/>
                  </a:cubicBezTo>
                  <a:cubicBezTo>
                    <a:pt x="86" y="922"/>
                    <a:pt x="58" y="488"/>
                    <a:pt x="58" y="23"/>
                  </a:cubicBezTo>
                  <a:cubicBezTo>
                    <a:pt x="58" y="8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1"/>
            <p:cNvSpPr/>
            <p:nvPr/>
          </p:nvSpPr>
          <p:spPr>
            <a:xfrm>
              <a:off x="5410079" y="3821035"/>
              <a:ext cx="7052" cy="71834"/>
            </a:xfrm>
            <a:custGeom>
              <a:avLst/>
              <a:gdLst/>
              <a:ahLst/>
              <a:cxnLst/>
              <a:rect l="l" t="t" r="r" b="b"/>
              <a:pathLst>
                <a:path w="145" h="1477" extrusionOk="0">
                  <a:moveTo>
                    <a:pt x="29" y="1"/>
                  </a:moveTo>
                  <a:cubicBezTo>
                    <a:pt x="1" y="233"/>
                    <a:pt x="29" y="466"/>
                    <a:pt x="59" y="698"/>
                  </a:cubicBezTo>
                  <a:cubicBezTo>
                    <a:pt x="59" y="961"/>
                    <a:pt x="87" y="1193"/>
                    <a:pt x="117" y="1454"/>
                  </a:cubicBezTo>
                  <a:cubicBezTo>
                    <a:pt x="117" y="1469"/>
                    <a:pt x="124" y="1476"/>
                    <a:pt x="131" y="1476"/>
                  </a:cubicBezTo>
                  <a:cubicBezTo>
                    <a:pt x="138" y="1476"/>
                    <a:pt x="145" y="1469"/>
                    <a:pt x="145" y="1454"/>
                  </a:cubicBezTo>
                  <a:cubicBezTo>
                    <a:pt x="145" y="961"/>
                    <a:pt x="59" y="496"/>
                    <a:pt x="5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1"/>
            <p:cNvSpPr/>
            <p:nvPr/>
          </p:nvSpPr>
          <p:spPr>
            <a:xfrm>
              <a:off x="5419903" y="3829546"/>
              <a:ext cx="4377" cy="68964"/>
            </a:xfrm>
            <a:custGeom>
              <a:avLst/>
              <a:gdLst/>
              <a:ahLst/>
              <a:cxnLst/>
              <a:rect l="l" t="t" r="r" b="b"/>
              <a:pathLst>
                <a:path w="90" h="1418" extrusionOk="0">
                  <a:moveTo>
                    <a:pt x="31" y="0"/>
                  </a:moveTo>
                  <a:cubicBezTo>
                    <a:pt x="1" y="465"/>
                    <a:pt x="1" y="960"/>
                    <a:pt x="59" y="1395"/>
                  </a:cubicBezTo>
                  <a:cubicBezTo>
                    <a:pt x="59" y="1410"/>
                    <a:pt x="67" y="1417"/>
                    <a:pt x="74" y="1417"/>
                  </a:cubicBezTo>
                  <a:cubicBezTo>
                    <a:pt x="82" y="1417"/>
                    <a:pt x="89" y="1410"/>
                    <a:pt x="89" y="1395"/>
                  </a:cubicBezTo>
                  <a:cubicBezTo>
                    <a:pt x="89" y="930"/>
                    <a:pt x="59" y="465"/>
                    <a:pt x="5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1"/>
            <p:cNvSpPr/>
            <p:nvPr/>
          </p:nvSpPr>
          <p:spPr>
            <a:xfrm>
              <a:off x="5429874" y="3839468"/>
              <a:ext cx="4961" cy="42069"/>
            </a:xfrm>
            <a:custGeom>
              <a:avLst/>
              <a:gdLst/>
              <a:ahLst/>
              <a:cxnLst/>
              <a:rect l="l" t="t" r="r" b="b"/>
              <a:pathLst>
                <a:path w="102" h="865" extrusionOk="0">
                  <a:moveTo>
                    <a:pt x="0" y="1"/>
                  </a:moveTo>
                  <a:cubicBezTo>
                    <a:pt x="0" y="291"/>
                    <a:pt x="28" y="582"/>
                    <a:pt x="59" y="842"/>
                  </a:cubicBezTo>
                  <a:cubicBezTo>
                    <a:pt x="59" y="857"/>
                    <a:pt x="73" y="865"/>
                    <a:pt x="84" y="865"/>
                  </a:cubicBezTo>
                  <a:cubicBezTo>
                    <a:pt x="95" y="865"/>
                    <a:pt x="102" y="857"/>
                    <a:pt x="86" y="842"/>
                  </a:cubicBezTo>
                  <a:cubicBezTo>
                    <a:pt x="59" y="552"/>
                    <a:pt x="59" y="291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1"/>
            <p:cNvSpPr/>
            <p:nvPr/>
          </p:nvSpPr>
          <p:spPr>
            <a:xfrm>
              <a:off x="5436877" y="3849681"/>
              <a:ext cx="4329" cy="24755"/>
            </a:xfrm>
            <a:custGeom>
              <a:avLst/>
              <a:gdLst/>
              <a:ahLst/>
              <a:cxnLst/>
              <a:rect l="l" t="t" r="r" b="b"/>
              <a:pathLst>
                <a:path w="89" h="509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1" y="109"/>
                    <a:pt x="31" y="167"/>
                    <a:pt x="31" y="256"/>
                  </a:cubicBezTo>
                  <a:cubicBezTo>
                    <a:pt x="31" y="342"/>
                    <a:pt x="31" y="430"/>
                    <a:pt x="59" y="488"/>
                  </a:cubicBezTo>
                  <a:cubicBezTo>
                    <a:pt x="59" y="502"/>
                    <a:pt x="66" y="509"/>
                    <a:pt x="74" y="509"/>
                  </a:cubicBezTo>
                  <a:cubicBezTo>
                    <a:pt x="81" y="509"/>
                    <a:pt x="89" y="502"/>
                    <a:pt x="89" y="488"/>
                  </a:cubicBezTo>
                  <a:cubicBezTo>
                    <a:pt x="89" y="400"/>
                    <a:pt x="59" y="342"/>
                    <a:pt x="59" y="256"/>
                  </a:cubicBezTo>
                  <a:cubicBezTo>
                    <a:pt x="59" y="167"/>
                    <a:pt x="59" y="109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1"/>
            <p:cNvSpPr/>
            <p:nvPr/>
          </p:nvSpPr>
          <p:spPr>
            <a:xfrm>
              <a:off x="5443978" y="3853621"/>
              <a:ext cx="2918" cy="15174"/>
            </a:xfrm>
            <a:custGeom>
              <a:avLst/>
              <a:gdLst/>
              <a:ahLst/>
              <a:cxnLst/>
              <a:rect l="l" t="t" r="r" b="b"/>
              <a:pathLst>
                <a:path w="60" h="312" extrusionOk="0">
                  <a:moveTo>
                    <a:pt x="1" y="0"/>
                  </a:moveTo>
                  <a:cubicBezTo>
                    <a:pt x="1" y="116"/>
                    <a:pt x="29" y="202"/>
                    <a:pt x="1" y="291"/>
                  </a:cubicBezTo>
                  <a:cubicBezTo>
                    <a:pt x="1" y="305"/>
                    <a:pt x="15" y="312"/>
                    <a:pt x="30" y="312"/>
                  </a:cubicBezTo>
                  <a:cubicBezTo>
                    <a:pt x="45" y="312"/>
                    <a:pt x="59" y="305"/>
                    <a:pt x="59" y="291"/>
                  </a:cubicBezTo>
                  <a:cubicBezTo>
                    <a:pt x="59" y="202"/>
                    <a:pt x="59" y="86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1"/>
            <p:cNvSpPr/>
            <p:nvPr/>
          </p:nvSpPr>
          <p:spPr>
            <a:xfrm>
              <a:off x="5417083" y="3777312"/>
              <a:ext cx="4377" cy="15174"/>
            </a:xfrm>
            <a:custGeom>
              <a:avLst/>
              <a:gdLst/>
              <a:ahLst/>
              <a:cxnLst/>
              <a:rect l="l" t="t" r="r" b="b"/>
              <a:pathLst>
                <a:path w="90" h="312" extrusionOk="0">
                  <a:moveTo>
                    <a:pt x="1" y="0"/>
                  </a:moveTo>
                  <a:cubicBezTo>
                    <a:pt x="1" y="116"/>
                    <a:pt x="31" y="202"/>
                    <a:pt x="59" y="291"/>
                  </a:cubicBezTo>
                  <a:cubicBezTo>
                    <a:pt x="59" y="305"/>
                    <a:pt x="66" y="312"/>
                    <a:pt x="74" y="312"/>
                  </a:cubicBezTo>
                  <a:cubicBezTo>
                    <a:pt x="82" y="312"/>
                    <a:pt x="89" y="305"/>
                    <a:pt x="89" y="291"/>
                  </a:cubicBezTo>
                  <a:cubicBezTo>
                    <a:pt x="59" y="202"/>
                    <a:pt x="31" y="116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5424232" y="3770163"/>
              <a:ext cx="6371" cy="30786"/>
            </a:xfrm>
            <a:custGeom>
              <a:avLst/>
              <a:gdLst/>
              <a:ahLst/>
              <a:cxnLst/>
              <a:rect l="l" t="t" r="r" b="b"/>
              <a:pathLst>
                <a:path w="131" h="633" extrusionOk="0">
                  <a:moveTo>
                    <a:pt x="0" y="1"/>
                  </a:moveTo>
                  <a:cubicBezTo>
                    <a:pt x="0" y="205"/>
                    <a:pt x="28" y="438"/>
                    <a:pt x="116" y="612"/>
                  </a:cubicBezTo>
                  <a:cubicBezTo>
                    <a:pt x="86" y="408"/>
                    <a:pt x="28" y="205"/>
                    <a:pt x="28" y="1"/>
                  </a:cubicBezTo>
                  <a:close/>
                  <a:moveTo>
                    <a:pt x="116" y="612"/>
                  </a:moveTo>
                  <a:cubicBezTo>
                    <a:pt x="116" y="626"/>
                    <a:pt x="123" y="633"/>
                    <a:pt x="127" y="633"/>
                  </a:cubicBezTo>
                  <a:cubicBezTo>
                    <a:pt x="130" y="633"/>
                    <a:pt x="130" y="626"/>
                    <a:pt x="116" y="61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5428415" y="3764521"/>
              <a:ext cx="8511" cy="41680"/>
            </a:xfrm>
            <a:custGeom>
              <a:avLst/>
              <a:gdLst/>
              <a:ahLst/>
              <a:cxnLst/>
              <a:rect l="l" t="t" r="r" b="b"/>
              <a:pathLst>
                <a:path w="175" h="857" extrusionOk="0">
                  <a:moveTo>
                    <a:pt x="0" y="1"/>
                  </a:moveTo>
                  <a:cubicBezTo>
                    <a:pt x="0" y="291"/>
                    <a:pt x="30" y="582"/>
                    <a:pt x="116" y="844"/>
                  </a:cubicBezTo>
                  <a:cubicBezTo>
                    <a:pt x="126" y="854"/>
                    <a:pt x="136" y="857"/>
                    <a:pt x="145" y="857"/>
                  </a:cubicBezTo>
                  <a:cubicBezTo>
                    <a:pt x="162" y="857"/>
                    <a:pt x="175" y="844"/>
                    <a:pt x="175" y="844"/>
                  </a:cubicBezTo>
                  <a:cubicBezTo>
                    <a:pt x="116" y="554"/>
                    <a:pt x="58" y="291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1"/>
            <p:cNvSpPr/>
            <p:nvPr/>
          </p:nvSpPr>
          <p:spPr>
            <a:xfrm>
              <a:off x="5436877" y="3758880"/>
              <a:ext cx="5690" cy="52380"/>
            </a:xfrm>
            <a:custGeom>
              <a:avLst/>
              <a:gdLst/>
              <a:ahLst/>
              <a:cxnLst/>
              <a:rect l="l" t="t" r="r" b="b"/>
              <a:pathLst>
                <a:path w="117" h="1077" extrusionOk="0">
                  <a:moveTo>
                    <a:pt x="31" y="0"/>
                  </a:moveTo>
                  <a:cubicBezTo>
                    <a:pt x="1" y="233"/>
                    <a:pt x="1" y="437"/>
                    <a:pt x="31" y="640"/>
                  </a:cubicBezTo>
                  <a:cubicBezTo>
                    <a:pt x="31" y="728"/>
                    <a:pt x="31" y="844"/>
                    <a:pt x="59" y="930"/>
                  </a:cubicBezTo>
                  <a:cubicBezTo>
                    <a:pt x="59" y="960"/>
                    <a:pt x="31" y="1046"/>
                    <a:pt x="89" y="1077"/>
                  </a:cubicBezTo>
                  <a:lnTo>
                    <a:pt x="117" y="1077"/>
                  </a:lnTo>
                  <a:lnTo>
                    <a:pt x="117" y="1046"/>
                  </a:lnTo>
                  <a:lnTo>
                    <a:pt x="117" y="1018"/>
                  </a:lnTo>
                  <a:cubicBezTo>
                    <a:pt x="117" y="1018"/>
                    <a:pt x="89" y="1018"/>
                    <a:pt x="89" y="1046"/>
                  </a:cubicBezTo>
                  <a:lnTo>
                    <a:pt x="89" y="1046"/>
                  </a:lnTo>
                  <a:cubicBezTo>
                    <a:pt x="89" y="1018"/>
                    <a:pt x="117" y="1018"/>
                    <a:pt x="89" y="988"/>
                  </a:cubicBezTo>
                  <a:lnTo>
                    <a:pt x="89" y="930"/>
                  </a:lnTo>
                  <a:lnTo>
                    <a:pt x="89" y="814"/>
                  </a:lnTo>
                  <a:cubicBezTo>
                    <a:pt x="59" y="728"/>
                    <a:pt x="59" y="640"/>
                    <a:pt x="59" y="554"/>
                  </a:cubicBezTo>
                  <a:cubicBezTo>
                    <a:pt x="59" y="379"/>
                    <a:pt x="31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1"/>
            <p:cNvSpPr/>
            <p:nvPr/>
          </p:nvSpPr>
          <p:spPr>
            <a:xfrm>
              <a:off x="5443978" y="3751876"/>
              <a:ext cx="7101" cy="67068"/>
            </a:xfrm>
            <a:custGeom>
              <a:avLst/>
              <a:gdLst/>
              <a:ahLst/>
              <a:cxnLst/>
              <a:rect l="l" t="t" r="r" b="b"/>
              <a:pathLst>
                <a:path w="146" h="1379" extrusionOk="0">
                  <a:moveTo>
                    <a:pt x="1" y="0"/>
                  </a:moveTo>
                  <a:cubicBezTo>
                    <a:pt x="1" y="465"/>
                    <a:pt x="29" y="900"/>
                    <a:pt x="87" y="1365"/>
                  </a:cubicBezTo>
                  <a:cubicBezTo>
                    <a:pt x="87" y="1375"/>
                    <a:pt x="93" y="1378"/>
                    <a:pt x="102" y="1378"/>
                  </a:cubicBezTo>
                  <a:cubicBezTo>
                    <a:pt x="119" y="1378"/>
                    <a:pt x="145" y="1365"/>
                    <a:pt x="145" y="1365"/>
                  </a:cubicBezTo>
                  <a:cubicBezTo>
                    <a:pt x="117" y="900"/>
                    <a:pt x="59" y="46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1"/>
            <p:cNvSpPr/>
            <p:nvPr/>
          </p:nvSpPr>
          <p:spPr>
            <a:xfrm>
              <a:off x="5451030" y="3749055"/>
              <a:ext cx="7149" cy="67846"/>
            </a:xfrm>
            <a:custGeom>
              <a:avLst/>
              <a:gdLst/>
              <a:ahLst/>
              <a:cxnLst/>
              <a:rect l="l" t="t" r="r" b="b"/>
              <a:pathLst>
                <a:path w="147" h="1395" extrusionOk="0">
                  <a:moveTo>
                    <a:pt x="0" y="0"/>
                  </a:moveTo>
                  <a:cubicBezTo>
                    <a:pt x="0" y="86"/>
                    <a:pt x="0" y="202"/>
                    <a:pt x="30" y="291"/>
                  </a:cubicBezTo>
                  <a:cubicBezTo>
                    <a:pt x="30" y="407"/>
                    <a:pt x="30" y="523"/>
                    <a:pt x="58" y="667"/>
                  </a:cubicBezTo>
                  <a:cubicBezTo>
                    <a:pt x="58" y="900"/>
                    <a:pt x="88" y="1132"/>
                    <a:pt x="116" y="1395"/>
                  </a:cubicBezTo>
                  <a:lnTo>
                    <a:pt x="147" y="1395"/>
                  </a:lnTo>
                  <a:cubicBezTo>
                    <a:pt x="147" y="1162"/>
                    <a:pt x="116" y="930"/>
                    <a:pt x="88" y="697"/>
                  </a:cubicBezTo>
                  <a:cubicBezTo>
                    <a:pt x="88" y="609"/>
                    <a:pt x="88" y="493"/>
                    <a:pt x="58" y="377"/>
                  </a:cubicBezTo>
                  <a:cubicBezTo>
                    <a:pt x="58" y="260"/>
                    <a:pt x="30" y="116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1"/>
            <p:cNvSpPr/>
            <p:nvPr/>
          </p:nvSpPr>
          <p:spPr>
            <a:xfrm>
              <a:off x="5459492" y="3754697"/>
              <a:ext cx="5690" cy="65657"/>
            </a:xfrm>
            <a:custGeom>
              <a:avLst/>
              <a:gdLst/>
              <a:ahLst/>
              <a:cxnLst/>
              <a:rect l="l" t="t" r="r" b="b"/>
              <a:pathLst>
                <a:path w="117" h="1350" extrusionOk="0">
                  <a:moveTo>
                    <a:pt x="31" y="0"/>
                  </a:moveTo>
                  <a:cubicBezTo>
                    <a:pt x="0" y="86"/>
                    <a:pt x="31" y="144"/>
                    <a:pt x="31" y="233"/>
                  </a:cubicBezTo>
                  <a:lnTo>
                    <a:pt x="31" y="581"/>
                  </a:lnTo>
                  <a:cubicBezTo>
                    <a:pt x="59" y="842"/>
                    <a:pt x="59" y="1074"/>
                    <a:pt x="89" y="1337"/>
                  </a:cubicBezTo>
                  <a:cubicBezTo>
                    <a:pt x="89" y="1346"/>
                    <a:pt x="92" y="1349"/>
                    <a:pt x="96" y="1349"/>
                  </a:cubicBezTo>
                  <a:cubicBezTo>
                    <a:pt x="104" y="1349"/>
                    <a:pt x="117" y="1337"/>
                    <a:pt x="117" y="1337"/>
                  </a:cubicBezTo>
                  <a:cubicBezTo>
                    <a:pt x="117" y="1104"/>
                    <a:pt x="89" y="900"/>
                    <a:pt x="89" y="698"/>
                  </a:cubicBezTo>
                  <a:cubicBezTo>
                    <a:pt x="89" y="581"/>
                    <a:pt x="89" y="493"/>
                    <a:pt x="59" y="377"/>
                  </a:cubicBezTo>
                  <a:cubicBezTo>
                    <a:pt x="59" y="291"/>
                    <a:pt x="31" y="117"/>
                    <a:pt x="89" y="28"/>
                  </a:cubicBezTo>
                  <a:cubicBezTo>
                    <a:pt x="89" y="0"/>
                    <a:pt x="59" y="0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5469414" y="3764910"/>
              <a:ext cx="2918" cy="69986"/>
            </a:xfrm>
            <a:custGeom>
              <a:avLst/>
              <a:gdLst/>
              <a:ahLst/>
              <a:cxnLst/>
              <a:rect l="l" t="t" r="r" b="b"/>
              <a:pathLst>
                <a:path w="60" h="1439" extrusionOk="0">
                  <a:moveTo>
                    <a:pt x="15" y="0"/>
                  </a:moveTo>
                  <a:cubicBezTo>
                    <a:pt x="8" y="0"/>
                    <a:pt x="1" y="8"/>
                    <a:pt x="1" y="23"/>
                  </a:cubicBezTo>
                  <a:lnTo>
                    <a:pt x="1" y="1417"/>
                  </a:lnTo>
                  <a:cubicBezTo>
                    <a:pt x="1" y="1431"/>
                    <a:pt x="16" y="1438"/>
                    <a:pt x="30" y="1438"/>
                  </a:cubicBezTo>
                  <a:cubicBezTo>
                    <a:pt x="45" y="1438"/>
                    <a:pt x="59" y="1431"/>
                    <a:pt x="59" y="1417"/>
                  </a:cubicBezTo>
                  <a:cubicBezTo>
                    <a:pt x="59" y="953"/>
                    <a:pt x="59" y="488"/>
                    <a:pt x="29" y="23"/>
                  </a:cubicBezTo>
                  <a:cubicBezTo>
                    <a:pt x="29" y="8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1"/>
            <p:cNvSpPr/>
            <p:nvPr/>
          </p:nvSpPr>
          <p:spPr>
            <a:xfrm>
              <a:off x="5476466" y="3774491"/>
              <a:ext cx="4329" cy="60405"/>
            </a:xfrm>
            <a:custGeom>
              <a:avLst/>
              <a:gdLst/>
              <a:ahLst/>
              <a:cxnLst/>
              <a:rect l="l" t="t" r="r" b="b"/>
              <a:pathLst>
                <a:path w="89" h="1242" extrusionOk="0">
                  <a:moveTo>
                    <a:pt x="58" y="0"/>
                  </a:moveTo>
                  <a:cubicBezTo>
                    <a:pt x="30" y="174"/>
                    <a:pt x="30" y="377"/>
                    <a:pt x="30" y="581"/>
                  </a:cubicBezTo>
                  <a:cubicBezTo>
                    <a:pt x="30" y="783"/>
                    <a:pt x="0" y="1016"/>
                    <a:pt x="30" y="1220"/>
                  </a:cubicBezTo>
                  <a:cubicBezTo>
                    <a:pt x="30" y="1234"/>
                    <a:pt x="37" y="1241"/>
                    <a:pt x="44" y="1241"/>
                  </a:cubicBezTo>
                  <a:cubicBezTo>
                    <a:pt x="51" y="1241"/>
                    <a:pt x="58" y="1234"/>
                    <a:pt x="58" y="1220"/>
                  </a:cubicBezTo>
                  <a:lnTo>
                    <a:pt x="58" y="609"/>
                  </a:lnTo>
                  <a:cubicBezTo>
                    <a:pt x="58" y="407"/>
                    <a:pt x="88" y="202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5484929" y="3782954"/>
              <a:ext cx="2869" cy="39248"/>
            </a:xfrm>
            <a:custGeom>
              <a:avLst/>
              <a:gdLst/>
              <a:ahLst/>
              <a:cxnLst/>
              <a:rect l="l" t="t" r="r" b="b"/>
              <a:pathLst>
                <a:path w="59" h="807" extrusionOk="0">
                  <a:moveTo>
                    <a:pt x="31" y="0"/>
                  </a:moveTo>
                  <a:cubicBezTo>
                    <a:pt x="31" y="261"/>
                    <a:pt x="0" y="523"/>
                    <a:pt x="0" y="784"/>
                  </a:cubicBezTo>
                  <a:cubicBezTo>
                    <a:pt x="0" y="799"/>
                    <a:pt x="8" y="806"/>
                    <a:pt x="16" y="806"/>
                  </a:cubicBezTo>
                  <a:cubicBezTo>
                    <a:pt x="23" y="806"/>
                    <a:pt x="31" y="799"/>
                    <a:pt x="31" y="784"/>
                  </a:cubicBezTo>
                  <a:cubicBezTo>
                    <a:pt x="59" y="523"/>
                    <a:pt x="59" y="261"/>
                    <a:pt x="5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5490570" y="3786553"/>
              <a:ext cx="4329" cy="25290"/>
            </a:xfrm>
            <a:custGeom>
              <a:avLst/>
              <a:gdLst/>
              <a:ahLst/>
              <a:cxnLst/>
              <a:rect l="l" t="t" r="r" b="b"/>
              <a:pathLst>
                <a:path w="89" h="520" extrusionOk="0">
                  <a:moveTo>
                    <a:pt x="67" y="0"/>
                  </a:moveTo>
                  <a:cubicBezTo>
                    <a:pt x="62" y="0"/>
                    <a:pt x="59" y="3"/>
                    <a:pt x="59" y="12"/>
                  </a:cubicBezTo>
                  <a:cubicBezTo>
                    <a:pt x="31" y="159"/>
                    <a:pt x="1" y="361"/>
                    <a:pt x="31" y="508"/>
                  </a:cubicBezTo>
                  <a:cubicBezTo>
                    <a:pt x="40" y="517"/>
                    <a:pt x="50" y="520"/>
                    <a:pt x="58" y="520"/>
                  </a:cubicBezTo>
                  <a:cubicBezTo>
                    <a:pt x="76" y="520"/>
                    <a:pt x="89" y="508"/>
                    <a:pt x="89" y="508"/>
                  </a:cubicBezTo>
                  <a:cubicBezTo>
                    <a:pt x="89" y="333"/>
                    <a:pt x="59" y="187"/>
                    <a:pt x="89" y="12"/>
                  </a:cubicBezTo>
                  <a:cubicBezTo>
                    <a:pt x="89" y="12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5499033" y="3789957"/>
              <a:ext cx="2918" cy="20913"/>
            </a:xfrm>
            <a:custGeom>
              <a:avLst/>
              <a:gdLst/>
              <a:ahLst/>
              <a:cxnLst/>
              <a:rect l="l" t="t" r="r" b="b"/>
              <a:pathLst>
                <a:path w="60" h="430" extrusionOk="0">
                  <a:moveTo>
                    <a:pt x="1" y="1"/>
                  </a:moveTo>
                  <a:lnTo>
                    <a:pt x="1" y="407"/>
                  </a:lnTo>
                  <a:cubicBezTo>
                    <a:pt x="1" y="422"/>
                    <a:pt x="16" y="430"/>
                    <a:pt x="30" y="430"/>
                  </a:cubicBezTo>
                  <a:cubicBezTo>
                    <a:pt x="45" y="430"/>
                    <a:pt x="59" y="422"/>
                    <a:pt x="59" y="407"/>
                  </a:cubicBezTo>
                  <a:cubicBezTo>
                    <a:pt x="59" y="263"/>
                    <a:pt x="31" y="14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5018565" y="3832367"/>
              <a:ext cx="1556" cy="14153"/>
            </a:xfrm>
            <a:custGeom>
              <a:avLst/>
              <a:gdLst/>
              <a:ahLst/>
              <a:cxnLst/>
              <a:rect l="l" t="t" r="r" b="b"/>
              <a:pathLst>
                <a:path w="32" h="291" extrusionOk="0">
                  <a:moveTo>
                    <a:pt x="1" y="0"/>
                  </a:moveTo>
                  <a:lnTo>
                    <a:pt x="1" y="291"/>
                  </a:lnTo>
                  <a:lnTo>
                    <a:pt x="31" y="291"/>
                  </a:lnTo>
                  <a:cubicBezTo>
                    <a:pt x="31" y="175"/>
                    <a:pt x="31" y="89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5024256" y="3825364"/>
              <a:ext cx="2869" cy="15515"/>
            </a:xfrm>
            <a:custGeom>
              <a:avLst/>
              <a:gdLst/>
              <a:ahLst/>
              <a:cxnLst/>
              <a:rect l="l" t="t" r="r" b="b"/>
              <a:pathLst>
                <a:path w="59" h="319" extrusionOk="0">
                  <a:moveTo>
                    <a:pt x="30" y="0"/>
                  </a:moveTo>
                  <a:cubicBezTo>
                    <a:pt x="30" y="116"/>
                    <a:pt x="0" y="202"/>
                    <a:pt x="0" y="319"/>
                  </a:cubicBezTo>
                  <a:lnTo>
                    <a:pt x="30" y="319"/>
                  </a:lnTo>
                  <a:cubicBezTo>
                    <a:pt x="30" y="202"/>
                    <a:pt x="30" y="116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5027077" y="3821035"/>
              <a:ext cx="4329" cy="37449"/>
            </a:xfrm>
            <a:custGeom>
              <a:avLst/>
              <a:gdLst/>
              <a:ahLst/>
              <a:cxnLst/>
              <a:rect l="l" t="t" r="r" b="b"/>
              <a:pathLst>
                <a:path w="89" h="770" extrusionOk="0">
                  <a:moveTo>
                    <a:pt x="58" y="1"/>
                  </a:moveTo>
                  <a:cubicBezTo>
                    <a:pt x="58" y="147"/>
                    <a:pt x="58" y="322"/>
                    <a:pt x="31" y="466"/>
                  </a:cubicBezTo>
                  <a:lnTo>
                    <a:pt x="31" y="698"/>
                  </a:lnTo>
                  <a:cubicBezTo>
                    <a:pt x="31" y="728"/>
                    <a:pt x="0" y="756"/>
                    <a:pt x="31" y="756"/>
                  </a:cubicBezTo>
                  <a:cubicBezTo>
                    <a:pt x="31" y="756"/>
                    <a:pt x="43" y="770"/>
                    <a:pt x="51" y="770"/>
                  </a:cubicBezTo>
                  <a:cubicBezTo>
                    <a:pt x="55" y="770"/>
                    <a:pt x="58" y="766"/>
                    <a:pt x="58" y="756"/>
                  </a:cubicBezTo>
                  <a:cubicBezTo>
                    <a:pt x="54" y="756"/>
                    <a:pt x="51" y="753"/>
                    <a:pt x="49" y="747"/>
                  </a:cubicBezTo>
                  <a:lnTo>
                    <a:pt x="49" y="747"/>
                  </a:lnTo>
                  <a:cubicBezTo>
                    <a:pt x="52" y="750"/>
                    <a:pt x="55" y="753"/>
                    <a:pt x="58" y="756"/>
                  </a:cubicBezTo>
                  <a:cubicBezTo>
                    <a:pt x="89" y="728"/>
                    <a:pt x="58" y="728"/>
                    <a:pt x="58" y="728"/>
                  </a:cubicBezTo>
                  <a:cubicBezTo>
                    <a:pt x="54" y="728"/>
                    <a:pt x="49" y="728"/>
                    <a:pt x="46" y="728"/>
                  </a:cubicBezTo>
                  <a:lnTo>
                    <a:pt x="46" y="728"/>
                  </a:lnTo>
                  <a:cubicBezTo>
                    <a:pt x="44" y="685"/>
                    <a:pt x="58" y="604"/>
                    <a:pt x="58" y="582"/>
                  </a:cubicBezTo>
                  <a:lnTo>
                    <a:pt x="58" y="380"/>
                  </a:lnTo>
                  <a:cubicBezTo>
                    <a:pt x="58" y="263"/>
                    <a:pt x="89" y="147"/>
                    <a:pt x="8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1"/>
            <p:cNvSpPr/>
            <p:nvPr/>
          </p:nvSpPr>
          <p:spPr>
            <a:xfrm>
              <a:off x="5034177" y="3811211"/>
              <a:ext cx="4231" cy="46301"/>
            </a:xfrm>
            <a:custGeom>
              <a:avLst/>
              <a:gdLst/>
              <a:ahLst/>
              <a:cxnLst/>
              <a:rect l="l" t="t" r="r" b="b"/>
              <a:pathLst>
                <a:path w="87" h="952" extrusionOk="0">
                  <a:moveTo>
                    <a:pt x="87" y="1"/>
                  </a:moveTo>
                  <a:lnTo>
                    <a:pt x="87" y="1"/>
                  </a:lnTo>
                  <a:cubicBezTo>
                    <a:pt x="29" y="291"/>
                    <a:pt x="1" y="640"/>
                    <a:pt x="29" y="930"/>
                  </a:cubicBezTo>
                  <a:cubicBezTo>
                    <a:pt x="29" y="944"/>
                    <a:pt x="36" y="951"/>
                    <a:pt x="44" y="951"/>
                  </a:cubicBezTo>
                  <a:cubicBezTo>
                    <a:pt x="51" y="951"/>
                    <a:pt x="59" y="944"/>
                    <a:pt x="59" y="930"/>
                  </a:cubicBezTo>
                  <a:cubicBezTo>
                    <a:pt x="87" y="900"/>
                    <a:pt x="87" y="872"/>
                    <a:pt x="87" y="814"/>
                  </a:cubicBezTo>
                  <a:lnTo>
                    <a:pt x="60" y="814"/>
                  </a:lnTo>
                  <a:cubicBezTo>
                    <a:pt x="65" y="538"/>
                    <a:pt x="87" y="280"/>
                    <a:pt x="8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1"/>
            <p:cNvSpPr/>
            <p:nvPr/>
          </p:nvSpPr>
          <p:spPr>
            <a:xfrm>
              <a:off x="5042689" y="3812913"/>
              <a:ext cx="4231" cy="29424"/>
            </a:xfrm>
            <a:custGeom>
              <a:avLst/>
              <a:gdLst/>
              <a:ahLst/>
              <a:cxnLst/>
              <a:rect l="l" t="t" r="r" b="b"/>
              <a:pathLst>
                <a:path w="87" h="605" extrusionOk="0">
                  <a:moveTo>
                    <a:pt x="72" y="1"/>
                  </a:moveTo>
                  <a:cubicBezTo>
                    <a:pt x="65" y="1"/>
                    <a:pt x="58" y="9"/>
                    <a:pt x="58" y="24"/>
                  </a:cubicBezTo>
                  <a:cubicBezTo>
                    <a:pt x="0" y="198"/>
                    <a:pt x="0" y="400"/>
                    <a:pt x="0" y="605"/>
                  </a:cubicBezTo>
                  <a:lnTo>
                    <a:pt x="28" y="605"/>
                  </a:lnTo>
                  <a:cubicBezTo>
                    <a:pt x="28" y="400"/>
                    <a:pt x="58" y="198"/>
                    <a:pt x="86" y="24"/>
                  </a:cubicBezTo>
                  <a:cubicBezTo>
                    <a:pt x="86" y="9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1"/>
            <p:cNvSpPr/>
            <p:nvPr/>
          </p:nvSpPr>
          <p:spPr>
            <a:xfrm>
              <a:off x="5046871" y="3815393"/>
              <a:ext cx="2869" cy="29424"/>
            </a:xfrm>
            <a:custGeom>
              <a:avLst/>
              <a:gdLst/>
              <a:ahLst/>
              <a:cxnLst/>
              <a:rect l="l" t="t" r="r" b="b"/>
              <a:pathLst>
                <a:path w="59" h="605" extrusionOk="0">
                  <a:moveTo>
                    <a:pt x="58" y="1"/>
                  </a:moveTo>
                  <a:cubicBezTo>
                    <a:pt x="30" y="205"/>
                    <a:pt x="0" y="407"/>
                    <a:pt x="30" y="582"/>
                  </a:cubicBezTo>
                  <a:cubicBezTo>
                    <a:pt x="30" y="597"/>
                    <a:pt x="37" y="604"/>
                    <a:pt x="44" y="604"/>
                  </a:cubicBezTo>
                  <a:cubicBezTo>
                    <a:pt x="51" y="604"/>
                    <a:pt x="58" y="597"/>
                    <a:pt x="58" y="582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1"/>
            <p:cNvSpPr/>
            <p:nvPr/>
          </p:nvSpPr>
          <p:spPr>
            <a:xfrm>
              <a:off x="5052513" y="3814032"/>
              <a:ext cx="5690" cy="28306"/>
            </a:xfrm>
            <a:custGeom>
              <a:avLst/>
              <a:gdLst/>
              <a:ahLst/>
              <a:cxnLst/>
              <a:rect l="l" t="t" r="r" b="b"/>
              <a:pathLst>
                <a:path w="117" h="582" extrusionOk="0">
                  <a:moveTo>
                    <a:pt x="31" y="1"/>
                  </a:moveTo>
                  <a:cubicBezTo>
                    <a:pt x="31" y="1"/>
                    <a:pt x="50" y="1"/>
                    <a:pt x="57" y="17"/>
                  </a:cubicBezTo>
                  <a:lnTo>
                    <a:pt x="57" y="17"/>
                  </a:lnTo>
                  <a:cubicBezTo>
                    <a:pt x="50" y="76"/>
                    <a:pt x="31" y="266"/>
                    <a:pt x="31" y="291"/>
                  </a:cubicBezTo>
                  <a:cubicBezTo>
                    <a:pt x="0" y="377"/>
                    <a:pt x="0" y="466"/>
                    <a:pt x="0" y="582"/>
                  </a:cubicBezTo>
                  <a:lnTo>
                    <a:pt x="31" y="582"/>
                  </a:lnTo>
                  <a:cubicBezTo>
                    <a:pt x="31" y="435"/>
                    <a:pt x="58" y="319"/>
                    <a:pt x="58" y="175"/>
                  </a:cubicBezTo>
                  <a:cubicBezTo>
                    <a:pt x="58" y="145"/>
                    <a:pt x="117" y="29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5058155" y="3812573"/>
              <a:ext cx="2869" cy="25485"/>
            </a:xfrm>
            <a:custGeom>
              <a:avLst/>
              <a:gdLst/>
              <a:ahLst/>
              <a:cxnLst/>
              <a:rect l="l" t="t" r="r" b="b"/>
              <a:pathLst>
                <a:path w="59" h="524" extrusionOk="0">
                  <a:moveTo>
                    <a:pt x="59" y="0"/>
                  </a:moveTo>
                  <a:lnTo>
                    <a:pt x="59" y="0"/>
                  </a:lnTo>
                  <a:cubicBezTo>
                    <a:pt x="31" y="31"/>
                    <a:pt x="31" y="59"/>
                    <a:pt x="31" y="89"/>
                  </a:cubicBezTo>
                  <a:lnTo>
                    <a:pt x="31" y="233"/>
                  </a:lnTo>
                  <a:cubicBezTo>
                    <a:pt x="1" y="321"/>
                    <a:pt x="1" y="407"/>
                    <a:pt x="1" y="496"/>
                  </a:cubicBezTo>
                  <a:cubicBezTo>
                    <a:pt x="1" y="523"/>
                    <a:pt x="31" y="523"/>
                    <a:pt x="31" y="523"/>
                  </a:cubicBezTo>
                  <a:cubicBezTo>
                    <a:pt x="31" y="349"/>
                    <a:pt x="59" y="175"/>
                    <a:pt x="5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5063796" y="3808390"/>
              <a:ext cx="4377" cy="19843"/>
            </a:xfrm>
            <a:custGeom>
              <a:avLst/>
              <a:gdLst/>
              <a:ahLst/>
              <a:cxnLst/>
              <a:rect l="l" t="t" r="r" b="b"/>
              <a:pathLst>
                <a:path w="90" h="408" extrusionOk="0">
                  <a:moveTo>
                    <a:pt x="59" y="0"/>
                  </a:moveTo>
                  <a:cubicBezTo>
                    <a:pt x="31" y="145"/>
                    <a:pt x="1" y="261"/>
                    <a:pt x="1" y="407"/>
                  </a:cubicBezTo>
                  <a:lnTo>
                    <a:pt x="31" y="407"/>
                  </a:lnTo>
                  <a:cubicBezTo>
                    <a:pt x="31" y="261"/>
                    <a:pt x="59" y="145"/>
                    <a:pt x="8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5068125" y="3809120"/>
              <a:ext cx="1362" cy="15904"/>
            </a:xfrm>
            <a:custGeom>
              <a:avLst/>
              <a:gdLst/>
              <a:ahLst/>
              <a:cxnLst/>
              <a:rect l="l" t="t" r="r" b="b"/>
              <a:pathLst>
                <a:path w="28" h="327" extrusionOk="0">
                  <a:moveTo>
                    <a:pt x="7" y="1"/>
                  </a:moveTo>
                  <a:cubicBezTo>
                    <a:pt x="3" y="1"/>
                    <a:pt x="0" y="4"/>
                    <a:pt x="0" y="13"/>
                  </a:cubicBezTo>
                  <a:lnTo>
                    <a:pt x="0" y="304"/>
                  </a:lnTo>
                  <a:cubicBezTo>
                    <a:pt x="0" y="319"/>
                    <a:pt x="7" y="327"/>
                    <a:pt x="14" y="327"/>
                  </a:cubicBezTo>
                  <a:cubicBezTo>
                    <a:pt x="21" y="327"/>
                    <a:pt x="28" y="319"/>
                    <a:pt x="28" y="304"/>
                  </a:cubicBezTo>
                  <a:lnTo>
                    <a:pt x="28" y="13"/>
                  </a:lnTo>
                  <a:cubicBezTo>
                    <a:pt x="28" y="13"/>
                    <a:pt x="16" y="1"/>
                    <a:pt x="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5072307" y="3808390"/>
              <a:ext cx="1508" cy="12353"/>
            </a:xfrm>
            <a:custGeom>
              <a:avLst/>
              <a:gdLst/>
              <a:ahLst/>
              <a:cxnLst/>
              <a:rect l="l" t="t" r="r" b="b"/>
              <a:pathLst>
                <a:path w="31" h="254" extrusionOk="0">
                  <a:moveTo>
                    <a:pt x="30" y="0"/>
                  </a:moveTo>
                  <a:cubicBezTo>
                    <a:pt x="30" y="86"/>
                    <a:pt x="30" y="145"/>
                    <a:pt x="0" y="233"/>
                  </a:cubicBezTo>
                  <a:cubicBezTo>
                    <a:pt x="0" y="247"/>
                    <a:pt x="8" y="254"/>
                    <a:pt x="15" y="254"/>
                  </a:cubicBezTo>
                  <a:cubicBezTo>
                    <a:pt x="23" y="254"/>
                    <a:pt x="30" y="247"/>
                    <a:pt x="30" y="23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5076587" y="3806931"/>
              <a:ext cx="1410" cy="12791"/>
            </a:xfrm>
            <a:custGeom>
              <a:avLst/>
              <a:gdLst/>
              <a:ahLst/>
              <a:cxnLst/>
              <a:rect l="l" t="t" r="r" b="b"/>
              <a:pathLst>
                <a:path w="29" h="263" extrusionOk="0">
                  <a:moveTo>
                    <a:pt x="28" y="0"/>
                  </a:moveTo>
                  <a:cubicBezTo>
                    <a:pt x="28" y="89"/>
                    <a:pt x="0" y="175"/>
                    <a:pt x="0" y="263"/>
                  </a:cubicBezTo>
                  <a:lnTo>
                    <a:pt x="28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5083591" y="3797398"/>
              <a:ext cx="2869" cy="13472"/>
            </a:xfrm>
            <a:custGeom>
              <a:avLst/>
              <a:gdLst/>
              <a:ahLst/>
              <a:cxnLst/>
              <a:rect l="l" t="t" r="r" b="b"/>
              <a:pathLst>
                <a:path w="59" h="277" extrusionOk="0">
                  <a:moveTo>
                    <a:pt x="16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31" y="110"/>
                    <a:pt x="31" y="168"/>
                    <a:pt x="1" y="254"/>
                  </a:cubicBezTo>
                  <a:cubicBezTo>
                    <a:pt x="1" y="269"/>
                    <a:pt x="8" y="277"/>
                    <a:pt x="16" y="277"/>
                  </a:cubicBezTo>
                  <a:cubicBezTo>
                    <a:pt x="23" y="277"/>
                    <a:pt x="31" y="269"/>
                    <a:pt x="31" y="254"/>
                  </a:cubicBezTo>
                  <a:cubicBezTo>
                    <a:pt x="31" y="196"/>
                    <a:pt x="59" y="110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5089232" y="3795599"/>
              <a:ext cx="1508" cy="12451"/>
            </a:xfrm>
            <a:custGeom>
              <a:avLst/>
              <a:gdLst/>
              <a:ahLst/>
              <a:cxnLst/>
              <a:rect l="l" t="t" r="r" b="b"/>
              <a:pathLst>
                <a:path w="31" h="256" extrusionOk="0">
                  <a:moveTo>
                    <a:pt x="1" y="1"/>
                  </a:moveTo>
                  <a:lnTo>
                    <a:pt x="1" y="233"/>
                  </a:lnTo>
                  <a:cubicBezTo>
                    <a:pt x="1" y="248"/>
                    <a:pt x="8" y="256"/>
                    <a:pt x="16" y="256"/>
                  </a:cubicBezTo>
                  <a:cubicBezTo>
                    <a:pt x="23" y="256"/>
                    <a:pt x="31" y="248"/>
                    <a:pt x="31" y="233"/>
                  </a:cubicBezTo>
                  <a:cubicBezTo>
                    <a:pt x="31" y="175"/>
                    <a:pt x="31" y="89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5096382" y="3782954"/>
              <a:ext cx="2869" cy="19843"/>
            </a:xfrm>
            <a:custGeom>
              <a:avLst/>
              <a:gdLst/>
              <a:ahLst/>
              <a:cxnLst/>
              <a:rect l="l" t="t" r="r" b="b"/>
              <a:pathLst>
                <a:path w="59" h="408" extrusionOk="0">
                  <a:moveTo>
                    <a:pt x="28" y="0"/>
                  </a:moveTo>
                  <a:cubicBezTo>
                    <a:pt x="0" y="145"/>
                    <a:pt x="0" y="261"/>
                    <a:pt x="28" y="407"/>
                  </a:cubicBezTo>
                  <a:cubicBezTo>
                    <a:pt x="28" y="407"/>
                    <a:pt x="58" y="407"/>
                    <a:pt x="58" y="377"/>
                  </a:cubicBezTo>
                  <a:cubicBezTo>
                    <a:pt x="28" y="261"/>
                    <a:pt x="28" y="145"/>
                    <a:pt x="58" y="28"/>
                  </a:cubicBezTo>
                  <a:cubicBezTo>
                    <a:pt x="5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103385" y="3777312"/>
              <a:ext cx="1508" cy="13812"/>
            </a:xfrm>
            <a:custGeom>
              <a:avLst/>
              <a:gdLst/>
              <a:ahLst/>
              <a:cxnLst/>
              <a:rect l="l" t="t" r="r" b="b"/>
              <a:pathLst>
                <a:path w="31" h="284" extrusionOk="0">
                  <a:moveTo>
                    <a:pt x="0" y="0"/>
                  </a:moveTo>
                  <a:lnTo>
                    <a:pt x="0" y="261"/>
                  </a:lnTo>
                  <a:cubicBezTo>
                    <a:pt x="0" y="276"/>
                    <a:pt x="8" y="283"/>
                    <a:pt x="15" y="283"/>
                  </a:cubicBezTo>
                  <a:cubicBezTo>
                    <a:pt x="23" y="283"/>
                    <a:pt x="31" y="276"/>
                    <a:pt x="31" y="261"/>
                  </a:cubicBezTo>
                  <a:cubicBezTo>
                    <a:pt x="31" y="175"/>
                    <a:pt x="31" y="86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107665" y="3769141"/>
              <a:ext cx="1410" cy="18044"/>
            </a:xfrm>
            <a:custGeom>
              <a:avLst/>
              <a:gdLst/>
              <a:ahLst/>
              <a:cxnLst/>
              <a:rect l="l" t="t" r="r" b="b"/>
              <a:pathLst>
                <a:path w="29" h="371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lnTo>
                    <a:pt x="1" y="370"/>
                  </a:lnTo>
                  <a:lnTo>
                    <a:pt x="29" y="370"/>
                  </a:lnTo>
                  <a:lnTo>
                    <a:pt x="29" y="22"/>
                  </a:ln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111848" y="3764521"/>
              <a:ext cx="1508" cy="13861"/>
            </a:xfrm>
            <a:custGeom>
              <a:avLst/>
              <a:gdLst/>
              <a:ahLst/>
              <a:cxnLst/>
              <a:rect l="l" t="t" r="r" b="b"/>
              <a:pathLst>
                <a:path w="31" h="285" extrusionOk="0">
                  <a:moveTo>
                    <a:pt x="31" y="1"/>
                  </a:moveTo>
                  <a:cubicBezTo>
                    <a:pt x="31" y="89"/>
                    <a:pt x="1" y="175"/>
                    <a:pt x="1" y="263"/>
                  </a:cubicBezTo>
                  <a:cubicBezTo>
                    <a:pt x="1" y="277"/>
                    <a:pt x="8" y="284"/>
                    <a:pt x="16" y="284"/>
                  </a:cubicBezTo>
                  <a:cubicBezTo>
                    <a:pt x="23" y="284"/>
                    <a:pt x="31" y="277"/>
                    <a:pt x="31" y="26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117490" y="3757518"/>
              <a:ext cx="2869" cy="11332"/>
            </a:xfrm>
            <a:custGeom>
              <a:avLst/>
              <a:gdLst/>
              <a:ahLst/>
              <a:cxnLst/>
              <a:rect l="l" t="t" r="r" b="b"/>
              <a:pathLst>
                <a:path w="59" h="233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31" y="86"/>
                    <a:pt x="31" y="145"/>
                    <a:pt x="31" y="233"/>
                  </a:cubicBezTo>
                  <a:cubicBezTo>
                    <a:pt x="59" y="145"/>
                    <a:pt x="59" y="86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5123180" y="3752217"/>
              <a:ext cx="2869" cy="10992"/>
            </a:xfrm>
            <a:custGeom>
              <a:avLst/>
              <a:gdLst/>
              <a:ahLst/>
              <a:cxnLst/>
              <a:rect l="l" t="t" r="r" b="b"/>
              <a:pathLst>
                <a:path w="59" h="226" extrusionOk="0">
                  <a:moveTo>
                    <a:pt x="15" y="0"/>
                  </a:moveTo>
                  <a:cubicBezTo>
                    <a:pt x="8" y="0"/>
                    <a:pt x="0" y="7"/>
                    <a:pt x="0" y="21"/>
                  </a:cubicBezTo>
                  <a:cubicBezTo>
                    <a:pt x="0" y="51"/>
                    <a:pt x="30" y="79"/>
                    <a:pt x="30" y="109"/>
                  </a:cubicBezTo>
                  <a:lnTo>
                    <a:pt x="30" y="226"/>
                  </a:lnTo>
                  <a:lnTo>
                    <a:pt x="58" y="226"/>
                  </a:lnTo>
                  <a:cubicBezTo>
                    <a:pt x="58" y="168"/>
                    <a:pt x="58" y="79"/>
                    <a:pt x="30" y="21"/>
                  </a:cubicBezTo>
                  <a:cubicBezTo>
                    <a:pt x="30" y="7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5128822" y="3749152"/>
              <a:ext cx="1508" cy="10846"/>
            </a:xfrm>
            <a:custGeom>
              <a:avLst/>
              <a:gdLst/>
              <a:ahLst/>
              <a:cxnLst/>
              <a:rect l="l" t="t" r="r" b="b"/>
              <a:pathLst>
                <a:path w="31" h="223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85"/>
                    <a:pt x="0" y="143"/>
                    <a:pt x="0" y="200"/>
                  </a:cubicBezTo>
                  <a:cubicBezTo>
                    <a:pt x="0" y="215"/>
                    <a:pt x="8" y="223"/>
                    <a:pt x="15" y="223"/>
                  </a:cubicBezTo>
                  <a:cubicBezTo>
                    <a:pt x="23" y="223"/>
                    <a:pt x="31" y="215"/>
                    <a:pt x="31" y="200"/>
                  </a:cubicBezTo>
                  <a:cubicBezTo>
                    <a:pt x="1" y="143"/>
                    <a:pt x="0" y="85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5131642" y="3740885"/>
              <a:ext cx="2869" cy="12402"/>
            </a:xfrm>
            <a:custGeom>
              <a:avLst/>
              <a:gdLst/>
              <a:ahLst/>
              <a:cxnLst/>
              <a:rect l="l" t="t" r="r" b="b"/>
              <a:pathLst>
                <a:path w="59" h="255" extrusionOk="0">
                  <a:moveTo>
                    <a:pt x="16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31" y="80"/>
                    <a:pt x="31" y="168"/>
                    <a:pt x="31" y="254"/>
                  </a:cubicBezTo>
                  <a:lnTo>
                    <a:pt x="59" y="254"/>
                  </a:lnTo>
                  <a:cubicBezTo>
                    <a:pt x="59" y="168"/>
                    <a:pt x="59" y="80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5140105" y="3733443"/>
              <a:ext cx="1508" cy="15660"/>
            </a:xfrm>
            <a:custGeom>
              <a:avLst/>
              <a:gdLst/>
              <a:ahLst/>
              <a:cxnLst/>
              <a:rect l="l" t="t" r="r" b="b"/>
              <a:pathLst>
                <a:path w="31" h="322" extrusionOk="0">
                  <a:moveTo>
                    <a:pt x="1" y="0"/>
                  </a:moveTo>
                  <a:lnTo>
                    <a:pt x="1" y="147"/>
                  </a:lnTo>
                  <a:lnTo>
                    <a:pt x="1" y="321"/>
                  </a:lnTo>
                  <a:lnTo>
                    <a:pt x="31" y="321"/>
                  </a:lnTo>
                  <a:cubicBezTo>
                    <a:pt x="31" y="205"/>
                    <a:pt x="31" y="117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5145795" y="3726440"/>
              <a:ext cx="2869" cy="16974"/>
            </a:xfrm>
            <a:custGeom>
              <a:avLst/>
              <a:gdLst/>
              <a:ahLst/>
              <a:cxnLst/>
              <a:rect l="l" t="t" r="r" b="b"/>
              <a:pathLst>
                <a:path w="59" h="349" extrusionOk="0">
                  <a:moveTo>
                    <a:pt x="30" y="0"/>
                  </a:moveTo>
                  <a:cubicBezTo>
                    <a:pt x="30" y="0"/>
                    <a:pt x="0" y="28"/>
                    <a:pt x="0" y="58"/>
                  </a:cubicBezTo>
                  <a:lnTo>
                    <a:pt x="30" y="58"/>
                  </a:lnTo>
                  <a:lnTo>
                    <a:pt x="30" y="349"/>
                  </a:lnTo>
                  <a:lnTo>
                    <a:pt x="58" y="34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152896" y="3718269"/>
              <a:ext cx="2869" cy="14882"/>
            </a:xfrm>
            <a:custGeom>
              <a:avLst/>
              <a:gdLst/>
              <a:ahLst/>
              <a:cxnLst/>
              <a:rect l="l" t="t" r="r" b="b"/>
              <a:pathLst>
                <a:path w="59" h="306" extrusionOk="0">
                  <a:moveTo>
                    <a:pt x="4" y="1"/>
                  </a:moveTo>
                  <a:cubicBezTo>
                    <a:pt x="0" y="1"/>
                    <a:pt x="0" y="8"/>
                    <a:pt x="0" y="22"/>
                  </a:cubicBezTo>
                  <a:cubicBezTo>
                    <a:pt x="0" y="110"/>
                    <a:pt x="28" y="196"/>
                    <a:pt x="0" y="284"/>
                  </a:cubicBezTo>
                  <a:cubicBezTo>
                    <a:pt x="0" y="298"/>
                    <a:pt x="7" y="305"/>
                    <a:pt x="14" y="305"/>
                  </a:cubicBezTo>
                  <a:cubicBezTo>
                    <a:pt x="21" y="305"/>
                    <a:pt x="28" y="298"/>
                    <a:pt x="28" y="284"/>
                  </a:cubicBezTo>
                  <a:cubicBezTo>
                    <a:pt x="59" y="196"/>
                    <a:pt x="28" y="110"/>
                    <a:pt x="28" y="22"/>
                  </a:cubicBezTo>
                  <a:cubicBezTo>
                    <a:pt x="14" y="8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159899" y="3712287"/>
              <a:ext cx="2869" cy="14785"/>
            </a:xfrm>
            <a:custGeom>
              <a:avLst/>
              <a:gdLst/>
              <a:ahLst/>
              <a:cxnLst/>
              <a:rect l="l" t="t" r="r" b="b"/>
              <a:pathLst>
                <a:path w="59" h="304" extrusionOk="0">
                  <a:moveTo>
                    <a:pt x="1" y="1"/>
                  </a:moveTo>
                  <a:cubicBezTo>
                    <a:pt x="1" y="117"/>
                    <a:pt x="1" y="203"/>
                    <a:pt x="31" y="291"/>
                  </a:cubicBezTo>
                  <a:cubicBezTo>
                    <a:pt x="31" y="300"/>
                    <a:pt x="34" y="304"/>
                    <a:pt x="38" y="304"/>
                  </a:cubicBezTo>
                  <a:cubicBezTo>
                    <a:pt x="46" y="304"/>
                    <a:pt x="59" y="291"/>
                    <a:pt x="59" y="291"/>
                  </a:cubicBezTo>
                  <a:cubicBezTo>
                    <a:pt x="31" y="203"/>
                    <a:pt x="1" y="87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5165541" y="3705186"/>
              <a:ext cx="1508" cy="15271"/>
            </a:xfrm>
            <a:custGeom>
              <a:avLst/>
              <a:gdLst/>
              <a:ahLst/>
              <a:cxnLst/>
              <a:rect l="l" t="t" r="r" b="b"/>
              <a:pathLst>
                <a:path w="31" h="314" extrusionOk="0">
                  <a:moveTo>
                    <a:pt x="1" y="0"/>
                  </a:moveTo>
                  <a:lnTo>
                    <a:pt x="1" y="291"/>
                  </a:lnTo>
                  <a:cubicBezTo>
                    <a:pt x="1" y="306"/>
                    <a:pt x="8" y="313"/>
                    <a:pt x="16" y="313"/>
                  </a:cubicBezTo>
                  <a:cubicBezTo>
                    <a:pt x="23" y="313"/>
                    <a:pt x="31" y="306"/>
                    <a:pt x="31" y="291"/>
                  </a:cubicBezTo>
                  <a:cubicBezTo>
                    <a:pt x="31" y="205"/>
                    <a:pt x="31" y="89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5171231" y="3698183"/>
              <a:ext cx="1508" cy="11332"/>
            </a:xfrm>
            <a:custGeom>
              <a:avLst/>
              <a:gdLst/>
              <a:ahLst/>
              <a:cxnLst/>
              <a:rect l="l" t="t" r="r" b="b"/>
              <a:pathLst>
                <a:path w="31" h="233" extrusionOk="0">
                  <a:moveTo>
                    <a:pt x="0" y="0"/>
                  </a:moveTo>
                  <a:cubicBezTo>
                    <a:pt x="0" y="86"/>
                    <a:pt x="0" y="174"/>
                    <a:pt x="30" y="23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5175511" y="3692493"/>
              <a:ext cx="1410" cy="8171"/>
            </a:xfrm>
            <a:custGeom>
              <a:avLst/>
              <a:gdLst/>
              <a:ahLst/>
              <a:cxnLst/>
              <a:rect l="l" t="t" r="r" b="b"/>
              <a:pathLst>
                <a:path w="29" h="168" extrusionOk="0">
                  <a:moveTo>
                    <a:pt x="0" y="1"/>
                  </a:moveTo>
                  <a:lnTo>
                    <a:pt x="0" y="145"/>
                  </a:lnTo>
                  <a:cubicBezTo>
                    <a:pt x="0" y="160"/>
                    <a:pt x="7" y="168"/>
                    <a:pt x="14" y="168"/>
                  </a:cubicBezTo>
                  <a:cubicBezTo>
                    <a:pt x="21" y="168"/>
                    <a:pt x="28" y="160"/>
                    <a:pt x="28" y="145"/>
                  </a:cubicBezTo>
                  <a:cubicBezTo>
                    <a:pt x="0" y="87"/>
                    <a:pt x="0" y="59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5181153" y="3684030"/>
              <a:ext cx="2869" cy="10554"/>
            </a:xfrm>
            <a:custGeom>
              <a:avLst/>
              <a:gdLst/>
              <a:ahLst/>
              <a:cxnLst/>
              <a:rect l="l" t="t" r="r" b="b"/>
              <a:pathLst>
                <a:path w="59" h="217" extrusionOk="0">
                  <a:moveTo>
                    <a:pt x="28" y="1"/>
                  </a:moveTo>
                  <a:cubicBezTo>
                    <a:pt x="1" y="59"/>
                    <a:pt x="28" y="145"/>
                    <a:pt x="28" y="203"/>
                  </a:cubicBezTo>
                  <a:cubicBezTo>
                    <a:pt x="28" y="213"/>
                    <a:pt x="32" y="216"/>
                    <a:pt x="36" y="216"/>
                  </a:cubicBezTo>
                  <a:cubicBezTo>
                    <a:pt x="45" y="216"/>
                    <a:pt x="59" y="203"/>
                    <a:pt x="59" y="203"/>
                  </a:cubicBezTo>
                  <a:cubicBezTo>
                    <a:pt x="28" y="145"/>
                    <a:pt x="28" y="59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5186795" y="3676929"/>
              <a:ext cx="2869" cy="12791"/>
            </a:xfrm>
            <a:custGeom>
              <a:avLst/>
              <a:gdLst/>
              <a:ahLst/>
              <a:cxnLst/>
              <a:rect l="l" t="t" r="r" b="b"/>
              <a:pathLst>
                <a:path w="59" h="263" extrusionOk="0">
                  <a:moveTo>
                    <a:pt x="1" y="0"/>
                  </a:moveTo>
                  <a:cubicBezTo>
                    <a:pt x="1" y="88"/>
                    <a:pt x="1" y="174"/>
                    <a:pt x="29" y="263"/>
                  </a:cubicBezTo>
                  <a:lnTo>
                    <a:pt x="59" y="263"/>
                  </a:lnTo>
                  <a:cubicBezTo>
                    <a:pt x="29" y="174"/>
                    <a:pt x="29" y="88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5192485" y="3671239"/>
              <a:ext cx="2869" cy="13861"/>
            </a:xfrm>
            <a:custGeom>
              <a:avLst/>
              <a:gdLst/>
              <a:ahLst/>
              <a:cxnLst/>
              <a:rect l="l" t="t" r="r" b="b"/>
              <a:pathLst>
                <a:path w="59" h="285" extrusionOk="0">
                  <a:moveTo>
                    <a:pt x="28" y="1"/>
                  </a:moveTo>
                  <a:cubicBezTo>
                    <a:pt x="28" y="89"/>
                    <a:pt x="28" y="175"/>
                    <a:pt x="0" y="264"/>
                  </a:cubicBezTo>
                  <a:cubicBezTo>
                    <a:pt x="0" y="277"/>
                    <a:pt x="7" y="284"/>
                    <a:pt x="14" y="284"/>
                  </a:cubicBezTo>
                  <a:cubicBezTo>
                    <a:pt x="21" y="284"/>
                    <a:pt x="28" y="277"/>
                    <a:pt x="28" y="264"/>
                  </a:cubicBezTo>
                  <a:cubicBezTo>
                    <a:pt x="58" y="175"/>
                    <a:pt x="58" y="89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5196668" y="3667057"/>
              <a:ext cx="2869" cy="12742"/>
            </a:xfrm>
            <a:custGeom>
              <a:avLst/>
              <a:gdLst/>
              <a:ahLst/>
              <a:cxnLst/>
              <a:rect l="l" t="t" r="r" b="b"/>
              <a:pathLst>
                <a:path w="59" h="262" extrusionOk="0">
                  <a:moveTo>
                    <a:pt x="30" y="1"/>
                  </a:moveTo>
                  <a:lnTo>
                    <a:pt x="30" y="145"/>
                  </a:lnTo>
                  <a:cubicBezTo>
                    <a:pt x="30" y="175"/>
                    <a:pt x="30" y="203"/>
                    <a:pt x="0" y="261"/>
                  </a:cubicBezTo>
                  <a:lnTo>
                    <a:pt x="30" y="261"/>
                  </a:lnTo>
                  <a:cubicBezTo>
                    <a:pt x="58" y="175"/>
                    <a:pt x="58" y="87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205130" y="3658594"/>
              <a:ext cx="1508" cy="12353"/>
            </a:xfrm>
            <a:custGeom>
              <a:avLst/>
              <a:gdLst/>
              <a:ahLst/>
              <a:cxnLst/>
              <a:rect l="l" t="t" r="r" b="b"/>
              <a:pathLst>
                <a:path w="31" h="254" extrusionOk="0">
                  <a:moveTo>
                    <a:pt x="0" y="1"/>
                  </a:moveTo>
                  <a:lnTo>
                    <a:pt x="0" y="233"/>
                  </a:lnTo>
                  <a:cubicBezTo>
                    <a:pt x="0" y="247"/>
                    <a:pt x="8" y="254"/>
                    <a:pt x="15" y="254"/>
                  </a:cubicBezTo>
                  <a:cubicBezTo>
                    <a:pt x="23" y="254"/>
                    <a:pt x="31" y="247"/>
                    <a:pt x="31" y="23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211501" y="3650472"/>
              <a:ext cx="2140" cy="16293"/>
            </a:xfrm>
            <a:custGeom>
              <a:avLst/>
              <a:gdLst/>
              <a:ahLst/>
              <a:cxnLst/>
              <a:rect l="l" t="t" r="r" b="b"/>
              <a:pathLst>
                <a:path w="44" h="335" extrusionOk="0">
                  <a:moveTo>
                    <a:pt x="4" y="0"/>
                  </a:moveTo>
                  <a:cubicBezTo>
                    <a:pt x="1" y="0"/>
                    <a:pt x="1" y="7"/>
                    <a:pt x="16" y="21"/>
                  </a:cubicBezTo>
                  <a:cubicBezTo>
                    <a:pt x="16" y="7"/>
                    <a:pt x="8" y="0"/>
                    <a:pt x="4" y="0"/>
                  </a:cubicBezTo>
                  <a:close/>
                  <a:moveTo>
                    <a:pt x="16" y="21"/>
                  </a:moveTo>
                  <a:lnTo>
                    <a:pt x="16" y="312"/>
                  </a:lnTo>
                  <a:cubicBezTo>
                    <a:pt x="16" y="327"/>
                    <a:pt x="23" y="334"/>
                    <a:pt x="30" y="334"/>
                  </a:cubicBezTo>
                  <a:cubicBezTo>
                    <a:pt x="37" y="334"/>
                    <a:pt x="44" y="327"/>
                    <a:pt x="44" y="312"/>
                  </a:cubicBezTo>
                  <a:cubicBezTo>
                    <a:pt x="44" y="226"/>
                    <a:pt x="44" y="109"/>
                    <a:pt x="16" y="2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216414" y="3645803"/>
              <a:ext cx="2869" cy="12451"/>
            </a:xfrm>
            <a:custGeom>
              <a:avLst/>
              <a:gdLst/>
              <a:ahLst/>
              <a:cxnLst/>
              <a:rect l="l" t="t" r="r" b="b"/>
              <a:pathLst>
                <a:path w="59" h="256" extrusionOk="0">
                  <a:moveTo>
                    <a:pt x="31" y="1"/>
                  </a:moveTo>
                  <a:cubicBezTo>
                    <a:pt x="1" y="31"/>
                    <a:pt x="1" y="89"/>
                    <a:pt x="1" y="117"/>
                  </a:cubicBezTo>
                  <a:cubicBezTo>
                    <a:pt x="1" y="147"/>
                    <a:pt x="1" y="205"/>
                    <a:pt x="31" y="233"/>
                  </a:cubicBezTo>
                  <a:cubicBezTo>
                    <a:pt x="31" y="248"/>
                    <a:pt x="38" y="256"/>
                    <a:pt x="45" y="256"/>
                  </a:cubicBezTo>
                  <a:cubicBezTo>
                    <a:pt x="52" y="256"/>
                    <a:pt x="59" y="248"/>
                    <a:pt x="59" y="233"/>
                  </a:cubicBezTo>
                  <a:lnTo>
                    <a:pt x="59" y="117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217921" y="3623188"/>
              <a:ext cx="4231" cy="28014"/>
            </a:xfrm>
            <a:custGeom>
              <a:avLst/>
              <a:gdLst/>
              <a:ahLst/>
              <a:cxnLst/>
              <a:rect l="l" t="t" r="r" b="b"/>
              <a:pathLst>
                <a:path w="87" h="576" extrusionOk="0">
                  <a:moveTo>
                    <a:pt x="28" y="1"/>
                  </a:moveTo>
                  <a:cubicBezTo>
                    <a:pt x="28" y="1"/>
                    <a:pt x="0" y="1"/>
                    <a:pt x="0" y="31"/>
                  </a:cubicBezTo>
                  <a:cubicBezTo>
                    <a:pt x="0" y="206"/>
                    <a:pt x="0" y="380"/>
                    <a:pt x="58" y="554"/>
                  </a:cubicBezTo>
                  <a:cubicBezTo>
                    <a:pt x="58" y="568"/>
                    <a:pt x="65" y="575"/>
                    <a:pt x="72" y="575"/>
                  </a:cubicBezTo>
                  <a:cubicBezTo>
                    <a:pt x="79" y="575"/>
                    <a:pt x="86" y="568"/>
                    <a:pt x="86" y="554"/>
                  </a:cubicBezTo>
                  <a:cubicBezTo>
                    <a:pt x="58" y="380"/>
                    <a:pt x="28" y="206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220742" y="3604901"/>
              <a:ext cx="9873" cy="46641"/>
            </a:xfrm>
            <a:custGeom>
              <a:avLst/>
              <a:gdLst/>
              <a:ahLst/>
              <a:cxnLst/>
              <a:rect l="l" t="t" r="r" b="b"/>
              <a:pathLst>
                <a:path w="203" h="959" extrusionOk="0">
                  <a:moveTo>
                    <a:pt x="0" y="0"/>
                  </a:moveTo>
                  <a:lnTo>
                    <a:pt x="86" y="609"/>
                  </a:lnTo>
                  <a:cubicBezTo>
                    <a:pt x="116" y="698"/>
                    <a:pt x="116" y="784"/>
                    <a:pt x="144" y="872"/>
                  </a:cubicBezTo>
                  <a:cubicBezTo>
                    <a:pt x="144" y="900"/>
                    <a:pt x="144" y="930"/>
                    <a:pt x="174" y="958"/>
                  </a:cubicBezTo>
                  <a:lnTo>
                    <a:pt x="202" y="958"/>
                  </a:lnTo>
                  <a:lnTo>
                    <a:pt x="202" y="930"/>
                  </a:lnTo>
                  <a:lnTo>
                    <a:pt x="202" y="900"/>
                  </a:lnTo>
                  <a:cubicBezTo>
                    <a:pt x="174" y="900"/>
                    <a:pt x="174" y="930"/>
                    <a:pt x="174" y="930"/>
                  </a:cubicBezTo>
                  <a:lnTo>
                    <a:pt x="174" y="814"/>
                  </a:lnTo>
                  <a:cubicBezTo>
                    <a:pt x="174" y="784"/>
                    <a:pt x="144" y="726"/>
                    <a:pt x="144" y="698"/>
                  </a:cubicBezTo>
                  <a:cubicBezTo>
                    <a:pt x="144" y="609"/>
                    <a:pt x="116" y="551"/>
                    <a:pt x="116" y="465"/>
                  </a:cubicBezTo>
                  <a:cubicBezTo>
                    <a:pt x="86" y="319"/>
                    <a:pt x="58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5227746" y="3585155"/>
              <a:ext cx="7149" cy="58994"/>
            </a:xfrm>
            <a:custGeom>
              <a:avLst/>
              <a:gdLst/>
              <a:ahLst/>
              <a:cxnLst/>
              <a:rect l="l" t="t" r="r" b="b"/>
              <a:pathLst>
                <a:path w="147" h="1213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407"/>
                    <a:pt x="58" y="783"/>
                    <a:pt x="116" y="1190"/>
                  </a:cubicBezTo>
                  <a:cubicBezTo>
                    <a:pt x="116" y="1205"/>
                    <a:pt x="124" y="1212"/>
                    <a:pt x="132" y="1212"/>
                  </a:cubicBezTo>
                  <a:cubicBezTo>
                    <a:pt x="139" y="1212"/>
                    <a:pt x="147" y="1205"/>
                    <a:pt x="147" y="1190"/>
                  </a:cubicBezTo>
                  <a:cubicBezTo>
                    <a:pt x="89" y="783"/>
                    <a:pt x="31" y="407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5237667" y="3585107"/>
              <a:ext cx="5739" cy="48100"/>
            </a:xfrm>
            <a:custGeom>
              <a:avLst/>
              <a:gdLst/>
              <a:ahLst/>
              <a:cxnLst/>
              <a:rect l="l" t="t" r="r" b="b"/>
              <a:pathLst>
                <a:path w="118" h="989" extrusionOk="0">
                  <a:moveTo>
                    <a:pt x="1" y="1"/>
                  </a:moveTo>
                  <a:cubicBezTo>
                    <a:pt x="29" y="319"/>
                    <a:pt x="59" y="640"/>
                    <a:pt x="87" y="989"/>
                  </a:cubicBezTo>
                  <a:lnTo>
                    <a:pt x="117" y="989"/>
                  </a:lnTo>
                  <a:cubicBezTo>
                    <a:pt x="87" y="640"/>
                    <a:pt x="59" y="319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5243358" y="3586468"/>
              <a:ext cx="5690" cy="38276"/>
            </a:xfrm>
            <a:custGeom>
              <a:avLst/>
              <a:gdLst/>
              <a:ahLst/>
              <a:cxnLst/>
              <a:rect l="l" t="t" r="r" b="b"/>
              <a:pathLst>
                <a:path w="117" h="787" extrusionOk="0">
                  <a:moveTo>
                    <a:pt x="28" y="1"/>
                  </a:moveTo>
                  <a:cubicBezTo>
                    <a:pt x="28" y="1"/>
                    <a:pt x="0" y="1"/>
                    <a:pt x="0" y="31"/>
                  </a:cubicBezTo>
                  <a:cubicBezTo>
                    <a:pt x="28" y="263"/>
                    <a:pt x="58" y="524"/>
                    <a:pt x="86" y="786"/>
                  </a:cubicBezTo>
                  <a:lnTo>
                    <a:pt x="116" y="786"/>
                  </a:lnTo>
                  <a:cubicBezTo>
                    <a:pt x="58" y="524"/>
                    <a:pt x="28" y="263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254641" y="3589289"/>
              <a:ext cx="2869" cy="28306"/>
            </a:xfrm>
            <a:custGeom>
              <a:avLst/>
              <a:gdLst/>
              <a:ahLst/>
              <a:cxnLst/>
              <a:rect l="l" t="t" r="r" b="b"/>
              <a:pathLst>
                <a:path w="59" h="582" extrusionOk="0">
                  <a:moveTo>
                    <a:pt x="0" y="1"/>
                  </a:moveTo>
                  <a:cubicBezTo>
                    <a:pt x="0" y="205"/>
                    <a:pt x="28" y="380"/>
                    <a:pt x="28" y="582"/>
                  </a:cubicBezTo>
                  <a:lnTo>
                    <a:pt x="59" y="582"/>
                  </a:lnTo>
                  <a:cubicBezTo>
                    <a:pt x="59" y="380"/>
                    <a:pt x="28" y="20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260283" y="3587976"/>
              <a:ext cx="2869" cy="23977"/>
            </a:xfrm>
            <a:custGeom>
              <a:avLst/>
              <a:gdLst/>
              <a:ahLst/>
              <a:cxnLst/>
              <a:rect l="l" t="t" r="r" b="b"/>
              <a:pathLst>
                <a:path w="59" h="493" extrusionOk="0">
                  <a:moveTo>
                    <a:pt x="1" y="0"/>
                  </a:moveTo>
                  <a:cubicBezTo>
                    <a:pt x="29" y="174"/>
                    <a:pt x="29" y="348"/>
                    <a:pt x="59" y="493"/>
                  </a:cubicBezTo>
                  <a:cubicBezTo>
                    <a:pt x="59" y="348"/>
                    <a:pt x="29" y="174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270107" y="3594931"/>
              <a:ext cx="2918" cy="16682"/>
            </a:xfrm>
            <a:custGeom>
              <a:avLst/>
              <a:gdLst/>
              <a:ahLst/>
              <a:cxnLst/>
              <a:rect l="l" t="t" r="r" b="b"/>
              <a:pathLst>
                <a:path w="60" h="343" extrusionOk="0">
                  <a:moveTo>
                    <a:pt x="1" y="1"/>
                  </a:moveTo>
                  <a:cubicBezTo>
                    <a:pt x="1" y="117"/>
                    <a:pt x="31" y="205"/>
                    <a:pt x="31" y="322"/>
                  </a:cubicBezTo>
                  <a:cubicBezTo>
                    <a:pt x="31" y="336"/>
                    <a:pt x="38" y="343"/>
                    <a:pt x="45" y="343"/>
                  </a:cubicBezTo>
                  <a:cubicBezTo>
                    <a:pt x="52" y="343"/>
                    <a:pt x="59" y="336"/>
                    <a:pt x="59" y="322"/>
                  </a:cubicBezTo>
                  <a:cubicBezTo>
                    <a:pt x="59" y="205"/>
                    <a:pt x="31" y="11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5285719" y="3631699"/>
              <a:ext cx="7052" cy="33218"/>
            </a:xfrm>
            <a:custGeom>
              <a:avLst/>
              <a:gdLst/>
              <a:ahLst/>
              <a:cxnLst/>
              <a:rect l="l" t="t" r="r" b="b"/>
              <a:pathLst>
                <a:path w="145" h="683" extrusionOk="0">
                  <a:moveTo>
                    <a:pt x="1" y="1"/>
                  </a:moveTo>
                  <a:cubicBezTo>
                    <a:pt x="29" y="233"/>
                    <a:pt x="59" y="465"/>
                    <a:pt x="117" y="670"/>
                  </a:cubicBezTo>
                  <a:cubicBezTo>
                    <a:pt x="117" y="679"/>
                    <a:pt x="120" y="682"/>
                    <a:pt x="124" y="682"/>
                  </a:cubicBezTo>
                  <a:cubicBezTo>
                    <a:pt x="132" y="682"/>
                    <a:pt x="145" y="670"/>
                    <a:pt x="145" y="670"/>
                  </a:cubicBezTo>
                  <a:cubicBezTo>
                    <a:pt x="87" y="437"/>
                    <a:pt x="29" y="233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5302692" y="3638800"/>
              <a:ext cx="9873" cy="45279"/>
            </a:xfrm>
            <a:custGeom>
              <a:avLst/>
              <a:gdLst/>
              <a:ahLst/>
              <a:cxnLst/>
              <a:rect l="l" t="t" r="r" b="b"/>
              <a:pathLst>
                <a:path w="203" h="931" extrusionOk="0">
                  <a:moveTo>
                    <a:pt x="0" y="1"/>
                  </a:moveTo>
                  <a:cubicBezTo>
                    <a:pt x="0" y="319"/>
                    <a:pt x="58" y="640"/>
                    <a:pt x="203" y="931"/>
                  </a:cubicBezTo>
                  <a:lnTo>
                    <a:pt x="203" y="931"/>
                  </a:lnTo>
                  <a:cubicBezTo>
                    <a:pt x="58" y="640"/>
                    <a:pt x="0" y="319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320979" y="3644782"/>
              <a:ext cx="11381" cy="46981"/>
            </a:xfrm>
            <a:custGeom>
              <a:avLst/>
              <a:gdLst/>
              <a:ahLst/>
              <a:cxnLst/>
              <a:rect l="l" t="t" r="r" b="b"/>
              <a:pathLst>
                <a:path w="234" h="966" extrusionOk="0">
                  <a:moveTo>
                    <a:pt x="5" y="1"/>
                  </a:moveTo>
                  <a:cubicBezTo>
                    <a:pt x="1" y="1"/>
                    <a:pt x="1" y="8"/>
                    <a:pt x="1" y="22"/>
                  </a:cubicBezTo>
                  <a:cubicBezTo>
                    <a:pt x="59" y="343"/>
                    <a:pt x="117" y="661"/>
                    <a:pt x="205" y="952"/>
                  </a:cubicBezTo>
                  <a:cubicBezTo>
                    <a:pt x="205" y="962"/>
                    <a:pt x="209" y="965"/>
                    <a:pt x="213" y="965"/>
                  </a:cubicBezTo>
                  <a:cubicBezTo>
                    <a:pt x="221" y="965"/>
                    <a:pt x="233" y="952"/>
                    <a:pt x="233" y="952"/>
                  </a:cubicBezTo>
                  <a:cubicBezTo>
                    <a:pt x="147" y="633"/>
                    <a:pt x="59" y="343"/>
                    <a:pt x="31" y="22"/>
                  </a:cubicBezTo>
                  <a:cubicBezTo>
                    <a:pt x="16" y="8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5353565" y="3685392"/>
              <a:ext cx="4231" cy="18481"/>
            </a:xfrm>
            <a:custGeom>
              <a:avLst/>
              <a:gdLst/>
              <a:ahLst/>
              <a:cxnLst/>
              <a:rect l="l" t="t" r="r" b="b"/>
              <a:pathLst>
                <a:path w="87" h="380" extrusionOk="0">
                  <a:moveTo>
                    <a:pt x="0" y="0"/>
                  </a:moveTo>
                  <a:cubicBezTo>
                    <a:pt x="28" y="117"/>
                    <a:pt x="59" y="263"/>
                    <a:pt x="86" y="379"/>
                  </a:cubicBezTo>
                  <a:lnTo>
                    <a:pt x="86" y="379"/>
                  </a:lnTo>
                  <a:cubicBezTo>
                    <a:pt x="59" y="263"/>
                    <a:pt x="28" y="117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5083591" y="3878376"/>
              <a:ext cx="2869" cy="19016"/>
            </a:xfrm>
            <a:custGeom>
              <a:avLst/>
              <a:gdLst/>
              <a:ahLst/>
              <a:cxnLst/>
              <a:rect l="l" t="t" r="r" b="b"/>
              <a:pathLst>
                <a:path w="59" h="391" extrusionOk="0">
                  <a:moveTo>
                    <a:pt x="8" y="1"/>
                  </a:moveTo>
                  <a:cubicBezTo>
                    <a:pt x="4" y="1"/>
                    <a:pt x="1" y="4"/>
                    <a:pt x="1" y="14"/>
                  </a:cubicBezTo>
                  <a:cubicBezTo>
                    <a:pt x="1" y="130"/>
                    <a:pt x="1" y="275"/>
                    <a:pt x="59" y="391"/>
                  </a:cubicBezTo>
                  <a:cubicBezTo>
                    <a:pt x="31" y="275"/>
                    <a:pt x="1" y="130"/>
                    <a:pt x="31" y="14"/>
                  </a:cubicBezTo>
                  <a:cubicBezTo>
                    <a:pt x="31" y="14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5093561" y="3873366"/>
              <a:ext cx="4231" cy="44939"/>
            </a:xfrm>
            <a:custGeom>
              <a:avLst/>
              <a:gdLst/>
              <a:ahLst/>
              <a:cxnLst/>
              <a:rect l="l" t="t" r="r" b="b"/>
              <a:pathLst>
                <a:path w="87" h="924" extrusionOk="0">
                  <a:moveTo>
                    <a:pt x="28" y="1"/>
                  </a:moveTo>
                  <a:cubicBezTo>
                    <a:pt x="0" y="292"/>
                    <a:pt x="28" y="610"/>
                    <a:pt x="58" y="901"/>
                  </a:cubicBezTo>
                  <a:cubicBezTo>
                    <a:pt x="58" y="916"/>
                    <a:pt x="65" y="923"/>
                    <a:pt x="72" y="923"/>
                  </a:cubicBezTo>
                  <a:cubicBezTo>
                    <a:pt x="79" y="923"/>
                    <a:pt x="86" y="916"/>
                    <a:pt x="86" y="901"/>
                  </a:cubicBezTo>
                  <a:cubicBezTo>
                    <a:pt x="58" y="610"/>
                    <a:pt x="28" y="292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104844" y="3881878"/>
              <a:ext cx="5690" cy="40951"/>
            </a:xfrm>
            <a:custGeom>
              <a:avLst/>
              <a:gdLst/>
              <a:ahLst/>
              <a:cxnLst/>
              <a:rect l="l" t="t" r="r" b="b"/>
              <a:pathLst>
                <a:path w="117" h="842" extrusionOk="0">
                  <a:moveTo>
                    <a:pt x="1" y="0"/>
                  </a:moveTo>
                  <a:cubicBezTo>
                    <a:pt x="1" y="291"/>
                    <a:pt x="28" y="581"/>
                    <a:pt x="87" y="842"/>
                  </a:cubicBezTo>
                  <a:lnTo>
                    <a:pt x="117" y="842"/>
                  </a:lnTo>
                  <a:cubicBezTo>
                    <a:pt x="59" y="551"/>
                    <a:pt x="28" y="291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118997" y="3900164"/>
              <a:ext cx="4231" cy="32634"/>
            </a:xfrm>
            <a:custGeom>
              <a:avLst/>
              <a:gdLst/>
              <a:ahLst/>
              <a:cxnLst/>
              <a:rect l="l" t="t" r="r" b="b"/>
              <a:pathLst>
                <a:path w="87" h="671" extrusionOk="0">
                  <a:moveTo>
                    <a:pt x="0" y="1"/>
                  </a:moveTo>
                  <a:cubicBezTo>
                    <a:pt x="0" y="233"/>
                    <a:pt x="28" y="438"/>
                    <a:pt x="86" y="670"/>
                  </a:cubicBezTo>
                  <a:cubicBezTo>
                    <a:pt x="28" y="438"/>
                    <a:pt x="28" y="233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133101" y="3916554"/>
              <a:ext cx="8511" cy="28889"/>
            </a:xfrm>
            <a:custGeom>
              <a:avLst/>
              <a:gdLst/>
              <a:ahLst/>
              <a:cxnLst/>
              <a:rect l="l" t="t" r="r" b="b"/>
              <a:pathLst>
                <a:path w="175" h="594" extrusionOk="0">
                  <a:moveTo>
                    <a:pt x="21" y="0"/>
                  </a:moveTo>
                  <a:cubicBezTo>
                    <a:pt x="13" y="0"/>
                    <a:pt x="1" y="13"/>
                    <a:pt x="1" y="13"/>
                  </a:cubicBezTo>
                  <a:cubicBezTo>
                    <a:pt x="59" y="187"/>
                    <a:pt x="87" y="391"/>
                    <a:pt x="145" y="594"/>
                  </a:cubicBezTo>
                  <a:cubicBezTo>
                    <a:pt x="145" y="594"/>
                    <a:pt x="175" y="594"/>
                    <a:pt x="145" y="566"/>
                  </a:cubicBezTo>
                  <a:cubicBezTo>
                    <a:pt x="117" y="391"/>
                    <a:pt x="87" y="187"/>
                    <a:pt x="29" y="13"/>
                  </a:cubicBezTo>
                  <a:cubicBezTo>
                    <a:pt x="29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429144" y="4072965"/>
              <a:ext cx="9241" cy="16633"/>
            </a:xfrm>
            <a:custGeom>
              <a:avLst/>
              <a:gdLst/>
              <a:ahLst/>
              <a:cxnLst/>
              <a:rect l="l" t="t" r="r" b="b"/>
              <a:pathLst>
                <a:path w="190" h="342" extrusionOk="0">
                  <a:moveTo>
                    <a:pt x="8" y="0"/>
                  </a:moveTo>
                  <a:cubicBezTo>
                    <a:pt x="0" y="0"/>
                    <a:pt x="0" y="8"/>
                    <a:pt x="15" y="23"/>
                  </a:cubicBezTo>
                  <a:cubicBezTo>
                    <a:pt x="43" y="139"/>
                    <a:pt x="101" y="225"/>
                    <a:pt x="160" y="341"/>
                  </a:cubicBezTo>
                  <a:cubicBezTo>
                    <a:pt x="160" y="341"/>
                    <a:pt x="190" y="341"/>
                    <a:pt x="190" y="313"/>
                  </a:cubicBezTo>
                  <a:cubicBezTo>
                    <a:pt x="132" y="225"/>
                    <a:pt x="74" y="109"/>
                    <a:pt x="43" y="23"/>
                  </a:cubicBezTo>
                  <a:cubicBezTo>
                    <a:pt x="29" y="8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5431235" y="4059930"/>
              <a:ext cx="12791" cy="26068"/>
            </a:xfrm>
            <a:custGeom>
              <a:avLst/>
              <a:gdLst/>
              <a:ahLst/>
              <a:cxnLst/>
              <a:rect l="l" t="t" r="r" b="b"/>
              <a:pathLst>
                <a:path w="263" h="536" extrusionOk="0">
                  <a:moveTo>
                    <a:pt x="0" y="0"/>
                  </a:moveTo>
                  <a:cubicBezTo>
                    <a:pt x="58" y="203"/>
                    <a:pt x="147" y="377"/>
                    <a:pt x="233" y="523"/>
                  </a:cubicBezTo>
                  <a:cubicBezTo>
                    <a:pt x="233" y="533"/>
                    <a:pt x="236" y="536"/>
                    <a:pt x="241" y="536"/>
                  </a:cubicBezTo>
                  <a:cubicBezTo>
                    <a:pt x="250" y="536"/>
                    <a:pt x="263" y="523"/>
                    <a:pt x="263" y="523"/>
                  </a:cubicBezTo>
                  <a:cubicBezTo>
                    <a:pt x="175" y="349"/>
                    <a:pt x="89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5431235" y="4048598"/>
              <a:ext cx="16974" cy="34579"/>
            </a:xfrm>
            <a:custGeom>
              <a:avLst/>
              <a:gdLst/>
              <a:ahLst/>
              <a:cxnLst/>
              <a:rect l="l" t="t" r="r" b="b"/>
              <a:pathLst>
                <a:path w="349" h="711" extrusionOk="0">
                  <a:moveTo>
                    <a:pt x="0" y="1"/>
                  </a:moveTo>
                  <a:cubicBezTo>
                    <a:pt x="117" y="233"/>
                    <a:pt x="205" y="466"/>
                    <a:pt x="321" y="698"/>
                  </a:cubicBezTo>
                  <a:cubicBezTo>
                    <a:pt x="321" y="708"/>
                    <a:pt x="324" y="711"/>
                    <a:pt x="328" y="711"/>
                  </a:cubicBezTo>
                  <a:cubicBezTo>
                    <a:pt x="337" y="711"/>
                    <a:pt x="349" y="698"/>
                    <a:pt x="349" y="698"/>
                  </a:cubicBezTo>
                  <a:cubicBezTo>
                    <a:pt x="233" y="466"/>
                    <a:pt x="147" y="233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435515" y="4035856"/>
              <a:ext cx="22178" cy="45911"/>
            </a:xfrm>
            <a:custGeom>
              <a:avLst/>
              <a:gdLst/>
              <a:ahLst/>
              <a:cxnLst/>
              <a:rect l="l" t="t" r="r" b="b"/>
              <a:pathLst>
                <a:path w="456" h="944" extrusionOk="0">
                  <a:moveTo>
                    <a:pt x="1" y="0"/>
                  </a:moveTo>
                  <a:cubicBezTo>
                    <a:pt x="117" y="321"/>
                    <a:pt x="261" y="639"/>
                    <a:pt x="435" y="930"/>
                  </a:cubicBezTo>
                  <a:cubicBezTo>
                    <a:pt x="291" y="612"/>
                    <a:pt x="145" y="321"/>
                    <a:pt x="29" y="0"/>
                  </a:cubicBezTo>
                  <a:close/>
                  <a:moveTo>
                    <a:pt x="435" y="930"/>
                  </a:moveTo>
                  <a:cubicBezTo>
                    <a:pt x="435" y="940"/>
                    <a:pt x="439" y="943"/>
                    <a:pt x="442" y="943"/>
                  </a:cubicBezTo>
                  <a:cubicBezTo>
                    <a:pt x="449" y="943"/>
                    <a:pt x="455" y="930"/>
                    <a:pt x="435" y="93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443978" y="4026324"/>
              <a:ext cx="15563" cy="41242"/>
            </a:xfrm>
            <a:custGeom>
              <a:avLst/>
              <a:gdLst/>
              <a:ahLst/>
              <a:cxnLst/>
              <a:rect l="l" t="t" r="r" b="b"/>
              <a:pathLst>
                <a:path w="320" h="848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59" y="312"/>
                    <a:pt x="145" y="575"/>
                    <a:pt x="292" y="835"/>
                  </a:cubicBezTo>
                  <a:cubicBezTo>
                    <a:pt x="292" y="844"/>
                    <a:pt x="294" y="848"/>
                    <a:pt x="297" y="848"/>
                  </a:cubicBezTo>
                  <a:cubicBezTo>
                    <a:pt x="306" y="848"/>
                    <a:pt x="319" y="827"/>
                    <a:pt x="319" y="808"/>
                  </a:cubicBezTo>
                  <a:cubicBezTo>
                    <a:pt x="203" y="575"/>
                    <a:pt x="87" y="285"/>
                    <a:pt x="29" y="22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449668" y="4013241"/>
              <a:ext cx="11332" cy="37887"/>
            </a:xfrm>
            <a:custGeom>
              <a:avLst/>
              <a:gdLst/>
              <a:ahLst/>
              <a:cxnLst/>
              <a:rect l="l" t="t" r="r" b="b"/>
              <a:pathLst>
                <a:path w="233" h="779" extrusionOk="0">
                  <a:moveTo>
                    <a:pt x="0" y="0"/>
                  </a:moveTo>
                  <a:cubicBezTo>
                    <a:pt x="58" y="263"/>
                    <a:pt x="116" y="523"/>
                    <a:pt x="202" y="756"/>
                  </a:cubicBezTo>
                  <a:cubicBezTo>
                    <a:pt x="202" y="771"/>
                    <a:pt x="210" y="778"/>
                    <a:pt x="218" y="778"/>
                  </a:cubicBezTo>
                  <a:cubicBezTo>
                    <a:pt x="225" y="778"/>
                    <a:pt x="233" y="771"/>
                    <a:pt x="233" y="756"/>
                  </a:cubicBezTo>
                  <a:cubicBezTo>
                    <a:pt x="144" y="495"/>
                    <a:pt x="86" y="263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459492" y="4000547"/>
              <a:ext cx="8511" cy="38178"/>
            </a:xfrm>
            <a:custGeom>
              <a:avLst/>
              <a:gdLst/>
              <a:ahLst/>
              <a:cxnLst/>
              <a:rect l="l" t="t" r="r" b="b"/>
              <a:pathLst>
                <a:path w="175" h="785" extrusionOk="0">
                  <a:moveTo>
                    <a:pt x="0" y="1"/>
                  </a:moveTo>
                  <a:cubicBezTo>
                    <a:pt x="31" y="261"/>
                    <a:pt x="59" y="524"/>
                    <a:pt x="147" y="784"/>
                  </a:cubicBezTo>
                  <a:cubicBezTo>
                    <a:pt x="147" y="784"/>
                    <a:pt x="175" y="784"/>
                    <a:pt x="175" y="756"/>
                  </a:cubicBezTo>
                  <a:cubicBezTo>
                    <a:pt x="117" y="524"/>
                    <a:pt x="59" y="261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465864" y="3990966"/>
              <a:ext cx="10651" cy="38908"/>
            </a:xfrm>
            <a:custGeom>
              <a:avLst/>
              <a:gdLst/>
              <a:ahLst/>
              <a:cxnLst/>
              <a:rect l="l" t="t" r="r" b="b"/>
              <a:pathLst>
                <a:path w="219" h="800" extrusionOk="0">
                  <a:moveTo>
                    <a:pt x="18" y="1"/>
                  </a:moveTo>
                  <a:cubicBezTo>
                    <a:pt x="8" y="1"/>
                    <a:pt x="1" y="9"/>
                    <a:pt x="16" y="24"/>
                  </a:cubicBezTo>
                  <a:cubicBezTo>
                    <a:pt x="16" y="284"/>
                    <a:pt x="74" y="547"/>
                    <a:pt x="190" y="779"/>
                  </a:cubicBezTo>
                  <a:cubicBezTo>
                    <a:pt x="190" y="793"/>
                    <a:pt x="197" y="800"/>
                    <a:pt x="204" y="800"/>
                  </a:cubicBezTo>
                  <a:cubicBezTo>
                    <a:pt x="211" y="800"/>
                    <a:pt x="218" y="793"/>
                    <a:pt x="218" y="779"/>
                  </a:cubicBezTo>
                  <a:cubicBezTo>
                    <a:pt x="132" y="516"/>
                    <a:pt x="74" y="284"/>
                    <a:pt x="44" y="24"/>
                  </a:cubicBezTo>
                  <a:cubicBezTo>
                    <a:pt x="44" y="9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475104" y="3986783"/>
              <a:ext cx="8073" cy="34190"/>
            </a:xfrm>
            <a:custGeom>
              <a:avLst/>
              <a:gdLst/>
              <a:ahLst/>
              <a:cxnLst/>
              <a:rect l="l" t="t" r="r" b="b"/>
              <a:pathLst>
                <a:path w="166" h="703" extrusionOk="0">
                  <a:moveTo>
                    <a:pt x="14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0" y="254"/>
                    <a:pt x="58" y="486"/>
                    <a:pt x="116" y="691"/>
                  </a:cubicBezTo>
                  <a:cubicBezTo>
                    <a:pt x="116" y="699"/>
                    <a:pt x="121" y="702"/>
                    <a:pt x="128" y="702"/>
                  </a:cubicBezTo>
                  <a:cubicBezTo>
                    <a:pt x="143" y="702"/>
                    <a:pt x="166" y="682"/>
                    <a:pt x="144" y="661"/>
                  </a:cubicBezTo>
                  <a:cubicBezTo>
                    <a:pt x="86" y="458"/>
                    <a:pt x="58" y="254"/>
                    <a:pt x="28" y="21"/>
                  </a:cubicBez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483567" y="3976473"/>
              <a:ext cx="8511" cy="34579"/>
            </a:xfrm>
            <a:custGeom>
              <a:avLst/>
              <a:gdLst/>
              <a:ahLst/>
              <a:cxnLst/>
              <a:rect l="l" t="t" r="r" b="b"/>
              <a:pathLst>
                <a:path w="175" h="711" extrusionOk="0">
                  <a:moveTo>
                    <a:pt x="59" y="1"/>
                  </a:moveTo>
                  <a:lnTo>
                    <a:pt x="59" y="1"/>
                  </a:lnTo>
                  <a:cubicBezTo>
                    <a:pt x="1" y="205"/>
                    <a:pt x="59" y="496"/>
                    <a:pt x="145" y="698"/>
                  </a:cubicBezTo>
                  <a:cubicBezTo>
                    <a:pt x="145" y="707"/>
                    <a:pt x="147" y="711"/>
                    <a:pt x="151" y="711"/>
                  </a:cubicBezTo>
                  <a:cubicBezTo>
                    <a:pt x="160" y="711"/>
                    <a:pt x="175" y="690"/>
                    <a:pt x="175" y="670"/>
                  </a:cubicBezTo>
                  <a:lnTo>
                    <a:pt x="87" y="322"/>
                  </a:lnTo>
                  <a:cubicBezTo>
                    <a:pt x="87" y="205"/>
                    <a:pt x="87" y="117"/>
                    <a:pt x="5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492029" y="3970831"/>
              <a:ext cx="8560" cy="36476"/>
            </a:xfrm>
            <a:custGeom>
              <a:avLst/>
              <a:gdLst/>
              <a:ahLst/>
              <a:cxnLst/>
              <a:rect l="l" t="t" r="r" b="b"/>
              <a:pathLst>
                <a:path w="176" h="750" extrusionOk="0">
                  <a:moveTo>
                    <a:pt x="59" y="1"/>
                  </a:moveTo>
                  <a:lnTo>
                    <a:pt x="59" y="1"/>
                  </a:lnTo>
                  <a:cubicBezTo>
                    <a:pt x="1" y="263"/>
                    <a:pt x="29" y="524"/>
                    <a:pt x="145" y="728"/>
                  </a:cubicBezTo>
                  <a:cubicBezTo>
                    <a:pt x="145" y="742"/>
                    <a:pt x="153" y="749"/>
                    <a:pt x="160" y="749"/>
                  </a:cubicBezTo>
                  <a:cubicBezTo>
                    <a:pt x="168" y="749"/>
                    <a:pt x="175" y="742"/>
                    <a:pt x="175" y="728"/>
                  </a:cubicBezTo>
                  <a:cubicBezTo>
                    <a:pt x="87" y="496"/>
                    <a:pt x="59" y="263"/>
                    <a:pt x="87" y="31"/>
                  </a:cubicBezTo>
                  <a:cubicBezTo>
                    <a:pt x="87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503361" y="3968010"/>
              <a:ext cx="5690" cy="36039"/>
            </a:xfrm>
            <a:custGeom>
              <a:avLst/>
              <a:gdLst/>
              <a:ahLst/>
              <a:cxnLst/>
              <a:rect l="l" t="t" r="r" b="b"/>
              <a:pathLst>
                <a:path w="117" h="741" extrusionOk="0">
                  <a:moveTo>
                    <a:pt x="28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45"/>
                    <a:pt x="7" y="52"/>
                    <a:pt x="14" y="52"/>
                  </a:cubicBezTo>
                  <a:cubicBezTo>
                    <a:pt x="20" y="52"/>
                    <a:pt x="25" y="47"/>
                    <a:pt x="27" y="39"/>
                  </a:cubicBezTo>
                  <a:lnTo>
                    <a:pt x="27" y="39"/>
                  </a:lnTo>
                  <a:cubicBezTo>
                    <a:pt x="1" y="269"/>
                    <a:pt x="29" y="498"/>
                    <a:pt x="58" y="728"/>
                  </a:cubicBezTo>
                  <a:cubicBezTo>
                    <a:pt x="68" y="737"/>
                    <a:pt x="77" y="740"/>
                    <a:pt x="86" y="740"/>
                  </a:cubicBezTo>
                  <a:cubicBezTo>
                    <a:pt x="103" y="740"/>
                    <a:pt x="117" y="728"/>
                    <a:pt x="117" y="728"/>
                  </a:cubicBezTo>
                  <a:cubicBezTo>
                    <a:pt x="58" y="465"/>
                    <a:pt x="58" y="233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516007" y="3962369"/>
              <a:ext cx="2869" cy="37887"/>
            </a:xfrm>
            <a:custGeom>
              <a:avLst/>
              <a:gdLst/>
              <a:ahLst/>
              <a:cxnLst/>
              <a:rect l="l" t="t" r="r" b="b"/>
              <a:pathLst>
                <a:path w="59" h="779" extrusionOk="0">
                  <a:moveTo>
                    <a:pt x="31" y="0"/>
                  </a:moveTo>
                  <a:cubicBezTo>
                    <a:pt x="1" y="263"/>
                    <a:pt x="31" y="523"/>
                    <a:pt x="31" y="756"/>
                  </a:cubicBezTo>
                  <a:cubicBezTo>
                    <a:pt x="31" y="771"/>
                    <a:pt x="38" y="778"/>
                    <a:pt x="45" y="778"/>
                  </a:cubicBezTo>
                  <a:cubicBezTo>
                    <a:pt x="52" y="778"/>
                    <a:pt x="59" y="771"/>
                    <a:pt x="59" y="756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5524469" y="3961347"/>
              <a:ext cx="2918" cy="37449"/>
            </a:xfrm>
            <a:custGeom>
              <a:avLst/>
              <a:gdLst/>
              <a:ahLst/>
              <a:cxnLst/>
              <a:rect l="l" t="t" r="r" b="b"/>
              <a:pathLst>
                <a:path w="60" h="770" extrusionOk="0">
                  <a:moveTo>
                    <a:pt x="45" y="0"/>
                  </a:moveTo>
                  <a:cubicBezTo>
                    <a:pt x="38" y="0"/>
                    <a:pt x="31" y="7"/>
                    <a:pt x="31" y="21"/>
                  </a:cubicBezTo>
                  <a:cubicBezTo>
                    <a:pt x="31" y="254"/>
                    <a:pt x="1" y="516"/>
                    <a:pt x="31" y="749"/>
                  </a:cubicBezTo>
                  <a:cubicBezTo>
                    <a:pt x="31" y="763"/>
                    <a:pt x="38" y="770"/>
                    <a:pt x="45" y="770"/>
                  </a:cubicBezTo>
                  <a:cubicBezTo>
                    <a:pt x="52" y="770"/>
                    <a:pt x="59" y="763"/>
                    <a:pt x="59" y="749"/>
                  </a:cubicBezTo>
                  <a:lnTo>
                    <a:pt x="59" y="21"/>
                  </a:lnTo>
                  <a:cubicBezTo>
                    <a:pt x="59" y="7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534439" y="3968010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5532980" y="3966648"/>
              <a:ext cx="4329" cy="37789"/>
            </a:xfrm>
            <a:custGeom>
              <a:avLst/>
              <a:gdLst/>
              <a:ahLst/>
              <a:cxnLst/>
              <a:rect l="l" t="t" r="r" b="b"/>
              <a:pathLst>
                <a:path w="89" h="777" extrusionOk="0">
                  <a:moveTo>
                    <a:pt x="58" y="1"/>
                  </a:moveTo>
                  <a:cubicBezTo>
                    <a:pt x="31" y="233"/>
                    <a:pt x="0" y="493"/>
                    <a:pt x="58" y="756"/>
                  </a:cubicBezTo>
                  <a:cubicBezTo>
                    <a:pt x="58" y="770"/>
                    <a:pt x="66" y="777"/>
                    <a:pt x="74" y="777"/>
                  </a:cubicBezTo>
                  <a:cubicBezTo>
                    <a:pt x="81" y="777"/>
                    <a:pt x="89" y="770"/>
                    <a:pt x="89" y="756"/>
                  </a:cubicBezTo>
                  <a:cubicBezTo>
                    <a:pt x="58" y="493"/>
                    <a:pt x="58" y="261"/>
                    <a:pt x="8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5540081" y="3980801"/>
              <a:ext cx="2869" cy="26506"/>
            </a:xfrm>
            <a:custGeom>
              <a:avLst/>
              <a:gdLst/>
              <a:ahLst/>
              <a:cxnLst/>
              <a:rect l="l" t="t" r="r" b="b"/>
              <a:pathLst>
                <a:path w="59" h="545" extrusionOk="0">
                  <a:moveTo>
                    <a:pt x="1" y="0"/>
                  </a:moveTo>
                  <a:lnTo>
                    <a:pt x="1" y="523"/>
                  </a:lnTo>
                  <a:cubicBezTo>
                    <a:pt x="1" y="537"/>
                    <a:pt x="15" y="544"/>
                    <a:pt x="30" y="544"/>
                  </a:cubicBezTo>
                  <a:cubicBezTo>
                    <a:pt x="44" y="544"/>
                    <a:pt x="59" y="537"/>
                    <a:pt x="59" y="523"/>
                  </a:cubicBezTo>
                  <a:cubicBezTo>
                    <a:pt x="29" y="349"/>
                    <a:pt x="29" y="17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5545723" y="3993835"/>
              <a:ext cx="4231" cy="26555"/>
            </a:xfrm>
            <a:custGeom>
              <a:avLst/>
              <a:gdLst/>
              <a:ahLst/>
              <a:cxnLst/>
              <a:rect l="l" t="t" r="r" b="b"/>
              <a:pathLst>
                <a:path w="87" h="546" extrusionOk="0">
                  <a:moveTo>
                    <a:pt x="41" y="0"/>
                  </a:moveTo>
                  <a:cubicBezTo>
                    <a:pt x="29" y="0"/>
                    <a:pt x="15" y="8"/>
                    <a:pt x="1" y="23"/>
                  </a:cubicBezTo>
                  <a:cubicBezTo>
                    <a:pt x="1" y="197"/>
                    <a:pt x="29" y="371"/>
                    <a:pt x="59" y="546"/>
                  </a:cubicBezTo>
                  <a:cubicBezTo>
                    <a:pt x="59" y="546"/>
                    <a:pt x="87" y="546"/>
                    <a:pt x="87" y="516"/>
                  </a:cubicBezTo>
                  <a:cubicBezTo>
                    <a:pt x="87" y="371"/>
                    <a:pt x="59" y="197"/>
                    <a:pt x="59" y="23"/>
                  </a:cubicBezTo>
                  <a:cubicBezTo>
                    <a:pt x="59" y="8"/>
                    <a:pt x="52" y="0"/>
                    <a:pt x="4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5552775" y="3999088"/>
              <a:ext cx="4329" cy="33169"/>
            </a:xfrm>
            <a:custGeom>
              <a:avLst/>
              <a:gdLst/>
              <a:ahLst/>
              <a:cxnLst/>
              <a:rect l="l" t="t" r="r" b="b"/>
              <a:pathLst>
                <a:path w="89" h="682" extrusionOk="0">
                  <a:moveTo>
                    <a:pt x="0" y="1"/>
                  </a:moveTo>
                  <a:cubicBezTo>
                    <a:pt x="0" y="233"/>
                    <a:pt x="0" y="438"/>
                    <a:pt x="30" y="670"/>
                  </a:cubicBezTo>
                  <a:cubicBezTo>
                    <a:pt x="30" y="678"/>
                    <a:pt x="35" y="682"/>
                    <a:pt x="42" y="682"/>
                  </a:cubicBezTo>
                  <a:cubicBezTo>
                    <a:pt x="59" y="682"/>
                    <a:pt x="88" y="661"/>
                    <a:pt x="88" y="640"/>
                  </a:cubicBezTo>
                  <a:cubicBezTo>
                    <a:pt x="58" y="438"/>
                    <a:pt x="30" y="233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5558416" y="4013581"/>
              <a:ext cx="4329" cy="30786"/>
            </a:xfrm>
            <a:custGeom>
              <a:avLst/>
              <a:gdLst/>
              <a:ahLst/>
              <a:cxnLst/>
              <a:rect l="l" t="t" r="r" b="b"/>
              <a:pathLst>
                <a:path w="89" h="633" extrusionOk="0">
                  <a:moveTo>
                    <a:pt x="15" y="1"/>
                  </a:moveTo>
                  <a:cubicBezTo>
                    <a:pt x="8" y="1"/>
                    <a:pt x="0" y="8"/>
                    <a:pt x="0" y="24"/>
                  </a:cubicBezTo>
                  <a:cubicBezTo>
                    <a:pt x="0" y="226"/>
                    <a:pt x="0" y="430"/>
                    <a:pt x="31" y="633"/>
                  </a:cubicBezTo>
                  <a:cubicBezTo>
                    <a:pt x="31" y="633"/>
                    <a:pt x="89" y="633"/>
                    <a:pt x="89" y="605"/>
                  </a:cubicBezTo>
                  <a:cubicBezTo>
                    <a:pt x="58" y="400"/>
                    <a:pt x="31" y="226"/>
                    <a:pt x="31" y="24"/>
                  </a:cubicBezTo>
                  <a:cubicBezTo>
                    <a:pt x="31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5564058" y="4030166"/>
              <a:ext cx="2869" cy="23783"/>
            </a:xfrm>
            <a:custGeom>
              <a:avLst/>
              <a:gdLst/>
              <a:ahLst/>
              <a:cxnLst/>
              <a:rect l="l" t="t" r="r" b="b"/>
              <a:pathLst>
                <a:path w="59" h="489" extrusionOk="0">
                  <a:moveTo>
                    <a:pt x="1" y="1"/>
                  </a:moveTo>
                  <a:cubicBezTo>
                    <a:pt x="1" y="175"/>
                    <a:pt x="31" y="322"/>
                    <a:pt x="31" y="466"/>
                  </a:cubicBezTo>
                  <a:cubicBezTo>
                    <a:pt x="31" y="481"/>
                    <a:pt x="38" y="489"/>
                    <a:pt x="45" y="489"/>
                  </a:cubicBezTo>
                  <a:cubicBezTo>
                    <a:pt x="52" y="489"/>
                    <a:pt x="59" y="481"/>
                    <a:pt x="59" y="466"/>
                  </a:cubicBezTo>
                  <a:cubicBezTo>
                    <a:pt x="59" y="322"/>
                    <a:pt x="31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5571208" y="4036197"/>
              <a:ext cx="4183" cy="24366"/>
            </a:xfrm>
            <a:custGeom>
              <a:avLst/>
              <a:gdLst/>
              <a:ahLst/>
              <a:cxnLst/>
              <a:rect l="l" t="t" r="r" b="b"/>
              <a:pathLst>
                <a:path w="86" h="501" extrusionOk="0">
                  <a:moveTo>
                    <a:pt x="14" y="1"/>
                  </a:moveTo>
                  <a:cubicBezTo>
                    <a:pt x="7" y="1"/>
                    <a:pt x="0" y="8"/>
                    <a:pt x="0" y="23"/>
                  </a:cubicBezTo>
                  <a:cubicBezTo>
                    <a:pt x="0" y="168"/>
                    <a:pt x="0" y="342"/>
                    <a:pt x="58" y="488"/>
                  </a:cubicBezTo>
                  <a:cubicBezTo>
                    <a:pt x="58" y="498"/>
                    <a:pt x="61" y="501"/>
                    <a:pt x="65" y="501"/>
                  </a:cubicBezTo>
                  <a:cubicBezTo>
                    <a:pt x="74" y="501"/>
                    <a:pt x="86" y="488"/>
                    <a:pt x="86" y="488"/>
                  </a:cubicBezTo>
                  <a:cubicBezTo>
                    <a:pt x="28" y="342"/>
                    <a:pt x="28" y="168"/>
                    <a:pt x="28" y="23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5576849" y="4047528"/>
              <a:ext cx="6371" cy="27576"/>
            </a:xfrm>
            <a:custGeom>
              <a:avLst/>
              <a:gdLst/>
              <a:ahLst/>
              <a:cxnLst/>
              <a:rect l="l" t="t" r="r" b="b"/>
              <a:pathLst>
                <a:path w="131" h="567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cubicBezTo>
                    <a:pt x="0" y="197"/>
                    <a:pt x="28" y="372"/>
                    <a:pt x="86" y="546"/>
                  </a:cubicBezTo>
                  <a:cubicBezTo>
                    <a:pt x="101" y="560"/>
                    <a:pt x="116" y="567"/>
                    <a:pt x="123" y="567"/>
                  </a:cubicBezTo>
                  <a:cubicBezTo>
                    <a:pt x="130" y="567"/>
                    <a:pt x="130" y="560"/>
                    <a:pt x="116" y="546"/>
                  </a:cubicBezTo>
                  <a:cubicBezTo>
                    <a:pt x="86" y="372"/>
                    <a:pt x="28" y="197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5583853" y="4048939"/>
              <a:ext cx="8511" cy="33655"/>
            </a:xfrm>
            <a:custGeom>
              <a:avLst/>
              <a:gdLst/>
              <a:ahLst/>
              <a:cxnLst/>
              <a:rect l="l" t="t" r="r" b="b"/>
              <a:pathLst>
                <a:path w="175" h="692" extrusionOk="0">
                  <a:moveTo>
                    <a:pt x="15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31" y="226"/>
                    <a:pt x="58" y="459"/>
                    <a:pt x="117" y="691"/>
                  </a:cubicBezTo>
                  <a:cubicBezTo>
                    <a:pt x="117" y="691"/>
                    <a:pt x="175" y="691"/>
                    <a:pt x="147" y="661"/>
                  </a:cubicBezTo>
                  <a:cubicBezTo>
                    <a:pt x="117" y="459"/>
                    <a:pt x="58" y="226"/>
                    <a:pt x="31" y="22"/>
                  </a:cubicBezTo>
                  <a:cubicBezTo>
                    <a:pt x="31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5590953" y="4059930"/>
              <a:ext cx="7052" cy="26847"/>
            </a:xfrm>
            <a:custGeom>
              <a:avLst/>
              <a:gdLst/>
              <a:ahLst/>
              <a:cxnLst/>
              <a:rect l="l" t="t" r="r" b="b"/>
              <a:pathLst>
                <a:path w="145" h="552" extrusionOk="0">
                  <a:moveTo>
                    <a:pt x="1" y="0"/>
                  </a:moveTo>
                  <a:cubicBezTo>
                    <a:pt x="1" y="203"/>
                    <a:pt x="29" y="377"/>
                    <a:pt x="117" y="551"/>
                  </a:cubicBezTo>
                  <a:cubicBezTo>
                    <a:pt x="117" y="551"/>
                    <a:pt x="145" y="551"/>
                    <a:pt x="145" y="523"/>
                  </a:cubicBezTo>
                  <a:cubicBezTo>
                    <a:pt x="59" y="349"/>
                    <a:pt x="29" y="17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5596644" y="4066934"/>
              <a:ext cx="10602" cy="33607"/>
            </a:xfrm>
            <a:custGeom>
              <a:avLst/>
              <a:gdLst/>
              <a:ahLst/>
              <a:cxnLst/>
              <a:rect l="l" t="t" r="r" b="b"/>
              <a:pathLst>
                <a:path w="218" h="691" extrusionOk="0">
                  <a:moveTo>
                    <a:pt x="0" y="0"/>
                  </a:moveTo>
                  <a:cubicBezTo>
                    <a:pt x="28" y="233"/>
                    <a:pt x="86" y="465"/>
                    <a:pt x="174" y="670"/>
                  </a:cubicBezTo>
                  <a:cubicBezTo>
                    <a:pt x="188" y="684"/>
                    <a:pt x="203" y="691"/>
                    <a:pt x="210" y="691"/>
                  </a:cubicBezTo>
                  <a:cubicBezTo>
                    <a:pt x="217" y="691"/>
                    <a:pt x="217" y="684"/>
                    <a:pt x="202" y="670"/>
                  </a:cubicBezTo>
                  <a:cubicBezTo>
                    <a:pt x="144" y="437"/>
                    <a:pt x="58" y="233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5607927" y="4077196"/>
              <a:ext cx="8511" cy="28986"/>
            </a:xfrm>
            <a:custGeom>
              <a:avLst/>
              <a:gdLst/>
              <a:ahLst/>
              <a:cxnLst/>
              <a:rect l="l" t="t" r="r" b="b"/>
              <a:pathLst>
                <a:path w="175" h="596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0" y="196"/>
                    <a:pt x="59" y="401"/>
                    <a:pt x="117" y="575"/>
                  </a:cubicBezTo>
                  <a:cubicBezTo>
                    <a:pt x="131" y="589"/>
                    <a:pt x="145" y="596"/>
                    <a:pt x="156" y="596"/>
                  </a:cubicBezTo>
                  <a:cubicBezTo>
                    <a:pt x="167" y="596"/>
                    <a:pt x="175" y="589"/>
                    <a:pt x="175" y="575"/>
                  </a:cubicBezTo>
                  <a:cubicBezTo>
                    <a:pt x="86" y="401"/>
                    <a:pt x="59" y="196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5614931" y="4082886"/>
              <a:ext cx="8122" cy="32731"/>
            </a:xfrm>
            <a:custGeom>
              <a:avLst/>
              <a:gdLst/>
              <a:ahLst/>
              <a:cxnLst/>
              <a:rect l="l" t="t" r="r" b="b"/>
              <a:pathLst>
                <a:path w="167" h="673" extrusionOk="0">
                  <a:moveTo>
                    <a:pt x="16" y="0"/>
                  </a:moveTo>
                  <a:cubicBezTo>
                    <a:pt x="8" y="0"/>
                    <a:pt x="1" y="7"/>
                    <a:pt x="1" y="21"/>
                  </a:cubicBezTo>
                  <a:cubicBezTo>
                    <a:pt x="1" y="226"/>
                    <a:pt x="31" y="458"/>
                    <a:pt x="117" y="660"/>
                  </a:cubicBezTo>
                  <a:cubicBezTo>
                    <a:pt x="117" y="669"/>
                    <a:pt x="122" y="673"/>
                    <a:pt x="128" y="673"/>
                  </a:cubicBezTo>
                  <a:cubicBezTo>
                    <a:pt x="144" y="673"/>
                    <a:pt x="167" y="652"/>
                    <a:pt x="147" y="632"/>
                  </a:cubicBezTo>
                  <a:cubicBezTo>
                    <a:pt x="89" y="428"/>
                    <a:pt x="59" y="226"/>
                    <a:pt x="31" y="21"/>
                  </a:cubicBez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5623393" y="4095191"/>
              <a:ext cx="7198" cy="28306"/>
            </a:xfrm>
            <a:custGeom>
              <a:avLst/>
              <a:gdLst/>
              <a:ahLst/>
              <a:cxnLst/>
              <a:rect l="l" t="t" r="r" b="b"/>
              <a:pathLst>
                <a:path w="148" h="582" extrusionOk="0">
                  <a:moveTo>
                    <a:pt x="31" y="1"/>
                  </a:moveTo>
                  <a:cubicBezTo>
                    <a:pt x="31" y="1"/>
                    <a:pt x="1" y="1"/>
                    <a:pt x="1" y="31"/>
                  </a:cubicBezTo>
                  <a:cubicBezTo>
                    <a:pt x="1" y="205"/>
                    <a:pt x="31" y="379"/>
                    <a:pt x="89" y="582"/>
                  </a:cubicBezTo>
                  <a:cubicBezTo>
                    <a:pt x="89" y="582"/>
                    <a:pt x="147" y="582"/>
                    <a:pt x="117" y="554"/>
                  </a:cubicBezTo>
                  <a:cubicBezTo>
                    <a:pt x="89" y="379"/>
                    <a:pt x="59" y="20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5633363" y="4099471"/>
              <a:ext cx="6614" cy="31759"/>
            </a:xfrm>
            <a:custGeom>
              <a:avLst/>
              <a:gdLst/>
              <a:ahLst/>
              <a:cxnLst/>
              <a:rect l="l" t="t" r="r" b="b"/>
              <a:pathLst>
                <a:path w="136" h="653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233"/>
                    <a:pt x="59" y="436"/>
                    <a:pt x="117" y="640"/>
                  </a:cubicBezTo>
                  <a:cubicBezTo>
                    <a:pt x="86" y="436"/>
                    <a:pt x="59" y="203"/>
                    <a:pt x="0" y="1"/>
                  </a:cubicBezTo>
                  <a:close/>
                  <a:moveTo>
                    <a:pt x="117" y="640"/>
                  </a:moveTo>
                  <a:cubicBezTo>
                    <a:pt x="117" y="649"/>
                    <a:pt x="120" y="652"/>
                    <a:pt x="123" y="652"/>
                  </a:cubicBezTo>
                  <a:cubicBezTo>
                    <a:pt x="129" y="652"/>
                    <a:pt x="135" y="640"/>
                    <a:pt x="117" y="64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5640367" y="4100832"/>
              <a:ext cx="8511" cy="32634"/>
            </a:xfrm>
            <a:custGeom>
              <a:avLst/>
              <a:gdLst/>
              <a:ahLst/>
              <a:cxnLst/>
              <a:rect l="l" t="t" r="r" b="b"/>
              <a:pathLst>
                <a:path w="175" h="671" extrusionOk="0">
                  <a:moveTo>
                    <a:pt x="1" y="1"/>
                  </a:moveTo>
                  <a:cubicBezTo>
                    <a:pt x="31" y="233"/>
                    <a:pt x="89" y="466"/>
                    <a:pt x="147" y="670"/>
                  </a:cubicBezTo>
                  <a:cubicBezTo>
                    <a:pt x="147" y="670"/>
                    <a:pt x="175" y="670"/>
                    <a:pt x="175" y="640"/>
                  </a:cubicBezTo>
                  <a:cubicBezTo>
                    <a:pt x="117" y="438"/>
                    <a:pt x="59" y="233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5650337" y="4112164"/>
              <a:ext cx="7052" cy="26944"/>
            </a:xfrm>
            <a:custGeom>
              <a:avLst/>
              <a:gdLst/>
              <a:ahLst/>
              <a:cxnLst/>
              <a:rect l="l" t="t" r="r" b="b"/>
              <a:pathLst>
                <a:path w="145" h="554" extrusionOk="0">
                  <a:moveTo>
                    <a:pt x="28" y="0"/>
                  </a:moveTo>
                  <a:cubicBezTo>
                    <a:pt x="28" y="0"/>
                    <a:pt x="0" y="0"/>
                    <a:pt x="0" y="30"/>
                  </a:cubicBezTo>
                  <a:cubicBezTo>
                    <a:pt x="28" y="205"/>
                    <a:pt x="86" y="379"/>
                    <a:pt x="116" y="553"/>
                  </a:cubicBezTo>
                  <a:lnTo>
                    <a:pt x="144" y="553"/>
                  </a:lnTo>
                  <a:cubicBezTo>
                    <a:pt x="116" y="379"/>
                    <a:pt x="58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5657341" y="4124907"/>
              <a:ext cx="9970" cy="27527"/>
            </a:xfrm>
            <a:custGeom>
              <a:avLst/>
              <a:gdLst/>
              <a:ahLst/>
              <a:cxnLst/>
              <a:rect l="l" t="t" r="r" b="b"/>
              <a:pathLst>
                <a:path w="205" h="566" extrusionOk="0">
                  <a:moveTo>
                    <a:pt x="0" y="1"/>
                  </a:moveTo>
                  <a:cubicBezTo>
                    <a:pt x="30" y="203"/>
                    <a:pt x="89" y="377"/>
                    <a:pt x="175" y="552"/>
                  </a:cubicBezTo>
                  <a:cubicBezTo>
                    <a:pt x="175" y="562"/>
                    <a:pt x="178" y="565"/>
                    <a:pt x="182" y="565"/>
                  </a:cubicBezTo>
                  <a:cubicBezTo>
                    <a:pt x="191" y="565"/>
                    <a:pt x="205" y="552"/>
                    <a:pt x="205" y="552"/>
                  </a:cubicBezTo>
                  <a:cubicBezTo>
                    <a:pt x="116" y="377"/>
                    <a:pt x="58" y="203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5670083" y="4129089"/>
              <a:ext cx="8560" cy="30397"/>
            </a:xfrm>
            <a:custGeom>
              <a:avLst/>
              <a:gdLst/>
              <a:ahLst/>
              <a:cxnLst/>
              <a:rect l="l" t="t" r="r" b="b"/>
              <a:pathLst>
                <a:path w="176" h="625" extrusionOk="0">
                  <a:moveTo>
                    <a:pt x="1" y="1"/>
                  </a:moveTo>
                  <a:cubicBezTo>
                    <a:pt x="29" y="205"/>
                    <a:pt x="87" y="408"/>
                    <a:pt x="145" y="612"/>
                  </a:cubicBezTo>
                  <a:cubicBezTo>
                    <a:pt x="145" y="622"/>
                    <a:pt x="148" y="625"/>
                    <a:pt x="153" y="625"/>
                  </a:cubicBezTo>
                  <a:cubicBezTo>
                    <a:pt x="162" y="625"/>
                    <a:pt x="175" y="612"/>
                    <a:pt x="175" y="612"/>
                  </a:cubicBezTo>
                  <a:cubicBezTo>
                    <a:pt x="117" y="408"/>
                    <a:pt x="59" y="205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5681415" y="4133418"/>
              <a:ext cx="11332" cy="31126"/>
            </a:xfrm>
            <a:custGeom>
              <a:avLst/>
              <a:gdLst/>
              <a:ahLst/>
              <a:cxnLst/>
              <a:rect l="l" t="t" r="r" b="b"/>
              <a:pathLst>
                <a:path w="233" h="640" extrusionOk="0">
                  <a:moveTo>
                    <a:pt x="0" y="0"/>
                  </a:moveTo>
                  <a:cubicBezTo>
                    <a:pt x="58" y="202"/>
                    <a:pt x="117" y="435"/>
                    <a:pt x="203" y="639"/>
                  </a:cubicBezTo>
                  <a:cubicBezTo>
                    <a:pt x="203" y="639"/>
                    <a:pt x="233" y="639"/>
                    <a:pt x="233" y="609"/>
                  </a:cubicBezTo>
                  <a:cubicBezTo>
                    <a:pt x="175" y="407"/>
                    <a:pt x="86" y="202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5691969" y="4143583"/>
              <a:ext cx="13472" cy="33607"/>
            </a:xfrm>
            <a:custGeom>
              <a:avLst/>
              <a:gdLst/>
              <a:ahLst/>
              <a:cxnLst/>
              <a:rect l="l" t="t" r="r" b="b"/>
              <a:pathLst>
                <a:path w="277" h="691" extrusionOk="0">
                  <a:moveTo>
                    <a:pt x="4" y="1"/>
                  </a:moveTo>
                  <a:cubicBezTo>
                    <a:pt x="1" y="1"/>
                    <a:pt x="1" y="9"/>
                    <a:pt x="16" y="24"/>
                  </a:cubicBezTo>
                  <a:cubicBezTo>
                    <a:pt x="16" y="9"/>
                    <a:pt x="8" y="1"/>
                    <a:pt x="4" y="1"/>
                  </a:cubicBezTo>
                  <a:close/>
                  <a:moveTo>
                    <a:pt x="16" y="24"/>
                  </a:moveTo>
                  <a:lnTo>
                    <a:pt x="16" y="24"/>
                  </a:lnTo>
                  <a:cubicBezTo>
                    <a:pt x="74" y="226"/>
                    <a:pt x="160" y="458"/>
                    <a:pt x="248" y="691"/>
                  </a:cubicBezTo>
                  <a:cubicBezTo>
                    <a:pt x="248" y="691"/>
                    <a:pt x="276" y="691"/>
                    <a:pt x="276" y="663"/>
                  </a:cubicBezTo>
                  <a:cubicBezTo>
                    <a:pt x="190" y="458"/>
                    <a:pt x="102" y="226"/>
                    <a:pt x="16" y="2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5704030" y="4156033"/>
              <a:ext cx="11332" cy="25485"/>
            </a:xfrm>
            <a:custGeom>
              <a:avLst/>
              <a:gdLst/>
              <a:ahLst/>
              <a:cxnLst/>
              <a:rect l="l" t="t" r="r" b="b"/>
              <a:pathLst>
                <a:path w="233" h="524" extrusionOk="0">
                  <a:moveTo>
                    <a:pt x="28" y="0"/>
                  </a:moveTo>
                  <a:cubicBezTo>
                    <a:pt x="0" y="0"/>
                    <a:pt x="0" y="0"/>
                    <a:pt x="0" y="28"/>
                  </a:cubicBezTo>
                  <a:cubicBezTo>
                    <a:pt x="86" y="174"/>
                    <a:pt x="144" y="349"/>
                    <a:pt x="202" y="523"/>
                  </a:cubicBezTo>
                  <a:cubicBezTo>
                    <a:pt x="202" y="523"/>
                    <a:pt x="233" y="523"/>
                    <a:pt x="233" y="493"/>
                  </a:cubicBezTo>
                  <a:cubicBezTo>
                    <a:pt x="202" y="319"/>
                    <a:pt x="116" y="144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5715314" y="4164496"/>
              <a:ext cx="11381" cy="29667"/>
            </a:xfrm>
            <a:custGeom>
              <a:avLst/>
              <a:gdLst/>
              <a:ahLst/>
              <a:cxnLst/>
              <a:rect l="l" t="t" r="r" b="b"/>
              <a:pathLst>
                <a:path w="234" h="610" extrusionOk="0">
                  <a:moveTo>
                    <a:pt x="1" y="0"/>
                  </a:moveTo>
                  <a:lnTo>
                    <a:pt x="1" y="0"/>
                  </a:lnTo>
                  <a:cubicBezTo>
                    <a:pt x="59" y="203"/>
                    <a:pt x="117" y="407"/>
                    <a:pt x="203" y="609"/>
                  </a:cubicBezTo>
                  <a:lnTo>
                    <a:pt x="233" y="609"/>
                  </a:lnTo>
                  <a:cubicBezTo>
                    <a:pt x="175" y="407"/>
                    <a:pt x="87" y="203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5726646" y="4175779"/>
              <a:ext cx="12694" cy="27527"/>
            </a:xfrm>
            <a:custGeom>
              <a:avLst/>
              <a:gdLst/>
              <a:ahLst/>
              <a:cxnLst/>
              <a:rect l="l" t="t" r="r" b="b"/>
              <a:pathLst>
                <a:path w="261" h="566" extrusionOk="0">
                  <a:moveTo>
                    <a:pt x="0" y="1"/>
                  </a:moveTo>
                  <a:cubicBezTo>
                    <a:pt x="58" y="203"/>
                    <a:pt x="144" y="377"/>
                    <a:pt x="233" y="552"/>
                  </a:cubicBezTo>
                  <a:cubicBezTo>
                    <a:pt x="233" y="562"/>
                    <a:pt x="236" y="565"/>
                    <a:pt x="240" y="565"/>
                  </a:cubicBezTo>
                  <a:cubicBezTo>
                    <a:pt x="248" y="565"/>
                    <a:pt x="260" y="552"/>
                    <a:pt x="260" y="552"/>
                  </a:cubicBezTo>
                  <a:cubicBezTo>
                    <a:pt x="174" y="350"/>
                    <a:pt x="86" y="17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737929" y="4182248"/>
              <a:ext cx="11381" cy="28111"/>
            </a:xfrm>
            <a:custGeom>
              <a:avLst/>
              <a:gdLst/>
              <a:ahLst/>
              <a:cxnLst/>
              <a:rect l="l" t="t" r="r" b="b"/>
              <a:pathLst>
                <a:path w="234" h="578" extrusionOk="0">
                  <a:moveTo>
                    <a:pt x="23" y="0"/>
                  </a:moveTo>
                  <a:cubicBezTo>
                    <a:pt x="15" y="0"/>
                    <a:pt x="1" y="21"/>
                    <a:pt x="1" y="42"/>
                  </a:cubicBezTo>
                  <a:cubicBezTo>
                    <a:pt x="59" y="217"/>
                    <a:pt x="117" y="391"/>
                    <a:pt x="203" y="565"/>
                  </a:cubicBezTo>
                  <a:cubicBezTo>
                    <a:pt x="203" y="575"/>
                    <a:pt x="206" y="578"/>
                    <a:pt x="211" y="578"/>
                  </a:cubicBezTo>
                  <a:cubicBezTo>
                    <a:pt x="220" y="578"/>
                    <a:pt x="233" y="565"/>
                    <a:pt x="233" y="565"/>
                  </a:cubicBezTo>
                  <a:cubicBezTo>
                    <a:pt x="175" y="391"/>
                    <a:pt x="87" y="217"/>
                    <a:pt x="28" y="12"/>
                  </a:cubicBezTo>
                  <a:cubicBezTo>
                    <a:pt x="28" y="4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5749261" y="4193531"/>
              <a:ext cx="14153" cy="26068"/>
            </a:xfrm>
            <a:custGeom>
              <a:avLst/>
              <a:gdLst/>
              <a:ahLst/>
              <a:cxnLst/>
              <a:rect l="l" t="t" r="r" b="b"/>
              <a:pathLst>
                <a:path w="291" h="536" extrusionOk="0">
                  <a:moveTo>
                    <a:pt x="21" y="0"/>
                  </a:moveTo>
                  <a:cubicBezTo>
                    <a:pt x="12" y="0"/>
                    <a:pt x="0" y="12"/>
                    <a:pt x="0" y="12"/>
                  </a:cubicBezTo>
                  <a:lnTo>
                    <a:pt x="260" y="535"/>
                  </a:lnTo>
                  <a:cubicBezTo>
                    <a:pt x="260" y="535"/>
                    <a:pt x="291" y="535"/>
                    <a:pt x="291" y="508"/>
                  </a:cubicBezTo>
                  <a:cubicBezTo>
                    <a:pt x="202" y="333"/>
                    <a:pt x="116" y="159"/>
                    <a:pt x="28" y="12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5761906" y="4201993"/>
              <a:ext cx="13715" cy="28160"/>
            </a:xfrm>
            <a:custGeom>
              <a:avLst/>
              <a:gdLst/>
              <a:ahLst/>
              <a:cxnLst/>
              <a:rect l="l" t="t" r="r" b="b"/>
              <a:pathLst>
                <a:path w="282" h="579" extrusionOk="0">
                  <a:moveTo>
                    <a:pt x="9" y="0"/>
                  </a:moveTo>
                  <a:cubicBezTo>
                    <a:pt x="0" y="0"/>
                    <a:pt x="0" y="13"/>
                    <a:pt x="0" y="13"/>
                  </a:cubicBezTo>
                  <a:cubicBezTo>
                    <a:pt x="59" y="217"/>
                    <a:pt x="147" y="392"/>
                    <a:pt x="233" y="566"/>
                  </a:cubicBezTo>
                  <a:cubicBezTo>
                    <a:pt x="243" y="575"/>
                    <a:pt x="253" y="578"/>
                    <a:pt x="260" y="578"/>
                  </a:cubicBezTo>
                  <a:cubicBezTo>
                    <a:pt x="275" y="578"/>
                    <a:pt x="282" y="566"/>
                    <a:pt x="263" y="566"/>
                  </a:cubicBezTo>
                  <a:cubicBezTo>
                    <a:pt x="175" y="392"/>
                    <a:pt x="89" y="187"/>
                    <a:pt x="31" y="13"/>
                  </a:cubicBezTo>
                  <a:cubicBezTo>
                    <a:pt x="21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5774697" y="4214249"/>
              <a:ext cx="14153" cy="29424"/>
            </a:xfrm>
            <a:custGeom>
              <a:avLst/>
              <a:gdLst/>
              <a:ahLst/>
              <a:cxnLst/>
              <a:rect l="l" t="t" r="r" b="b"/>
              <a:pathLst>
                <a:path w="291" h="605" extrusionOk="0">
                  <a:moveTo>
                    <a:pt x="14" y="1"/>
                  </a:moveTo>
                  <a:cubicBezTo>
                    <a:pt x="7" y="1"/>
                    <a:pt x="0" y="8"/>
                    <a:pt x="0" y="23"/>
                  </a:cubicBezTo>
                  <a:cubicBezTo>
                    <a:pt x="86" y="226"/>
                    <a:pt x="174" y="400"/>
                    <a:pt x="260" y="605"/>
                  </a:cubicBezTo>
                  <a:cubicBezTo>
                    <a:pt x="260" y="605"/>
                    <a:pt x="291" y="605"/>
                    <a:pt x="291" y="574"/>
                  </a:cubicBezTo>
                  <a:cubicBezTo>
                    <a:pt x="202" y="400"/>
                    <a:pt x="116" y="198"/>
                    <a:pt x="28" y="23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5788802" y="4226651"/>
              <a:ext cx="11381" cy="22664"/>
            </a:xfrm>
            <a:custGeom>
              <a:avLst/>
              <a:gdLst/>
              <a:ahLst/>
              <a:cxnLst/>
              <a:rect l="l" t="t" r="r" b="b"/>
              <a:pathLst>
                <a:path w="234" h="466" extrusionOk="0">
                  <a:moveTo>
                    <a:pt x="1" y="1"/>
                  </a:moveTo>
                  <a:cubicBezTo>
                    <a:pt x="59" y="175"/>
                    <a:pt x="117" y="319"/>
                    <a:pt x="203" y="466"/>
                  </a:cubicBezTo>
                  <a:cubicBezTo>
                    <a:pt x="203" y="466"/>
                    <a:pt x="233" y="466"/>
                    <a:pt x="233" y="436"/>
                  </a:cubicBezTo>
                  <a:cubicBezTo>
                    <a:pt x="175" y="291"/>
                    <a:pt x="87" y="145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5800134" y="4232342"/>
              <a:ext cx="12694" cy="26068"/>
            </a:xfrm>
            <a:custGeom>
              <a:avLst/>
              <a:gdLst/>
              <a:ahLst/>
              <a:cxnLst/>
              <a:rect l="l" t="t" r="r" b="b"/>
              <a:pathLst>
                <a:path w="261" h="536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58" y="174"/>
                    <a:pt x="144" y="349"/>
                    <a:pt x="233" y="523"/>
                  </a:cubicBezTo>
                  <a:cubicBezTo>
                    <a:pt x="233" y="532"/>
                    <a:pt x="236" y="535"/>
                    <a:pt x="240" y="535"/>
                  </a:cubicBezTo>
                  <a:cubicBezTo>
                    <a:pt x="248" y="535"/>
                    <a:pt x="260" y="523"/>
                    <a:pt x="260" y="523"/>
                  </a:cubicBezTo>
                  <a:cubicBezTo>
                    <a:pt x="174" y="349"/>
                    <a:pt x="86" y="174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5811417" y="4239345"/>
              <a:ext cx="15077" cy="27527"/>
            </a:xfrm>
            <a:custGeom>
              <a:avLst/>
              <a:gdLst/>
              <a:ahLst/>
              <a:cxnLst/>
              <a:rect l="l" t="t" r="r" b="b"/>
              <a:pathLst>
                <a:path w="310" h="566" extrusionOk="0">
                  <a:moveTo>
                    <a:pt x="28" y="0"/>
                  </a:moveTo>
                  <a:cubicBezTo>
                    <a:pt x="1" y="0"/>
                    <a:pt x="1" y="0"/>
                    <a:pt x="1" y="30"/>
                  </a:cubicBezTo>
                  <a:lnTo>
                    <a:pt x="261" y="553"/>
                  </a:lnTo>
                  <a:cubicBezTo>
                    <a:pt x="271" y="563"/>
                    <a:pt x="281" y="566"/>
                    <a:pt x="288" y="566"/>
                  </a:cubicBezTo>
                  <a:cubicBezTo>
                    <a:pt x="303" y="566"/>
                    <a:pt x="310" y="553"/>
                    <a:pt x="291" y="553"/>
                  </a:cubicBezTo>
                  <a:cubicBezTo>
                    <a:pt x="233" y="349"/>
                    <a:pt x="117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5825570" y="4250045"/>
              <a:ext cx="10894" cy="29521"/>
            </a:xfrm>
            <a:custGeom>
              <a:avLst/>
              <a:gdLst/>
              <a:ahLst/>
              <a:cxnLst/>
              <a:rect l="l" t="t" r="r" b="b"/>
              <a:pathLst>
                <a:path w="224" h="607" extrusionOk="0">
                  <a:moveTo>
                    <a:pt x="21" y="0"/>
                  </a:moveTo>
                  <a:cubicBezTo>
                    <a:pt x="12" y="0"/>
                    <a:pt x="0" y="13"/>
                    <a:pt x="0" y="13"/>
                  </a:cubicBezTo>
                  <a:cubicBezTo>
                    <a:pt x="58" y="217"/>
                    <a:pt x="116" y="392"/>
                    <a:pt x="174" y="594"/>
                  </a:cubicBezTo>
                  <a:cubicBezTo>
                    <a:pt x="174" y="603"/>
                    <a:pt x="179" y="606"/>
                    <a:pt x="186" y="606"/>
                  </a:cubicBezTo>
                  <a:cubicBezTo>
                    <a:pt x="201" y="606"/>
                    <a:pt x="224" y="586"/>
                    <a:pt x="202" y="566"/>
                  </a:cubicBezTo>
                  <a:cubicBezTo>
                    <a:pt x="144" y="392"/>
                    <a:pt x="86" y="187"/>
                    <a:pt x="28" y="13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5838215" y="4265608"/>
              <a:ext cx="13521" cy="24318"/>
            </a:xfrm>
            <a:custGeom>
              <a:avLst/>
              <a:gdLst/>
              <a:ahLst/>
              <a:cxnLst/>
              <a:rect l="l" t="t" r="r" b="b"/>
              <a:pathLst>
                <a:path w="278" h="500" extrusionOk="0">
                  <a:moveTo>
                    <a:pt x="23" y="0"/>
                  </a:moveTo>
                  <a:cubicBezTo>
                    <a:pt x="14" y="0"/>
                    <a:pt x="0" y="13"/>
                    <a:pt x="0" y="13"/>
                  </a:cubicBezTo>
                  <a:cubicBezTo>
                    <a:pt x="89" y="188"/>
                    <a:pt x="147" y="332"/>
                    <a:pt x="233" y="478"/>
                  </a:cubicBezTo>
                  <a:cubicBezTo>
                    <a:pt x="248" y="492"/>
                    <a:pt x="262" y="499"/>
                    <a:pt x="270" y="499"/>
                  </a:cubicBezTo>
                  <a:cubicBezTo>
                    <a:pt x="277" y="499"/>
                    <a:pt x="277" y="492"/>
                    <a:pt x="263" y="478"/>
                  </a:cubicBezTo>
                  <a:cubicBezTo>
                    <a:pt x="205" y="304"/>
                    <a:pt x="117" y="158"/>
                    <a:pt x="31" y="13"/>
                  </a:cubicBezTo>
                  <a:cubicBezTo>
                    <a:pt x="31" y="3"/>
                    <a:pt x="27" y="0"/>
                    <a:pt x="2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5851006" y="4274703"/>
              <a:ext cx="11332" cy="24026"/>
            </a:xfrm>
            <a:custGeom>
              <a:avLst/>
              <a:gdLst/>
              <a:ahLst/>
              <a:cxnLst/>
              <a:rect l="l" t="t" r="r" b="b"/>
              <a:pathLst>
                <a:path w="233" h="494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175"/>
                    <a:pt x="116" y="319"/>
                    <a:pt x="202" y="494"/>
                  </a:cubicBezTo>
                  <a:lnTo>
                    <a:pt x="233" y="494"/>
                  </a:lnTo>
                  <a:cubicBezTo>
                    <a:pt x="174" y="319"/>
                    <a:pt x="86" y="14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1"/>
            <p:cNvSpPr/>
            <p:nvPr/>
          </p:nvSpPr>
          <p:spPr>
            <a:xfrm>
              <a:off x="5862289" y="4284527"/>
              <a:ext cx="12694" cy="24755"/>
            </a:xfrm>
            <a:custGeom>
              <a:avLst/>
              <a:gdLst/>
              <a:ahLst/>
              <a:cxnLst/>
              <a:rect l="l" t="t" r="r" b="b"/>
              <a:pathLst>
                <a:path w="261" h="509" extrusionOk="0">
                  <a:moveTo>
                    <a:pt x="1" y="1"/>
                  </a:moveTo>
                  <a:cubicBezTo>
                    <a:pt x="87" y="175"/>
                    <a:pt x="145" y="350"/>
                    <a:pt x="233" y="496"/>
                  </a:cubicBezTo>
                  <a:cubicBezTo>
                    <a:pt x="233" y="505"/>
                    <a:pt x="236" y="508"/>
                    <a:pt x="240" y="508"/>
                  </a:cubicBezTo>
                  <a:cubicBezTo>
                    <a:pt x="248" y="508"/>
                    <a:pt x="261" y="496"/>
                    <a:pt x="261" y="496"/>
                  </a:cubicBezTo>
                  <a:cubicBezTo>
                    <a:pt x="175" y="322"/>
                    <a:pt x="117" y="147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5876442" y="4296199"/>
              <a:ext cx="11332" cy="22323"/>
            </a:xfrm>
            <a:custGeom>
              <a:avLst/>
              <a:gdLst/>
              <a:ahLst/>
              <a:cxnLst/>
              <a:rect l="l" t="t" r="r" b="b"/>
              <a:pathLst>
                <a:path w="233" h="459" extrusionOk="0">
                  <a:moveTo>
                    <a:pt x="14" y="1"/>
                  </a:moveTo>
                  <a:cubicBezTo>
                    <a:pt x="7" y="1"/>
                    <a:pt x="0" y="9"/>
                    <a:pt x="0" y="24"/>
                  </a:cubicBezTo>
                  <a:cubicBezTo>
                    <a:pt x="58" y="168"/>
                    <a:pt x="116" y="314"/>
                    <a:pt x="202" y="458"/>
                  </a:cubicBezTo>
                  <a:cubicBezTo>
                    <a:pt x="202" y="458"/>
                    <a:pt x="233" y="458"/>
                    <a:pt x="233" y="430"/>
                  </a:cubicBezTo>
                  <a:cubicBezTo>
                    <a:pt x="144" y="284"/>
                    <a:pt x="86" y="140"/>
                    <a:pt x="28" y="24"/>
                  </a:cubicBezTo>
                  <a:cubicBezTo>
                    <a:pt x="28" y="9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5887726" y="4302327"/>
              <a:ext cx="11332" cy="25290"/>
            </a:xfrm>
            <a:custGeom>
              <a:avLst/>
              <a:gdLst/>
              <a:ahLst/>
              <a:cxnLst/>
              <a:rect l="l" t="t" r="r" b="b"/>
              <a:pathLst>
                <a:path w="233" h="520" extrusionOk="0">
                  <a:moveTo>
                    <a:pt x="21" y="0"/>
                  </a:moveTo>
                  <a:cubicBezTo>
                    <a:pt x="13" y="0"/>
                    <a:pt x="1" y="14"/>
                    <a:pt x="1" y="14"/>
                  </a:cubicBezTo>
                  <a:cubicBezTo>
                    <a:pt x="59" y="188"/>
                    <a:pt x="117" y="332"/>
                    <a:pt x="175" y="507"/>
                  </a:cubicBezTo>
                  <a:cubicBezTo>
                    <a:pt x="183" y="516"/>
                    <a:pt x="192" y="519"/>
                    <a:pt x="199" y="519"/>
                  </a:cubicBezTo>
                  <a:cubicBezTo>
                    <a:pt x="218" y="519"/>
                    <a:pt x="233" y="498"/>
                    <a:pt x="233" y="479"/>
                  </a:cubicBezTo>
                  <a:cubicBezTo>
                    <a:pt x="175" y="332"/>
                    <a:pt x="87" y="158"/>
                    <a:pt x="28" y="14"/>
                  </a:cubicBez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5901878" y="4312200"/>
              <a:ext cx="12305" cy="25290"/>
            </a:xfrm>
            <a:custGeom>
              <a:avLst/>
              <a:gdLst/>
              <a:ahLst/>
              <a:cxnLst/>
              <a:rect l="l" t="t" r="r" b="b"/>
              <a:pathLst>
                <a:path w="253" h="520" extrusionOk="0">
                  <a:moveTo>
                    <a:pt x="21" y="1"/>
                  </a:moveTo>
                  <a:cubicBezTo>
                    <a:pt x="12" y="1"/>
                    <a:pt x="0" y="13"/>
                    <a:pt x="0" y="13"/>
                  </a:cubicBezTo>
                  <a:cubicBezTo>
                    <a:pt x="86" y="187"/>
                    <a:pt x="144" y="334"/>
                    <a:pt x="202" y="508"/>
                  </a:cubicBezTo>
                  <a:cubicBezTo>
                    <a:pt x="202" y="516"/>
                    <a:pt x="207" y="520"/>
                    <a:pt x="213" y="520"/>
                  </a:cubicBezTo>
                  <a:cubicBezTo>
                    <a:pt x="229" y="520"/>
                    <a:pt x="252" y="499"/>
                    <a:pt x="233" y="478"/>
                  </a:cubicBezTo>
                  <a:cubicBezTo>
                    <a:pt x="174" y="334"/>
                    <a:pt x="116" y="160"/>
                    <a:pt x="28" y="13"/>
                  </a:cubicBezTo>
                  <a:cubicBezTo>
                    <a:pt x="28" y="4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5914524" y="4328396"/>
              <a:ext cx="12840" cy="25485"/>
            </a:xfrm>
            <a:custGeom>
              <a:avLst/>
              <a:gdLst/>
              <a:ahLst/>
              <a:cxnLst/>
              <a:rect l="l" t="t" r="r" b="b"/>
              <a:pathLst>
                <a:path w="264" h="524" extrusionOk="0">
                  <a:moveTo>
                    <a:pt x="31" y="1"/>
                  </a:moveTo>
                  <a:cubicBezTo>
                    <a:pt x="31" y="1"/>
                    <a:pt x="0" y="1"/>
                    <a:pt x="31" y="29"/>
                  </a:cubicBezTo>
                  <a:cubicBezTo>
                    <a:pt x="89" y="175"/>
                    <a:pt x="147" y="350"/>
                    <a:pt x="205" y="524"/>
                  </a:cubicBezTo>
                  <a:cubicBezTo>
                    <a:pt x="233" y="524"/>
                    <a:pt x="263" y="524"/>
                    <a:pt x="263" y="494"/>
                  </a:cubicBezTo>
                  <a:cubicBezTo>
                    <a:pt x="205" y="319"/>
                    <a:pt x="117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5928628" y="4339728"/>
              <a:ext cx="12840" cy="24658"/>
            </a:xfrm>
            <a:custGeom>
              <a:avLst/>
              <a:gdLst/>
              <a:ahLst/>
              <a:cxnLst/>
              <a:rect l="l" t="t" r="r" b="b"/>
              <a:pathLst>
                <a:path w="264" h="507" extrusionOk="0">
                  <a:moveTo>
                    <a:pt x="31" y="0"/>
                  </a:moveTo>
                  <a:cubicBezTo>
                    <a:pt x="1" y="0"/>
                    <a:pt x="1" y="28"/>
                    <a:pt x="31" y="28"/>
                  </a:cubicBezTo>
                  <a:cubicBezTo>
                    <a:pt x="117" y="58"/>
                    <a:pt x="147" y="203"/>
                    <a:pt x="147" y="291"/>
                  </a:cubicBezTo>
                  <a:cubicBezTo>
                    <a:pt x="175" y="349"/>
                    <a:pt x="206" y="435"/>
                    <a:pt x="233" y="493"/>
                  </a:cubicBezTo>
                  <a:cubicBezTo>
                    <a:pt x="233" y="503"/>
                    <a:pt x="237" y="507"/>
                    <a:pt x="241" y="507"/>
                  </a:cubicBezTo>
                  <a:cubicBezTo>
                    <a:pt x="250" y="507"/>
                    <a:pt x="264" y="493"/>
                    <a:pt x="264" y="493"/>
                  </a:cubicBezTo>
                  <a:cubicBezTo>
                    <a:pt x="233" y="349"/>
                    <a:pt x="175" y="233"/>
                    <a:pt x="147" y="117"/>
                  </a:cubicBezTo>
                  <a:cubicBezTo>
                    <a:pt x="117" y="58"/>
                    <a:pt x="89" y="28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5946331" y="4349941"/>
              <a:ext cx="9289" cy="23393"/>
            </a:xfrm>
            <a:custGeom>
              <a:avLst/>
              <a:gdLst/>
              <a:ahLst/>
              <a:cxnLst/>
              <a:rect l="l" t="t" r="r" b="b"/>
              <a:pathLst>
                <a:path w="191" h="481" extrusionOk="0">
                  <a:moveTo>
                    <a:pt x="5" y="0"/>
                  </a:moveTo>
                  <a:cubicBezTo>
                    <a:pt x="1" y="0"/>
                    <a:pt x="1" y="8"/>
                    <a:pt x="16" y="23"/>
                  </a:cubicBezTo>
                  <a:cubicBezTo>
                    <a:pt x="16" y="8"/>
                    <a:pt x="8" y="0"/>
                    <a:pt x="5" y="0"/>
                  </a:cubicBezTo>
                  <a:close/>
                  <a:moveTo>
                    <a:pt x="16" y="23"/>
                  </a:moveTo>
                  <a:lnTo>
                    <a:pt x="16" y="23"/>
                  </a:lnTo>
                  <a:cubicBezTo>
                    <a:pt x="44" y="167"/>
                    <a:pt x="74" y="313"/>
                    <a:pt x="132" y="457"/>
                  </a:cubicBezTo>
                  <a:cubicBezTo>
                    <a:pt x="146" y="473"/>
                    <a:pt x="161" y="480"/>
                    <a:pt x="172" y="480"/>
                  </a:cubicBezTo>
                  <a:cubicBezTo>
                    <a:pt x="183" y="480"/>
                    <a:pt x="190" y="473"/>
                    <a:pt x="190" y="457"/>
                  </a:cubicBezTo>
                  <a:lnTo>
                    <a:pt x="16" y="23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5958393" y="4357431"/>
              <a:ext cx="12694" cy="31759"/>
            </a:xfrm>
            <a:custGeom>
              <a:avLst/>
              <a:gdLst/>
              <a:ahLst/>
              <a:cxnLst/>
              <a:rect l="l" t="t" r="r" b="b"/>
              <a:pathLst>
                <a:path w="261" h="653" extrusionOk="0">
                  <a:moveTo>
                    <a:pt x="21" y="0"/>
                  </a:moveTo>
                  <a:cubicBezTo>
                    <a:pt x="13" y="0"/>
                    <a:pt x="0" y="13"/>
                    <a:pt x="0" y="13"/>
                  </a:cubicBezTo>
                  <a:cubicBezTo>
                    <a:pt x="86" y="217"/>
                    <a:pt x="144" y="420"/>
                    <a:pt x="203" y="652"/>
                  </a:cubicBezTo>
                  <a:cubicBezTo>
                    <a:pt x="203" y="652"/>
                    <a:pt x="261" y="652"/>
                    <a:pt x="233" y="624"/>
                  </a:cubicBezTo>
                  <a:cubicBezTo>
                    <a:pt x="175" y="420"/>
                    <a:pt x="117" y="217"/>
                    <a:pt x="28" y="13"/>
                  </a:cubicBez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5971038" y="4369347"/>
              <a:ext cx="14201" cy="26944"/>
            </a:xfrm>
            <a:custGeom>
              <a:avLst/>
              <a:gdLst/>
              <a:ahLst/>
              <a:cxnLst/>
              <a:rect l="l" t="t" r="r" b="b"/>
              <a:pathLst>
                <a:path w="292" h="554" extrusionOk="0">
                  <a:moveTo>
                    <a:pt x="1" y="0"/>
                  </a:moveTo>
                  <a:cubicBezTo>
                    <a:pt x="89" y="205"/>
                    <a:pt x="147" y="379"/>
                    <a:pt x="233" y="554"/>
                  </a:cubicBezTo>
                  <a:cubicBezTo>
                    <a:pt x="233" y="554"/>
                    <a:pt x="291" y="554"/>
                    <a:pt x="263" y="523"/>
                  </a:cubicBezTo>
                  <a:cubicBezTo>
                    <a:pt x="205" y="349"/>
                    <a:pt x="117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5985191" y="4381019"/>
              <a:ext cx="15612" cy="32829"/>
            </a:xfrm>
            <a:custGeom>
              <a:avLst/>
              <a:gdLst/>
              <a:ahLst/>
              <a:cxnLst/>
              <a:rect l="l" t="t" r="r" b="b"/>
              <a:pathLst>
                <a:path w="321" h="675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89" y="225"/>
                    <a:pt x="175" y="458"/>
                    <a:pt x="291" y="662"/>
                  </a:cubicBezTo>
                  <a:cubicBezTo>
                    <a:pt x="291" y="672"/>
                    <a:pt x="294" y="675"/>
                    <a:pt x="299" y="675"/>
                  </a:cubicBezTo>
                  <a:cubicBezTo>
                    <a:pt x="308" y="675"/>
                    <a:pt x="321" y="662"/>
                    <a:pt x="321" y="662"/>
                  </a:cubicBezTo>
                  <a:cubicBezTo>
                    <a:pt x="233" y="430"/>
                    <a:pt x="116" y="225"/>
                    <a:pt x="30" y="23"/>
                  </a:cubicBezTo>
                  <a:cubicBezTo>
                    <a:pt x="30" y="8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6002116" y="4395609"/>
              <a:ext cx="15660" cy="32780"/>
            </a:xfrm>
            <a:custGeom>
              <a:avLst/>
              <a:gdLst/>
              <a:ahLst/>
              <a:cxnLst/>
              <a:rect l="l" t="t" r="r" b="b"/>
              <a:pathLst>
                <a:path w="322" h="674" extrusionOk="0">
                  <a:moveTo>
                    <a:pt x="10" y="0"/>
                  </a:moveTo>
                  <a:cubicBezTo>
                    <a:pt x="1" y="0"/>
                    <a:pt x="1" y="14"/>
                    <a:pt x="1" y="14"/>
                  </a:cubicBezTo>
                  <a:cubicBezTo>
                    <a:pt x="117" y="216"/>
                    <a:pt x="205" y="448"/>
                    <a:pt x="291" y="653"/>
                  </a:cubicBezTo>
                  <a:cubicBezTo>
                    <a:pt x="291" y="667"/>
                    <a:pt x="299" y="674"/>
                    <a:pt x="307" y="674"/>
                  </a:cubicBezTo>
                  <a:cubicBezTo>
                    <a:pt x="314" y="674"/>
                    <a:pt x="322" y="667"/>
                    <a:pt x="322" y="653"/>
                  </a:cubicBezTo>
                  <a:cubicBezTo>
                    <a:pt x="233" y="420"/>
                    <a:pt x="147" y="216"/>
                    <a:pt x="31" y="14"/>
                  </a:cubicBezTo>
                  <a:cubicBezTo>
                    <a:pt x="21" y="3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6019089" y="4411708"/>
              <a:ext cx="12840" cy="24755"/>
            </a:xfrm>
            <a:custGeom>
              <a:avLst/>
              <a:gdLst/>
              <a:ahLst/>
              <a:cxnLst/>
              <a:rect l="l" t="t" r="r" b="b"/>
              <a:pathLst>
                <a:path w="264" h="509" extrusionOk="0">
                  <a:moveTo>
                    <a:pt x="1" y="1"/>
                  </a:moveTo>
                  <a:cubicBezTo>
                    <a:pt x="89" y="175"/>
                    <a:pt x="175" y="350"/>
                    <a:pt x="233" y="496"/>
                  </a:cubicBezTo>
                  <a:cubicBezTo>
                    <a:pt x="243" y="505"/>
                    <a:pt x="250" y="508"/>
                    <a:pt x="254" y="508"/>
                  </a:cubicBezTo>
                  <a:cubicBezTo>
                    <a:pt x="263" y="508"/>
                    <a:pt x="263" y="496"/>
                    <a:pt x="263" y="496"/>
                  </a:cubicBezTo>
                  <a:cubicBezTo>
                    <a:pt x="205" y="322"/>
                    <a:pt x="117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6033242" y="4424499"/>
              <a:ext cx="14153" cy="32488"/>
            </a:xfrm>
            <a:custGeom>
              <a:avLst/>
              <a:gdLst/>
              <a:ahLst/>
              <a:cxnLst/>
              <a:rect l="l" t="t" r="r" b="b"/>
              <a:pathLst>
                <a:path w="291" h="668" extrusionOk="0">
                  <a:moveTo>
                    <a:pt x="0" y="1"/>
                  </a:moveTo>
                  <a:cubicBezTo>
                    <a:pt x="88" y="233"/>
                    <a:pt x="174" y="435"/>
                    <a:pt x="263" y="668"/>
                  </a:cubicBezTo>
                  <a:cubicBezTo>
                    <a:pt x="263" y="668"/>
                    <a:pt x="291" y="668"/>
                    <a:pt x="291" y="640"/>
                  </a:cubicBezTo>
                  <a:cubicBezTo>
                    <a:pt x="205" y="435"/>
                    <a:pt x="116" y="203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6048805" y="4439381"/>
              <a:ext cx="11381" cy="24755"/>
            </a:xfrm>
            <a:custGeom>
              <a:avLst/>
              <a:gdLst/>
              <a:ahLst/>
              <a:cxnLst/>
              <a:rect l="l" t="t" r="r" b="b"/>
              <a:pathLst>
                <a:path w="234" h="509" extrusionOk="0">
                  <a:moveTo>
                    <a:pt x="22" y="1"/>
                  </a:moveTo>
                  <a:cubicBezTo>
                    <a:pt x="13" y="1"/>
                    <a:pt x="1" y="13"/>
                    <a:pt x="1" y="13"/>
                  </a:cubicBezTo>
                  <a:cubicBezTo>
                    <a:pt x="59" y="160"/>
                    <a:pt x="117" y="334"/>
                    <a:pt x="203" y="508"/>
                  </a:cubicBezTo>
                  <a:cubicBezTo>
                    <a:pt x="203" y="508"/>
                    <a:pt x="233" y="508"/>
                    <a:pt x="233" y="478"/>
                  </a:cubicBezTo>
                  <a:cubicBezTo>
                    <a:pt x="145" y="334"/>
                    <a:pt x="87" y="160"/>
                    <a:pt x="29" y="13"/>
                  </a:cubicBezTo>
                  <a:cubicBezTo>
                    <a:pt x="29" y="4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6058678" y="4446482"/>
              <a:ext cx="9970" cy="21837"/>
            </a:xfrm>
            <a:custGeom>
              <a:avLst/>
              <a:gdLst/>
              <a:ahLst/>
              <a:cxnLst/>
              <a:rect l="l" t="t" r="r" b="b"/>
              <a:pathLst>
                <a:path w="205" h="449" extrusionOk="0">
                  <a:moveTo>
                    <a:pt x="9" y="0"/>
                  </a:moveTo>
                  <a:cubicBezTo>
                    <a:pt x="0" y="0"/>
                    <a:pt x="0" y="14"/>
                    <a:pt x="0" y="14"/>
                  </a:cubicBezTo>
                  <a:lnTo>
                    <a:pt x="174" y="448"/>
                  </a:lnTo>
                  <a:cubicBezTo>
                    <a:pt x="174" y="448"/>
                    <a:pt x="205" y="448"/>
                    <a:pt x="205" y="420"/>
                  </a:cubicBezTo>
                  <a:cubicBezTo>
                    <a:pt x="147" y="274"/>
                    <a:pt x="88" y="130"/>
                    <a:pt x="30" y="14"/>
                  </a:cubicBezTo>
                  <a:cubicBezTo>
                    <a:pt x="20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6071421" y="4449935"/>
              <a:ext cx="9922" cy="26847"/>
            </a:xfrm>
            <a:custGeom>
              <a:avLst/>
              <a:gdLst/>
              <a:ahLst/>
              <a:cxnLst/>
              <a:rect l="l" t="t" r="r" b="b"/>
              <a:pathLst>
                <a:path w="204" h="552" extrusionOk="0">
                  <a:moveTo>
                    <a:pt x="1" y="1"/>
                  </a:moveTo>
                  <a:lnTo>
                    <a:pt x="1" y="1"/>
                  </a:lnTo>
                  <a:cubicBezTo>
                    <a:pt x="59" y="175"/>
                    <a:pt x="117" y="349"/>
                    <a:pt x="175" y="552"/>
                  </a:cubicBezTo>
                  <a:cubicBezTo>
                    <a:pt x="175" y="552"/>
                    <a:pt x="203" y="552"/>
                    <a:pt x="203" y="524"/>
                  </a:cubicBezTo>
                  <a:cubicBezTo>
                    <a:pt x="145" y="349"/>
                    <a:pt x="87" y="175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6086935" y="4469729"/>
              <a:ext cx="11332" cy="24026"/>
            </a:xfrm>
            <a:custGeom>
              <a:avLst/>
              <a:gdLst/>
              <a:ahLst/>
              <a:cxnLst/>
              <a:rect l="l" t="t" r="r" b="b"/>
              <a:pathLst>
                <a:path w="233" h="494" extrusionOk="0">
                  <a:moveTo>
                    <a:pt x="0" y="0"/>
                  </a:moveTo>
                  <a:cubicBezTo>
                    <a:pt x="58" y="175"/>
                    <a:pt x="116" y="349"/>
                    <a:pt x="175" y="493"/>
                  </a:cubicBezTo>
                  <a:cubicBezTo>
                    <a:pt x="205" y="493"/>
                    <a:pt x="233" y="493"/>
                    <a:pt x="205" y="465"/>
                  </a:cubicBezTo>
                  <a:cubicBezTo>
                    <a:pt x="147" y="319"/>
                    <a:pt x="89" y="175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6095398" y="4475371"/>
              <a:ext cx="11381" cy="26847"/>
            </a:xfrm>
            <a:custGeom>
              <a:avLst/>
              <a:gdLst/>
              <a:ahLst/>
              <a:cxnLst/>
              <a:rect l="l" t="t" r="r" b="b"/>
              <a:pathLst>
                <a:path w="234" h="552" extrusionOk="0">
                  <a:moveTo>
                    <a:pt x="1" y="1"/>
                  </a:moveTo>
                  <a:cubicBezTo>
                    <a:pt x="59" y="175"/>
                    <a:pt x="117" y="377"/>
                    <a:pt x="205" y="552"/>
                  </a:cubicBezTo>
                  <a:cubicBezTo>
                    <a:pt x="205" y="552"/>
                    <a:pt x="233" y="552"/>
                    <a:pt x="233" y="524"/>
                  </a:cubicBezTo>
                  <a:cubicBezTo>
                    <a:pt x="147" y="349"/>
                    <a:pt x="89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6105368" y="4482374"/>
              <a:ext cx="8511" cy="22664"/>
            </a:xfrm>
            <a:custGeom>
              <a:avLst/>
              <a:gdLst/>
              <a:ahLst/>
              <a:cxnLst/>
              <a:rect l="l" t="t" r="r" b="b"/>
              <a:pathLst>
                <a:path w="175" h="466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147"/>
                    <a:pt x="86" y="322"/>
                    <a:pt x="144" y="466"/>
                  </a:cubicBezTo>
                  <a:lnTo>
                    <a:pt x="174" y="466"/>
                  </a:lnTo>
                  <a:cubicBezTo>
                    <a:pt x="144" y="291"/>
                    <a:pt x="58" y="147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6112372" y="4489524"/>
              <a:ext cx="14153" cy="29327"/>
            </a:xfrm>
            <a:custGeom>
              <a:avLst/>
              <a:gdLst/>
              <a:ahLst/>
              <a:cxnLst/>
              <a:rect l="l" t="t" r="r" b="b"/>
              <a:pathLst>
                <a:path w="291" h="603" extrusionOk="0">
                  <a:moveTo>
                    <a:pt x="30" y="0"/>
                  </a:moveTo>
                  <a:cubicBezTo>
                    <a:pt x="30" y="0"/>
                    <a:pt x="0" y="0"/>
                    <a:pt x="30" y="28"/>
                  </a:cubicBezTo>
                  <a:cubicBezTo>
                    <a:pt x="89" y="202"/>
                    <a:pt x="175" y="407"/>
                    <a:pt x="263" y="581"/>
                  </a:cubicBezTo>
                  <a:cubicBezTo>
                    <a:pt x="263" y="595"/>
                    <a:pt x="270" y="602"/>
                    <a:pt x="277" y="602"/>
                  </a:cubicBezTo>
                  <a:cubicBezTo>
                    <a:pt x="284" y="602"/>
                    <a:pt x="291" y="595"/>
                    <a:pt x="291" y="581"/>
                  </a:cubicBezTo>
                  <a:cubicBezTo>
                    <a:pt x="205" y="407"/>
                    <a:pt x="116" y="202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6127984" y="4498327"/>
              <a:ext cx="12694" cy="27965"/>
            </a:xfrm>
            <a:custGeom>
              <a:avLst/>
              <a:gdLst/>
              <a:ahLst/>
              <a:cxnLst/>
              <a:rect l="l" t="t" r="r" b="b"/>
              <a:pathLst>
                <a:path w="261" h="575" extrusionOk="0">
                  <a:moveTo>
                    <a:pt x="4" y="1"/>
                  </a:moveTo>
                  <a:cubicBezTo>
                    <a:pt x="0" y="1"/>
                    <a:pt x="0" y="7"/>
                    <a:pt x="0" y="21"/>
                  </a:cubicBezTo>
                  <a:cubicBezTo>
                    <a:pt x="58" y="196"/>
                    <a:pt x="144" y="400"/>
                    <a:pt x="232" y="575"/>
                  </a:cubicBezTo>
                  <a:cubicBezTo>
                    <a:pt x="260" y="575"/>
                    <a:pt x="260" y="575"/>
                    <a:pt x="260" y="544"/>
                  </a:cubicBezTo>
                  <a:cubicBezTo>
                    <a:pt x="174" y="370"/>
                    <a:pt x="86" y="196"/>
                    <a:pt x="28" y="21"/>
                  </a:cubicBezTo>
                  <a:cubicBezTo>
                    <a:pt x="14" y="7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6140629" y="4510631"/>
              <a:ext cx="12840" cy="24123"/>
            </a:xfrm>
            <a:custGeom>
              <a:avLst/>
              <a:gdLst/>
              <a:ahLst/>
              <a:cxnLst/>
              <a:rect l="l" t="t" r="r" b="b"/>
              <a:pathLst>
                <a:path w="264" h="496" extrusionOk="0">
                  <a:moveTo>
                    <a:pt x="31" y="1"/>
                  </a:moveTo>
                  <a:cubicBezTo>
                    <a:pt x="31" y="1"/>
                    <a:pt x="0" y="1"/>
                    <a:pt x="0" y="31"/>
                  </a:cubicBezTo>
                  <a:cubicBezTo>
                    <a:pt x="31" y="175"/>
                    <a:pt x="89" y="380"/>
                    <a:pt x="233" y="496"/>
                  </a:cubicBezTo>
                  <a:cubicBezTo>
                    <a:pt x="233" y="496"/>
                    <a:pt x="263" y="496"/>
                    <a:pt x="233" y="466"/>
                  </a:cubicBezTo>
                  <a:cubicBezTo>
                    <a:pt x="147" y="322"/>
                    <a:pt x="58" y="20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6151912" y="4520602"/>
              <a:ext cx="12353" cy="26068"/>
            </a:xfrm>
            <a:custGeom>
              <a:avLst/>
              <a:gdLst/>
              <a:ahLst/>
              <a:cxnLst/>
              <a:rect l="l" t="t" r="r" b="b"/>
              <a:pathLst>
                <a:path w="254" h="536" extrusionOk="0">
                  <a:moveTo>
                    <a:pt x="31" y="0"/>
                  </a:moveTo>
                  <a:cubicBezTo>
                    <a:pt x="31" y="0"/>
                    <a:pt x="1" y="0"/>
                    <a:pt x="31" y="28"/>
                  </a:cubicBezTo>
                  <a:cubicBezTo>
                    <a:pt x="89" y="175"/>
                    <a:pt x="147" y="349"/>
                    <a:pt x="205" y="523"/>
                  </a:cubicBezTo>
                  <a:cubicBezTo>
                    <a:pt x="215" y="533"/>
                    <a:pt x="224" y="536"/>
                    <a:pt x="232" y="536"/>
                  </a:cubicBezTo>
                  <a:cubicBezTo>
                    <a:pt x="247" y="536"/>
                    <a:pt x="253" y="523"/>
                    <a:pt x="233" y="523"/>
                  </a:cubicBezTo>
                  <a:cubicBezTo>
                    <a:pt x="175" y="349"/>
                    <a:pt x="117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6163244" y="4530426"/>
              <a:ext cx="12791" cy="30786"/>
            </a:xfrm>
            <a:custGeom>
              <a:avLst/>
              <a:gdLst/>
              <a:ahLst/>
              <a:cxnLst/>
              <a:rect l="l" t="t" r="r" b="b"/>
              <a:pathLst>
                <a:path w="263" h="633" extrusionOk="0">
                  <a:moveTo>
                    <a:pt x="0" y="1"/>
                  </a:moveTo>
                  <a:cubicBezTo>
                    <a:pt x="89" y="205"/>
                    <a:pt x="147" y="407"/>
                    <a:pt x="233" y="612"/>
                  </a:cubicBezTo>
                  <a:cubicBezTo>
                    <a:pt x="233" y="626"/>
                    <a:pt x="240" y="633"/>
                    <a:pt x="248" y="633"/>
                  </a:cubicBezTo>
                  <a:cubicBezTo>
                    <a:pt x="255" y="633"/>
                    <a:pt x="263" y="626"/>
                    <a:pt x="263" y="612"/>
                  </a:cubicBezTo>
                  <a:cubicBezTo>
                    <a:pt x="205" y="407"/>
                    <a:pt x="117" y="205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6178856" y="4546038"/>
              <a:ext cx="9873" cy="24026"/>
            </a:xfrm>
            <a:custGeom>
              <a:avLst/>
              <a:gdLst/>
              <a:ahLst/>
              <a:cxnLst/>
              <a:rect l="l" t="t" r="r" b="b"/>
              <a:pathLst>
                <a:path w="203" h="494" extrusionOk="0">
                  <a:moveTo>
                    <a:pt x="0" y="0"/>
                  </a:moveTo>
                  <a:cubicBezTo>
                    <a:pt x="58" y="175"/>
                    <a:pt x="116" y="349"/>
                    <a:pt x="174" y="493"/>
                  </a:cubicBezTo>
                  <a:cubicBezTo>
                    <a:pt x="174" y="493"/>
                    <a:pt x="202" y="493"/>
                    <a:pt x="202" y="465"/>
                  </a:cubicBezTo>
                  <a:cubicBezTo>
                    <a:pt x="144" y="319"/>
                    <a:pt x="86" y="14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6190139" y="4557321"/>
              <a:ext cx="12694" cy="27479"/>
            </a:xfrm>
            <a:custGeom>
              <a:avLst/>
              <a:gdLst/>
              <a:ahLst/>
              <a:cxnLst/>
              <a:rect l="l" t="t" r="r" b="b"/>
              <a:pathLst>
                <a:path w="261" h="565" extrusionOk="0">
                  <a:moveTo>
                    <a:pt x="28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59" y="203"/>
                    <a:pt x="145" y="377"/>
                    <a:pt x="233" y="552"/>
                  </a:cubicBezTo>
                  <a:cubicBezTo>
                    <a:pt x="233" y="561"/>
                    <a:pt x="235" y="564"/>
                    <a:pt x="239" y="564"/>
                  </a:cubicBezTo>
                  <a:cubicBezTo>
                    <a:pt x="247" y="564"/>
                    <a:pt x="261" y="544"/>
                    <a:pt x="261" y="524"/>
                  </a:cubicBezTo>
                  <a:cubicBezTo>
                    <a:pt x="175" y="350"/>
                    <a:pt x="87" y="175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6204292" y="4565832"/>
              <a:ext cx="9873" cy="27916"/>
            </a:xfrm>
            <a:custGeom>
              <a:avLst/>
              <a:gdLst/>
              <a:ahLst/>
              <a:cxnLst/>
              <a:rect l="l" t="t" r="r" b="b"/>
              <a:pathLst>
                <a:path w="203" h="574" extrusionOk="0">
                  <a:moveTo>
                    <a:pt x="0" y="0"/>
                  </a:moveTo>
                  <a:cubicBezTo>
                    <a:pt x="86" y="202"/>
                    <a:pt x="144" y="377"/>
                    <a:pt x="174" y="551"/>
                  </a:cubicBezTo>
                  <a:cubicBezTo>
                    <a:pt x="174" y="566"/>
                    <a:pt x="181" y="574"/>
                    <a:pt x="188" y="574"/>
                  </a:cubicBezTo>
                  <a:cubicBezTo>
                    <a:pt x="195" y="574"/>
                    <a:pt x="202" y="566"/>
                    <a:pt x="202" y="551"/>
                  </a:cubicBezTo>
                  <a:cubicBezTo>
                    <a:pt x="174" y="377"/>
                    <a:pt x="116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6219758" y="4577115"/>
              <a:ext cx="10019" cy="27965"/>
            </a:xfrm>
            <a:custGeom>
              <a:avLst/>
              <a:gdLst/>
              <a:ahLst/>
              <a:cxnLst/>
              <a:rect l="l" t="t" r="r" b="b"/>
              <a:pathLst>
                <a:path w="206" h="575" extrusionOk="0">
                  <a:moveTo>
                    <a:pt x="31" y="1"/>
                  </a:moveTo>
                  <a:cubicBezTo>
                    <a:pt x="31" y="1"/>
                    <a:pt x="1" y="1"/>
                    <a:pt x="1" y="29"/>
                  </a:cubicBezTo>
                  <a:lnTo>
                    <a:pt x="175" y="552"/>
                  </a:lnTo>
                  <a:cubicBezTo>
                    <a:pt x="175" y="567"/>
                    <a:pt x="182" y="574"/>
                    <a:pt x="190" y="574"/>
                  </a:cubicBezTo>
                  <a:cubicBezTo>
                    <a:pt x="198" y="574"/>
                    <a:pt x="205" y="567"/>
                    <a:pt x="205" y="552"/>
                  </a:cubicBezTo>
                  <a:cubicBezTo>
                    <a:pt x="175" y="377"/>
                    <a:pt x="89" y="203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6232549" y="4591268"/>
              <a:ext cx="9873" cy="23248"/>
            </a:xfrm>
            <a:custGeom>
              <a:avLst/>
              <a:gdLst/>
              <a:ahLst/>
              <a:cxnLst/>
              <a:rect l="l" t="t" r="r" b="b"/>
              <a:pathLst>
                <a:path w="203" h="478" extrusionOk="0">
                  <a:moveTo>
                    <a:pt x="0" y="0"/>
                  </a:moveTo>
                  <a:cubicBezTo>
                    <a:pt x="58" y="144"/>
                    <a:pt x="116" y="319"/>
                    <a:pt x="144" y="465"/>
                  </a:cubicBezTo>
                  <a:cubicBezTo>
                    <a:pt x="154" y="474"/>
                    <a:pt x="164" y="478"/>
                    <a:pt x="173" y="478"/>
                  </a:cubicBezTo>
                  <a:cubicBezTo>
                    <a:pt x="190" y="478"/>
                    <a:pt x="202" y="465"/>
                    <a:pt x="202" y="465"/>
                  </a:cubicBezTo>
                  <a:cubicBezTo>
                    <a:pt x="144" y="291"/>
                    <a:pt x="86" y="144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6245195" y="4601433"/>
              <a:ext cx="7149" cy="20573"/>
            </a:xfrm>
            <a:custGeom>
              <a:avLst/>
              <a:gdLst/>
              <a:ahLst/>
              <a:cxnLst/>
              <a:rect l="l" t="t" r="r" b="b"/>
              <a:pathLst>
                <a:path w="147" h="423" extrusionOk="0">
                  <a:moveTo>
                    <a:pt x="16" y="1"/>
                  </a:moveTo>
                  <a:cubicBezTo>
                    <a:pt x="8" y="1"/>
                    <a:pt x="1" y="9"/>
                    <a:pt x="1" y="24"/>
                  </a:cubicBezTo>
                  <a:cubicBezTo>
                    <a:pt x="31" y="168"/>
                    <a:pt x="59" y="284"/>
                    <a:pt x="117" y="400"/>
                  </a:cubicBezTo>
                  <a:cubicBezTo>
                    <a:pt x="117" y="415"/>
                    <a:pt x="124" y="423"/>
                    <a:pt x="132" y="423"/>
                  </a:cubicBezTo>
                  <a:cubicBezTo>
                    <a:pt x="139" y="423"/>
                    <a:pt x="147" y="415"/>
                    <a:pt x="147" y="400"/>
                  </a:cubicBezTo>
                  <a:cubicBezTo>
                    <a:pt x="89" y="284"/>
                    <a:pt x="59" y="140"/>
                    <a:pt x="31" y="24"/>
                  </a:cubicBezTo>
                  <a:cubicBezTo>
                    <a:pt x="31" y="9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6256478" y="4608971"/>
              <a:ext cx="7198" cy="25728"/>
            </a:xfrm>
            <a:custGeom>
              <a:avLst/>
              <a:gdLst/>
              <a:ahLst/>
              <a:cxnLst/>
              <a:rect l="l" t="t" r="r" b="b"/>
              <a:pathLst>
                <a:path w="148" h="529" extrusionOk="0">
                  <a:moveTo>
                    <a:pt x="23" y="0"/>
                  </a:moveTo>
                  <a:cubicBezTo>
                    <a:pt x="14" y="0"/>
                    <a:pt x="1" y="13"/>
                    <a:pt x="1" y="13"/>
                  </a:cubicBezTo>
                  <a:cubicBezTo>
                    <a:pt x="31" y="187"/>
                    <a:pt x="59" y="361"/>
                    <a:pt x="117" y="508"/>
                  </a:cubicBezTo>
                  <a:cubicBezTo>
                    <a:pt x="117" y="522"/>
                    <a:pt x="125" y="529"/>
                    <a:pt x="132" y="529"/>
                  </a:cubicBezTo>
                  <a:cubicBezTo>
                    <a:pt x="140" y="529"/>
                    <a:pt x="147" y="522"/>
                    <a:pt x="147" y="508"/>
                  </a:cubicBezTo>
                  <a:cubicBezTo>
                    <a:pt x="117" y="334"/>
                    <a:pt x="59" y="187"/>
                    <a:pt x="31" y="13"/>
                  </a:cubicBezTo>
                  <a:cubicBezTo>
                    <a:pt x="31" y="3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6270631" y="4619525"/>
              <a:ext cx="8511" cy="29667"/>
            </a:xfrm>
            <a:custGeom>
              <a:avLst/>
              <a:gdLst/>
              <a:ahLst/>
              <a:cxnLst/>
              <a:rect l="l" t="t" r="r" b="b"/>
              <a:pathLst>
                <a:path w="175" h="610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1" y="203"/>
                    <a:pt x="59" y="435"/>
                    <a:pt x="147" y="609"/>
                  </a:cubicBezTo>
                  <a:cubicBezTo>
                    <a:pt x="147" y="609"/>
                    <a:pt x="175" y="609"/>
                    <a:pt x="175" y="581"/>
                  </a:cubicBezTo>
                  <a:cubicBezTo>
                    <a:pt x="89" y="407"/>
                    <a:pt x="31" y="233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6281914" y="4632559"/>
              <a:ext cx="7198" cy="32245"/>
            </a:xfrm>
            <a:custGeom>
              <a:avLst/>
              <a:gdLst/>
              <a:ahLst/>
              <a:cxnLst/>
              <a:rect l="l" t="t" r="r" b="b"/>
              <a:pathLst>
                <a:path w="148" h="663" extrusionOk="0">
                  <a:moveTo>
                    <a:pt x="16" y="0"/>
                  </a:moveTo>
                  <a:cubicBezTo>
                    <a:pt x="9" y="0"/>
                    <a:pt x="1" y="8"/>
                    <a:pt x="1" y="23"/>
                  </a:cubicBezTo>
                  <a:cubicBezTo>
                    <a:pt x="1" y="225"/>
                    <a:pt x="31" y="458"/>
                    <a:pt x="117" y="662"/>
                  </a:cubicBezTo>
                  <a:cubicBezTo>
                    <a:pt x="147" y="662"/>
                    <a:pt x="147" y="662"/>
                    <a:pt x="147" y="632"/>
                  </a:cubicBezTo>
                  <a:cubicBezTo>
                    <a:pt x="89" y="430"/>
                    <a:pt x="31" y="225"/>
                    <a:pt x="31" y="23"/>
                  </a:cubicBezTo>
                  <a:cubicBezTo>
                    <a:pt x="31" y="8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6290425" y="4653424"/>
              <a:ext cx="7149" cy="27965"/>
            </a:xfrm>
            <a:custGeom>
              <a:avLst/>
              <a:gdLst/>
              <a:ahLst/>
              <a:cxnLst/>
              <a:rect l="l" t="t" r="r" b="b"/>
              <a:pathLst>
                <a:path w="147" h="575" extrusionOk="0">
                  <a:moveTo>
                    <a:pt x="0" y="1"/>
                  </a:moveTo>
                  <a:cubicBezTo>
                    <a:pt x="31" y="203"/>
                    <a:pt x="58" y="377"/>
                    <a:pt x="89" y="552"/>
                  </a:cubicBezTo>
                  <a:cubicBezTo>
                    <a:pt x="89" y="567"/>
                    <a:pt x="103" y="574"/>
                    <a:pt x="118" y="574"/>
                  </a:cubicBezTo>
                  <a:cubicBezTo>
                    <a:pt x="132" y="574"/>
                    <a:pt x="147" y="567"/>
                    <a:pt x="147" y="552"/>
                  </a:cubicBezTo>
                  <a:cubicBezTo>
                    <a:pt x="117" y="377"/>
                    <a:pt x="89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6291884" y="4683869"/>
              <a:ext cx="5690" cy="16195"/>
            </a:xfrm>
            <a:custGeom>
              <a:avLst/>
              <a:gdLst/>
              <a:ahLst/>
              <a:cxnLst/>
              <a:rect l="l" t="t" r="r" b="b"/>
              <a:pathLst>
                <a:path w="117" h="333" extrusionOk="0">
                  <a:moveTo>
                    <a:pt x="21" y="0"/>
                  </a:moveTo>
                  <a:cubicBezTo>
                    <a:pt x="13" y="0"/>
                    <a:pt x="1" y="14"/>
                    <a:pt x="1" y="14"/>
                  </a:cubicBezTo>
                  <a:cubicBezTo>
                    <a:pt x="28" y="130"/>
                    <a:pt x="59" y="216"/>
                    <a:pt x="87" y="332"/>
                  </a:cubicBezTo>
                  <a:cubicBezTo>
                    <a:pt x="87" y="332"/>
                    <a:pt x="117" y="332"/>
                    <a:pt x="117" y="304"/>
                  </a:cubicBezTo>
                  <a:cubicBezTo>
                    <a:pt x="87" y="216"/>
                    <a:pt x="59" y="100"/>
                    <a:pt x="28" y="14"/>
                  </a:cubicBez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6290425" y="4688684"/>
              <a:ext cx="4329" cy="19503"/>
            </a:xfrm>
            <a:custGeom>
              <a:avLst/>
              <a:gdLst/>
              <a:ahLst/>
              <a:cxnLst/>
              <a:rect l="l" t="t" r="r" b="b"/>
              <a:pathLst>
                <a:path w="89" h="401" extrusionOk="0">
                  <a:moveTo>
                    <a:pt x="0" y="1"/>
                  </a:moveTo>
                  <a:cubicBezTo>
                    <a:pt x="31" y="117"/>
                    <a:pt x="31" y="264"/>
                    <a:pt x="31" y="380"/>
                  </a:cubicBezTo>
                  <a:cubicBezTo>
                    <a:pt x="31" y="394"/>
                    <a:pt x="38" y="401"/>
                    <a:pt x="44" y="401"/>
                  </a:cubicBezTo>
                  <a:cubicBezTo>
                    <a:pt x="51" y="401"/>
                    <a:pt x="58" y="394"/>
                    <a:pt x="58" y="380"/>
                  </a:cubicBezTo>
                  <a:cubicBezTo>
                    <a:pt x="89" y="264"/>
                    <a:pt x="58" y="11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6287604" y="4693013"/>
              <a:ext cx="1508" cy="20816"/>
            </a:xfrm>
            <a:custGeom>
              <a:avLst/>
              <a:gdLst/>
              <a:ahLst/>
              <a:cxnLst/>
              <a:rect l="l" t="t" r="r" b="b"/>
              <a:pathLst>
                <a:path w="31" h="428" extrusionOk="0">
                  <a:moveTo>
                    <a:pt x="0" y="0"/>
                  </a:moveTo>
                  <a:lnTo>
                    <a:pt x="0" y="407"/>
                  </a:lnTo>
                  <a:cubicBezTo>
                    <a:pt x="0" y="421"/>
                    <a:pt x="8" y="428"/>
                    <a:pt x="15" y="428"/>
                  </a:cubicBezTo>
                  <a:cubicBezTo>
                    <a:pt x="23" y="428"/>
                    <a:pt x="30" y="421"/>
                    <a:pt x="30" y="40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6216937" y="4655564"/>
              <a:ext cx="56563" cy="47322"/>
            </a:xfrm>
            <a:custGeom>
              <a:avLst/>
              <a:gdLst/>
              <a:ahLst/>
              <a:cxnLst/>
              <a:rect l="l" t="t" r="r" b="b"/>
              <a:pathLst>
                <a:path w="1163" h="973" extrusionOk="0">
                  <a:moveTo>
                    <a:pt x="597" y="0"/>
                  </a:moveTo>
                  <a:cubicBezTo>
                    <a:pt x="466" y="0"/>
                    <a:pt x="335" y="44"/>
                    <a:pt x="233" y="131"/>
                  </a:cubicBezTo>
                  <a:cubicBezTo>
                    <a:pt x="59" y="305"/>
                    <a:pt x="0" y="596"/>
                    <a:pt x="233" y="740"/>
                  </a:cubicBezTo>
                  <a:cubicBezTo>
                    <a:pt x="263" y="740"/>
                    <a:pt x="263" y="712"/>
                    <a:pt x="263" y="712"/>
                  </a:cubicBezTo>
                  <a:cubicBezTo>
                    <a:pt x="31" y="538"/>
                    <a:pt x="147" y="247"/>
                    <a:pt x="379" y="131"/>
                  </a:cubicBezTo>
                  <a:cubicBezTo>
                    <a:pt x="445" y="98"/>
                    <a:pt x="518" y="81"/>
                    <a:pt x="592" y="81"/>
                  </a:cubicBezTo>
                  <a:cubicBezTo>
                    <a:pt x="716" y="81"/>
                    <a:pt x="840" y="127"/>
                    <a:pt x="930" y="217"/>
                  </a:cubicBezTo>
                  <a:cubicBezTo>
                    <a:pt x="1077" y="363"/>
                    <a:pt x="1077" y="624"/>
                    <a:pt x="930" y="770"/>
                  </a:cubicBezTo>
                  <a:cubicBezTo>
                    <a:pt x="844" y="856"/>
                    <a:pt x="728" y="886"/>
                    <a:pt x="612" y="886"/>
                  </a:cubicBezTo>
                  <a:cubicBezTo>
                    <a:pt x="593" y="890"/>
                    <a:pt x="574" y="892"/>
                    <a:pt x="557" y="892"/>
                  </a:cubicBezTo>
                  <a:cubicBezTo>
                    <a:pt x="443" y="892"/>
                    <a:pt x="368" y="817"/>
                    <a:pt x="291" y="740"/>
                  </a:cubicBezTo>
                  <a:cubicBezTo>
                    <a:pt x="286" y="735"/>
                    <a:pt x="280" y="733"/>
                    <a:pt x="273" y="733"/>
                  </a:cubicBezTo>
                  <a:cubicBezTo>
                    <a:pt x="244" y="733"/>
                    <a:pt x="210" y="775"/>
                    <a:pt x="233" y="798"/>
                  </a:cubicBezTo>
                  <a:cubicBezTo>
                    <a:pt x="349" y="886"/>
                    <a:pt x="465" y="972"/>
                    <a:pt x="612" y="972"/>
                  </a:cubicBezTo>
                  <a:cubicBezTo>
                    <a:pt x="728" y="972"/>
                    <a:pt x="872" y="914"/>
                    <a:pt x="988" y="828"/>
                  </a:cubicBezTo>
                  <a:cubicBezTo>
                    <a:pt x="1163" y="624"/>
                    <a:pt x="1135" y="333"/>
                    <a:pt x="960" y="131"/>
                  </a:cubicBezTo>
                  <a:cubicBezTo>
                    <a:pt x="858" y="44"/>
                    <a:pt x="727" y="0"/>
                    <a:pt x="597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1"/>
            <p:cNvSpPr/>
            <p:nvPr/>
          </p:nvSpPr>
          <p:spPr>
            <a:xfrm>
              <a:off x="6228221" y="4684502"/>
              <a:ext cx="4377" cy="9922"/>
            </a:xfrm>
            <a:custGeom>
              <a:avLst/>
              <a:gdLst/>
              <a:ahLst/>
              <a:cxnLst/>
              <a:rect l="l" t="t" r="r" b="b"/>
              <a:pathLst>
                <a:path w="90" h="204" extrusionOk="0">
                  <a:moveTo>
                    <a:pt x="31" y="1"/>
                  </a:moveTo>
                  <a:cubicBezTo>
                    <a:pt x="31" y="1"/>
                    <a:pt x="1" y="1"/>
                    <a:pt x="1" y="29"/>
                  </a:cubicBezTo>
                  <a:cubicBezTo>
                    <a:pt x="1" y="87"/>
                    <a:pt x="31" y="145"/>
                    <a:pt x="59" y="203"/>
                  </a:cubicBezTo>
                  <a:cubicBezTo>
                    <a:pt x="59" y="203"/>
                    <a:pt x="89" y="203"/>
                    <a:pt x="89" y="175"/>
                  </a:cubicBezTo>
                  <a:cubicBezTo>
                    <a:pt x="59" y="117"/>
                    <a:pt x="31" y="59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6231042" y="4684502"/>
              <a:ext cx="5739" cy="12742"/>
            </a:xfrm>
            <a:custGeom>
              <a:avLst/>
              <a:gdLst/>
              <a:ahLst/>
              <a:cxnLst/>
              <a:rect l="l" t="t" r="r" b="b"/>
              <a:pathLst>
                <a:path w="118" h="262" extrusionOk="0">
                  <a:moveTo>
                    <a:pt x="1" y="1"/>
                  </a:moveTo>
                  <a:lnTo>
                    <a:pt x="89" y="261"/>
                  </a:lnTo>
                  <a:cubicBezTo>
                    <a:pt x="89" y="261"/>
                    <a:pt x="117" y="261"/>
                    <a:pt x="117" y="233"/>
                  </a:cubicBezTo>
                  <a:cubicBezTo>
                    <a:pt x="117" y="203"/>
                    <a:pt x="89" y="175"/>
                    <a:pt x="59" y="117"/>
                  </a:cubicBezTo>
                  <a:cubicBezTo>
                    <a:pt x="59" y="87"/>
                    <a:pt x="31" y="59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1"/>
            <p:cNvSpPr/>
            <p:nvPr/>
          </p:nvSpPr>
          <p:spPr>
            <a:xfrm>
              <a:off x="6235370" y="4685280"/>
              <a:ext cx="6614" cy="15417"/>
            </a:xfrm>
            <a:custGeom>
              <a:avLst/>
              <a:gdLst/>
              <a:ahLst/>
              <a:cxnLst/>
              <a:rect l="l" t="t" r="r" b="b"/>
              <a:pathLst>
                <a:path w="136" h="317" extrusionOk="0">
                  <a:moveTo>
                    <a:pt x="9" y="0"/>
                  </a:moveTo>
                  <a:cubicBezTo>
                    <a:pt x="0" y="0"/>
                    <a:pt x="0" y="13"/>
                    <a:pt x="0" y="13"/>
                  </a:cubicBezTo>
                  <a:cubicBezTo>
                    <a:pt x="28" y="101"/>
                    <a:pt x="58" y="217"/>
                    <a:pt x="86" y="303"/>
                  </a:cubicBezTo>
                  <a:cubicBezTo>
                    <a:pt x="96" y="313"/>
                    <a:pt x="106" y="317"/>
                    <a:pt x="114" y="317"/>
                  </a:cubicBezTo>
                  <a:cubicBezTo>
                    <a:pt x="129" y="317"/>
                    <a:pt x="135" y="303"/>
                    <a:pt x="117" y="303"/>
                  </a:cubicBezTo>
                  <a:cubicBezTo>
                    <a:pt x="86" y="187"/>
                    <a:pt x="58" y="101"/>
                    <a:pt x="28" y="13"/>
                  </a:cubicBez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6239553" y="4684502"/>
              <a:ext cx="7149" cy="15563"/>
            </a:xfrm>
            <a:custGeom>
              <a:avLst/>
              <a:gdLst/>
              <a:ahLst/>
              <a:cxnLst/>
              <a:rect l="l" t="t" r="r" b="b"/>
              <a:pathLst>
                <a:path w="147" h="320" extrusionOk="0">
                  <a:moveTo>
                    <a:pt x="0" y="1"/>
                  </a:moveTo>
                  <a:cubicBezTo>
                    <a:pt x="31" y="117"/>
                    <a:pt x="58" y="203"/>
                    <a:pt x="89" y="319"/>
                  </a:cubicBezTo>
                  <a:cubicBezTo>
                    <a:pt x="117" y="319"/>
                    <a:pt x="147" y="319"/>
                    <a:pt x="117" y="291"/>
                  </a:cubicBezTo>
                  <a:cubicBezTo>
                    <a:pt x="89" y="203"/>
                    <a:pt x="58" y="8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6242374" y="4681681"/>
              <a:ext cx="8511" cy="16195"/>
            </a:xfrm>
            <a:custGeom>
              <a:avLst/>
              <a:gdLst/>
              <a:ahLst/>
              <a:cxnLst/>
              <a:rect l="l" t="t" r="r" b="b"/>
              <a:pathLst>
                <a:path w="175" h="333" extrusionOk="0">
                  <a:moveTo>
                    <a:pt x="0" y="1"/>
                  </a:moveTo>
                  <a:cubicBezTo>
                    <a:pt x="31" y="117"/>
                    <a:pt x="89" y="233"/>
                    <a:pt x="147" y="319"/>
                  </a:cubicBezTo>
                  <a:cubicBezTo>
                    <a:pt x="147" y="329"/>
                    <a:pt x="150" y="333"/>
                    <a:pt x="154" y="333"/>
                  </a:cubicBezTo>
                  <a:cubicBezTo>
                    <a:pt x="162" y="333"/>
                    <a:pt x="175" y="319"/>
                    <a:pt x="175" y="319"/>
                  </a:cubicBezTo>
                  <a:cubicBezTo>
                    <a:pt x="117" y="203"/>
                    <a:pt x="89" y="11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6245195" y="4680222"/>
              <a:ext cx="10019" cy="15660"/>
            </a:xfrm>
            <a:custGeom>
              <a:avLst/>
              <a:gdLst/>
              <a:ahLst/>
              <a:cxnLst/>
              <a:rect l="l" t="t" r="r" b="b"/>
              <a:pathLst>
                <a:path w="206" h="322" extrusionOk="0">
                  <a:moveTo>
                    <a:pt x="1" y="1"/>
                  </a:moveTo>
                  <a:cubicBezTo>
                    <a:pt x="1" y="31"/>
                    <a:pt x="1" y="31"/>
                    <a:pt x="31" y="31"/>
                  </a:cubicBezTo>
                  <a:cubicBezTo>
                    <a:pt x="31" y="31"/>
                    <a:pt x="147" y="291"/>
                    <a:pt x="147" y="321"/>
                  </a:cubicBezTo>
                  <a:cubicBezTo>
                    <a:pt x="175" y="321"/>
                    <a:pt x="205" y="321"/>
                    <a:pt x="175" y="291"/>
                  </a:cubicBezTo>
                  <a:cubicBezTo>
                    <a:pt x="147" y="233"/>
                    <a:pt x="117" y="147"/>
                    <a:pt x="89" y="89"/>
                  </a:cubicBezTo>
                  <a:cubicBezTo>
                    <a:pt x="59" y="59"/>
                    <a:pt x="59" y="1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1"/>
            <p:cNvSpPr/>
            <p:nvPr/>
          </p:nvSpPr>
          <p:spPr>
            <a:xfrm>
              <a:off x="6249474" y="4677790"/>
              <a:ext cx="11381" cy="18092"/>
            </a:xfrm>
            <a:custGeom>
              <a:avLst/>
              <a:gdLst/>
              <a:ahLst/>
              <a:cxnLst/>
              <a:rect l="l" t="t" r="r" b="b"/>
              <a:pathLst>
                <a:path w="234" h="372" extrusionOk="0">
                  <a:moveTo>
                    <a:pt x="15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52" y="126"/>
                    <a:pt x="104" y="229"/>
                    <a:pt x="175" y="332"/>
                  </a:cubicBezTo>
                  <a:lnTo>
                    <a:pt x="175" y="332"/>
                  </a:lnTo>
                  <a:lnTo>
                    <a:pt x="175" y="341"/>
                  </a:lnTo>
                  <a:lnTo>
                    <a:pt x="181" y="341"/>
                  </a:lnTo>
                  <a:cubicBezTo>
                    <a:pt x="188" y="351"/>
                    <a:pt x="196" y="361"/>
                    <a:pt x="203" y="371"/>
                  </a:cubicBezTo>
                  <a:cubicBezTo>
                    <a:pt x="203" y="371"/>
                    <a:pt x="233" y="371"/>
                    <a:pt x="233" y="341"/>
                  </a:cubicBezTo>
                  <a:cubicBezTo>
                    <a:pt x="233" y="313"/>
                    <a:pt x="203" y="313"/>
                    <a:pt x="203" y="283"/>
                  </a:cubicBezTo>
                  <a:cubicBezTo>
                    <a:pt x="203" y="275"/>
                    <a:pt x="201" y="272"/>
                    <a:pt x="197" y="272"/>
                  </a:cubicBezTo>
                  <a:cubicBezTo>
                    <a:pt x="195" y="272"/>
                    <a:pt x="191" y="274"/>
                    <a:pt x="188" y="278"/>
                  </a:cubicBezTo>
                  <a:lnTo>
                    <a:pt x="188" y="278"/>
                  </a:lnTo>
                  <a:cubicBezTo>
                    <a:pt x="124" y="184"/>
                    <a:pt x="76" y="93"/>
                    <a:pt x="29" y="23"/>
                  </a:cubicBezTo>
                  <a:cubicBezTo>
                    <a:pt x="29" y="8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6253657" y="4673218"/>
              <a:ext cx="10019" cy="16147"/>
            </a:xfrm>
            <a:custGeom>
              <a:avLst/>
              <a:gdLst/>
              <a:ahLst/>
              <a:cxnLst/>
              <a:rect l="l" t="t" r="r" b="b"/>
              <a:pathLst>
                <a:path w="206" h="332" extrusionOk="0">
                  <a:moveTo>
                    <a:pt x="31" y="0"/>
                  </a:moveTo>
                  <a:cubicBezTo>
                    <a:pt x="1" y="0"/>
                    <a:pt x="1" y="28"/>
                    <a:pt x="1" y="28"/>
                  </a:cubicBezTo>
                  <a:cubicBezTo>
                    <a:pt x="59" y="86"/>
                    <a:pt x="59" y="145"/>
                    <a:pt x="89" y="203"/>
                  </a:cubicBezTo>
                  <a:cubicBezTo>
                    <a:pt x="117" y="233"/>
                    <a:pt x="147" y="291"/>
                    <a:pt x="175" y="319"/>
                  </a:cubicBezTo>
                  <a:cubicBezTo>
                    <a:pt x="175" y="328"/>
                    <a:pt x="178" y="331"/>
                    <a:pt x="182" y="331"/>
                  </a:cubicBezTo>
                  <a:cubicBezTo>
                    <a:pt x="190" y="331"/>
                    <a:pt x="205" y="311"/>
                    <a:pt x="205" y="291"/>
                  </a:cubicBezTo>
                  <a:cubicBezTo>
                    <a:pt x="175" y="233"/>
                    <a:pt x="117" y="175"/>
                    <a:pt x="89" y="117"/>
                  </a:cubicBezTo>
                  <a:cubicBezTo>
                    <a:pt x="89" y="86"/>
                    <a:pt x="59" y="28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1"/>
            <p:cNvSpPr/>
            <p:nvPr/>
          </p:nvSpPr>
          <p:spPr>
            <a:xfrm>
              <a:off x="6256478" y="4668306"/>
              <a:ext cx="8560" cy="14056"/>
            </a:xfrm>
            <a:custGeom>
              <a:avLst/>
              <a:gdLst/>
              <a:ahLst/>
              <a:cxnLst/>
              <a:rect l="l" t="t" r="r" b="b"/>
              <a:pathLst>
                <a:path w="176" h="289" extrusionOk="0">
                  <a:moveTo>
                    <a:pt x="23" y="1"/>
                  </a:moveTo>
                  <a:cubicBezTo>
                    <a:pt x="14" y="1"/>
                    <a:pt x="1" y="13"/>
                    <a:pt x="1" y="13"/>
                  </a:cubicBezTo>
                  <a:cubicBezTo>
                    <a:pt x="59" y="101"/>
                    <a:pt x="117" y="187"/>
                    <a:pt x="147" y="276"/>
                  </a:cubicBezTo>
                  <a:cubicBezTo>
                    <a:pt x="157" y="285"/>
                    <a:pt x="163" y="288"/>
                    <a:pt x="167" y="288"/>
                  </a:cubicBezTo>
                  <a:cubicBezTo>
                    <a:pt x="175" y="288"/>
                    <a:pt x="175" y="276"/>
                    <a:pt x="175" y="276"/>
                  </a:cubicBezTo>
                  <a:cubicBezTo>
                    <a:pt x="147" y="187"/>
                    <a:pt x="89" y="101"/>
                    <a:pt x="31" y="13"/>
                  </a:cubicBezTo>
                  <a:cubicBezTo>
                    <a:pt x="31" y="4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6259347" y="4664075"/>
              <a:ext cx="7149" cy="11186"/>
            </a:xfrm>
            <a:custGeom>
              <a:avLst/>
              <a:gdLst/>
              <a:ahLst/>
              <a:cxnLst/>
              <a:rect l="l" t="t" r="r" b="b"/>
              <a:pathLst>
                <a:path w="147" h="230" extrusionOk="0">
                  <a:moveTo>
                    <a:pt x="9" y="1"/>
                  </a:moveTo>
                  <a:cubicBezTo>
                    <a:pt x="0" y="1"/>
                    <a:pt x="0" y="14"/>
                    <a:pt x="0" y="14"/>
                  </a:cubicBezTo>
                  <a:cubicBezTo>
                    <a:pt x="30" y="100"/>
                    <a:pt x="88" y="158"/>
                    <a:pt x="116" y="216"/>
                  </a:cubicBezTo>
                  <a:cubicBezTo>
                    <a:pt x="116" y="226"/>
                    <a:pt x="120" y="230"/>
                    <a:pt x="124" y="230"/>
                  </a:cubicBezTo>
                  <a:cubicBezTo>
                    <a:pt x="133" y="230"/>
                    <a:pt x="147" y="216"/>
                    <a:pt x="147" y="216"/>
                  </a:cubicBezTo>
                  <a:cubicBezTo>
                    <a:pt x="88" y="130"/>
                    <a:pt x="58" y="72"/>
                    <a:pt x="30" y="14"/>
                  </a:cubicBezTo>
                  <a:cubicBezTo>
                    <a:pt x="20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6231042" y="4647393"/>
              <a:ext cx="29327" cy="4620"/>
            </a:xfrm>
            <a:custGeom>
              <a:avLst/>
              <a:gdLst/>
              <a:ahLst/>
              <a:cxnLst/>
              <a:rect l="l" t="t" r="r" b="b"/>
              <a:pathLst>
                <a:path w="603" h="95" extrusionOk="0">
                  <a:moveTo>
                    <a:pt x="582" y="67"/>
                  </a:moveTo>
                  <a:cubicBezTo>
                    <a:pt x="582" y="76"/>
                    <a:pt x="585" y="79"/>
                    <a:pt x="589" y="79"/>
                  </a:cubicBezTo>
                  <a:cubicBezTo>
                    <a:pt x="596" y="79"/>
                    <a:pt x="602" y="67"/>
                    <a:pt x="582" y="67"/>
                  </a:cubicBezTo>
                  <a:close/>
                  <a:moveTo>
                    <a:pt x="303" y="0"/>
                  </a:moveTo>
                  <a:cubicBezTo>
                    <a:pt x="205" y="0"/>
                    <a:pt x="103" y="22"/>
                    <a:pt x="1" y="67"/>
                  </a:cubicBezTo>
                  <a:cubicBezTo>
                    <a:pt x="1" y="67"/>
                    <a:pt x="1" y="94"/>
                    <a:pt x="31" y="94"/>
                  </a:cubicBezTo>
                  <a:cubicBezTo>
                    <a:pt x="127" y="47"/>
                    <a:pt x="223" y="26"/>
                    <a:pt x="323" y="26"/>
                  </a:cubicBezTo>
                  <a:cubicBezTo>
                    <a:pt x="405" y="26"/>
                    <a:pt x="491" y="40"/>
                    <a:pt x="582" y="67"/>
                  </a:cubicBezTo>
                  <a:cubicBezTo>
                    <a:pt x="495" y="22"/>
                    <a:pt x="401" y="0"/>
                    <a:pt x="30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6218397" y="4695834"/>
              <a:ext cx="19843" cy="16974"/>
            </a:xfrm>
            <a:custGeom>
              <a:avLst/>
              <a:gdLst/>
              <a:ahLst/>
              <a:cxnLst/>
              <a:rect l="l" t="t" r="r" b="b"/>
              <a:pathLst>
                <a:path w="408" h="349" extrusionOk="0">
                  <a:moveTo>
                    <a:pt x="1" y="0"/>
                  </a:moveTo>
                  <a:cubicBezTo>
                    <a:pt x="59" y="175"/>
                    <a:pt x="203" y="319"/>
                    <a:pt x="407" y="349"/>
                  </a:cubicBezTo>
                  <a:cubicBezTo>
                    <a:pt x="233" y="291"/>
                    <a:pt x="87" y="175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5532980" y="3888881"/>
              <a:ext cx="4329" cy="62204"/>
            </a:xfrm>
            <a:custGeom>
              <a:avLst/>
              <a:gdLst/>
              <a:ahLst/>
              <a:cxnLst/>
              <a:rect l="l" t="t" r="r" b="b"/>
              <a:pathLst>
                <a:path w="89" h="1279" extrusionOk="0">
                  <a:moveTo>
                    <a:pt x="58" y="0"/>
                  </a:moveTo>
                  <a:cubicBezTo>
                    <a:pt x="58" y="437"/>
                    <a:pt x="31" y="844"/>
                    <a:pt x="0" y="1279"/>
                  </a:cubicBezTo>
                  <a:cubicBezTo>
                    <a:pt x="58" y="844"/>
                    <a:pt x="89" y="437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5510365" y="3818214"/>
              <a:ext cx="35406" cy="46738"/>
            </a:xfrm>
            <a:custGeom>
              <a:avLst/>
              <a:gdLst/>
              <a:ahLst/>
              <a:cxnLst/>
              <a:rect l="l" t="t" r="r" b="b"/>
              <a:pathLst>
                <a:path w="728" h="961" extrusionOk="0">
                  <a:moveTo>
                    <a:pt x="0" y="1"/>
                  </a:moveTo>
                  <a:cubicBezTo>
                    <a:pt x="175" y="263"/>
                    <a:pt x="554" y="438"/>
                    <a:pt x="582" y="786"/>
                  </a:cubicBezTo>
                  <a:lnTo>
                    <a:pt x="582" y="903"/>
                  </a:lnTo>
                  <a:cubicBezTo>
                    <a:pt x="570" y="914"/>
                    <a:pt x="558" y="919"/>
                    <a:pt x="547" y="919"/>
                  </a:cubicBezTo>
                  <a:cubicBezTo>
                    <a:pt x="503" y="919"/>
                    <a:pt x="465" y="844"/>
                    <a:pt x="465" y="844"/>
                  </a:cubicBezTo>
                  <a:cubicBezTo>
                    <a:pt x="407" y="756"/>
                    <a:pt x="379" y="698"/>
                    <a:pt x="321" y="612"/>
                  </a:cubicBezTo>
                  <a:cubicBezTo>
                    <a:pt x="233" y="524"/>
                    <a:pt x="147" y="438"/>
                    <a:pt x="31" y="349"/>
                  </a:cubicBezTo>
                  <a:cubicBezTo>
                    <a:pt x="0" y="349"/>
                    <a:pt x="0" y="380"/>
                    <a:pt x="0" y="380"/>
                  </a:cubicBezTo>
                  <a:cubicBezTo>
                    <a:pt x="147" y="466"/>
                    <a:pt x="291" y="582"/>
                    <a:pt x="379" y="728"/>
                  </a:cubicBezTo>
                  <a:cubicBezTo>
                    <a:pt x="437" y="814"/>
                    <a:pt x="465" y="930"/>
                    <a:pt x="582" y="961"/>
                  </a:cubicBezTo>
                  <a:cubicBezTo>
                    <a:pt x="728" y="554"/>
                    <a:pt x="233" y="263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5359207" y="3999088"/>
              <a:ext cx="36817" cy="20038"/>
            </a:xfrm>
            <a:custGeom>
              <a:avLst/>
              <a:gdLst/>
              <a:ahLst/>
              <a:cxnLst/>
              <a:rect l="l" t="t" r="r" b="b"/>
              <a:pathLst>
                <a:path w="757" h="412" extrusionOk="0">
                  <a:moveTo>
                    <a:pt x="1" y="1"/>
                  </a:moveTo>
                  <a:lnTo>
                    <a:pt x="1" y="1"/>
                  </a:lnTo>
                  <a:cubicBezTo>
                    <a:pt x="132" y="266"/>
                    <a:pt x="386" y="411"/>
                    <a:pt x="651" y="411"/>
                  </a:cubicBezTo>
                  <a:cubicBezTo>
                    <a:pt x="676" y="411"/>
                    <a:pt x="701" y="410"/>
                    <a:pt x="726" y="408"/>
                  </a:cubicBezTo>
                  <a:cubicBezTo>
                    <a:pt x="756" y="408"/>
                    <a:pt x="756" y="380"/>
                    <a:pt x="726" y="380"/>
                  </a:cubicBezTo>
                  <a:cubicBezTo>
                    <a:pt x="702" y="382"/>
                    <a:pt x="678" y="383"/>
                    <a:pt x="655" y="383"/>
                  </a:cubicBezTo>
                  <a:cubicBezTo>
                    <a:pt x="393" y="383"/>
                    <a:pt x="161" y="242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5398796" y="3974479"/>
              <a:ext cx="8511" cy="28986"/>
            </a:xfrm>
            <a:custGeom>
              <a:avLst/>
              <a:gdLst/>
              <a:ahLst/>
              <a:cxnLst/>
              <a:rect l="l" t="t" r="r" b="b"/>
              <a:pathLst>
                <a:path w="175" h="596" extrusionOk="0">
                  <a:moveTo>
                    <a:pt x="21" y="1"/>
                  </a:moveTo>
                  <a:cubicBezTo>
                    <a:pt x="13" y="1"/>
                    <a:pt x="0" y="14"/>
                    <a:pt x="0" y="14"/>
                  </a:cubicBezTo>
                  <a:cubicBezTo>
                    <a:pt x="144" y="188"/>
                    <a:pt x="175" y="391"/>
                    <a:pt x="86" y="595"/>
                  </a:cubicBezTo>
                  <a:cubicBezTo>
                    <a:pt x="175" y="391"/>
                    <a:pt x="175" y="188"/>
                    <a:pt x="28" y="14"/>
                  </a:cubicBezTo>
                  <a:cubicBezTo>
                    <a:pt x="28" y="4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5425594" y="3946854"/>
              <a:ext cx="22615" cy="6225"/>
            </a:xfrm>
            <a:custGeom>
              <a:avLst/>
              <a:gdLst/>
              <a:ahLst/>
              <a:cxnLst/>
              <a:rect l="l" t="t" r="r" b="b"/>
              <a:pathLst>
                <a:path w="465" h="128" extrusionOk="0">
                  <a:moveTo>
                    <a:pt x="0" y="1"/>
                  </a:moveTo>
                  <a:lnTo>
                    <a:pt x="0" y="29"/>
                  </a:lnTo>
                  <a:cubicBezTo>
                    <a:pt x="88" y="95"/>
                    <a:pt x="208" y="127"/>
                    <a:pt x="336" y="127"/>
                  </a:cubicBezTo>
                  <a:cubicBezTo>
                    <a:pt x="379" y="127"/>
                    <a:pt x="422" y="124"/>
                    <a:pt x="465" y="117"/>
                  </a:cubicBezTo>
                  <a:lnTo>
                    <a:pt x="437" y="117"/>
                  </a:lnTo>
                  <a:cubicBezTo>
                    <a:pt x="291" y="117"/>
                    <a:pt x="147" y="87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5305513" y="4024913"/>
              <a:ext cx="24026" cy="21059"/>
            </a:xfrm>
            <a:custGeom>
              <a:avLst/>
              <a:gdLst/>
              <a:ahLst/>
              <a:cxnLst/>
              <a:rect l="l" t="t" r="r" b="b"/>
              <a:pathLst>
                <a:path w="494" h="433" extrusionOk="0">
                  <a:moveTo>
                    <a:pt x="479" y="0"/>
                  </a:moveTo>
                  <a:cubicBezTo>
                    <a:pt x="472" y="0"/>
                    <a:pt x="465" y="8"/>
                    <a:pt x="465" y="23"/>
                  </a:cubicBezTo>
                  <a:cubicBezTo>
                    <a:pt x="437" y="238"/>
                    <a:pt x="286" y="403"/>
                    <a:pt x="80" y="403"/>
                  </a:cubicBezTo>
                  <a:cubicBezTo>
                    <a:pt x="63" y="403"/>
                    <a:pt x="46" y="402"/>
                    <a:pt x="28" y="400"/>
                  </a:cubicBezTo>
                  <a:cubicBezTo>
                    <a:pt x="0" y="400"/>
                    <a:pt x="0" y="400"/>
                    <a:pt x="28" y="430"/>
                  </a:cubicBezTo>
                  <a:cubicBezTo>
                    <a:pt x="43" y="431"/>
                    <a:pt x="57" y="432"/>
                    <a:pt x="72" y="432"/>
                  </a:cubicBezTo>
                  <a:cubicBezTo>
                    <a:pt x="289" y="432"/>
                    <a:pt x="493" y="241"/>
                    <a:pt x="493" y="23"/>
                  </a:cubicBezTo>
                  <a:cubicBezTo>
                    <a:pt x="493" y="8"/>
                    <a:pt x="486" y="0"/>
                    <a:pt x="47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5462313" y="3838009"/>
              <a:ext cx="24123" cy="29765"/>
            </a:xfrm>
            <a:custGeom>
              <a:avLst/>
              <a:gdLst/>
              <a:ahLst/>
              <a:cxnLst/>
              <a:rect l="l" t="t" r="r" b="b"/>
              <a:pathLst>
                <a:path w="496" h="612" extrusionOk="0">
                  <a:moveTo>
                    <a:pt x="407" y="0"/>
                  </a:moveTo>
                  <a:cubicBezTo>
                    <a:pt x="407" y="0"/>
                    <a:pt x="379" y="0"/>
                    <a:pt x="379" y="31"/>
                  </a:cubicBezTo>
                  <a:cubicBezTo>
                    <a:pt x="438" y="291"/>
                    <a:pt x="291" y="523"/>
                    <a:pt x="31" y="582"/>
                  </a:cubicBezTo>
                  <a:cubicBezTo>
                    <a:pt x="1" y="612"/>
                    <a:pt x="1" y="612"/>
                    <a:pt x="31" y="612"/>
                  </a:cubicBezTo>
                  <a:cubicBezTo>
                    <a:pt x="321" y="582"/>
                    <a:pt x="496" y="291"/>
                    <a:pt x="407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5417083" y="4041838"/>
              <a:ext cx="4377" cy="42118"/>
            </a:xfrm>
            <a:custGeom>
              <a:avLst/>
              <a:gdLst/>
              <a:ahLst/>
              <a:cxnLst/>
              <a:rect l="l" t="t" r="r" b="b"/>
              <a:pathLst>
                <a:path w="90" h="866" extrusionOk="0">
                  <a:moveTo>
                    <a:pt x="85" y="1"/>
                  </a:moveTo>
                  <a:cubicBezTo>
                    <a:pt x="82" y="1"/>
                    <a:pt x="74" y="9"/>
                    <a:pt x="59" y="24"/>
                  </a:cubicBezTo>
                  <a:cubicBezTo>
                    <a:pt x="31" y="284"/>
                    <a:pt x="1" y="575"/>
                    <a:pt x="31" y="865"/>
                  </a:cubicBezTo>
                  <a:lnTo>
                    <a:pt x="59" y="865"/>
                  </a:lnTo>
                  <a:cubicBezTo>
                    <a:pt x="59" y="575"/>
                    <a:pt x="59" y="314"/>
                    <a:pt x="89" y="24"/>
                  </a:cubicBezTo>
                  <a:cubicBezTo>
                    <a:pt x="89" y="9"/>
                    <a:pt x="89" y="1"/>
                    <a:pt x="8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5446847" y="3958672"/>
              <a:ext cx="46592" cy="46106"/>
            </a:xfrm>
            <a:custGeom>
              <a:avLst/>
              <a:gdLst/>
              <a:ahLst/>
              <a:cxnLst/>
              <a:rect l="l" t="t" r="r" b="b"/>
              <a:pathLst>
                <a:path w="958" h="948" extrusionOk="0">
                  <a:moveTo>
                    <a:pt x="868" y="0"/>
                  </a:moveTo>
                  <a:cubicBezTo>
                    <a:pt x="847" y="0"/>
                    <a:pt x="825" y="7"/>
                    <a:pt x="814" y="18"/>
                  </a:cubicBezTo>
                  <a:cubicBezTo>
                    <a:pt x="783" y="18"/>
                    <a:pt x="814" y="48"/>
                    <a:pt x="814" y="48"/>
                  </a:cubicBezTo>
                  <a:cubicBezTo>
                    <a:pt x="842" y="134"/>
                    <a:pt x="842" y="223"/>
                    <a:pt x="756" y="223"/>
                  </a:cubicBezTo>
                  <a:cubicBezTo>
                    <a:pt x="725" y="251"/>
                    <a:pt x="697" y="251"/>
                    <a:pt x="667" y="251"/>
                  </a:cubicBezTo>
                  <a:cubicBezTo>
                    <a:pt x="639" y="281"/>
                    <a:pt x="609" y="281"/>
                    <a:pt x="581" y="309"/>
                  </a:cubicBezTo>
                  <a:lnTo>
                    <a:pt x="319" y="483"/>
                  </a:lnTo>
                  <a:cubicBezTo>
                    <a:pt x="174" y="630"/>
                    <a:pt x="58" y="774"/>
                    <a:pt x="0" y="948"/>
                  </a:cubicBezTo>
                  <a:cubicBezTo>
                    <a:pt x="86" y="804"/>
                    <a:pt x="202" y="630"/>
                    <a:pt x="349" y="513"/>
                  </a:cubicBezTo>
                  <a:cubicBezTo>
                    <a:pt x="407" y="455"/>
                    <a:pt x="493" y="397"/>
                    <a:pt x="551" y="367"/>
                  </a:cubicBezTo>
                  <a:cubicBezTo>
                    <a:pt x="639" y="309"/>
                    <a:pt x="756" y="281"/>
                    <a:pt x="842" y="223"/>
                  </a:cubicBezTo>
                  <a:cubicBezTo>
                    <a:pt x="900" y="193"/>
                    <a:pt x="958" y="134"/>
                    <a:pt x="930" y="48"/>
                  </a:cubicBezTo>
                  <a:cubicBezTo>
                    <a:pt x="930" y="14"/>
                    <a:pt x="899" y="0"/>
                    <a:pt x="86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5499033" y="4008669"/>
              <a:ext cx="28354" cy="8900"/>
            </a:xfrm>
            <a:custGeom>
              <a:avLst/>
              <a:gdLst/>
              <a:ahLst/>
              <a:cxnLst/>
              <a:rect l="l" t="t" r="r" b="b"/>
              <a:pathLst>
                <a:path w="583" h="183" extrusionOk="0">
                  <a:moveTo>
                    <a:pt x="462" y="1"/>
                  </a:moveTo>
                  <a:cubicBezTo>
                    <a:pt x="311" y="1"/>
                    <a:pt x="146" y="61"/>
                    <a:pt x="1" y="183"/>
                  </a:cubicBezTo>
                  <a:lnTo>
                    <a:pt x="31" y="183"/>
                  </a:lnTo>
                  <a:cubicBezTo>
                    <a:pt x="151" y="86"/>
                    <a:pt x="292" y="29"/>
                    <a:pt x="454" y="29"/>
                  </a:cubicBezTo>
                  <a:cubicBezTo>
                    <a:pt x="487" y="29"/>
                    <a:pt x="520" y="32"/>
                    <a:pt x="554" y="36"/>
                  </a:cubicBezTo>
                  <a:cubicBezTo>
                    <a:pt x="582" y="36"/>
                    <a:pt x="582" y="36"/>
                    <a:pt x="554" y="8"/>
                  </a:cubicBezTo>
                  <a:cubicBezTo>
                    <a:pt x="524" y="3"/>
                    <a:pt x="494" y="1"/>
                    <a:pt x="46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5544264" y="4025983"/>
              <a:ext cx="31126" cy="56611"/>
            </a:xfrm>
            <a:custGeom>
              <a:avLst/>
              <a:gdLst/>
              <a:ahLst/>
              <a:cxnLst/>
              <a:rect l="l" t="t" r="r" b="b"/>
              <a:pathLst>
                <a:path w="640" h="1164" extrusionOk="0">
                  <a:moveTo>
                    <a:pt x="1" y="1"/>
                  </a:moveTo>
                  <a:lnTo>
                    <a:pt x="1" y="1"/>
                  </a:lnTo>
                  <a:cubicBezTo>
                    <a:pt x="147" y="436"/>
                    <a:pt x="349" y="815"/>
                    <a:pt x="612" y="1163"/>
                  </a:cubicBezTo>
                  <a:lnTo>
                    <a:pt x="640" y="1163"/>
                  </a:lnTo>
                  <a:cubicBezTo>
                    <a:pt x="380" y="784"/>
                    <a:pt x="147" y="408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5487750" y="4092370"/>
              <a:ext cx="63712" cy="28500"/>
            </a:xfrm>
            <a:custGeom>
              <a:avLst/>
              <a:gdLst/>
              <a:ahLst/>
              <a:cxnLst/>
              <a:rect l="l" t="t" r="r" b="b"/>
              <a:pathLst>
                <a:path w="1310" h="586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89"/>
                    <a:pt x="524" y="205"/>
                    <a:pt x="756" y="349"/>
                  </a:cubicBezTo>
                  <a:cubicBezTo>
                    <a:pt x="891" y="431"/>
                    <a:pt x="1050" y="585"/>
                    <a:pt x="1232" y="585"/>
                  </a:cubicBezTo>
                  <a:cubicBezTo>
                    <a:pt x="1248" y="585"/>
                    <a:pt x="1263" y="584"/>
                    <a:pt x="1279" y="582"/>
                  </a:cubicBezTo>
                  <a:cubicBezTo>
                    <a:pt x="1279" y="582"/>
                    <a:pt x="1309" y="554"/>
                    <a:pt x="1279" y="554"/>
                  </a:cubicBezTo>
                  <a:cubicBezTo>
                    <a:pt x="1221" y="465"/>
                    <a:pt x="1135" y="407"/>
                    <a:pt x="1047" y="349"/>
                  </a:cubicBezTo>
                  <a:cubicBezTo>
                    <a:pt x="1019" y="349"/>
                    <a:pt x="1019" y="379"/>
                    <a:pt x="1019" y="379"/>
                  </a:cubicBezTo>
                  <a:cubicBezTo>
                    <a:pt x="1077" y="407"/>
                    <a:pt x="1193" y="465"/>
                    <a:pt x="1221" y="496"/>
                  </a:cubicBezTo>
                  <a:cubicBezTo>
                    <a:pt x="1221" y="524"/>
                    <a:pt x="1205" y="534"/>
                    <a:pt x="1182" y="534"/>
                  </a:cubicBezTo>
                  <a:cubicBezTo>
                    <a:pt x="1137" y="534"/>
                    <a:pt x="1067" y="496"/>
                    <a:pt x="1047" y="496"/>
                  </a:cubicBezTo>
                  <a:cubicBezTo>
                    <a:pt x="930" y="437"/>
                    <a:pt x="844" y="349"/>
                    <a:pt x="728" y="291"/>
                  </a:cubicBezTo>
                  <a:cubicBezTo>
                    <a:pt x="496" y="147"/>
                    <a:pt x="263" y="59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5131642" y="3819673"/>
              <a:ext cx="5690" cy="19843"/>
            </a:xfrm>
            <a:custGeom>
              <a:avLst/>
              <a:gdLst/>
              <a:ahLst/>
              <a:cxnLst/>
              <a:rect l="l" t="t" r="r" b="b"/>
              <a:pathLst>
                <a:path w="117" h="408" extrusionOk="0">
                  <a:moveTo>
                    <a:pt x="0" y="1"/>
                  </a:moveTo>
                  <a:cubicBezTo>
                    <a:pt x="31" y="145"/>
                    <a:pt x="59" y="261"/>
                    <a:pt x="89" y="408"/>
                  </a:cubicBezTo>
                  <a:lnTo>
                    <a:pt x="117" y="408"/>
                  </a:lnTo>
                  <a:cubicBezTo>
                    <a:pt x="59" y="261"/>
                    <a:pt x="31" y="14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5141613" y="3818603"/>
              <a:ext cx="11332" cy="37060"/>
            </a:xfrm>
            <a:custGeom>
              <a:avLst/>
              <a:gdLst/>
              <a:ahLst/>
              <a:cxnLst/>
              <a:rect l="l" t="t" r="r" b="b"/>
              <a:pathLst>
                <a:path w="233" h="762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cubicBezTo>
                    <a:pt x="28" y="283"/>
                    <a:pt x="86" y="516"/>
                    <a:pt x="202" y="748"/>
                  </a:cubicBezTo>
                  <a:cubicBezTo>
                    <a:pt x="202" y="758"/>
                    <a:pt x="206" y="762"/>
                    <a:pt x="210" y="762"/>
                  </a:cubicBezTo>
                  <a:cubicBezTo>
                    <a:pt x="219" y="762"/>
                    <a:pt x="232" y="748"/>
                    <a:pt x="232" y="748"/>
                  </a:cubicBezTo>
                  <a:cubicBezTo>
                    <a:pt x="116" y="516"/>
                    <a:pt x="58" y="283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5154258" y="3825364"/>
              <a:ext cx="11332" cy="46252"/>
            </a:xfrm>
            <a:custGeom>
              <a:avLst/>
              <a:gdLst/>
              <a:ahLst/>
              <a:cxnLst/>
              <a:rect l="l" t="t" r="r" b="b"/>
              <a:pathLst>
                <a:path w="233" h="951" extrusionOk="0">
                  <a:moveTo>
                    <a:pt x="0" y="0"/>
                  </a:moveTo>
                  <a:cubicBezTo>
                    <a:pt x="31" y="319"/>
                    <a:pt x="117" y="639"/>
                    <a:pt x="205" y="930"/>
                  </a:cubicBezTo>
                  <a:cubicBezTo>
                    <a:pt x="205" y="944"/>
                    <a:pt x="212" y="951"/>
                    <a:pt x="219" y="951"/>
                  </a:cubicBezTo>
                  <a:cubicBezTo>
                    <a:pt x="226" y="951"/>
                    <a:pt x="233" y="944"/>
                    <a:pt x="233" y="930"/>
                  </a:cubicBezTo>
                  <a:cubicBezTo>
                    <a:pt x="147" y="609"/>
                    <a:pt x="89" y="319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5168362" y="3836987"/>
              <a:ext cx="7198" cy="36087"/>
            </a:xfrm>
            <a:custGeom>
              <a:avLst/>
              <a:gdLst/>
              <a:ahLst/>
              <a:cxnLst/>
              <a:rect l="l" t="t" r="r" b="b"/>
              <a:pathLst>
                <a:path w="148" h="742" extrusionOk="0">
                  <a:moveTo>
                    <a:pt x="5" y="1"/>
                  </a:moveTo>
                  <a:cubicBezTo>
                    <a:pt x="1" y="1"/>
                    <a:pt x="1" y="7"/>
                    <a:pt x="1" y="21"/>
                  </a:cubicBezTo>
                  <a:cubicBezTo>
                    <a:pt x="31" y="254"/>
                    <a:pt x="59" y="486"/>
                    <a:pt x="117" y="719"/>
                  </a:cubicBezTo>
                  <a:cubicBezTo>
                    <a:pt x="117" y="734"/>
                    <a:pt x="125" y="741"/>
                    <a:pt x="132" y="741"/>
                  </a:cubicBezTo>
                  <a:cubicBezTo>
                    <a:pt x="140" y="741"/>
                    <a:pt x="147" y="734"/>
                    <a:pt x="147" y="719"/>
                  </a:cubicBezTo>
                  <a:cubicBezTo>
                    <a:pt x="89" y="486"/>
                    <a:pt x="59" y="254"/>
                    <a:pt x="31" y="21"/>
                  </a:cubicBezTo>
                  <a:cubicBezTo>
                    <a:pt x="16" y="7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5179694" y="3849681"/>
              <a:ext cx="9484" cy="31418"/>
            </a:xfrm>
            <a:custGeom>
              <a:avLst/>
              <a:gdLst/>
              <a:ahLst/>
              <a:cxnLst/>
              <a:rect l="l" t="t" r="r" b="b"/>
              <a:pathLst>
                <a:path w="195" h="646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31" y="225"/>
                    <a:pt x="89" y="430"/>
                    <a:pt x="175" y="632"/>
                  </a:cubicBezTo>
                  <a:cubicBezTo>
                    <a:pt x="117" y="430"/>
                    <a:pt x="58" y="225"/>
                    <a:pt x="31" y="23"/>
                  </a:cubicBezTo>
                  <a:cubicBezTo>
                    <a:pt x="31" y="8"/>
                    <a:pt x="23" y="0"/>
                    <a:pt x="15" y="0"/>
                  </a:cubicBezTo>
                  <a:close/>
                  <a:moveTo>
                    <a:pt x="175" y="632"/>
                  </a:moveTo>
                  <a:cubicBezTo>
                    <a:pt x="175" y="642"/>
                    <a:pt x="178" y="646"/>
                    <a:pt x="181" y="646"/>
                  </a:cubicBezTo>
                  <a:cubicBezTo>
                    <a:pt x="188" y="646"/>
                    <a:pt x="195" y="632"/>
                    <a:pt x="175" y="63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5176873" y="3754697"/>
              <a:ext cx="4329" cy="25485"/>
            </a:xfrm>
            <a:custGeom>
              <a:avLst/>
              <a:gdLst/>
              <a:ahLst/>
              <a:cxnLst/>
              <a:rect l="l" t="t" r="r" b="b"/>
              <a:pathLst>
                <a:path w="89" h="524" extrusionOk="0">
                  <a:moveTo>
                    <a:pt x="0" y="0"/>
                  </a:moveTo>
                  <a:cubicBezTo>
                    <a:pt x="0" y="175"/>
                    <a:pt x="0" y="349"/>
                    <a:pt x="58" y="523"/>
                  </a:cubicBezTo>
                  <a:cubicBezTo>
                    <a:pt x="58" y="523"/>
                    <a:pt x="89" y="523"/>
                    <a:pt x="89" y="493"/>
                  </a:cubicBezTo>
                  <a:cubicBezTo>
                    <a:pt x="30" y="349"/>
                    <a:pt x="0" y="175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5188157" y="3746526"/>
              <a:ext cx="8560" cy="58265"/>
            </a:xfrm>
            <a:custGeom>
              <a:avLst/>
              <a:gdLst/>
              <a:ahLst/>
              <a:cxnLst/>
              <a:rect l="l" t="t" r="r" b="b"/>
              <a:pathLst>
                <a:path w="176" h="1198" extrusionOk="0">
                  <a:moveTo>
                    <a:pt x="16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1" y="401"/>
                    <a:pt x="59" y="808"/>
                    <a:pt x="147" y="1184"/>
                  </a:cubicBezTo>
                  <a:cubicBezTo>
                    <a:pt x="147" y="1194"/>
                    <a:pt x="150" y="1198"/>
                    <a:pt x="154" y="1198"/>
                  </a:cubicBezTo>
                  <a:cubicBezTo>
                    <a:pt x="163" y="1198"/>
                    <a:pt x="175" y="1184"/>
                    <a:pt x="175" y="1184"/>
                  </a:cubicBezTo>
                  <a:cubicBezTo>
                    <a:pt x="89" y="808"/>
                    <a:pt x="59" y="401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5200948" y="3749396"/>
              <a:ext cx="10602" cy="60064"/>
            </a:xfrm>
            <a:custGeom>
              <a:avLst/>
              <a:gdLst/>
              <a:ahLst/>
              <a:cxnLst/>
              <a:rect l="l" t="t" r="r" b="b"/>
              <a:pathLst>
                <a:path w="218" h="1235" extrusionOk="0">
                  <a:moveTo>
                    <a:pt x="14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58" y="428"/>
                    <a:pt x="117" y="835"/>
                    <a:pt x="175" y="1213"/>
                  </a:cubicBezTo>
                  <a:cubicBezTo>
                    <a:pt x="175" y="1227"/>
                    <a:pt x="189" y="1234"/>
                    <a:pt x="200" y="1234"/>
                  </a:cubicBezTo>
                  <a:cubicBezTo>
                    <a:pt x="211" y="1234"/>
                    <a:pt x="218" y="1227"/>
                    <a:pt x="203" y="1213"/>
                  </a:cubicBezTo>
                  <a:cubicBezTo>
                    <a:pt x="144" y="835"/>
                    <a:pt x="86" y="428"/>
                    <a:pt x="28" y="21"/>
                  </a:cubicBez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5216414" y="3767731"/>
              <a:ext cx="12840" cy="44890"/>
            </a:xfrm>
            <a:custGeom>
              <a:avLst/>
              <a:gdLst/>
              <a:ahLst/>
              <a:cxnLst/>
              <a:rect l="l" t="t" r="r" b="b"/>
              <a:pathLst>
                <a:path w="264" h="923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59" y="313"/>
                    <a:pt x="147" y="632"/>
                    <a:pt x="233" y="922"/>
                  </a:cubicBezTo>
                  <a:lnTo>
                    <a:pt x="263" y="922"/>
                  </a:lnTo>
                  <a:cubicBezTo>
                    <a:pt x="175" y="604"/>
                    <a:pt x="89" y="313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5234846" y="3786553"/>
              <a:ext cx="9873" cy="34531"/>
            </a:xfrm>
            <a:custGeom>
              <a:avLst/>
              <a:gdLst/>
              <a:ahLst/>
              <a:cxnLst/>
              <a:rect l="l" t="t" r="r" b="b"/>
              <a:pathLst>
                <a:path w="203" h="710" extrusionOk="0">
                  <a:moveTo>
                    <a:pt x="21" y="0"/>
                  </a:moveTo>
                  <a:cubicBezTo>
                    <a:pt x="13" y="0"/>
                    <a:pt x="1" y="12"/>
                    <a:pt x="1" y="12"/>
                  </a:cubicBezTo>
                  <a:lnTo>
                    <a:pt x="175" y="710"/>
                  </a:lnTo>
                  <a:cubicBezTo>
                    <a:pt x="175" y="710"/>
                    <a:pt x="203" y="710"/>
                    <a:pt x="203" y="682"/>
                  </a:cubicBezTo>
                  <a:cubicBezTo>
                    <a:pt x="175" y="449"/>
                    <a:pt x="117" y="217"/>
                    <a:pt x="29" y="12"/>
                  </a:cubicBezTo>
                  <a:cubicBezTo>
                    <a:pt x="29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5226384" y="3696675"/>
              <a:ext cx="4231" cy="18481"/>
            </a:xfrm>
            <a:custGeom>
              <a:avLst/>
              <a:gdLst/>
              <a:ahLst/>
              <a:cxnLst/>
              <a:rect l="l" t="t" r="r" b="b"/>
              <a:pathLst>
                <a:path w="87" h="380" extrusionOk="0">
                  <a:moveTo>
                    <a:pt x="0" y="1"/>
                  </a:moveTo>
                  <a:cubicBezTo>
                    <a:pt x="0" y="147"/>
                    <a:pt x="0" y="264"/>
                    <a:pt x="58" y="380"/>
                  </a:cubicBezTo>
                  <a:lnTo>
                    <a:pt x="86" y="380"/>
                  </a:lnTo>
                  <a:cubicBezTo>
                    <a:pt x="58" y="264"/>
                    <a:pt x="28" y="147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5237667" y="3693854"/>
              <a:ext cx="4231" cy="33996"/>
            </a:xfrm>
            <a:custGeom>
              <a:avLst/>
              <a:gdLst/>
              <a:ahLst/>
              <a:cxnLst/>
              <a:rect l="l" t="t" r="r" b="b"/>
              <a:pathLst>
                <a:path w="87" h="699" extrusionOk="0">
                  <a:moveTo>
                    <a:pt x="1" y="1"/>
                  </a:moveTo>
                  <a:cubicBezTo>
                    <a:pt x="1" y="233"/>
                    <a:pt x="29" y="466"/>
                    <a:pt x="59" y="698"/>
                  </a:cubicBezTo>
                  <a:lnTo>
                    <a:pt x="87" y="698"/>
                  </a:lnTo>
                  <a:cubicBezTo>
                    <a:pt x="29" y="466"/>
                    <a:pt x="29" y="233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5246859" y="3688602"/>
              <a:ext cx="12013" cy="50191"/>
            </a:xfrm>
            <a:custGeom>
              <a:avLst/>
              <a:gdLst/>
              <a:ahLst/>
              <a:cxnLst/>
              <a:rect l="l" t="t" r="r" b="b"/>
              <a:pathLst>
                <a:path w="247" h="1032" extrusionOk="0">
                  <a:moveTo>
                    <a:pt x="4" y="0"/>
                  </a:moveTo>
                  <a:cubicBezTo>
                    <a:pt x="0" y="0"/>
                    <a:pt x="0" y="8"/>
                    <a:pt x="14" y="23"/>
                  </a:cubicBezTo>
                  <a:cubicBezTo>
                    <a:pt x="14" y="8"/>
                    <a:pt x="7" y="0"/>
                    <a:pt x="4" y="0"/>
                  </a:cubicBezTo>
                  <a:close/>
                  <a:moveTo>
                    <a:pt x="14" y="23"/>
                  </a:moveTo>
                  <a:cubicBezTo>
                    <a:pt x="72" y="341"/>
                    <a:pt x="160" y="690"/>
                    <a:pt x="219" y="1011"/>
                  </a:cubicBezTo>
                  <a:cubicBezTo>
                    <a:pt x="233" y="1025"/>
                    <a:pt x="240" y="1032"/>
                    <a:pt x="243" y="1032"/>
                  </a:cubicBezTo>
                  <a:cubicBezTo>
                    <a:pt x="246" y="1032"/>
                    <a:pt x="246" y="1025"/>
                    <a:pt x="246" y="1011"/>
                  </a:cubicBezTo>
                  <a:cubicBezTo>
                    <a:pt x="188" y="690"/>
                    <a:pt x="102" y="341"/>
                    <a:pt x="14" y="23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5263103" y="3706986"/>
              <a:ext cx="11381" cy="50580"/>
            </a:xfrm>
            <a:custGeom>
              <a:avLst/>
              <a:gdLst/>
              <a:ahLst/>
              <a:cxnLst/>
              <a:rect l="l" t="t" r="r" b="b"/>
              <a:pathLst>
                <a:path w="234" h="1040" extrusionOk="0">
                  <a:moveTo>
                    <a:pt x="15" y="0"/>
                  </a:moveTo>
                  <a:cubicBezTo>
                    <a:pt x="8" y="0"/>
                    <a:pt x="1" y="7"/>
                    <a:pt x="1" y="21"/>
                  </a:cubicBezTo>
                  <a:cubicBezTo>
                    <a:pt x="87" y="370"/>
                    <a:pt x="145" y="691"/>
                    <a:pt x="233" y="1039"/>
                  </a:cubicBezTo>
                  <a:lnTo>
                    <a:pt x="233" y="1009"/>
                  </a:lnTo>
                  <a:cubicBezTo>
                    <a:pt x="175" y="691"/>
                    <a:pt x="87" y="342"/>
                    <a:pt x="29" y="21"/>
                  </a:cubicBezTo>
                  <a:cubicBezTo>
                    <a:pt x="29" y="7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5285719" y="3722111"/>
              <a:ext cx="7052" cy="39638"/>
            </a:xfrm>
            <a:custGeom>
              <a:avLst/>
              <a:gdLst/>
              <a:ahLst/>
              <a:cxnLst/>
              <a:rect l="l" t="t" r="r" b="b"/>
              <a:pathLst>
                <a:path w="145" h="815" extrusionOk="0">
                  <a:moveTo>
                    <a:pt x="1" y="1"/>
                  </a:moveTo>
                  <a:lnTo>
                    <a:pt x="1" y="31"/>
                  </a:lnTo>
                  <a:cubicBezTo>
                    <a:pt x="59" y="291"/>
                    <a:pt x="87" y="554"/>
                    <a:pt x="117" y="814"/>
                  </a:cubicBezTo>
                  <a:lnTo>
                    <a:pt x="145" y="814"/>
                  </a:lnTo>
                  <a:cubicBezTo>
                    <a:pt x="117" y="554"/>
                    <a:pt x="59" y="291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5301233" y="3739085"/>
              <a:ext cx="4329" cy="22323"/>
            </a:xfrm>
            <a:custGeom>
              <a:avLst/>
              <a:gdLst/>
              <a:ahLst/>
              <a:cxnLst/>
              <a:rect l="l" t="t" r="r" b="b"/>
              <a:pathLst>
                <a:path w="89" h="459" extrusionOk="0">
                  <a:moveTo>
                    <a:pt x="0" y="1"/>
                  </a:moveTo>
                  <a:cubicBezTo>
                    <a:pt x="30" y="147"/>
                    <a:pt x="58" y="291"/>
                    <a:pt x="58" y="438"/>
                  </a:cubicBezTo>
                  <a:cubicBezTo>
                    <a:pt x="58" y="451"/>
                    <a:pt x="66" y="458"/>
                    <a:pt x="73" y="458"/>
                  </a:cubicBezTo>
                  <a:cubicBezTo>
                    <a:pt x="81" y="458"/>
                    <a:pt x="88" y="451"/>
                    <a:pt x="88" y="438"/>
                  </a:cubicBezTo>
                  <a:cubicBezTo>
                    <a:pt x="88" y="291"/>
                    <a:pt x="58" y="147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5022894" y="3761117"/>
              <a:ext cx="33947" cy="54325"/>
            </a:xfrm>
            <a:custGeom>
              <a:avLst/>
              <a:gdLst/>
              <a:ahLst/>
              <a:cxnLst/>
              <a:rect l="l" t="t" r="r" b="b"/>
              <a:pathLst>
                <a:path w="698" h="1117" extrusionOk="0">
                  <a:moveTo>
                    <a:pt x="689" y="0"/>
                  </a:moveTo>
                  <a:cubicBezTo>
                    <a:pt x="684" y="0"/>
                    <a:pt x="677" y="3"/>
                    <a:pt x="667" y="12"/>
                  </a:cubicBezTo>
                  <a:cubicBezTo>
                    <a:pt x="377" y="333"/>
                    <a:pt x="86" y="652"/>
                    <a:pt x="0" y="1117"/>
                  </a:cubicBezTo>
                  <a:cubicBezTo>
                    <a:pt x="86" y="682"/>
                    <a:pt x="407" y="333"/>
                    <a:pt x="698" y="12"/>
                  </a:cubicBezTo>
                  <a:cubicBezTo>
                    <a:pt x="698" y="12"/>
                    <a:pt x="698" y="0"/>
                    <a:pt x="68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5072307" y="3681939"/>
              <a:ext cx="53255" cy="55833"/>
            </a:xfrm>
            <a:custGeom>
              <a:avLst/>
              <a:gdLst/>
              <a:ahLst/>
              <a:cxnLst/>
              <a:rect l="l" t="t" r="r" b="b"/>
              <a:pathLst>
                <a:path w="1095" h="1148" extrusionOk="0">
                  <a:moveTo>
                    <a:pt x="1074" y="1"/>
                  </a:moveTo>
                  <a:cubicBezTo>
                    <a:pt x="1066" y="1"/>
                    <a:pt x="1056" y="4"/>
                    <a:pt x="1046" y="13"/>
                  </a:cubicBezTo>
                  <a:cubicBezTo>
                    <a:pt x="728" y="392"/>
                    <a:pt x="379" y="769"/>
                    <a:pt x="0" y="1148"/>
                  </a:cubicBezTo>
                  <a:cubicBezTo>
                    <a:pt x="407" y="799"/>
                    <a:pt x="756" y="420"/>
                    <a:pt x="1076" y="13"/>
                  </a:cubicBezTo>
                  <a:cubicBezTo>
                    <a:pt x="1095" y="13"/>
                    <a:pt x="1089" y="1"/>
                    <a:pt x="107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5133101" y="3592937"/>
              <a:ext cx="82923" cy="75530"/>
            </a:xfrm>
            <a:custGeom>
              <a:avLst/>
              <a:gdLst/>
              <a:ahLst/>
              <a:cxnLst/>
              <a:rect l="l" t="t" r="r" b="b"/>
              <a:pathLst>
                <a:path w="1705" h="1553" extrusionOk="0">
                  <a:moveTo>
                    <a:pt x="1692" y="1"/>
                  </a:moveTo>
                  <a:cubicBezTo>
                    <a:pt x="1689" y="1"/>
                    <a:pt x="1686" y="4"/>
                    <a:pt x="1686" y="14"/>
                  </a:cubicBezTo>
                  <a:cubicBezTo>
                    <a:pt x="1705" y="14"/>
                    <a:pt x="1698" y="1"/>
                    <a:pt x="1692" y="1"/>
                  </a:cubicBezTo>
                  <a:close/>
                  <a:moveTo>
                    <a:pt x="1686" y="14"/>
                  </a:moveTo>
                  <a:cubicBezTo>
                    <a:pt x="1365" y="130"/>
                    <a:pt x="1133" y="421"/>
                    <a:pt x="872" y="653"/>
                  </a:cubicBezTo>
                  <a:cubicBezTo>
                    <a:pt x="582" y="944"/>
                    <a:pt x="291" y="1262"/>
                    <a:pt x="1" y="1553"/>
                  </a:cubicBezTo>
                  <a:cubicBezTo>
                    <a:pt x="291" y="1292"/>
                    <a:pt x="552" y="1002"/>
                    <a:pt x="814" y="739"/>
                  </a:cubicBezTo>
                  <a:cubicBezTo>
                    <a:pt x="1075" y="479"/>
                    <a:pt x="1337" y="158"/>
                    <a:pt x="1686" y="1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5063796" y="3755426"/>
              <a:ext cx="19843" cy="21934"/>
            </a:xfrm>
            <a:custGeom>
              <a:avLst/>
              <a:gdLst/>
              <a:ahLst/>
              <a:cxnLst/>
              <a:rect l="l" t="t" r="r" b="b"/>
              <a:pathLst>
                <a:path w="408" h="451" extrusionOk="0">
                  <a:moveTo>
                    <a:pt x="399" y="1"/>
                  </a:moveTo>
                  <a:cubicBezTo>
                    <a:pt x="395" y="1"/>
                    <a:pt x="389" y="4"/>
                    <a:pt x="380" y="13"/>
                  </a:cubicBezTo>
                  <a:cubicBezTo>
                    <a:pt x="263" y="160"/>
                    <a:pt x="117" y="304"/>
                    <a:pt x="1" y="450"/>
                  </a:cubicBezTo>
                  <a:cubicBezTo>
                    <a:pt x="89" y="362"/>
                    <a:pt x="175" y="246"/>
                    <a:pt x="263" y="160"/>
                  </a:cubicBezTo>
                  <a:cubicBezTo>
                    <a:pt x="291" y="129"/>
                    <a:pt x="349" y="43"/>
                    <a:pt x="380" y="43"/>
                  </a:cubicBezTo>
                  <a:lnTo>
                    <a:pt x="349" y="129"/>
                  </a:lnTo>
                  <a:cubicBezTo>
                    <a:pt x="322" y="188"/>
                    <a:pt x="291" y="188"/>
                    <a:pt x="263" y="218"/>
                  </a:cubicBezTo>
                  <a:lnTo>
                    <a:pt x="263" y="246"/>
                  </a:lnTo>
                  <a:cubicBezTo>
                    <a:pt x="349" y="188"/>
                    <a:pt x="408" y="102"/>
                    <a:pt x="408" y="13"/>
                  </a:cubicBezTo>
                  <a:cubicBezTo>
                    <a:pt x="408" y="13"/>
                    <a:pt x="408" y="1"/>
                    <a:pt x="39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5135922" y="3672066"/>
              <a:ext cx="24998" cy="23296"/>
            </a:xfrm>
            <a:custGeom>
              <a:avLst/>
              <a:gdLst/>
              <a:ahLst/>
              <a:cxnLst/>
              <a:rect l="l" t="t" r="r" b="b"/>
              <a:pathLst>
                <a:path w="514" h="479" extrusionOk="0">
                  <a:moveTo>
                    <a:pt x="500" y="1"/>
                  </a:moveTo>
                  <a:cubicBezTo>
                    <a:pt x="497" y="1"/>
                    <a:pt x="494" y="4"/>
                    <a:pt x="494" y="14"/>
                  </a:cubicBezTo>
                  <a:cubicBezTo>
                    <a:pt x="514" y="14"/>
                    <a:pt x="507" y="1"/>
                    <a:pt x="500" y="1"/>
                  </a:cubicBezTo>
                  <a:close/>
                  <a:moveTo>
                    <a:pt x="494" y="14"/>
                  </a:moveTo>
                  <a:lnTo>
                    <a:pt x="494" y="14"/>
                  </a:lnTo>
                  <a:cubicBezTo>
                    <a:pt x="408" y="100"/>
                    <a:pt x="319" y="188"/>
                    <a:pt x="203" y="274"/>
                  </a:cubicBezTo>
                  <a:lnTo>
                    <a:pt x="59" y="421"/>
                  </a:lnTo>
                  <a:cubicBezTo>
                    <a:pt x="29" y="391"/>
                    <a:pt x="87" y="305"/>
                    <a:pt x="87" y="274"/>
                  </a:cubicBezTo>
                  <a:lnTo>
                    <a:pt x="87" y="274"/>
                  </a:lnTo>
                  <a:lnTo>
                    <a:pt x="1" y="449"/>
                  </a:lnTo>
                  <a:cubicBezTo>
                    <a:pt x="1" y="449"/>
                    <a:pt x="1" y="479"/>
                    <a:pt x="29" y="479"/>
                  </a:cubicBezTo>
                  <a:cubicBezTo>
                    <a:pt x="203" y="333"/>
                    <a:pt x="349" y="188"/>
                    <a:pt x="494" y="1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5042689" y="3876236"/>
              <a:ext cx="26798" cy="26798"/>
            </a:xfrm>
            <a:custGeom>
              <a:avLst/>
              <a:gdLst/>
              <a:ahLst/>
              <a:cxnLst/>
              <a:rect l="l" t="t" r="r" b="b"/>
              <a:pathLst>
                <a:path w="551" h="551" extrusionOk="0">
                  <a:moveTo>
                    <a:pt x="0" y="0"/>
                  </a:moveTo>
                  <a:cubicBezTo>
                    <a:pt x="174" y="202"/>
                    <a:pt x="349" y="377"/>
                    <a:pt x="551" y="551"/>
                  </a:cubicBezTo>
                  <a:lnTo>
                    <a:pt x="551" y="551"/>
                  </a:lnTo>
                  <a:cubicBezTo>
                    <a:pt x="349" y="377"/>
                    <a:pt x="174" y="202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5107665" y="3939753"/>
              <a:ext cx="67894" cy="53742"/>
            </a:xfrm>
            <a:custGeom>
              <a:avLst/>
              <a:gdLst/>
              <a:ahLst/>
              <a:cxnLst/>
              <a:rect l="l" t="t" r="r" b="b"/>
              <a:pathLst>
                <a:path w="1396" h="1105" extrusionOk="0">
                  <a:moveTo>
                    <a:pt x="1" y="0"/>
                  </a:moveTo>
                  <a:lnTo>
                    <a:pt x="784" y="698"/>
                  </a:lnTo>
                  <a:cubicBezTo>
                    <a:pt x="900" y="786"/>
                    <a:pt x="1016" y="902"/>
                    <a:pt x="1163" y="1019"/>
                  </a:cubicBezTo>
                  <a:cubicBezTo>
                    <a:pt x="1221" y="1077"/>
                    <a:pt x="1279" y="1105"/>
                    <a:pt x="1365" y="1105"/>
                  </a:cubicBezTo>
                  <a:cubicBezTo>
                    <a:pt x="1395" y="1105"/>
                    <a:pt x="1395" y="1077"/>
                    <a:pt x="1395" y="1077"/>
                  </a:cubicBezTo>
                  <a:cubicBezTo>
                    <a:pt x="1365" y="1019"/>
                    <a:pt x="1365" y="988"/>
                    <a:pt x="1337" y="930"/>
                  </a:cubicBezTo>
                  <a:cubicBezTo>
                    <a:pt x="1307" y="930"/>
                    <a:pt x="1307" y="930"/>
                    <a:pt x="1307" y="960"/>
                  </a:cubicBezTo>
                  <a:lnTo>
                    <a:pt x="1365" y="1046"/>
                  </a:lnTo>
                  <a:cubicBezTo>
                    <a:pt x="1356" y="1064"/>
                    <a:pt x="1342" y="1071"/>
                    <a:pt x="1325" y="1071"/>
                  </a:cubicBezTo>
                  <a:cubicBezTo>
                    <a:pt x="1288" y="1071"/>
                    <a:pt x="1240" y="1038"/>
                    <a:pt x="1221" y="1019"/>
                  </a:cubicBezTo>
                  <a:cubicBezTo>
                    <a:pt x="1163" y="988"/>
                    <a:pt x="1133" y="960"/>
                    <a:pt x="1075" y="902"/>
                  </a:cubicBezTo>
                  <a:cubicBezTo>
                    <a:pt x="958" y="814"/>
                    <a:pt x="842" y="698"/>
                    <a:pt x="726" y="582"/>
                  </a:cubicBezTo>
                  <a:cubicBezTo>
                    <a:pt x="493" y="379"/>
                    <a:pt x="261" y="20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5168848" y="3932069"/>
              <a:ext cx="57584" cy="50143"/>
            </a:xfrm>
            <a:custGeom>
              <a:avLst/>
              <a:gdLst/>
              <a:ahLst/>
              <a:cxnLst/>
              <a:rect l="l" t="t" r="r" b="b"/>
              <a:pathLst>
                <a:path w="1184" h="1031" extrusionOk="0">
                  <a:moveTo>
                    <a:pt x="14" y="1"/>
                  </a:moveTo>
                  <a:cubicBezTo>
                    <a:pt x="8" y="1"/>
                    <a:pt x="1" y="14"/>
                    <a:pt x="21" y="14"/>
                  </a:cubicBezTo>
                  <a:cubicBezTo>
                    <a:pt x="21" y="4"/>
                    <a:pt x="18" y="1"/>
                    <a:pt x="14" y="1"/>
                  </a:cubicBezTo>
                  <a:close/>
                  <a:moveTo>
                    <a:pt x="21" y="14"/>
                  </a:moveTo>
                  <a:cubicBezTo>
                    <a:pt x="137" y="217"/>
                    <a:pt x="370" y="363"/>
                    <a:pt x="572" y="507"/>
                  </a:cubicBezTo>
                  <a:cubicBezTo>
                    <a:pt x="777" y="654"/>
                    <a:pt x="979" y="828"/>
                    <a:pt x="1153" y="1030"/>
                  </a:cubicBezTo>
                  <a:lnTo>
                    <a:pt x="1183" y="1030"/>
                  </a:lnTo>
                  <a:cubicBezTo>
                    <a:pt x="1009" y="856"/>
                    <a:pt x="804" y="681"/>
                    <a:pt x="602" y="507"/>
                  </a:cubicBezTo>
                  <a:cubicBezTo>
                    <a:pt x="428" y="363"/>
                    <a:pt x="165" y="217"/>
                    <a:pt x="21" y="1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5196668" y="3901672"/>
              <a:ext cx="50921" cy="42410"/>
            </a:xfrm>
            <a:custGeom>
              <a:avLst/>
              <a:gdLst/>
              <a:ahLst/>
              <a:cxnLst/>
              <a:rect l="l" t="t" r="r" b="b"/>
              <a:pathLst>
                <a:path w="1047" h="872" extrusionOk="0">
                  <a:moveTo>
                    <a:pt x="30" y="0"/>
                  </a:moveTo>
                  <a:cubicBezTo>
                    <a:pt x="30" y="0"/>
                    <a:pt x="0" y="0"/>
                    <a:pt x="30" y="28"/>
                  </a:cubicBezTo>
                  <a:cubicBezTo>
                    <a:pt x="349" y="319"/>
                    <a:pt x="697" y="609"/>
                    <a:pt x="1046" y="872"/>
                  </a:cubicBezTo>
                  <a:cubicBezTo>
                    <a:pt x="697" y="581"/>
                    <a:pt x="379" y="291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5268794" y="3811211"/>
              <a:ext cx="23977" cy="26847"/>
            </a:xfrm>
            <a:custGeom>
              <a:avLst/>
              <a:gdLst/>
              <a:ahLst/>
              <a:cxnLst/>
              <a:rect l="l" t="t" r="r" b="b"/>
              <a:pathLst>
                <a:path w="493" h="552" extrusionOk="0">
                  <a:moveTo>
                    <a:pt x="0" y="1"/>
                  </a:moveTo>
                  <a:lnTo>
                    <a:pt x="0" y="28"/>
                  </a:lnTo>
                  <a:cubicBezTo>
                    <a:pt x="86" y="117"/>
                    <a:pt x="202" y="203"/>
                    <a:pt x="291" y="291"/>
                  </a:cubicBezTo>
                  <a:cubicBezTo>
                    <a:pt x="318" y="349"/>
                    <a:pt x="377" y="407"/>
                    <a:pt x="407" y="465"/>
                  </a:cubicBezTo>
                  <a:cubicBezTo>
                    <a:pt x="435" y="493"/>
                    <a:pt x="435" y="493"/>
                    <a:pt x="407" y="493"/>
                  </a:cubicBezTo>
                  <a:cubicBezTo>
                    <a:pt x="349" y="465"/>
                    <a:pt x="318" y="435"/>
                    <a:pt x="291" y="407"/>
                  </a:cubicBezTo>
                  <a:lnTo>
                    <a:pt x="260" y="407"/>
                  </a:lnTo>
                  <a:cubicBezTo>
                    <a:pt x="318" y="465"/>
                    <a:pt x="377" y="524"/>
                    <a:pt x="465" y="551"/>
                  </a:cubicBezTo>
                  <a:lnTo>
                    <a:pt x="493" y="524"/>
                  </a:lnTo>
                  <a:cubicBezTo>
                    <a:pt x="349" y="319"/>
                    <a:pt x="202" y="14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5292722" y="3853621"/>
              <a:ext cx="15660" cy="19794"/>
            </a:xfrm>
            <a:custGeom>
              <a:avLst/>
              <a:gdLst/>
              <a:ahLst/>
              <a:cxnLst/>
              <a:rect l="l" t="t" r="r" b="b"/>
              <a:pathLst>
                <a:path w="322" h="407" extrusionOk="0">
                  <a:moveTo>
                    <a:pt x="291" y="0"/>
                  </a:moveTo>
                  <a:cubicBezTo>
                    <a:pt x="263" y="58"/>
                    <a:pt x="263" y="86"/>
                    <a:pt x="263" y="116"/>
                  </a:cubicBezTo>
                  <a:cubicBezTo>
                    <a:pt x="263" y="202"/>
                    <a:pt x="263" y="202"/>
                    <a:pt x="205" y="261"/>
                  </a:cubicBezTo>
                  <a:cubicBezTo>
                    <a:pt x="173" y="282"/>
                    <a:pt x="160" y="288"/>
                    <a:pt x="154" y="288"/>
                  </a:cubicBezTo>
                  <a:cubicBezTo>
                    <a:pt x="148" y="288"/>
                    <a:pt x="149" y="281"/>
                    <a:pt x="142" y="281"/>
                  </a:cubicBezTo>
                  <a:cubicBezTo>
                    <a:pt x="138" y="281"/>
                    <a:pt x="131" y="284"/>
                    <a:pt x="117" y="291"/>
                  </a:cubicBezTo>
                  <a:cubicBezTo>
                    <a:pt x="59" y="319"/>
                    <a:pt x="1" y="349"/>
                    <a:pt x="1" y="407"/>
                  </a:cubicBezTo>
                  <a:cubicBezTo>
                    <a:pt x="31" y="319"/>
                    <a:pt x="89" y="319"/>
                    <a:pt x="175" y="319"/>
                  </a:cubicBezTo>
                  <a:lnTo>
                    <a:pt x="205" y="319"/>
                  </a:lnTo>
                  <a:cubicBezTo>
                    <a:pt x="233" y="319"/>
                    <a:pt x="233" y="291"/>
                    <a:pt x="263" y="261"/>
                  </a:cubicBezTo>
                  <a:cubicBezTo>
                    <a:pt x="322" y="202"/>
                    <a:pt x="263" y="86"/>
                    <a:pt x="322" y="28"/>
                  </a:cubicBezTo>
                  <a:cubicBezTo>
                    <a:pt x="322" y="0"/>
                    <a:pt x="291" y="0"/>
                    <a:pt x="29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5313976" y="3778674"/>
              <a:ext cx="21205" cy="22615"/>
            </a:xfrm>
            <a:custGeom>
              <a:avLst/>
              <a:gdLst/>
              <a:ahLst/>
              <a:cxnLst/>
              <a:rect l="l" t="t" r="r" b="b"/>
              <a:pathLst>
                <a:path w="436" h="465" extrusionOk="0">
                  <a:moveTo>
                    <a:pt x="29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45" y="174"/>
                    <a:pt x="291" y="321"/>
                    <a:pt x="408" y="465"/>
                  </a:cubicBezTo>
                  <a:cubicBezTo>
                    <a:pt x="436" y="465"/>
                    <a:pt x="436" y="437"/>
                    <a:pt x="436" y="437"/>
                  </a:cubicBezTo>
                  <a:cubicBezTo>
                    <a:pt x="291" y="291"/>
                    <a:pt x="145" y="147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5352349" y="3787282"/>
              <a:ext cx="30883" cy="28160"/>
            </a:xfrm>
            <a:custGeom>
              <a:avLst/>
              <a:gdLst/>
              <a:ahLst/>
              <a:cxnLst/>
              <a:rect l="l" t="t" r="r" b="b"/>
              <a:pathLst>
                <a:path w="635" h="579" extrusionOk="0">
                  <a:moveTo>
                    <a:pt x="0" y="0"/>
                  </a:moveTo>
                  <a:lnTo>
                    <a:pt x="0" y="0"/>
                  </a:lnTo>
                  <a:cubicBezTo>
                    <a:pt x="261" y="146"/>
                    <a:pt x="461" y="320"/>
                    <a:pt x="607" y="579"/>
                  </a:cubicBezTo>
                  <a:cubicBezTo>
                    <a:pt x="634" y="579"/>
                    <a:pt x="634" y="579"/>
                    <a:pt x="634" y="551"/>
                  </a:cubicBezTo>
                  <a:cubicBezTo>
                    <a:pt x="461" y="320"/>
                    <a:pt x="261" y="146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5335132" y="3651493"/>
              <a:ext cx="95665" cy="89732"/>
            </a:xfrm>
            <a:custGeom>
              <a:avLst/>
              <a:gdLst/>
              <a:ahLst/>
              <a:cxnLst/>
              <a:rect l="l" t="t" r="r" b="b"/>
              <a:pathLst>
                <a:path w="1967" h="1845" extrusionOk="0">
                  <a:moveTo>
                    <a:pt x="31" y="0"/>
                  </a:moveTo>
                  <a:cubicBezTo>
                    <a:pt x="31" y="0"/>
                    <a:pt x="1" y="0"/>
                    <a:pt x="31" y="30"/>
                  </a:cubicBezTo>
                  <a:cubicBezTo>
                    <a:pt x="612" y="670"/>
                    <a:pt x="1251" y="1279"/>
                    <a:pt x="1948" y="1832"/>
                  </a:cubicBezTo>
                  <a:cubicBezTo>
                    <a:pt x="1279" y="1251"/>
                    <a:pt x="640" y="639"/>
                    <a:pt x="31" y="0"/>
                  </a:cubicBezTo>
                  <a:close/>
                  <a:moveTo>
                    <a:pt x="1948" y="1832"/>
                  </a:moveTo>
                  <a:cubicBezTo>
                    <a:pt x="1948" y="1841"/>
                    <a:pt x="1952" y="1844"/>
                    <a:pt x="1955" y="1844"/>
                  </a:cubicBezTo>
                  <a:cubicBezTo>
                    <a:pt x="1961" y="1844"/>
                    <a:pt x="1967" y="1832"/>
                    <a:pt x="1948" y="183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5291360" y="4089549"/>
              <a:ext cx="60794" cy="18627"/>
            </a:xfrm>
            <a:custGeom>
              <a:avLst/>
              <a:gdLst/>
              <a:ahLst/>
              <a:cxnLst/>
              <a:rect l="l" t="t" r="r" b="b"/>
              <a:pathLst>
                <a:path w="1250" h="383" extrusionOk="0">
                  <a:moveTo>
                    <a:pt x="1" y="0"/>
                  </a:moveTo>
                  <a:lnTo>
                    <a:pt x="1" y="0"/>
                  </a:lnTo>
                  <a:cubicBezTo>
                    <a:pt x="321" y="241"/>
                    <a:pt x="713" y="383"/>
                    <a:pt x="1114" y="383"/>
                  </a:cubicBezTo>
                  <a:cubicBezTo>
                    <a:pt x="1150" y="383"/>
                    <a:pt x="1185" y="381"/>
                    <a:pt x="1221" y="379"/>
                  </a:cubicBezTo>
                  <a:cubicBezTo>
                    <a:pt x="1249" y="379"/>
                    <a:pt x="1249" y="349"/>
                    <a:pt x="1221" y="349"/>
                  </a:cubicBezTo>
                  <a:cubicBezTo>
                    <a:pt x="1183" y="352"/>
                    <a:pt x="1145" y="353"/>
                    <a:pt x="1107" y="353"/>
                  </a:cubicBezTo>
                  <a:cubicBezTo>
                    <a:pt x="713" y="353"/>
                    <a:pt x="345" y="212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5362027" y="4089549"/>
              <a:ext cx="43820" cy="16147"/>
            </a:xfrm>
            <a:custGeom>
              <a:avLst/>
              <a:gdLst/>
              <a:ahLst/>
              <a:cxnLst/>
              <a:rect l="l" t="t" r="r" b="b"/>
              <a:pathLst>
                <a:path w="901" h="332" extrusionOk="0">
                  <a:moveTo>
                    <a:pt x="872" y="0"/>
                  </a:moveTo>
                  <a:cubicBezTo>
                    <a:pt x="756" y="31"/>
                    <a:pt x="640" y="117"/>
                    <a:pt x="524" y="175"/>
                  </a:cubicBezTo>
                  <a:cubicBezTo>
                    <a:pt x="412" y="263"/>
                    <a:pt x="284" y="302"/>
                    <a:pt x="153" y="302"/>
                  </a:cubicBezTo>
                  <a:cubicBezTo>
                    <a:pt x="112" y="302"/>
                    <a:pt x="70" y="298"/>
                    <a:pt x="29" y="291"/>
                  </a:cubicBezTo>
                  <a:cubicBezTo>
                    <a:pt x="1" y="291"/>
                    <a:pt x="1" y="321"/>
                    <a:pt x="29" y="321"/>
                  </a:cubicBezTo>
                  <a:cubicBezTo>
                    <a:pt x="60" y="329"/>
                    <a:pt x="93" y="332"/>
                    <a:pt x="127" y="332"/>
                  </a:cubicBezTo>
                  <a:cubicBezTo>
                    <a:pt x="223" y="332"/>
                    <a:pt x="330" y="306"/>
                    <a:pt x="435" y="263"/>
                  </a:cubicBezTo>
                  <a:cubicBezTo>
                    <a:pt x="582" y="205"/>
                    <a:pt x="726" y="89"/>
                    <a:pt x="872" y="31"/>
                  </a:cubicBezTo>
                  <a:cubicBezTo>
                    <a:pt x="900" y="31"/>
                    <a:pt x="900" y="0"/>
                    <a:pt x="872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5586674" y="4148884"/>
              <a:ext cx="173919" cy="156945"/>
            </a:xfrm>
            <a:custGeom>
              <a:avLst/>
              <a:gdLst/>
              <a:ahLst/>
              <a:cxnLst/>
              <a:rect l="l" t="t" r="r" b="b"/>
              <a:pathLst>
                <a:path w="3576" h="3227" extrusionOk="0">
                  <a:moveTo>
                    <a:pt x="0" y="1"/>
                  </a:moveTo>
                  <a:lnTo>
                    <a:pt x="0" y="1"/>
                  </a:lnTo>
                  <a:cubicBezTo>
                    <a:pt x="612" y="524"/>
                    <a:pt x="1221" y="1019"/>
                    <a:pt x="1832" y="1570"/>
                  </a:cubicBezTo>
                  <a:cubicBezTo>
                    <a:pt x="2413" y="2123"/>
                    <a:pt x="2964" y="2674"/>
                    <a:pt x="3545" y="3227"/>
                  </a:cubicBezTo>
                  <a:cubicBezTo>
                    <a:pt x="3576" y="3227"/>
                    <a:pt x="3576" y="3227"/>
                    <a:pt x="3576" y="3197"/>
                  </a:cubicBezTo>
                  <a:cubicBezTo>
                    <a:pt x="3022" y="2616"/>
                    <a:pt x="2441" y="2093"/>
                    <a:pt x="1832" y="1542"/>
                  </a:cubicBezTo>
                  <a:cubicBezTo>
                    <a:pt x="1251" y="1019"/>
                    <a:pt x="640" y="496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5705392" y="4191294"/>
              <a:ext cx="196534" cy="147024"/>
            </a:xfrm>
            <a:custGeom>
              <a:avLst/>
              <a:gdLst/>
              <a:ahLst/>
              <a:cxnLst/>
              <a:rect l="l" t="t" r="r" b="b"/>
              <a:pathLst>
                <a:path w="4041" h="3023" extrusionOk="0">
                  <a:moveTo>
                    <a:pt x="30" y="0"/>
                  </a:moveTo>
                  <a:cubicBezTo>
                    <a:pt x="30" y="0"/>
                    <a:pt x="0" y="31"/>
                    <a:pt x="30" y="31"/>
                  </a:cubicBezTo>
                  <a:cubicBezTo>
                    <a:pt x="697" y="495"/>
                    <a:pt x="1367" y="988"/>
                    <a:pt x="2034" y="1483"/>
                  </a:cubicBezTo>
                  <a:cubicBezTo>
                    <a:pt x="1367" y="960"/>
                    <a:pt x="697" y="465"/>
                    <a:pt x="30" y="0"/>
                  </a:cubicBezTo>
                  <a:close/>
                  <a:moveTo>
                    <a:pt x="2035" y="1484"/>
                  </a:moveTo>
                  <a:cubicBezTo>
                    <a:pt x="2704" y="1976"/>
                    <a:pt x="3343" y="2499"/>
                    <a:pt x="4010" y="3022"/>
                  </a:cubicBezTo>
                  <a:cubicBezTo>
                    <a:pt x="4010" y="3022"/>
                    <a:pt x="4040" y="2994"/>
                    <a:pt x="4010" y="2994"/>
                  </a:cubicBezTo>
                  <a:cubicBezTo>
                    <a:pt x="3371" y="2471"/>
                    <a:pt x="2704" y="1976"/>
                    <a:pt x="2035" y="148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913162" y="4410395"/>
              <a:ext cx="42458" cy="48051"/>
            </a:xfrm>
            <a:custGeom>
              <a:avLst/>
              <a:gdLst/>
              <a:ahLst/>
              <a:cxnLst/>
              <a:rect l="l" t="t" r="r" b="b"/>
              <a:pathLst>
                <a:path w="873" h="988" extrusionOk="0">
                  <a:moveTo>
                    <a:pt x="1" y="202"/>
                  </a:moveTo>
                  <a:cubicBezTo>
                    <a:pt x="29" y="238"/>
                    <a:pt x="58" y="273"/>
                    <a:pt x="88" y="307"/>
                  </a:cubicBezTo>
                  <a:lnTo>
                    <a:pt x="88" y="307"/>
                  </a:lnTo>
                  <a:cubicBezTo>
                    <a:pt x="59" y="272"/>
                    <a:pt x="29" y="237"/>
                    <a:pt x="1" y="202"/>
                  </a:cubicBezTo>
                  <a:close/>
                  <a:moveTo>
                    <a:pt x="88" y="307"/>
                  </a:moveTo>
                  <a:cubicBezTo>
                    <a:pt x="205" y="446"/>
                    <a:pt x="326" y="580"/>
                    <a:pt x="465" y="697"/>
                  </a:cubicBezTo>
                  <a:cubicBezTo>
                    <a:pt x="476" y="704"/>
                    <a:pt x="486" y="711"/>
                    <a:pt x="495" y="718"/>
                  </a:cubicBezTo>
                  <a:lnTo>
                    <a:pt x="495" y="718"/>
                  </a:lnTo>
                  <a:cubicBezTo>
                    <a:pt x="351" y="589"/>
                    <a:pt x="213" y="452"/>
                    <a:pt x="88" y="307"/>
                  </a:cubicBezTo>
                  <a:close/>
                  <a:moveTo>
                    <a:pt x="145" y="0"/>
                  </a:moveTo>
                  <a:cubicBezTo>
                    <a:pt x="319" y="291"/>
                    <a:pt x="698" y="435"/>
                    <a:pt x="814" y="783"/>
                  </a:cubicBezTo>
                  <a:cubicBezTo>
                    <a:pt x="814" y="842"/>
                    <a:pt x="872" y="930"/>
                    <a:pt x="784" y="958"/>
                  </a:cubicBezTo>
                  <a:lnTo>
                    <a:pt x="698" y="872"/>
                  </a:lnTo>
                  <a:cubicBezTo>
                    <a:pt x="620" y="821"/>
                    <a:pt x="566" y="769"/>
                    <a:pt x="495" y="718"/>
                  </a:cubicBezTo>
                  <a:lnTo>
                    <a:pt x="495" y="718"/>
                  </a:lnTo>
                  <a:cubicBezTo>
                    <a:pt x="600" y="812"/>
                    <a:pt x="707" y="902"/>
                    <a:pt x="814" y="988"/>
                  </a:cubicBezTo>
                  <a:lnTo>
                    <a:pt x="842" y="988"/>
                  </a:lnTo>
                  <a:cubicBezTo>
                    <a:pt x="872" y="523"/>
                    <a:pt x="349" y="319"/>
                    <a:pt x="14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5976679" y="4507810"/>
              <a:ext cx="185251" cy="172460"/>
            </a:xfrm>
            <a:custGeom>
              <a:avLst/>
              <a:gdLst/>
              <a:ahLst/>
              <a:cxnLst/>
              <a:rect l="l" t="t" r="r" b="b"/>
              <a:pathLst>
                <a:path w="3809" h="3546" extrusionOk="0">
                  <a:moveTo>
                    <a:pt x="1" y="1"/>
                  </a:moveTo>
                  <a:cubicBezTo>
                    <a:pt x="670" y="524"/>
                    <a:pt x="1279" y="1135"/>
                    <a:pt x="1919" y="1716"/>
                  </a:cubicBezTo>
                  <a:cubicBezTo>
                    <a:pt x="1310" y="1105"/>
                    <a:pt x="698" y="496"/>
                    <a:pt x="1" y="1"/>
                  </a:cubicBezTo>
                  <a:close/>
                  <a:moveTo>
                    <a:pt x="1919" y="1716"/>
                  </a:moveTo>
                  <a:lnTo>
                    <a:pt x="1919" y="1716"/>
                  </a:lnTo>
                  <a:cubicBezTo>
                    <a:pt x="2530" y="2325"/>
                    <a:pt x="3139" y="2937"/>
                    <a:pt x="3778" y="3546"/>
                  </a:cubicBezTo>
                  <a:cubicBezTo>
                    <a:pt x="3778" y="3546"/>
                    <a:pt x="3808" y="3518"/>
                    <a:pt x="3778" y="3518"/>
                  </a:cubicBezTo>
                  <a:cubicBezTo>
                    <a:pt x="3169" y="2906"/>
                    <a:pt x="2558" y="2297"/>
                    <a:pt x="1919" y="1716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6134987" y="4565832"/>
              <a:ext cx="31126" cy="47273"/>
            </a:xfrm>
            <a:custGeom>
              <a:avLst/>
              <a:gdLst/>
              <a:ahLst/>
              <a:cxnLst/>
              <a:rect l="l" t="t" r="r" b="b"/>
              <a:pathLst>
                <a:path w="640" h="972" extrusionOk="0">
                  <a:moveTo>
                    <a:pt x="0" y="0"/>
                  </a:moveTo>
                  <a:cubicBezTo>
                    <a:pt x="0" y="175"/>
                    <a:pt x="58" y="319"/>
                    <a:pt x="147" y="407"/>
                  </a:cubicBezTo>
                  <a:cubicBezTo>
                    <a:pt x="233" y="523"/>
                    <a:pt x="349" y="581"/>
                    <a:pt x="437" y="667"/>
                  </a:cubicBezTo>
                  <a:cubicBezTo>
                    <a:pt x="465" y="667"/>
                    <a:pt x="465" y="698"/>
                    <a:pt x="495" y="725"/>
                  </a:cubicBezTo>
                  <a:cubicBezTo>
                    <a:pt x="611" y="784"/>
                    <a:pt x="581" y="872"/>
                    <a:pt x="465" y="930"/>
                  </a:cubicBezTo>
                  <a:cubicBezTo>
                    <a:pt x="407" y="930"/>
                    <a:pt x="321" y="872"/>
                    <a:pt x="263" y="842"/>
                  </a:cubicBezTo>
                  <a:lnTo>
                    <a:pt x="263" y="842"/>
                  </a:lnTo>
                  <a:cubicBezTo>
                    <a:pt x="312" y="867"/>
                    <a:pt x="460" y="972"/>
                    <a:pt x="542" y="972"/>
                  </a:cubicBezTo>
                  <a:cubicBezTo>
                    <a:pt x="558" y="972"/>
                    <a:pt x="572" y="967"/>
                    <a:pt x="581" y="958"/>
                  </a:cubicBezTo>
                  <a:cubicBezTo>
                    <a:pt x="639" y="930"/>
                    <a:pt x="611" y="872"/>
                    <a:pt x="611" y="814"/>
                  </a:cubicBezTo>
                  <a:cubicBezTo>
                    <a:pt x="523" y="698"/>
                    <a:pt x="379" y="609"/>
                    <a:pt x="291" y="523"/>
                  </a:cubicBezTo>
                  <a:cubicBezTo>
                    <a:pt x="147" y="377"/>
                    <a:pt x="0" y="233"/>
                    <a:pt x="30" y="28"/>
                  </a:cubicBezTo>
                  <a:cubicBezTo>
                    <a:pt x="30" y="0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6173166" y="4671127"/>
              <a:ext cx="19843" cy="14785"/>
            </a:xfrm>
            <a:custGeom>
              <a:avLst/>
              <a:gdLst/>
              <a:ahLst/>
              <a:cxnLst/>
              <a:rect l="l" t="t" r="r" b="b"/>
              <a:pathLst>
                <a:path w="408" h="304" extrusionOk="0">
                  <a:moveTo>
                    <a:pt x="9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45" y="102"/>
                    <a:pt x="261" y="218"/>
                    <a:pt x="377" y="304"/>
                  </a:cubicBezTo>
                  <a:lnTo>
                    <a:pt x="408" y="276"/>
                  </a:lnTo>
                  <a:cubicBezTo>
                    <a:pt x="261" y="188"/>
                    <a:pt x="145" y="102"/>
                    <a:pt x="29" y="13"/>
                  </a:cubicBezTo>
                  <a:cubicBezTo>
                    <a:pt x="19" y="4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5983829" y="4435831"/>
              <a:ext cx="95762" cy="82923"/>
            </a:xfrm>
            <a:custGeom>
              <a:avLst/>
              <a:gdLst/>
              <a:ahLst/>
              <a:cxnLst/>
              <a:rect l="l" t="t" r="r" b="b"/>
              <a:pathLst>
                <a:path w="1969" h="1705" extrusionOk="0">
                  <a:moveTo>
                    <a:pt x="1" y="1"/>
                  </a:moveTo>
                  <a:cubicBezTo>
                    <a:pt x="291" y="291"/>
                    <a:pt x="640" y="523"/>
                    <a:pt x="988" y="783"/>
                  </a:cubicBezTo>
                  <a:cubicBezTo>
                    <a:pt x="1163" y="900"/>
                    <a:pt x="1337" y="1016"/>
                    <a:pt x="1511" y="1162"/>
                  </a:cubicBezTo>
                  <a:cubicBezTo>
                    <a:pt x="1569" y="1220"/>
                    <a:pt x="1655" y="1279"/>
                    <a:pt x="1713" y="1365"/>
                  </a:cubicBezTo>
                  <a:cubicBezTo>
                    <a:pt x="1744" y="1395"/>
                    <a:pt x="1802" y="1453"/>
                    <a:pt x="1830" y="1511"/>
                  </a:cubicBezTo>
                  <a:cubicBezTo>
                    <a:pt x="1860" y="1511"/>
                    <a:pt x="1860" y="1539"/>
                    <a:pt x="1888" y="1569"/>
                  </a:cubicBezTo>
                  <a:cubicBezTo>
                    <a:pt x="1918" y="1597"/>
                    <a:pt x="1918" y="1627"/>
                    <a:pt x="1888" y="1685"/>
                  </a:cubicBezTo>
                  <a:cubicBezTo>
                    <a:pt x="1895" y="1699"/>
                    <a:pt x="1904" y="1705"/>
                    <a:pt x="1913" y="1705"/>
                  </a:cubicBezTo>
                  <a:cubicBezTo>
                    <a:pt x="1941" y="1705"/>
                    <a:pt x="1969" y="1648"/>
                    <a:pt x="1946" y="1627"/>
                  </a:cubicBezTo>
                  <a:cubicBezTo>
                    <a:pt x="1888" y="1511"/>
                    <a:pt x="1802" y="1395"/>
                    <a:pt x="1713" y="1306"/>
                  </a:cubicBezTo>
                  <a:cubicBezTo>
                    <a:pt x="1597" y="1220"/>
                    <a:pt x="1511" y="1104"/>
                    <a:pt x="1395" y="1016"/>
                  </a:cubicBezTo>
                  <a:cubicBezTo>
                    <a:pt x="930" y="667"/>
                    <a:pt x="408" y="407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5797264" y="4314292"/>
              <a:ext cx="82047" cy="63566"/>
            </a:xfrm>
            <a:custGeom>
              <a:avLst/>
              <a:gdLst/>
              <a:ahLst/>
              <a:cxnLst/>
              <a:rect l="l" t="t" r="r" b="b"/>
              <a:pathLst>
                <a:path w="1687" h="1307" extrusionOk="0">
                  <a:moveTo>
                    <a:pt x="1" y="0"/>
                  </a:moveTo>
                  <a:lnTo>
                    <a:pt x="1133" y="958"/>
                  </a:lnTo>
                  <a:cubicBezTo>
                    <a:pt x="1221" y="1046"/>
                    <a:pt x="1307" y="1104"/>
                    <a:pt x="1396" y="1190"/>
                  </a:cubicBezTo>
                  <a:cubicBezTo>
                    <a:pt x="1424" y="1221"/>
                    <a:pt x="1482" y="1307"/>
                    <a:pt x="1570" y="1307"/>
                  </a:cubicBezTo>
                  <a:cubicBezTo>
                    <a:pt x="1628" y="1279"/>
                    <a:pt x="1686" y="1221"/>
                    <a:pt x="1656" y="1163"/>
                  </a:cubicBezTo>
                  <a:cubicBezTo>
                    <a:pt x="1628" y="1163"/>
                    <a:pt x="1598" y="1163"/>
                    <a:pt x="1628" y="1190"/>
                  </a:cubicBezTo>
                  <a:cubicBezTo>
                    <a:pt x="1570" y="1190"/>
                    <a:pt x="1512" y="1221"/>
                    <a:pt x="1482" y="1221"/>
                  </a:cubicBezTo>
                  <a:cubicBezTo>
                    <a:pt x="1454" y="1221"/>
                    <a:pt x="1454" y="1190"/>
                    <a:pt x="1424" y="1190"/>
                  </a:cubicBezTo>
                  <a:lnTo>
                    <a:pt x="1338" y="1104"/>
                  </a:lnTo>
                  <a:cubicBezTo>
                    <a:pt x="1279" y="1074"/>
                    <a:pt x="1221" y="1016"/>
                    <a:pt x="1163" y="958"/>
                  </a:cubicBezTo>
                  <a:cubicBezTo>
                    <a:pt x="1017" y="842"/>
                    <a:pt x="901" y="756"/>
                    <a:pt x="784" y="640"/>
                  </a:cubicBezTo>
                  <a:cubicBezTo>
                    <a:pt x="524" y="435"/>
                    <a:pt x="261" y="203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5459492" y="3881197"/>
              <a:ext cx="26944" cy="8803"/>
            </a:xfrm>
            <a:custGeom>
              <a:avLst/>
              <a:gdLst/>
              <a:ahLst/>
              <a:cxnLst/>
              <a:rect l="l" t="t" r="r" b="b"/>
              <a:pathLst>
                <a:path w="554" h="181" extrusionOk="0">
                  <a:moveTo>
                    <a:pt x="531" y="1"/>
                  </a:moveTo>
                  <a:cubicBezTo>
                    <a:pt x="527" y="1"/>
                    <a:pt x="523" y="4"/>
                    <a:pt x="523" y="14"/>
                  </a:cubicBezTo>
                  <a:cubicBezTo>
                    <a:pt x="405" y="110"/>
                    <a:pt x="266" y="166"/>
                    <a:pt x="106" y="166"/>
                  </a:cubicBezTo>
                  <a:cubicBezTo>
                    <a:pt x="72" y="166"/>
                    <a:pt x="37" y="164"/>
                    <a:pt x="0" y="158"/>
                  </a:cubicBezTo>
                  <a:lnTo>
                    <a:pt x="0" y="158"/>
                  </a:lnTo>
                  <a:cubicBezTo>
                    <a:pt x="53" y="173"/>
                    <a:pt x="106" y="181"/>
                    <a:pt x="158" y="181"/>
                  </a:cubicBezTo>
                  <a:cubicBezTo>
                    <a:pt x="306" y="181"/>
                    <a:pt x="445" y="121"/>
                    <a:pt x="554" y="14"/>
                  </a:cubicBezTo>
                  <a:cubicBezTo>
                    <a:pt x="554" y="14"/>
                    <a:pt x="540" y="1"/>
                    <a:pt x="5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2" name="Google Shape;1332;p21"/>
          <p:cNvSpPr/>
          <p:nvPr/>
        </p:nvSpPr>
        <p:spPr>
          <a:xfrm rot="-3564979">
            <a:off x="2026663" y="2604640"/>
            <a:ext cx="1221750" cy="725186"/>
          </a:xfrm>
          <a:custGeom>
            <a:avLst/>
            <a:gdLst/>
            <a:ahLst/>
            <a:cxnLst/>
            <a:rect l="l" t="t" r="r" b="b"/>
            <a:pathLst>
              <a:path w="4911" h="2915" extrusionOk="0">
                <a:moveTo>
                  <a:pt x="4896" y="0"/>
                </a:moveTo>
                <a:cubicBezTo>
                  <a:pt x="4893" y="0"/>
                  <a:pt x="4888" y="3"/>
                  <a:pt x="4882" y="9"/>
                </a:cubicBezTo>
                <a:cubicBezTo>
                  <a:pt x="3255" y="939"/>
                  <a:pt x="1628" y="1896"/>
                  <a:pt x="29" y="2884"/>
                </a:cubicBezTo>
                <a:cubicBezTo>
                  <a:pt x="1" y="2884"/>
                  <a:pt x="1" y="2914"/>
                  <a:pt x="29" y="2914"/>
                </a:cubicBezTo>
                <a:cubicBezTo>
                  <a:pt x="1656" y="1954"/>
                  <a:pt x="3283" y="1025"/>
                  <a:pt x="4910" y="37"/>
                </a:cubicBezTo>
                <a:cubicBezTo>
                  <a:pt x="4910" y="37"/>
                  <a:pt x="4910" y="0"/>
                  <a:pt x="4896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1"/>
          <p:cNvSpPr txBox="1"/>
          <p:nvPr/>
        </p:nvSpPr>
        <p:spPr>
          <a:xfrm>
            <a:off x="2637538" y="1251284"/>
            <a:ext cx="5763018" cy="461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chemeClr val="dk1"/>
                </a:solidFill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Nos séculos XV e XVI, os grandes navegadores europeus impulsionaram o processo de globalização da gastronomia, como o objetivo de arrecadar dinheiro com a abertura de novas rotas comericais que iriam facilitar o coméricio das especiarias da Índia e do Sudeste Asiático.</a:t>
            </a:r>
          </a:p>
          <a:p>
            <a:pPr algn="ctr"/>
            <a:endParaRPr lang="pt-PT" sz="1800" dirty="0">
              <a:solidFill>
                <a:schemeClr val="dk1"/>
              </a:solidFill>
              <a:latin typeface="Fira Sans Extra Condensed" panose="020B0503050000020004" pitchFamily="34" charset="0"/>
              <a:ea typeface="Roboto"/>
              <a:cs typeface="Roboto"/>
              <a:sym typeface="Roboto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chemeClr val="dk1"/>
                </a:solidFill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 O resultado deste processo foi:</a:t>
            </a:r>
          </a:p>
          <a:p>
            <a:pPr algn="ctr"/>
            <a:r>
              <a:rPr lang="pt-PT" sz="1800" dirty="0">
                <a:solidFill>
                  <a:schemeClr val="dk1"/>
                </a:solidFill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-Descoberta na Índia do cravo, da noz-moscada, da pimenta e do gengibre</a:t>
            </a:r>
          </a:p>
          <a:p>
            <a:pPr algn="ctr"/>
            <a:r>
              <a:rPr lang="pt-PT" sz="1800" dirty="0">
                <a:solidFill>
                  <a:schemeClr val="dk1"/>
                </a:solidFill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-Graças às novas rotas inseridas pelos navegadores, estas especiarias e as novas técnicas gastronómicas foram se difundido pelo mundo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pt-PT" sz="1600" kern="100" dirty="0">
              <a:effectLst/>
              <a:latin typeface="Fira Sans Extra Condensed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"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"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6243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1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8805A"/>
                </a:solidFill>
              </a:rPr>
              <a:t>3. A globalização da gastronomia</a:t>
            </a:r>
            <a:endParaRPr dirty="0">
              <a:solidFill>
                <a:srgbClr val="F8805A"/>
              </a:solidFill>
            </a:endParaRPr>
          </a:p>
        </p:txBody>
      </p:sp>
      <p:grpSp>
        <p:nvGrpSpPr>
          <p:cNvPr id="525" name="Google Shape;525;p21"/>
          <p:cNvGrpSpPr/>
          <p:nvPr/>
        </p:nvGrpSpPr>
        <p:grpSpPr>
          <a:xfrm rot="-3513562">
            <a:off x="-439808" y="2175668"/>
            <a:ext cx="2304915" cy="1458455"/>
            <a:chOff x="4651175" y="1200725"/>
            <a:chExt cx="1564447" cy="989917"/>
          </a:xfrm>
        </p:grpSpPr>
        <p:sp>
          <p:nvSpPr>
            <p:cNvPr id="526" name="Google Shape;526;p21"/>
            <p:cNvSpPr/>
            <p:nvPr/>
          </p:nvSpPr>
          <p:spPr>
            <a:xfrm>
              <a:off x="4950768" y="1327079"/>
              <a:ext cx="976688" cy="740954"/>
            </a:xfrm>
            <a:custGeom>
              <a:avLst/>
              <a:gdLst/>
              <a:ahLst/>
              <a:cxnLst/>
              <a:rect l="l" t="t" r="r" b="b"/>
              <a:pathLst>
                <a:path w="20082" h="15235" extrusionOk="0">
                  <a:moveTo>
                    <a:pt x="16718" y="108"/>
                  </a:moveTo>
                  <a:cubicBezTo>
                    <a:pt x="16791" y="108"/>
                    <a:pt x="16866" y="134"/>
                    <a:pt x="16941" y="200"/>
                  </a:cubicBezTo>
                  <a:cubicBezTo>
                    <a:pt x="17260" y="463"/>
                    <a:pt x="17434" y="928"/>
                    <a:pt x="17608" y="1276"/>
                  </a:cubicBezTo>
                  <a:cubicBezTo>
                    <a:pt x="17841" y="1711"/>
                    <a:pt x="18045" y="2148"/>
                    <a:pt x="18278" y="2555"/>
                  </a:cubicBezTo>
                  <a:cubicBezTo>
                    <a:pt x="18759" y="3376"/>
                    <a:pt x="19268" y="4144"/>
                    <a:pt x="19861" y="4883"/>
                  </a:cubicBezTo>
                  <a:lnTo>
                    <a:pt x="19861" y="4883"/>
                  </a:lnTo>
                  <a:cubicBezTo>
                    <a:pt x="19846" y="4887"/>
                    <a:pt x="19831" y="4895"/>
                    <a:pt x="19816" y="4907"/>
                  </a:cubicBezTo>
                  <a:cubicBezTo>
                    <a:pt x="18394" y="5837"/>
                    <a:pt x="16969" y="6739"/>
                    <a:pt x="15546" y="7668"/>
                  </a:cubicBezTo>
                  <a:cubicBezTo>
                    <a:pt x="14819" y="8133"/>
                    <a:pt x="14121" y="8598"/>
                    <a:pt x="13366" y="9063"/>
                  </a:cubicBezTo>
                  <a:cubicBezTo>
                    <a:pt x="12641" y="9498"/>
                    <a:pt x="11855" y="9877"/>
                    <a:pt x="11100" y="10283"/>
                  </a:cubicBezTo>
                  <a:cubicBezTo>
                    <a:pt x="9647" y="11097"/>
                    <a:pt x="8310" y="12113"/>
                    <a:pt x="6857" y="12984"/>
                  </a:cubicBezTo>
                  <a:cubicBezTo>
                    <a:pt x="6132" y="13421"/>
                    <a:pt x="5405" y="13828"/>
                    <a:pt x="4679" y="14235"/>
                  </a:cubicBezTo>
                  <a:cubicBezTo>
                    <a:pt x="4389" y="14409"/>
                    <a:pt x="4068" y="14553"/>
                    <a:pt x="3808" y="14728"/>
                  </a:cubicBezTo>
                  <a:cubicBezTo>
                    <a:pt x="3692" y="14786"/>
                    <a:pt x="3575" y="14874"/>
                    <a:pt x="3459" y="14932"/>
                  </a:cubicBezTo>
                  <a:cubicBezTo>
                    <a:pt x="3393" y="14977"/>
                    <a:pt x="3334" y="14996"/>
                    <a:pt x="3280" y="14996"/>
                  </a:cubicBezTo>
                  <a:cubicBezTo>
                    <a:pt x="3192" y="14996"/>
                    <a:pt x="3113" y="14946"/>
                    <a:pt x="3022" y="14874"/>
                  </a:cubicBezTo>
                  <a:cubicBezTo>
                    <a:pt x="2587" y="14495"/>
                    <a:pt x="2209" y="13972"/>
                    <a:pt x="1890" y="13507"/>
                  </a:cubicBezTo>
                  <a:cubicBezTo>
                    <a:pt x="1395" y="12868"/>
                    <a:pt x="960" y="12143"/>
                    <a:pt x="640" y="11388"/>
                  </a:cubicBezTo>
                  <a:cubicBezTo>
                    <a:pt x="554" y="11213"/>
                    <a:pt x="495" y="11009"/>
                    <a:pt x="407" y="10806"/>
                  </a:cubicBezTo>
                  <a:cubicBezTo>
                    <a:pt x="379" y="10660"/>
                    <a:pt x="263" y="10486"/>
                    <a:pt x="263" y="10342"/>
                  </a:cubicBezTo>
                  <a:cubicBezTo>
                    <a:pt x="291" y="10079"/>
                    <a:pt x="756" y="9819"/>
                    <a:pt x="960" y="9672"/>
                  </a:cubicBezTo>
                  <a:cubicBezTo>
                    <a:pt x="1658" y="9179"/>
                    <a:pt x="2383" y="8773"/>
                    <a:pt x="3110" y="8366"/>
                  </a:cubicBezTo>
                  <a:cubicBezTo>
                    <a:pt x="4621" y="7522"/>
                    <a:pt x="6132" y="6681"/>
                    <a:pt x="7585" y="5779"/>
                  </a:cubicBezTo>
                  <a:cubicBezTo>
                    <a:pt x="9066" y="4849"/>
                    <a:pt x="10491" y="3891"/>
                    <a:pt x="11943" y="2961"/>
                  </a:cubicBezTo>
                  <a:cubicBezTo>
                    <a:pt x="12757" y="2466"/>
                    <a:pt x="13540" y="1974"/>
                    <a:pt x="14326" y="1478"/>
                  </a:cubicBezTo>
                  <a:cubicBezTo>
                    <a:pt x="14733" y="1218"/>
                    <a:pt x="15140" y="986"/>
                    <a:pt x="15574" y="753"/>
                  </a:cubicBezTo>
                  <a:cubicBezTo>
                    <a:pt x="15779" y="637"/>
                    <a:pt x="15981" y="521"/>
                    <a:pt x="16186" y="374"/>
                  </a:cubicBezTo>
                  <a:cubicBezTo>
                    <a:pt x="16352" y="271"/>
                    <a:pt x="16532" y="108"/>
                    <a:pt x="16718" y="108"/>
                  </a:cubicBezTo>
                  <a:close/>
                  <a:moveTo>
                    <a:pt x="16715" y="0"/>
                  </a:moveTo>
                  <a:cubicBezTo>
                    <a:pt x="16417" y="0"/>
                    <a:pt x="16133" y="292"/>
                    <a:pt x="15837" y="491"/>
                  </a:cubicBezTo>
                  <a:cubicBezTo>
                    <a:pt x="15458" y="723"/>
                    <a:pt x="15051" y="897"/>
                    <a:pt x="14675" y="1102"/>
                  </a:cubicBezTo>
                  <a:cubicBezTo>
                    <a:pt x="14238" y="1362"/>
                    <a:pt x="13831" y="1595"/>
                    <a:pt x="13424" y="1857"/>
                  </a:cubicBezTo>
                  <a:cubicBezTo>
                    <a:pt x="10258" y="3861"/>
                    <a:pt x="7148" y="5895"/>
                    <a:pt x="3866" y="7727"/>
                  </a:cubicBezTo>
                  <a:cubicBezTo>
                    <a:pt x="3080" y="8161"/>
                    <a:pt x="2297" y="8568"/>
                    <a:pt x="1541" y="9033"/>
                  </a:cubicBezTo>
                  <a:cubicBezTo>
                    <a:pt x="1193" y="9265"/>
                    <a:pt x="814" y="9528"/>
                    <a:pt x="465" y="9788"/>
                  </a:cubicBezTo>
                  <a:cubicBezTo>
                    <a:pt x="321" y="9905"/>
                    <a:pt x="89" y="10051"/>
                    <a:pt x="58" y="10253"/>
                  </a:cubicBezTo>
                  <a:cubicBezTo>
                    <a:pt x="0" y="10486"/>
                    <a:pt x="175" y="10806"/>
                    <a:pt x="263" y="11039"/>
                  </a:cubicBezTo>
                  <a:cubicBezTo>
                    <a:pt x="407" y="11446"/>
                    <a:pt x="581" y="11822"/>
                    <a:pt x="786" y="12229"/>
                  </a:cubicBezTo>
                  <a:cubicBezTo>
                    <a:pt x="1163" y="12957"/>
                    <a:pt x="1658" y="13624"/>
                    <a:pt x="2181" y="14263"/>
                  </a:cubicBezTo>
                  <a:cubicBezTo>
                    <a:pt x="2441" y="14553"/>
                    <a:pt x="2790" y="15135"/>
                    <a:pt x="3227" y="15223"/>
                  </a:cubicBezTo>
                  <a:cubicBezTo>
                    <a:pt x="3255" y="15231"/>
                    <a:pt x="3283" y="15235"/>
                    <a:pt x="3310" y="15235"/>
                  </a:cubicBezTo>
                  <a:cubicBezTo>
                    <a:pt x="3485" y="15235"/>
                    <a:pt x="3658" y="15095"/>
                    <a:pt x="3808" y="15018"/>
                  </a:cubicBezTo>
                  <a:cubicBezTo>
                    <a:pt x="4126" y="14786"/>
                    <a:pt x="4475" y="14612"/>
                    <a:pt x="4796" y="14437"/>
                  </a:cubicBezTo>
                  <a:cubicBezTo>
                    <a:pt x="6393" y="13566"/>
                    <a:pt x="7934" y="12666"/>
                    <a:pt x="9414" y="11648"/>
                  </a:cubicBezTo>
                  <a:cubicBezTo>
                    <a:pt x="10258" y="11097"/>
                    <a:pt x="11100" y="10574"/>
                    <a:pt x="12002" y="10109"/>
                  </a:cubicBezTo>
                  <a:cubicBezTo>
                    <a:pt x="12959" y="9614"/>
                    <a:pt x="13861" y="9063"/>
                    <a:pt x="14761" y="8482"/>
                  </a:cubicBezTo>
                  <a:cubicBezTo>
                    <a:pt x="16504" y="7378"/>
                    <a:pt x="18220" y="6274"/>
                    <a:pt x="19963" y="5170"/>
                  </a:cubicBezTo>
                  <a:cubicBezTo>
                    <a:pt x="20082" y="5074"/>
                    <a:pt x="20004" y="4878"/>
                    <a:pt x="19891" y="4878"/>
                  </a:cubicBezTo>
                  <a:cubicBezTo>
                    <a:pt x="19882" y="4878"/>
                    <a:pt x="19873" y="4879"/>
                    <a:pt x="19863" y="4882"/>
                  </a:cubicBezTo>
                  <a:lnTo>
                    <a:pt x="19863" y="4882"/>
                  </a:lnTo>
                  <a:cubicBezTo>
                    <a:pt x="19327" y="4170"/>
                    <a:pt x="18848" y="3407"/>
                    <a:pt x="18422" y="2641"/>
                  </a:cubicBezTo>
                  <a:cubicBezTo>
                    <a:pt x="18189" y="2234"/>
                    <a:pt x="18015" y="1857"/>
                    <a:pt x="17813" y="1451"/>
                  </a:cubicBezTo>
                  <a:cubicBezTo>
                    <a:pt x="17608" y="1044"/>
                    <a:pt x="17434" y="579"/>
                    <a:pt x="17143" y="230"/>
                  </a:cubicBezTo>
                  <a:cubicBezTo>
                    <a:pt x="16995" y="64"/>
                    <a:pt x="16853" y="0"/>
                    <a:pt x="167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5807137" y="1200725"/>
              <a:ext cx="408485" cy="317197"/>
            </a:xfrm>
            <a:custGeom>
              <a:avLst/>
              <a:gdLst/>
              <a:ahLst/>
              <a:cxnLst/>
              <a:rect l="l" t="t" r="r" b="b"/>
              <a:pathLst>
                <a:path w="8399" h="6522" extrusionOk="0">
                  <a:moveTo>
                    <a:pt x="6906" y="1"/>
                  </a:moveTo>
                  <a:cubicBezTo>
                    <a:pt x="6411" y="1"/>
                    <a:pt x="5947" y="243"/>
                    <a:pt x="5579" y="532"/>
                  </a:cubicBezTo>
                  <a:cubicBezTo>
                    <a:pt x="5028" y="938"/>
                    <a:pt x="4505" y="1375"/>
                    <a:pt x="3952" y="1782"/>
                  </a:cubicBezTo>
                  <a:cubicBezTo>
                    <a:pt x="3661" y="2043"/>
                    <a:pt x="3343" y="2275"/>
                    <a:pt x="3022" y="2538"/>
                  </a:cubicBezTo>
                  <a:cubicBezTo>
                    <a:pt x="2704" y="2770"/>
                    <a:pt x="2383" y="3030"/>
                    <a:pt x="2006" y="3147"/>
                  </a:cubicBezTo>
                  <a:cubicBezTo>
                    <a:pt x="1658" y="3235"/>
                    <a:pt x="1309" y="3263"/>
                    <a:pt x="988" y="3351"/>
                  </a:cubicBezTo>
                  <a:cubicBezTo>
                    <a:pt x="639" y="3467"/>
                    <a:pt x="291" y="3642"/>
                    <a:pt x="30" y="3874"/>
                  </a:cubicBezTo>
                  <a:cubicBezTo>
                    <a:pt x="0" y="3902"/>
                    <a:pt x="30" y="3932"/>
                    <a:pt x="58" y="3932"/>
                  </a:cubicBezTo>
                  <a:cubicBezTo>
                    <a:pt x="349" y="3758"/>
                    <a:pt x="639" y="3612"/>
                    <a:pt x="960" y="3526"/>
                  </a:cubicBezTo>
                  <a:cubicBezTo>
                    <a:pt x="1251" y="3437"/>
                    <a:pt x="1541" y="3379"/>
                    <a:pt x="1832" y="3321"/>
                  </a:cubicBezTo>
                  <a:cubicBezTo>
                    <a:pt x="2122" y="3263"/>
                    <a:pt x="2413" y="3177"/>
                    <a:pt x="2645" y="3003"/>
                  </a:cubicBezTo>
                  <a:cubicBezTo>
                    <a:pt x="2936" y="2828"/>
                    <a:pt x="3196" y="2596"/>
                    <a:pt x="3429" y="2391"/>
                  </a:cubicBezTo>
                  <a:lnTo>
                    <a:pt x="4998" y="1171"/>
                  </a:lnTo>
                  <a:cubicBezTo>
                    <a:pt x="5435" y="822"/>
                    <a:pt x="5869" y="415"/>
                    <a:pt x="6423" y="241"/>
                  </a:cubicBezTo>
                  <a:cubicBezTo>
                    <a:pt x="6567" y="193"/>
                    <a:pt x="6718" y="169"/>
                    <a:pt x="6867" y="169"/>
                  </a:cubicBezTo>
                  <a:cubicBezTo>
                    <a:pt x="7262" y="169"/>
                    <a:pt x="7651" y="333"/>
                    <a:pt x="7903" y="648"/>
                  </a:cubicBezTo>
                  <a:cubicBezTo>
                    <a:pt x="8224" y="1055"/>
                    <a:pt x="8282" y="1724"/>
                    <a:pt x="7876" y="2101"/>
                  </a:cubicBezTo>
                  <a:cubicBezTo>
                    <a:pt x="7643" y="2333"/>
                    <a:pt x="7322" y="2449"/>
                    <a:pt x="7032" y="2566"/>
                  </a:cubicBezTo>
                  <a:lnTo>
                    <a:pt x="6160" y="3003"/>
                  </a:lnTo>
                  <a:cubicBezTo>
                    <a:pt x="5551" y="3293"/>
                    <a:pt x="4970" y="3584"/>
                    <a:pt x="4359" y="3874"/>
                  </a:cubicBezTo>
                  <a:cubicBezTo>
                    <a:pt x="3750" y="4165"/>
                    <a:pt x="3138" y="4425"/>
                    <a:pt x="2673" y="4920"/>
                  </a:cubicBezTo>
                  <a:cubicBezTo>
                    <a:pt x="2239" y="5355"/>
                    <a:pt x="2064" y="6082"/>
                    <a:pt x="1483" y="6343"/>
                  </a:cubicBezTo>
                  <a:cubicBezTo>
                    <a:pt x="1378" y="6396"/>
                    <a:pt x="1439" y="6521"/>
                    <a:pt x="1538" y="6521"/>
                  </a:cubicBezTo>
                  <a:cubicBezTo>
                    <a:pt x="1548" y="6521"/>
                    <a:pt x="1559" y="6520"/>
                    <a:pt x="1569" y="6517"/>
                  </a:cubicBezTo>
                  <a:cubicBezTo>
                    <a:pt x="2092" y="6227"/>
                    <a:pt x="2297" y="5645"/>
                    <a:pt x="2645" y="5181"/>
                  </a:cubicBezTo>
                  <a:cubicBezTo>
                    <a:pt x="3080" y="4658"/>
                    <a:pt x="3691" y="4367"/>
                    <a:pt x="4273" y="4107"/>
                  </a:cubicBezTo>
                  <a:cubicBezTo>
                    <a:pt x="4912" y="3786"/>
                    <a:pt x="5551" y="3495"/>
                    <a:pt x="6190" y="3177"/>
                  </a:cubicBezTo>
                  <a:cubicBezTo>
                    <a:pt x="6509" y="3030"/>
                    <a:pt x="6829" y="2886"/>
                    <a:pt x="7120" y="2712"/>
                  </a:cubicBezTo>
                  <a:cubicBezTo>
                    <a:pt x="7411" y="2596"/>
                    <a:pt x="7729" y="2449"/>
                    <a:pt x="7962" y="2247"/>
                  </a:cubicBezTo>
                  <a:cubicBezTo>
                    <a:pt x="8340" y="1898"/>
                    <a:pt x="8399" y="1317"/>
                    <a:pt x="8224" y="880"/>
                  </a:cubicBezTo>
                  <a:cubicBezTo>
                    <a:pt x="8020" y="415"/>
                    <a:pt x="7555" y="67"/>
                    <a:pt x="7062" y="9"/>
                  </a:cubicBezTo>
                  <a:cubicBezTo>
                    <a:pt x="7010" y="3"/>
                    <a:pt x="6958" y="1"/>
                    <a:pt x="690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4651175" y="1896109"/>
              <a:ext cx="410625" cy="294534"/>
            </a:xfrm>
            <a:custGeom>
              <a:avLst/>
              <a:gdLst/>
              <a:ahLst/>
              <a:cxnLst/>
              <a:rect l="l" t="t" r="r" b="b"/>
              <a:pathLst>
                <a:path w="8443" h="6056" extrusionOk="0">
                  <a:moveTo>
                    <a:pt x="6794" y="1"/>
                  </a:moveTo>
                  <a:cubicBezTo>
                    <a:pt x="6787" y="1"/>
                    <a:pt x="6780" y="2"/>
                    <a:pt x="6772" y="6"/>
                  </a:cubicBezTo>
                  <a:cubicBezTo>
                    <a:pt x="6191" y="122"/>
                    <a:pt x="5870" y="675"/>
                    <a:pt x="5463" y="1052"/>
                  </a:cubicBezTo>
                  <a:cubicBezTo>
                    <a:pt x="5203" y="1284"/>
                    <a:pt x="4912" y="1489"/>
                    <a:pt x="4591" y="1663"/>
                  </a:cubicBezTo>
                  <a:cubicBezTo>
                    <a:pt x="4301" y="1807"/>
                    <a:pt x="4010" y="1896"/>
                    <a:pt x="3692" y="1982"/>
                  </a:cubicBezTo>
                  <a:cubicBezTo>
                    <a:pt x="3080" y="2156"/>
                    <a:pt x="2529" y="2477"/>
                    <a:pt x="1948" y="2767"/>
                  </a:cubicBezTo>
                  <a:cubicBezTo>
                    <a:pt x="1658" y="2912"/>
                    <a:pt x="1367" y="3028"/>
                    <a:pt x="1077" y="3202"/>
                  </a:cubicBezTo>
                  <a:cubicBezTo>
                    <a:pt x="786" y="3349"/>
                    <a:pt x="523" y="3493"/>
                    <a:pt x="321" y="3725"/>
                  </a:cubicBezTo>
                  <a:cubicBezTo>
                    <a:pt x="175" y="3899"/>
                    <a:pt x="59" y="4132"/>
                    <a:pt x="31" y="4336"/>
                  </a:cubicBezTo>
                  <a:cubicBezTo>
                    <a:pt x="0" y="4627"/>
                    <a:pt x="117" y="4887"/>
                    <a:pt x="263" y="5120"/>
                  </a:cubicBezTo>
                  <a:cubicBezTo>
                    <a:pt x="523" y="5557"/>
                    <a:pt x="930" y="5991"/>
                    <a:pt x="1483" y="6050"/>
                  </a:cubicBezTo>
                  <a:cubicBezTo>
                    <a:pt x="1518" y="6054"/>
                    <a:pt x="1553" y="6056"/>
                    <a:pt x="1588" y="6056"/>
                  </a:cubicBezTo>
                  <a:cubicBezTo>
                    <a:pt x="1814" y="6056"/>
                    <a:pt x="2038" y="5976"/>
                    <a:pt x="2239" y="5875"/>
                  </a:cubicBezTo>
                  <a:cubicBezTo>
                    <a:pt x="2529" y="5701"/>
                    <a:pt x="2820" y="5527"/>
                    <a:pt x="3080" y="5352"/>
                  </a:cubicBezTo>
                  <a:cubicBezTo>
                    <a:pt x="3634" y="4976"/>
                    <a:pt x="4157" y="4569"/>
                    <a:pt x="4680" y="4162"/>
                  </a:cubicBezTo>
                  <a:cubicBezTo>
                    <a:pt x="4970" y="3930"/>
                    <a:pt x="5289" y="3697"/>
                    <a:pt x="5579" y="3465"/>
                  </a:cubicBezTo>
                  <a:cubicBezTo>
                    <a:pt x="5870" y="3260"/>
                    <a:pt x="6160" y="3028"/>
                    <a:pt x="6509" y="2942"/>
                  </a:cubicBezTo>
                  <a:cubicBezTo>
                    <a:pt x="6830" y="2884"/>
                    <a:pt x="7148" y="2912"/>
                    <a:pt x="7469" y="2884"/>
                  </a:cubicBezTo>
                  <a:cubicBezTo>
                    <a:pt x="7787" y="2826"/>
                    <a:pt x="8078" y="2679"/>
                    <a:pt x="8369" y="2505"/>
                  </a:cubicBezTo>
                  <a:cubicBezTo>
                    <a:pt x="8443" y="2456"/>
                    <a:pt x="8393" y="2347"/>
                    <a:pt x="8324" y="2347"/>
                  </a:cubicBezTo>
                  <a:cubicBezTo>
                    <a:pt x="8311" y="2347"/>
                    <a:pt x="8297" y="2351"/>
                    <a:pt x="8283" y="2361"/>
                  </a:cubicBezTo>
                  <a:cubicBezTo>
                    <a:pt x="8020" y="2535"/>
                    <a:pt x="7760" y="2679"/>
                    <a:pt x="7439" y="2709"/>
                  </a:cubicBezTo>
                  <a:cubicBezTo>
                    <a:pt x="7309" y="2723"/>
                    <a:pt x="7178" y="2723"/>
                    <a:pt x="7047" y="2723"/>
                  </a:cubicBezTo>
                  <a:cubicBezTo>
                    <a:pt x="6916" y="2723"/>
                    <a:pt x="6786" y="2723"/>
                    <a:pt x="6655" y="2737"/>
                  </a:cubicBezTo>
                  <a:cubicBezTo>
                    <a:pt x="6102" y="2826"/>
                    <a:pt x="5667" y="3202"/>
                    <a:pt x="5230" y="3523"/>
                  </a:cubicBezTo>
                  <a:cubicBezTo>
                    <a:pt x="4243" y="4248"/>
                    <a:pt x="3343" y="5062"/>
                    <a:pt x="2267" y="5673"/>
                  </a:cubicBezTo>
                  <a:cubicBezTo>
                    <a:pt x="2068" y="5806"/>
                    <a:pt x="1851" y="5906"/>
                    <a:pt x="1617" y="5906"/>
                  </a:cubicBezTo>
                  <a:cubicBezTo>
                    <a:pt x="1545" y="5906"/>
                    <a:pt x="1471" y="5896"/>
                    <a:pt x="1395" y="5875"/>
                  </a:cubicBezTo>
                  <a:cubicBezTo>
                    <a:pt x="1135" y="5817"/>
                    <a:pt x="902" y="5673"/>
                    <a:pt x="728" y="5468"/>
                  </a:cubicBezTo>
                  <a:cubicBezTo>
                    <a:pt x="523" y="5266"/>
                    <a:pt x="321" y="4976"/>
                    <a:pt x="233" y="4685"/>
                  </a:cubicBezTo>
                  <a:cubicBezTo>
                    <a:pt x="117" y="4422"/>
                    <a:pt x="205" y="4104"/>
                    <a:pt x="379" y="3872"/>
                  </a:cubicBezTo>
                  <a:cubicBezTo>
                    <a:pt x="582" y="3639"/>
                    <a:pt x="844" y="3493"/>
                    <a:pt x="1077" y="3349"/>
                  </a:cubicBezTo>
                  <a:cubicBezTo>
                    <a:pt x="1367" y="3202"/>
                    <a:pt x="1628" y="3058"/>
                    <a:pt x="1918" y="2942"/>
                  </a:cubicBezTo>
                  <a:cubicBezTo>
                    <a:pt x="2181" y="2795"/>
                    <a:pt x="2471" y="2679"/>
                    <a:pt x="2732" y="2535"/>
                  </a:cubicBezTo>
                  <a:cubicBezTo>
                    <a:pt x="3022" y="2389"/>
                    <a:pt x="3285" y="2244"/>
                    <a:pt x="3575" y="2156"/>
                  </a:cubicBezTo>
                  <a:cubicBezTo>
                    <a:pt x="3894" y="2070"/>
                    <a:pt x="4184" y="2012"/>
                    <a:pt x="4475" y="1896"/>
                  </a:cubicBezTo>
                  <a:cubicBezTo>
                    <a:pt x="4766" y="1749"/>
                    <a:pt x="5056" y="1575"/>
                    <a:pt x="5319" y="1373"/>
                  </a:cubicBezTo>
                  <a:cubicBezTo>
                    <a:pt x="5842" y="966"/>
                    <a:pt x="6160" y="297"/>
                    <a:pt x="6800" y="94"/>
                  </a:cubicBezTo>
                  <a:cubicBezTo>
                    <a:pt x="6850" y="68"/>
                    <a:pt x="6836" y="1"/>
                    <a:pt x="679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5008741" y="1874126"/>
              <a:ext cx="61961" cy="99021"/>
            </a:xfrm>
            <a:custGeom>
              <a:avLst/>
              <a:gdLst/>
              <a:ahLst/>
              <a:cxnLst/>
              <a:rect l="l" t="t" r="r" b="b"/>
              <a:pathLst>
                <a:path w="1274" h="2036" extrusionOk="0">
                  <a:moveTo>
                    <a:pt x="18" y="1"/>
                  </a:moveTo>
                  <a:cubicBezTo>
                    <a:pt x="8" y="1"/>
                    <a:pt x="1" y="8"/>
                    <a:pt x="1" y="23"/>
                  </a:cubicBezTo>
                  <a:cubicBezTo>
                    <a:pt x="203" y="779"/>
                    <a:pt x="640" y="1476"/>
                    <a:pt x="1191" y="2027"/>
                  </a:cubicBezTo>
                  <a:cubicBezTo>
                    <a:pt x="1197" y="2033"/>
                    <a:pt x="1204" y="2035"/>
                    <a:pt x="1211" y="2035"/>
                  </a:cubicBezTo>
                  <a:cubicBezTo>
                    <a:pt x="1241" y="2035"/>
                    <a:pt x="1273" y="1993"/>
                    <a:pt x="1249" y="1969"/>
                  </a:cubicBezTo>
                  <a:cubicBezTo>
                    <a:pt x="668" y="1418"/>
                    <a:pt x="319" y="749"/>
                    <a:pt x="59" y="23"/>
                  </a:cubicBezTo>
                  <a:cubicBezTo>
                    <a:pt x="44" y="8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5099203" y="1768831"/>
              <a:ext cx="372836" cy="225180"/>
            </a:xfrm>
            <a:custGeom>
              <a:avLst/>
              <a:gdLst/>
              <a:ahLst/>
              <a:cxnLst/>
              <a:rect l="l" t="t" r="r" b="b"/>
              <a:pathLst>
                <a:path w="7666" h="4630" extrusionOk="0">
                  <a:moveTo>
                    <a:pt x="7628" y="1"/>
                  </a:moveTo>
                  <a:cubicBezTo>
                    <a:pt x="7623" y="1"/>
                    <a:pt x="7618" y="3"/>
                    <a:pt x="7613" y="8"/>
                  </a:cubicBezTo>
                  <a:cubicBezTo>
                    <a:pt x="6653" y="619"/>
                    <a:pt x="5695" y="1286"/>
                    <a:pt x="4707" y="1898"/>
                  </a:cubicBezTo>
                  <a:cubicBezTo>
                    <a:pt x="3747" y="2507"/>
                    <a:pt x="2759" y="3088"/>
                    <a:pt x="1744" y="3641"/>
                  </a:cubicBezTo>
                  <a:cubicBezTo>
                    <a:pt x="1163" y="3960"/>
                    <a:pt x="581" y="4250"/>
                    <a:pt x="0" y="4599"/>
                  </a:cubicBezTo>
                  <a:cubicBezTo>
                    <a:pt x="0" y="4599"/>
                    <a:pt x="0" y="4629"/>
                    <a:pt x="28" y="4629"/>
                  </a:cubicBezTo>
                  <a:cubicBezTo>
                    <a:pt x="1074" y="4134"/>
                    <a:pt x="2062" y="3553"/>
                    <a:pt x="3050" y="2972"/>
                  </a:cubicBezTo>
                  <a:cubicBezTo>
                    <a:pt x="4068" y="2391"/>
                    <a:pt x="5026" y="1782"/>
                    <a:pt x="6014" y="1170"/>
                  </a:cubicBezTo>
                  <a:cubicBezTo>
                    <a:pt x="6567" y="794"/>
                    <a:pt x="7118" y="445"/>
                    <a:pt x="7641" y="66"/>
                  </a:cubicBezTo>
                  <a:cubicBezTo>
                    <a:pt x="7665" y="43"/>
                    <a:pt x="7650" y="1"/>
                    <a:pt x="762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5494850" y="1721169"/>
              <a:ext cx="36817" cy="25485"/>
            </a:xfrm>
            <a:custGeom>
              <a:avLst/>
              <a:gdLst/>
              <a:ahLst/>
              <a:cxnLst/>
              <a:rect l="l" t="t" r="r" b="b"/>
              <a:pathLst>
                <a:path w="757" h="524" extrusionOk="0">
                  <a:moveTo>
                    <a:pt x="698" y="0"/>
                  </a:moveTo>
                  <a:cubicBezTo>
                    <a:pt x="466" y="116"/>
                    <a:pt x="203" y="263"/>
                    <a:pt x="1" y="465"/>
                  </a:cubicBezTo>
                  <a:cubicBezTo>
                    <a:pt x="1" y="495"/>
                    <a:pt x="29" y="523"/>
                    <a:pt x="59" y="523"/>
                  </a:cubicBezTo>
                  <a:cubicBezTo>
                    <a:pt x="261" y="349"/>
                    <a:pt x="466" y="205"/>
                    <a:pt x="726" y="88"/>
                  </a:cubicBezTo>
                  <a:cubicBezTo>
                    <a:pt x="756" y="58"/>
                    <a:pt x="756" y="0"/>
                    <a:pt x="69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5551802" y="1516318"/>
              <a:ext cx="309075" cy="197020"/>
            </a:xfrm>
            <a:custGeom>
              <a:avLst/>
              <a:gdLst/>
              <a:ahLst/>
              <a:cxnLst/>
              <a:rect l="l" t="t" r="r" b="b"/>
              <a:pathLst>
                <a:path w="6355" h="4051" extrusionOk="0">
                  <a:moveTo>
                    <a:pt x="6296" y="0"/>
                  </a:moveTo>
                  <a:cubicBezTo>
                    <a:pt x="5745" y="319"/>
                    <a:pt x="5222" y="667"/>
                    <a:pt x="4699" y="988"/>
                  </a:cubicBezTo>
                  <a:cubicBezTo>
                    <a:pt x="4176" y="1337"/>
                    <a:pt x="3653" y="1655"/>
                    <a:pt x="3130" y="2004"/>
                  </a:cubicBezTo>
                  <a:cubicBezTo>
                    <a:pt x="2084" y="2673"/>
                    <a:pt x="1038" y="3340"/>
                    <a:pt x="20" y="4010"/>
                  </a:cubicBezTo>
                  <a:cubicBezTo>
                    <a:pt x="0" y="4030"/>
                    <a:pt x="9" y="4050"/>
                    <a:pt x="26" y="4050"/>
                  </a:cubicBezTo>
                  <a:cubicBezTo>
                    <a:pt x="33" y="4050"/>
                    <a:pt x="41" y="4047"/>
                    <a:pt x="50" y="4038"/>
                  </a:cubicBezTo>
                  <a:cubicBezTo>
                    <a:pt x="1096" y="3399"/>
                    <a:pt x="2142" y="2731"/>
                    <a:pt x="3188" y="2092"/>
                  </a:cubicBezTo>
                  <a:cubicBezTo>
                    <a:pt x="3711" y="1744"/>
                    <a:pt x="4234" y="1423"/>
                    <a:pt x="4757" y="1074"/>
                  </a:cubicBezTo>
                  <a:cubicBezTo>
                    <a:pt x="5280" y="756"/>
                    <a:pt x="5803" y="435"/>
                    <a:pt x="6326" y="86"/>
                  </a:cubicBezTo>
                  <a:cubicBezTo>
                    <a:pt x="6354" y="58"/>
                    <a:pt x="6326" y="0"/>
                    <a:pt x="629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5537260" y="1350910"/>
              <a:ext cx="223332" cy="141382"/>
            </a:xfrm>
            <a:custGeom>
              <a:avLst/>
              <a:gdLst/>
              <a:ahLst/>
              <a:cxnLst/>
              <a:rect l="l" t="t" r="r" b="b"/>
              <a:pathLst>
                <a:path w="4592" h="2907" extrusionOk="0">
                  <a:moveTo>
                    <a:pt x="4533" y="1"/>
                  </a:moveTo>
                  <a:cubicBezTo>
                    <a:pt x="3778" y="496"/>
                    <a:pt x="3022" y="961"/>
                    <a:pt x="2267" y="1425"/>
                  </a:cubicBezTo>
                  <a:cubicBezTo>
                    <a:pt x="1512" y="1918"/>
                    <a:pt x="756" y="2355"/>
                    <a:pt x="29" y="2848"/>
                  </a:cubicBezTo>
                  <a:cubicBezTo>
                    <a:pt x="1" y="2878"/>
                    <a:pt x="29" y="2906"/>
                    <a:pt x="59" y="2906"/>
                  </a:cubicBezTo>
                  <a:cubicBezTo>
                    <a:pt x="814" y="2441"/>
                    <a:pt x="1539" y="1948"/>
                    <a:pt x="2295" y="1484"/>
                  </a:cubicBezTo>
                  <a:lnTo>
                    <a:pt x="4561" y="89"/>
                  </a:lnTo>
                  <a:cubicBezTo>
                    <a:pt x="4592" y="59"/>
                    <a:pt x="4561" y="1"/>
                    <a:pt x="453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6154733" y="1213905"/>
              <a:ext cx="15660" cy="28889"/>
            </a:xfrm>
            <a:custGeom>
              <a:avLst/>
              <a:gdLst/>
              <a:ahLst/>
              <a:cxnLst/>
              <a:rect l="l" t="t" r="r" b="b"/>
              <a:pathLst>
                <a:path w="322" h="594" extrusionOk="0">
                  <a:moveTo>
                    <a:pt x="1" y="0"/>
                  </a:moveTo>
                  <a:lnTo>
                    <a:pt x="1" y="0"/>
                  </a:lnTo>
                  <a:cubicBezTo>
                    <a:pt x="89" y="203"/>
                    <a:pt x="205" y="377"/>
                    <a:pt x="292" y="581"/>
                  </a:cubicBezTo>
                  <a:cubicBezTo>
                    <a:pt x="292" y="591"/>
                    <a:pt x="295" y="594"/>
                    <a:pt x="299" y="594"/>
                  </a:cubicBezTo>
                  <a:cubicBezTo>
                    <a:pt x="308" y="594"/>
                    <a:pt x="322" y="581"/>
                    <a:pt x="322" y="581"/>
                  </a:cubicBezTo>
                  <a:cubicBezTo>
                    <a:pt x="233" y="377"/>
                    <a:pt x="147" y="175"/>
                    <a:pt x="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6060137" y="1259136"/>
              <a:ext cx="114438" cy="89294"/>
            </a:xfrm>
            <a:custGeom>
              <a:avLst/>
              <a:gdLst/>
              <a:ahLst/>
              <a:cxnLst/>
              <a:rect l="l" t="t" r="r" b="b"/>
              <a:pathLst>
                <a:path w="2353" h="1836" extrusionOk="0">
                  <a:moveTo>
                    <a:pt x="2295" y="0"/>
                  </a:moveTo>
                  <a:cubicBezTo>
                    <a:pt x="2178" y="493"/>
                    <a:pt x="1830" y="842"/>
                    <a:pt x="1423" y="1104"/>
                  </a:cubicBezTo>
                  <a:cubicBezTo>
                    <a:pt x="988" y="1365"/>
                    <a:pt x="493" y="1569"/>
                    <a:pt x="28" y="1771"/>
                  </a:cubicBezTo>
                  <a:cubicBezTo>
                    <a:pt x="4" y="1771"/>
                    <a:pt x="1" y="1836"/>
                    <a:pt x="37" y="1836"/>
                  </a:cubicBezTo>
                  <a:cubicBezTo>
                    <a:pt x="43" y="1836"/>
                    <a:pt x="50" y="1834"/>
                    <a:pt x="58" y="1829"/>
                  </a:cubicBezTo>
                  <a:cubicBezTo>
                    <a:pt x="551" y="1627"/>
                    <a:pt x="1074" y="1395"/>
                    <a:pt x="1539" y="1074"/>
                  </a:cubicBezTo>
                  <a:cubicBezTo>
                    <a:pt x="1918" y="842"/>
                    <a:pt x="2267" y="493"/>
                    <a:pt x="2353" y="28"/>
                  </a:cubicBezTo>
                  <a:cubicBezTo>
                    <a:pt x="2353" y="0"/>
                    <a:pt x="2295" y="0"/>
                    <a:pt x="229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5839674" y="1428677"/>
              <a:ext cx="33947" cy="17168"/>
            </a:xfrm>
            <a:custGeom>
              <a:avLst/>
              <a:gdLst/>
              <a:ahLst/>
              <a:cxnLst/>
              <a:rect l="l" t="t" r="r" b="b"/>
              <a:pathLst>
                <a:path w="698" h="353" extrusionOk="0">
                  <a:moveTo>
                    <a:pt x="1" y="1"/>
                  </a:moveTo>
                  <a:lnTo>
                    <a:pt x="1" y="29"/>
                  </a:lnTo>
                  <a:cubicBezTo>
                    <a:pt x="133" y="216"/>
                    <a:pt x="364" y="353"/>
                    <a:pt x="603" y="353"/>
                  </a:cubicBezTo>
                  <a:cubicBezTo>
                    <a:pt x="624" y="353"/>
                    <a:pt x="646" y="352"/>
                    <a:pt x="668" y="349"/>
                  </a:cubicBezTo>
                  <a:cubicBezTo>
                    <a:pt x="698" y="349"/>
                    <a:pt x="698" y="291"/>
                    <a:pt x="668" y="291"/>
                  </a:cubicBezTo>
                  <a:cubicBezTo>
                    <a:pt x="642" y="294"/>
                    <a:pt x="617" y="295"/>
                    <a:pt x="591" y="295"/>
                  </a:cubicBezTo>
                  <a:cubicBezTo>
                    <a:pt x="362" y="295"/>
                    <a:pt x="158" y="183"/>
                    <a:pt x="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5871141" y="1381453"/>
              <a:ext cx="17995" cy="50094"/>
            </a:xfrm>
            <a:custGeom>
              <a:avLst/>
              <a:gdLst/>
              <a:ahLst/>
              <a:cxnLst/>
              <a:rect l="l" t="t" r="r" b="b"/>
              <a:pathLst>
                <a:path w="370" h="1030" extrusionOk="0">
                  <a:moveTo>
                    <a:pt x="40" y="0"/>
                  </a:moveTo>
                  <a:cubicBezTo>
                    <a:pt x="24" y="0"/>
                    <a:pt x="1" y="21"/>
                    <a:pt x="21" y="42"/>
                  </a:cubicBezTo>
                  <a:cubicBezTo>
                    <a:pt x="167" y="333"/>
                    <a:pt x="311" y="681"/>
                    <a:pt x="167" y="1000"/>
                  </a:cubicBezTo>
                  <a:cubicBezTo>
                    <a:pt x="137" y="1030"/>
                    <a:pt x="167" y="1030"/>
                    <a:pt x="167" y="1030"/>
                  </a:cubicBezTo>
                  <a:cubicBezTo>
                    <a:pt x="369" y="681"/>
                    <a:pt x="195" y="302"/>
                    <a:pt x="51" y="12"/>
                  </a:cubicBezTo>
                  <a:cubicBezTo>
                    <a:pt x="51" y="4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5886267" y="1356552"/>
              <a:ext cx="147024" cy="37935"/>
            </a:xfrm>
            <a:custGeom>
              <a:avLst/>
              <a:gdLst/>
              <a:ahLst/>
              <a:cxnLst/>
              <a:rect l="l" t="t" r="r" b="b"/>
              <a:pathLst>
                <a:path w="3023" h="780" extrusionOk="0">
                  <a:moveTo>
                    <a:pt x="2936" y="1"/>
                  </a:moveTo>
                  <a:cubicBezTo>
                    <a:pt x="2413" y="117"/>
                    <a:pt x="1890" y="291"/>
                    <a:pt x="1395" y="496"/>
                  </a:cubicBezTo>
                  <a:cubicBezTo>
                    <a:pt x="1163" y="612"/>
                    <a:pt x="960" y="728"/>
                    <a:pt x="698" y="728"/>
                  </a:cubicBezTo>
                  <a:cubicBezTo>
                    <a:pt x="676" y="731"/>
                    <a:pt x="654" y="732"/>
                    <a:pt x="633" y="732"/>
                  </a:cubicBezTo>
                  <a:cubicBezTo>
                    <a:pt x="394" y="732"/>
                    <a:pt x="160" y="595"/>
                    <a:pt x="0" y="408"/>
                  </a:cubicBezTo>
                  <a:lnTo>
                    <a:pt x="0" y="408"/>
                  </a:lnTo>
                  <a:cubicBezTo>
                    <a:pt x="117" y="582"/>
                    <a:pt x="291" y="728"/>
                    <a:pt x="495" y="756"/>
                  </a:cubicBezTo>
                  <a:cubicBezTo>
                    <a:pt x="560" y="772"/>
                    <a:pt x="625" y="780"/>
                    <a:pt x="691" y="780"/>
                  </a:cubicBezTo>
                  <a:cubicBezTo>
                    <a:pt x="858" y="780"/>
                    <a:pt x="1025" y="732"/>
                    <a:pt x="1193" y="670"/>
                  </a:cubicBezTo>
                  <a:cubicBezTo>
                    <a:pt x="1774" y="438"/>
                    <a:pt x="2355" y="233"/>
                    <a:pt x="2964" y="89"/>
                  </a:cubicBezTo>
                  <a:cubicBezTo>
                    <a:pt x="3022" y="89"/>
                    <a:pt x="2994" y="1"/>
                    <a:pt x="293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4654434" y="2107769"/>
              <a:ext cx="58897" cy="36379"/>
            </a:xfrm>
            <a:custGeom>
              <a:avLst/>
              <a:gdLst/>
              <a:ahLst/>
              <a:cxnLst/>
              <a:rect l="l" t="t" r="r" b="b"/>
              <a:pathLst>
                <a:path w="1211" h="748" extrusionOk="0">
                  <a:moveTo>
                    <a:pt x="26" y="1"/>
                  </a:moveTo>
                  <a:cubicBezTo>
                    <a:pt x="9" y="1"/>
                    <a:pt x="0" y="21"/>
                    <a:pt x="22" y="43"/>
                  </a:cubicBezTo>
                  <a:cubicBezTo>
                    <a:pt x="340" y="361"/>
                    <a:pt x="719" y="652"/>
                    <a:pt x="1154" y="740"/>
                  </a:cubicBezTo>
                  <a:cubicBezTo>
                    <a:pt x="1165" y="745"/>
                    <a:pt x="1173" y="747"/>
                    <a:pt x="1180" y="747"/>
                  </a:cubicBezTo>
                  <a:cubicBezTo>
                    <a:pt x="1211" y="747"/>
                    <a:pt x="1207" y="705"/>
                    <a:pt x="1184" y="682"/>
                  </a:cubicBezTo>
                  <a:cubicBezTo>
                    <a:pt x="719" y="593"/>
                    <a:pt x="398" y="303"/>
                    <a:pt x="50" y="12"/>
                  </a:cubicBezTo>
                  <a:cubicBezTo>
                    <a:pt x="42" y="4"/>
                    <a:pt x="33" y="1"/>
                    <a:pt x="2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4733125" y="2061760"/>
              <a:ext cx="115946" cy="74898"/>
            </a:xfrm>
            <a:custGeom>
              <a:avLst/>
              <a:gdLst/>
              <a:ahLst/>
              <a:cxnLst/>
              <a:rect l="l" t="t" r="r" b="b"/>
              <a:pathLst>
                <a:path w="2384" h="1540" extrusionOk="0">
                  <a:moveTo>
                    <a:pt x="2325" y="1"/>
                  </a:moveTo>
                  <a:cubicBezTo>
                    <a:pt x="1949" y="261"/>
                    <a:pt x="1600" y="552"/>
                    <a:pt x="1221" y="814"/>
                  </a:cubicBezTo>
                  <a:cubicBezTo>
                    <a:pt x="814" y="1047"/>
                    <a:pt x="438" y="1279"/>
                    <a:pt x="31" y="1512"/>
                  </a:cubicBezTo>
                  <a:cubicBezTo>
                    <a:pt x="1" y="1512"/>
                    <a:pt x="31" y="1539"/>
                    <a:pt x="31" y="1539"/>
                  </a:cubicBezTo>
                  <a:cubicBezTo>
                    <a:pt x="466" y="1307"/>
                    <a:pt x="872" y="1105"/>
                    <a:pt x="1279" y="842"/>
                  </a:cubicBezTo>
                  <a:cubicBezTo>
                    <a:pt x="1628" y="610"/>
                    <a:pt x="2035" y="349"/>
                    <a:pt x="2355" y="59"/>
                  </a:cubicBezTo>
                  <a:cubicBezTo>
                    <a:pt x="2383" y="29"/>
                    <a:pt x="2355" y="1"/>
                    <a:pt x="232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4877280" y="2013319"/>
              <a:ext cx="50337" cy="34385"/>
            </a:xfrm>
            <a:custGeom>
              <a:avLst/>
              <a:gdLst/>
              <a:ahLst/>
              <a:cxnLst/>
              <a:rect l="l" t="t" r="r" b="b"/>
              <a:pathLst>
                <a:path w="1035" h="707" extrusionOk="0">
                  <a:moveTo>
                    <a:pt x="991" y="0"/>
                  </a:moveTo>
                  <a:cubicBezTo>
                    <a:pt x="982" y="0"/>
                    <a:pt x="972" y="3"/>
                    <a:pt x="960" y="9"/>
                  </a:cubicBezTo>
                  <a:cubicBezTo>
                    <a:pt x="640" y="211"/>
                    <a:pt x="321" y="443"/>
                    <a:pt x="31" y="676"/>
                  </a:cubicBezTo>
                  <a:cubicBezTo>
                    <a:pt x="0" y="676"/>
                    <a:pt x="31" y="706"/>
                    <a:pt x="31" y="706"/>
                  </a:cubicBezTo>
                  <a:cubicBezTo>
                    <a:pt x="349" y="502"/>
                    <a:pt x="698" y="269"/>
                    <a:pt x="988" y="67"/>
                  </a:cubicBezTo>
                  <a:cubicBezTo>
                    <a:pt x="1035" y="43"/>
                    <a:pt x="1026" y="0"/>
                    <a:pt x="99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4935253" y="1954714"/>
              <a:ext cx="17995" cy="49705"/>
            </a:xfrm>
            <a:custGeom>
              <a:avLst/>
              <a:gdLst/>
              <a:ahLst/>
              <a:cxnLst/>
              <a:rect l="l" t="t" r="r" b="b"/>
              <a:pathLst>
                <a:path w="370" h="1022" extrusionOk="0">
                  <a:moveTo>
                    <a:pt x="15" y="0"/>
                  </a:moveTo>
                  <a:cubicBezTo>
                    <a:pt x="8" y="0"/>
                    <a:pt x="1" y="7"/>
                    <a:pt x="1" y="21"/>
                  </a:cubicBezTo>
                  <a:cubicBezTo>
                    <a:pt x="1" y="370"/>
                    <a:pt x="117" y="719"/>
                    <a:pt x="319" y="1009"/>
                  </a:cubicBezTo>
                  <a:cubicBezTo>
                    <a:pt x="319" y="1018"/>
                    <a:pt x="324" y="1022"/>
                    <a:pt x="331" y="1022"/>
                  </a:cubicBezTo>
                  <a:cubicBezTo>
                    <a:pt x="346" y="1022"/>
                    <a:pt x="369" y="1001"/>
                    <a:pt x="350" y="981"/>
                  </a:cubicBezTo>
                  <a:cubicBezTo>
                    <a:pt x="175" y="691"/>
                    <a:pt x="59" y="370"/>
                    <a:pt x="29" y="21"/>
                  </a:cubicBezTo>
                  <a:cubicBezTo>
                    <a:pt x="29" y="7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4953589" y="1930640"/>
              <a:ext cx="81610" cy="53693"/>
            </a:xfrm>
            <a:custGeom>
              <a:avLst/>
              <a:gdLst/>
              <a:ahLst/>
              <a:cxnLst/>
              <a:rect l="l" t="t" r="r" b="b"/>
              <a:pathLst>
                <a:path w="1678" h="1104" extrusionOk="0">
                  <a:moveTo>
                    <a:pt x="62" y="1"/>
                  </a:moveTo>
                  <a:cubicBezTo>
                    <a:pt x="59" y="1"/>
                    <a:pt x="59" y="8"/>
                    <a:pt x="59" y="24"/>
                  </a:cubicBezTo>
                  <a:cubicBezTo>
                    <a:pt x="0" y="168"/>
                    <a:pt x="89" y="372"/>
                    <a:pt x="147" y="516"/>
                  </a:cubicBezTo>
                  <a:cubicBezTo>
                    <a:pt x="233" y="691"/>
                    <a:pt x="349" y="865"/>
                    <a:pt x="496" y="981"/>
                  </a:cubicBezTo>
                  <a:cubicBezTo>
                    <a:pt x="647" y="1070"/>
                    <a:pt x="815" y="1104"/>
                    <a:pt x="985" y="1104"/>
                  </a:cubicBezTo>
                  <a:cubicBezTo>
                    <a:pt x="1206" y="1104"/>
                    <a:pt x="1430" y="1047"/>
                    <a:pt x="1628" y="981"/>
                  </a:cubicBezTo>
                  <a:cubicBezTo>
                    <a:pt x="1677" y="957"/>
                    <a:pt x="1664" y="889"/>
                    <a:pt x="1623" y="889"/>
                  </a:cubicBezTo>
                  <a:cubicBezTo>
                    <a:pt x="1616" y="889"/>
                    <a:pt x="1608" y="891"/>
                    <a:pt x="1600" y="895"/>
                  </a:cubicBezTo>
                  <a:cubicBezTo>
                    <a:pt x="1398" y="949"/>
                    <a:pt x="1175" y="1027"/>
                    <a:pt x="958" y="1027"/>
                  </a:cubicBezTo>
                  <a:cubicBezTo>
                    <a:pt x="828" y="1027"/>
                    <a:pt x="701" y="999"/>
                    <a:pt x="582" y="923"/>
                  </a:cubicBezTo>
                  <a:cubicBezTo>
                    <a:pt x="263" y="749"/>
                    <a:pt x="147" y="342"/>
                    <a:pt x="89" y="24"/>
                  </a:cubicBezTo>
                  <a:cubicBezTo>
                    <a:pt x="74" y="8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4662458" y="2118274"/>
              <a:ext cx="5739" cy="12742"/>
            </a:xfrm>
            <a:custGeom>
              <a:avLst/>
              <a:gdLst/>
              <a:ahLst/>
              <a:cxnLst/>
              <a:rect l="l" t="t" r="r" b="b"/>
              <a:pathLst>
                <a:path w="118" h="262" extrusionOk="0">
                  <a:moveTo>
                    <a:pt x="89" y="1"/>
                  </a:moveTo>
                  <a:cubicBezTo>
                    <a:pt x="59" y="87"/>
                    <a:pt x="31" y="175"/>
                    <a:pt x="1" y="233"/>
                  </a:cubicBezTo>
                  <a:cubicBezTo>
                    <a:pt x="1" y="261"/>
                    <a:pt x="1" y="261"/>
                    <a:pt x="31" y="261"/>
                  </a:cubicBezTo>
                  <a:cubicBezTo>
                    <a:pt x="59" y="175"/>
                    <a:pt x="89" y="117"/>
                    <a:pt x="117" y="29"/>
                  </a:cubicBezTo>
                  <a:cubicBezTo>
                    <a:pt x="117" y="1"/>
                    <a:pt x="89" y="1"/>
                    <a:pt x="8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4663966" y="2123964"/>
              <a:ext cx="9873" cy="11332"/>
            </a:xfrm>
            <a:custGeom>
              <a:avLst/>
              <a:gdLst/>
              <a:ahLst/>
              <a:cxnLst/>
              <a:rect l="l" t="t" r="r" b="b"/>
              <a:pathLst>
                <a:path w="203" h="233" extrusionOk="0">
                  <a:moveTo>
                    <a:pt x="174" y="0"/>
                  </a:moveTo>
                  <a:cubicBezTo>
                    <a:pt x="116" y="86"/>
                    <a:pt x="86" y="144"/>
                    <a:pt x="0" y="202"/>
                  </a:cubicBezTo>
                  <a:cubicBezTo>
                    <a:pt x="0" y="233"/>
                    <a:pt x="0" y="233"/>
                    <a:pt x="28" y="233"/>
                  </a:cubicBezTo>
                  <a:cubicBezTo>
                    <a:pt x="116" y="202"/>
                    <a:pt x="174" y="116"/>
                    <a:pt x="202" y="28"/>
                  </a:cubicBezTo>
                  <a:cubicBezTo>
                    <a:pt x="202" y="0"/>
                    <a:pt x="174" y="0"/>
                    <a:pt x="17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4668149" y="2126785"/>
              <a:ext cx="14153" cy="18335"/>
            </a:xfrm>
            <a:custGeom>
              <a:avLst/>
              <a:gdLst/>
              <a:ahLst/>
              <a:cxnLst/>
              <a:rect l="l" t="t" r="r" b="b"/>
              <a:pathLst>
                <a:path w="291" h="377" extrusionOk="0">
                  <a:moveTo>
                    <a:pt x="263" y="0"/>
                  </a:moveTo>
                  <a:cubicBezTo>
                    <a:pt x="233" y="58"/>
                    <a:pt x="174" y="116"/>
                    <a:pt x="147" y="175"/>
                  </a:cubicBezTo>
                  <a:cubicBezTo>
                    <a:pt x="116" y="233"/>
                    <a:pt x="58" y="349"/>
                    <a:pt x="0" y="349"/>
                  </a:cubicBezTo>
                  <a:lnTo>
                    <a:pt x="0" y="377"/>
                  </a:lnTo>
                  <a:cubicBezTo>
                    <a:pt x="58" y="377"/>
                    <a:pt x="88" y="319"/>
                    <a:pt x="116" y="291"/>
                  </a:cubicBezTo>
                  <a:lnTo>
                    <a:pt x="291" y="28"/>
                  </a:lnTo>
                  <a:cubicBezTo>
                    <a:pt x="291" y="0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4672866" y="2130967"/>
              <a:ext cx="19405" cy="23296"/>
            </a:xfrm>
            <a:custGeom>
              <a:avLst/>
              <a:gdLst/>
              <a:ahLst/>
              <a:cxnLst/>
              <a:rect l="l" t="t" r="r" b="b"/>
              <a:pathLst>
                <a:path w="399" h="479" extrusionOk="0">
                  <a:moveTo>
                    <a:pt x="368" y="0"/>
                  </a:moveTo>
                  <a:cubicBezTo>
                    <a:pt x="224" y="147"/>
                    <a:pt x="108" y="291"/>
                    <a:pt x="19" y="465"/>
                  </a:cubicBezTo>
                  <a:cubicBezTo>
                    <a:pt x="136" y="321"/>
                    <a:pt x="252" y="175"/>
                    <a:pt x="398" y="30"/>
                  </a:cubicBezTo>
                  <a:lnTo>
                    <a:pt x="368" y="0"/>
                  </a:lnTo>
                  <a:close/>
                  <a:moveTo>
                    <a:pt x="19" y="465"/>
                  </a:moveTo>
                  <a:cubicBezTo>
                    <a:pt x="1" y="465"/>
                    <a:pt x="7" y="479"/>
                    <a:pt x="13" y="479"/>
                  </a:cubicBezTo>
                  <a:cubicBezTo>
                    <a:pt x="16" y="479"/>
                    <a:pt x="19" y="475"/>
                    <a:pt x="19" y="465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4678070" y="2137485"/>
              <a:ext cx="20816" cy="25242"/>
            </a:xfrm>
            <a:custGeom>
              <a:avLst/>
              <a:gdLst/>
              <a:ahLst/>
              <a:cxnLst/>
              <a:rect l="l" t="t" r="r" b="b"/>
              <a:pathLst>
                <a:path w="428" h="519" extrusionOk="0">
                  <a:moveTo>
                    <a:pt x="402" y="0"/>
                  </a:moveTo>
                  <a:cubicBezTo>
                    <a:pt x="395" y="0"/>
                    <a:pt x="386" y="4"/>
                    <a:pt x="377" y="13"/>
                  </a:cubicBezTo>
                  <a:cubicBezTo>
                    <a:pt x="261" y="157"/>
                    <a:pt x="145" y="331"/>
                    <a:pt x="1" y="505"/>
                  </a:cubicBezTo>
                  <a:cubicBezTo>
                    <a:pt x="1" y="505"/>
                    <a:pt x="13" y="519"/>
                    <a:pt x="21" y="519"/>
                  </a:cubicBezTo>
                  <a:cubicBezTo>
                    <a:pt x="25" y="519"/>
                    <a:pt x="29" y="516"/>
                    <a:pt x="29" y="505"/>
                  </a:cubicBezTo>
                  <a:cubicBezTo>
                    <a:pt x="145" y="361"/>
                    <a:pt x="291" y="187"/>
                    <a:pt x="407" y="41"/>
                  </a:cubicBezTo>
                  <a:cubicBezTo>
                    <a:pt x="427" y="21"/>
                    <a:pt x="419" y="0"/>
                    <a:pt x="40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4688381" y="2143126"/>
              <a:ext cx="20378" cy="25290"/>
            </a:xfrm>
            <a:custGeom>
              <a:avLst/>
              <a:gdLst/>
              <a:ahLst/>
              <a:cxnLst/>
              <a:rect l="l" t="t" r="r" b="b"/>
              <a:pathLst>
                <a:path w="419" h="520" extrusionOk="0">
                  <a:moveTo>
                    <a:pt x="403" y="0"/>
                  </a:moveTo>
                  <a:lnTo>
                    <a:pt x="403" y="0"/>
                  </a:lnTo>
                  <a:cubicBezTo>
                    <a:pt x="400" y="0"/>
                    <a:pt x="398" y="4"/>
                    <a:pt x="398" y="13"/>
                  </a:cubicBezTo>
                  <a:cubicBezTo>
                    <a:pt x="254" y="157"/>
                    <a:pt x="107" y="331"/>
                    <a:pt x="21" y="506"/>
                  </a:cubicBezTo>
                  <a:cubicBezTo>
                    <a:pt x="1" y="506"/>
                    <a:pt x="8" y="519"/>
                    <a:pt x="23" y="519"/>
                  </a:cubicBezTo>
                  <a:cubicBezTo>
                    <a:pt x="30" y="519"/>
                    <a:pt x="40" y="516"/>
                    <a:pt x="49" y="506"/>
                  </a:cubicBezTo>
                  <a:cubicBezTo>
                    <a:pt x="137" y="331"/>
                    <a:pt x="281" y="187"/>
                    <a:pt x="398" y="41"/>
                  </a:cubicBezTo>
                  <a:cubicBezTo>
                    <a:pt x="419" y="21"/>
                    <a:pt x="410" y="0"/>
                    <a:pt x="4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4696406" y="2150762"/>
              <a:ext cx="16974" cy="24707"/>
            </a:xfrm>
            <a:custGeom>
              <a:avLst/>
              <a:gdLst/>
              <a:ahLst/>
              <a:cxnLst/>
              <a:rect l="l" t="t" r="r" b="b"/>
              <a:pathLst>
                <a:path w="349" h="508" extrusionOk="0">
                  <a:moveTo>
                    <a:pt x="321" y="0"/>
                  </a:moveTo>
                  <a:cubicBezTo>
                    <a:pt x="205" y="174"/>
                    <a:pt x="89" y="321"/>
                    <a:pt x="0" y="495"/>
                  </a:cubicBezTo>
                  <a:cubicBezTo>
                    <a:pt x="0" y="495"/>
                    <a:pt x="0" y="508"/>
                    <a:pt x="9" y="508"/>
                  </a:cubicBezTo>
                  <a:cubicBezTo>
                    <a:pt x="14" y="508"/>
                    <a:pt x="20" y="504"/>
                    <a:pt x="30" y="495"/>
                  </a:cubicBezTo>
                  <a:cubicBezTo>
                    <a:pt x="147" y="349"/>
                    <a:pt x="233" y="205"/>
                    <a:pt x="349" y="30"/>
                  </a:cubicBezTo>
                  <a:cubicBezTo>
                    <a:pt x="349" y="0"/>
                    <a:pt x="321" y="0"/>
                    <a:pt x="32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4706327" y="2154361"/>
              <a:ext cx="16536" cy="26166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318" y="1"/>
                  </a:moveTo>
                  <a:cubicBezTo>
                    <a:pt x="310" y="1"/>
                    <a:pt x="301" y="4"/>
                    <a:pt x="291" y="14"/>
                  </a:cubicBezTo>
                  <a:cubicBezTo>
                    <a:pt x="203" y="158"/>
                    <a:pt x="87" y="333"/>
                    <a:pt x="1" y="507"/>
                  </a:cubicBezTo>
                  <a:cubicBezTo>
                    <a:pt x="1" y="537"/>
                    <a:pt x="1" y="537"/>
                    <a:pt x="29" y="537"/>
                  </a:cubicBezTo>
                  <a:cubicBezTo>
                    <a:pt x="145" y="363"/>
                    <a:pt x="233" y="189"/>
                    <a:pt x="319" y="14"/>
                  </a:cubicBezTo>
                  <a:cubicBezTo>
                    <a:pt x="339" y="14"/>
                    <a:pt x="333" y="1"/>
                    <a:pt x="31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4719021" y="2145947"/>
              <a:ext cx="21302" cy="37400"/>
            </a:xfrm>
            <a:custGeom>
              <a:avLst/>
              <a:gdLst/>
              <a:ahLst/>
              <a:cxnLst/>
              <a:rect l="l" t="t" r="r" b="b"/>
              <a:pathLst>
                <a:path w="438" h="769" extrusionOk="0">
                  <a:moveTo>
                    <a:pt x="403" y="0"/>
                  </a:moveTo>
                  <a:cubicBezTo>
                    <a:pt x="396" y="0"/>
                    <a:pt x="387" y="4"/>
                    <a:pt x="379" y="13"/>
                  </a:cubicBezTo>
                  <a:cubicBezTo>
                    <a:pt x="233" y="245"/>
                    <a:pt x="88" y="506"/>
                    <a:pt x="0" y="768"/>
                  </a:cubicBezTo>
                  <a:cubicBezTo>
                    <a:pt x="147" y="506"/>
                    <a:pt x="263" y="273"/>
                    <a:pt x="437" y="41"/>
                  </a:cubicBezTo>
                  <a:cubicBezTo>
                    <a:pt x="437" y="21"/>
                    <a:pt x="422" y="0"/>
                    <a:pt x="4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4731764" y="2136025"/>
              <a:ext cx="24026" cy="46933"/>
            </a:xfrm>
            <a:custGeom>
              <a:avLst/>
              <a:gdLst/>
              <a:ahLst/>
              <a:cxnLst/>
              <a:rect l="l" t="t" r="r" b="b"/>
              <a:pathLst>
                <a:path w="494" h="965" extrusionOk="0">
                  <a:moveTo>
                    <a:pt x="464" y="0"/>
                  </a:moveTo>
                  <a:cubicBezTo>
                    <a:pt x="455" y="0"/>
                    <a:pt x="446" y="3"/>
                    <a:pt x="435" y="12"/>
                  </a:cubicBezTo>
                  <a:cubicBezTo>
                    <a:pt x="291" y="303"/>
                    <a:pt x="145" y="624"/>
                    <a:pt x="1" y="942"/>
                  </a:cubicBezTo>
                  <a:cubicBezTo>
                    <a:pt x="1" y="957"/>
                    <a:pt x="1" y="965"/>
                    <a:pt x="4" y="965"/>
                  </a:cubicBezTo>
                  <a:cubicBezTo>
                    <a:pt x="8" y="965"/>
                    <a:pt x="15" y="957"/>
                    <a:pt x="29" y="942"/>
                  </a:cubicBezTo>
                  <a:cubicBezTo>
                    <a:pt x="175" y="652"/>
                    <a:pt x="319" y="333"/>
                    <a:pt x="494" y="12"/>
                  </a:cubicBezTo>
                  <a:cubicBezTo>
                    <a:pt x="494" y="12"/>
                    <a:pt x="481" y="0"/>
                    <a:pt x="46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4747278" y="2133205"/>
              <a:ext cx="25096" cy="45863"/>
            </a:xfrm>
            <a:custGeom>
              <a:avLst/>
              <a:gdLst/>
              <a:ahLst/>
              <a:cxnLst/>
              <a:rect l="l" t="t" r="r" b="b"/>
              <a:pathLst>
                <a:path w="516" h="943" extrusionOk="0">
                  <a:moveTo>
                    <a:pt x="476" y="1"/>
                  </a:moveTo>
                  <a:cubicBezTo>
                    <a:pt x="470" y="1"/>
                    <a:pt x="465" y="4"/>
                    <a:pt x="465" y="12"/>
                  </a:cubicBezTo>
                  <a:cubicBezTo>
                    <a:pt x="321" y="333"/>
                    <a:pt x="147" y="624"/>
                    <a:pt x="0" y="942"/>
                  </a:cubicBezTo>
                  <a:cubicBezTo>
                    <a:pt x="205" y="682"/>
                    <a:pt x="379" y="333"/>
                    <a:pt x="495" y="43"/>
                  </a:cubicBezTo>
                  <a:cubicBezTo>
                    <a:pt x="515" y="21"/>
                    <a:pt x="492" y="1"/>
                    <a:pt x="47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4764203" y="2120511"/>
              <a:ext cx="25096" cy="51553"/>
            </a:xfrm>
            <a:custGeom>
              <a:avLst/>
              <a:gdLst/>
              <a:ahLst/>
              <a:cxnLst/>
              <a:rect l="l" t="t" r="r" b="b"/>
              <a:pathLst>
                <a:path w="516" h="1060" extrusionOk="0">
                  <a:moveTo>
                    <a:pt x="477" y="0"/>
                  </a:moveTo>
                  <a:cubicBezTo>
                    <a:pt x="471" y="0"/>
                    <a:pt x="466" y="4"/>
                    <a:pt x="466" y="13"/>
                  </a:cubicBezTo>
                  <a:cubicBezTo>
                    <a:pt x="291" y="362"/>
                    <a:pt x="117" y="680"/>
                    <a:pt x="1" y="1029"/>
                  </a:cubicBezTo>
                  <a:cubicBezTo>
                    <a:pt x="1" y="1059"/>
                    <a:pt x="31" y="1059"/>
                    <a:pt x="31" y="1059"/>
                  </a:cubicBezTo>
                  <a:cubicBezTo>
                    <a:pt x="205" y="738"/>
                    <a:pt x="350" y="390"/>
                    <a:pt x="496" y="41"/>
                  </a:cubicBezTo>
                  <a:cubicBezTo>
                    <a:pt x="516" y="21"/>
                    <a:pt x="493" y="0"/>
                    <a:pt x="47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4781177" y="2107769"/>
              <a:ext cx="24123" cy="57146"/>
            </a:xfrm>
            <a:custGeom>
              <a:avLst/>
              <a:gdLst/>
              <a:ahLst/>
              <a:cxnLst/>
              <a:rect l="l" t="t" r="r" b="b"/>
              <a:pathLst>
                <a:path w="496" h="1175" extrusionOk="0">
                  <a:moveTo>
                    <a:pt x="449" y="1"/>
                  </a:moveTo>
                  <a:cubicBezTo>
                    <a:pt x="442" y="1"/>
                    <a:pt x="438" y="4"/>
                    <a:pt x="438" y="12"/>
                  </a:cubicBezTo>
                  <a:cubicBezTo>
                    <a:pt x="263" y="391"/>
                    <a:pt x="89" y="768"/>
                    <a:pt x="1" y="1147"/>
                  </a:cubicBezTo>
                  <a:cubicBezTo>
                    <a:pt x="1" y="1175"/>
                    <a:pt x="31" y="1175"/>
                    <a:pt x="31" y="1175"/>
                  </a:cubicBezTo>
                  <a:cubicBezTo>
                    <a:pt x="175" y="798"/>
                    <a:pt x="321" y="419"/>
                    <a:pt x="496" y="43"/>
                  </a:cubicBezTo>
                  <a:cubicBezTo>
                    <a:pt x="496" y="21"/>
                    <a:pt x="466" y="1"/>
                    <a:pt x="44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4796789" y="2098868"/>
              <a:ext cx="21205" cy="52574"/>
            </a:xfrm>
            <a:custGeom>
              <a:avLst/>
              <a:gdLst/>
              <a:ahLst/>
              <a:cxnLst/>
              <a:rect l="l" t="t" r="r" b="b"/>
              <a:pathLst>
                <a:path w="436" h="1081" extrusionOk="0">
                  <a:moveTo>
                    <a:pt x="406" y="0"/>
                  </a:moveTo>
                  <a:cubicBezTo>
                    <a:pt x="391" y="0"/>
                    <a:pt x="377" y="7"/>
                    <a:pt x="377" y="21"/>
                  </a:cubicBezTo>
                  <a:cubicBezTo>
                    <a:pt x="261" y="370"/>
                    <a:pt x="144" y="718"/>
                    <a:pt x="0" y="1067"/>
                  </a:cubicBezTo>
                  <a:cubicBezTo>
                    <a:pt x="0" y="1067"/>
                    <a:pt x="0" y="1080"/>
                    <a:pt x="9" y="1080"/>
                  </a:cubicBezTo>
                  <a:cubicBezTo>
                    <a:pt x="13" y="1080"/>
                    <a:pt x="19" y="1077"/>
                    <a:pt x="28" y="1067"/>
                  </a:cubicBezTo>
                  <a:cubicBezTo>
                    <a:pt x="175" y="749"/>
                    <a:pt x="319" y="400"/>
                    <a:pt x="435" y="21"/>
                  </a:cubicBezTo>
                  <a:cubicBezTo>
                    <a:pt x="435" y="7"/>
                    <a:pt x="421" y="0"/>
                    <a:pt x="40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4812255" y="2090017"/>
              <a:ext cx="19843" cy="53401"/>
            </a:xfrm>
            <a:custGeom>
              <a:avLst/>
              <a:gdLst/>
              <a:ahLst/>
              <a:cxnLst/>
              <a:rect l="l" t="t" r="r" b="b"/>
              <a:pathLst>
                <a:path w="408" h="1098" extrusionOk="0">
                  <a:moveTo>
                    <a:pt x="349" y="1"/>
                  </a:moveTo>
                  <a:cubicBezTo>
                    <a:pt x="233" y="377"/>
                    <a:pt x="117" y="726"/>
                    <a:pt x="1" y="1075"/>
                  </a:cubicBezTo>
                  <a:cubicBezTo>
                    <a:pt x="1" y="1090"/>
                    <a:pt x="8" y="1097"/>
                    <a:pt x="16" y="1097"/>
                  </a:cubicBezTo>
                  <a:cubicBezTo>
                    <a:pt x="23" y="1097"/>
                    <a:pt x="31" y="1090"/>
                    <a:pt x="31" y="1075"/>
                  </a:cubicBezTo>
                  <a:cubicBezTo>
                    <a:pt x="147" y="726"/>
                    <a:pt x="291" y="377"/>
                    <a:pt x="408" y="29"/>
                  </a:cubicBezTo>
                  <a:cubicBezTo>
                    <a:pt x="408" y="1"/>
                    <a:pt x="380" y="1"/>
                    <a:pt x="34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4825046" y="2084132"/>
              <a:ext cx="19211" cy="52185"/>
            </a:xfrm>
            <a:custGeom>
              <a:avLst/>
              <a:gdLst/>
              <a:ahLst/>
              <a:cxnLst/>
              <a:rect l="l" t="t" r="r" b="b"/>
              <a:pathLst>
                <a:path w="395" h="1073" extrusionOk="0">
                  <a:moveTo>
                    <a:pt x="369" y="0"/>
                  </a:moveTo>
                  <a:cubicBezTo>
                    <a:pt x="359" y="0"/>
                    <a:pt x="349" y="9"/>
                    <a:pt x="349" y="33"/>
                  </a:cubicBezTo>
                  <a:cubicBezTo>
                    <a:pt x="203" y="354"/>
                    <a:pt x="86" y="703"/>
                    <a:pt x="0" y="1052"/>
                  </a:cubicBezTo>
                  <a:cubicBezTo>
                    <a:pt x="0" y="1066"/>
                    <a:pt x="0" y="1073"/>
                    <a:pt x="4" y="1073"/>
                  </a:cubicBezTo>
                  <a:cubicBezTo>
                    <a:pt x="7" y="1073"/>
                    <a:pt x="14" y="1066"/>
                    <a:pt x="28" y="1052"/>
                  </a:cubicBezTo>
                  <a:cubicBezTo>
                    <a:pt x="145" y="731"/>
                    <a:pt x="261" y="382"/>
                    <a:pt x="377" y="33"/>
                  </a:cubicBezTo>
                  <a:cubicBezTo>
                    <a:pt x="395" y="17"/>
                    <a:pt x="382" y="0"/>
                    <a:pt x="36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4843381" y="2061176"/>
              <a:ext cx="21302" cy="55687"/>
            </a:xfrm>
            <a:custGeom>
              <a:avLst/>
              <a:gdLst/>
              <a:ahLst/>
              <a:cxnLst/>
              <a:rect l="l" t="t" r="r" b="b"/>
              <a:pathLst>
                <a:path w="438" h="1145" extrusionOk="0">
                  <a:moveTo>
                    <a:pt x="391" y="0"/>
                  </a:moveTo>
                  <a:cubicBezTo>
                    <a:pt x="384" y="0"/>
                    <a:pt x="379" y="4"/>
                    <a:pt x="379" y="13"/>
                  </a:cubicBezTo>
                  <a:cubicBezTo>
                    <a:pt x="232" y="361"/>
                    <a:pt x="88" y="738"/>
                    <a:pt x="0" y="1117"/>
                  </a:cubicBezTo>
                  <a:cubicBezTo>
                    <a:pt x="0" y="1145"/>
                    <a:pt x="30" y="1145"/>
                    <a:pt x="30" y="1145"/>
                  </a:cubicBezTo>
                  <a:cubicBezTo>
                    <a:pt x="174" y="768"/>
                    <a:pt x="321" y="419"/>
                    <a:pt x="437" y="41"/>
                  </a:cubicBezTo>
                  <a:cubicBezTo>
                    <a:pt x="437" y="21"/>
                    <a:pt x="408" y="0"/>
                    <a:pt x="39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4860306" y="2053638"/>
              <a:ext cx="20573" cy="49121"/>
            </a:xfrm>
            <a:custGeom>
              <a:avLst/>
              <a:gdLst/>
              <a:ahLst/>
              <a:cxnLst/>
              <a:rect l="l" t="t" r="r" b="b"/>
              <a:pathLst>
                <a:path w="423" h="1010" extrusionOk="0">
                  <a:moveTo>
                    <a:pt x="405" y="0"/>
                  </a:moveTo>
                  <a:cubicBezTo>
                    <a:pt x="394" y="0"/>
                    <a:pt x="380" y="7"/>
                    <a:pt x="380" y="21"/>
                  </a:cubicBezTo>
                  <a:lnTo>
                    <a:pt x="205" y="458"/>
                  </a:lnTo>
                  <a:cubicBezTo>
                    <a:pt x="147" y="633"/>
                    <a:pt x="117" y="835"/>
                    <a:pt x="31" y="981"/>
                  </a:cubicBezTo>
                  <a:cubicBezTo>
                    <a:pt x="1" y="1009"/>
                    <a:pt x="31" y="1009"/>
                    <a:pt x="31" y="1009"/>
                  </a:cubicBezTo>
                  <a:cubicBezTo>
                    <a:pt x="89" y="1009"/>
                    <a:pt x="89" y="981"/>
                    <a:pt x="89" y="923"/>
                  </a:cubicBezTo>
                  <a:cubicBezTo>
                    <a:pt x="117" y="835"/>
                    <a:pt x="175" y="749"/>
                    <a:pt x="205" y="660"/>
                  </a:cubicBezTo>
                  <a:cubicBezTo>
                    <a:pt x="263" y="458"/>
                    <a:pt x="349" y="254"/>
                    <a:pt x="407" y="21"/>
                  </a:cubicBezTo>
                  <a:cubicBezTo>
                    <a:pt x="423" y="7"/>
                    <a:pt x="416" y="0"/>
                    <a:pt x="40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4877280" y="2049358"/>
              <a:ext cx="11332" cy="46009"/>
            </a:xfrm>
            <a:custGeom>
              <a:avLst/>
              <a:gdLst/>
              <a:ahLst/>
              <a:cxnLst/>
              <a:rect l="l" t="t" r="r" b="b"/>
              <a:pathLst>
                <a:path w="233" h="946" extrusionOk="0">
                  <a:moveTo>
                    <a:pt x="215" y="1"/>
                  </a:moveTo>
                  <a:cubicBezTo>
                    <a:pt x="204" y="1"/>
                    <a:pt x="190" y="8"/>
                    <a:pt x="175" y="23"/>
                  </a:cubicBezTo>
                  <a:cubicBezTo>
                    <a:pt x="89" y="314"/>
                    <a:pt x="31" y="632"/>
                    <a:pt x="0" y="923"/>
                  </a:cubicBezTo>
                  <a:cubicBezTo>
                    <a:pt x="0" y="938"/>
                    <a:pt x="8" y="945"/>
                    <a:pt x="15" y="945"/>
                  </a:cubicBezTo>
                  <a:cubicBezTo>
                    <a:pt x="23" y="945"/>
                    <a:pt x="31" y="938"/>
                    <a:pt x="31" y="923"/>
                  </a:cubicBezTo>
                  <a:cubicBezTo>
                    <a:pt x="117" y="632"/>
                    <a:pt x="205" y="342"/>
                    <a:pt x="233" y="23"/>
                  </a:cubicBezTo>
                  <a:cubicBezTo>
                    <a:pt x="233" y="8"/>
                    <a:pt x="226" y="1"/>
                    <a:pt x="21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4887202" y="2039485"/>
              <a:ext cx="18384" cy="47419"/>
            </a:xfrm>
            <a:custGeom>
              <a:avLst/>
              <a:gdLst/>
              <a:ahLst/>
              <a:cxnLst/>
              <a:rect l="l" t="t" r="r" b="b"/>
              <a:pathLst>
                <a:path w="378" h="975" extrusionOk="0">
                  <a:moveTo>
                    <a:pt x="348" y="1"/>
                  </a:moveTo>
                  <a:cubicBezTo>
                    <a:pt x="334" y="1"/>
                    <a:pt x="319" y="8"/>
                    <a:pt x="319" y="22"/>
                  </a:cubicBezTo>
                  <a:cubicBezTo>
                    <a:pt x="175" y="312"/>
                    <a:pt x="87" y="633"/>
                    <a:pt x="1" y="951"/>
                  </a:cubicBezTo>
                  <a:cubicBezTo>
                    <a:pt x="1" y="967"/>
                    <a:pt x="8" y="974"/>
                    <a:pt x="15" y="974"/>
                  </a:cubicBezTo>
                  <a:cubicBezTo>
                    <a:pt x="22" y="974"/>
                    <a:pt x="29" y="967"/>
                    <a:pt x="29" y="951"/>
                  </a:cubicBezTo>
                  <a:cubicBezTo>
                    <a:pt x="145" y="633"/>
                    <a:pt x="261" y="342"/>
                    <a:pt x="377" y="22"/>
                  </a:cubicBezTo>
                  <a:cubicBezTo>
                    <a:pt x="377" y="8"/>
                    <a:pt x="363" y="1"/>
                    <a:pt x="34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4902716" y="2032384"/>
              <a:ext cx="12840" cy="44598"/>
            </a:xfrm>
            <a:custGeom>
              <a:avLst/>
              <a:gdLst/>
              <a:ahLst/>
              <a:cxnLst/>
              <a:rect l="l" t="t" r="r" b="b"/>
              <a:pathLst>
                <a:path w="264" h="917" extrusionOk="0">
                  <a:moveTo>
                    <a:pt x="244" y="1"/>
                  </a:moveTo>
                  <a:cubicBezTo>
                    <a:pt x="233" y="1"/>
                    <a:pt x="219" y="8"/>
                    <a:pt x="205" y="24"/>
                  </a:cubicBezTo>
                  <a:cubicBezTo>
                    <a:pt x="117" y="314"/>
                    <a:pt x="58" y="605"/>
                    <a:pt x="0" y="895"/>
                  </a:cubicBezTo>
                  <a:cubicBezTo>
                    <a:pt x="0" y="909"/>
                    <a:pt x="8" y="916"/>
                    <a:pt x="15" y="916"/>
                  </a:cubicBezTo>
                  <a:cubicBezTo>
                    <a:pt x="23" y="916"/>
                    <a:pt x="31" y="909"/>
                    <a:pt x="31" y="895"/>
                  </a:cubicBezTo>
                  <a:cubicBezTo>
                    <a:pt x="117" y="605"/>
                    <a:pt x="205" y="314"/>
                    <a:pt x="263" y="24"/>
                  </a:cubicBezTo>
                  <a:cubicBezTo>
                    <a:pt x="263" y="8"/>
                    <a:pt x="255" y="1"/>
                    <a:pt x="24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4915507" y="2020566"/>
              <a:ext cx="14931" cy="42264"/>
            </a:xfrm>
            <a:custGeom>
              <a:avLst/>
              <a:gdLst/>
              <a:ahLst/>
              <a:cxnLst/>
              <a:rect l="l" t="t" r="r" b="b"/>
              <a:pathLst>
                <a:path w="307" h="869" extrusionOk="0">
                  <a:moveTo>
                    <a:pt x="281" y="0"/>
                  </a:moveTo>
                  <a:cubicBezTo>
                    <a:pt x="271" y="0"/>
                    <a:pt x="260" y="9"/>
                    <a:pt x="260" y="34"/>
                  </a:cubicBezTo>
                  <a:cubicBezTo>
                    <a:pt x="116" y="267"/>
                    <a:pt x="28" y="557"/>
                    <a:pt x="0" y="848"/>
                  </a:cubicBezTo>
                  <a:cubicBezTo>
                    <a:pt x="0" y="862"/>
                    <a:pt x="7" y="869"/>
                    <a:pt x="14" y="869"/>
                  </a:cubicBezTo>
                  <a:cubicBezTo>
                    <a:pt x="21" y="869"/>
                    <a:pt x="28" y="862"/>
                    <a:pt x="28" y="848"/>
                  </a:cubicBezTo>
                  <a:cubicBezTo>
                    <a:pt x="86" y="557"/>
                    <a:pt x="174" y="294"/>
                    <a:pt x="291" y="34"/>
                  </a:cubicBezTo>
                  <a:cubicBezTo>
                    <a:pt x="307" y="17"/>
                    <a:pt x="294" y="0"/>
                    <a:pt x="28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4930973" y="2011714"/>
              <a:ext cx="12840" cy="41632"/>
            </a:xfrm>
            <a:custGeom>
              <a:avLst/>
              <a:gdLst/>
              <a:ahLst/>
              <a:cxnLst/>
              <a:rect l="l" t="t" r="r" b="b"/>
              <a:pathLst>
                <a:path w="264" h="856" extrusionOk="0">
                  <a:moveTo>
                    <a:pt x="217" y="0"/>
                  </a:moveTo>
                  <a:cubicBezTo>
                    <a:pt x="210" y="0"/>
                    <a:pt x="205" y="3"/>
                    <a:pt x="205" y="12"/>
                  </a:cubicBezTo>
                  <a:cubicBezTo>
                    <a:pt x="89" y="274"/>
                    <a:pt x="31" y="565"/>
                    <a:pt x="1" y="825"/>
                  </a:cubicBezTo>
                  <a:cubicBezTo>
                    <a:pt x="1" y="855"/>
                    <a:pt x="31" y="855"/>
                    <a:pt x="31" y="855"/>
                  </a:cubicBezTo>
                  <a:cubicBezTo>
                    <a:pt x="89" y="565"/>
                    <a:pt x="147" y="302"/>
                    <a:pt x="263" y="42"/>
                  </a:cubicBezTo>
                  <a:cubicBezTo>
                    <a:pt x="263" y="20"/>
                    <a:pt x="234" y="0"/>
                    <a:pt x="21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4948677" y="1993282"/>
              <a:ext cx="21448" cy="46933"/>
            </a:xfrm>
            <a:custGeom>
              <a:avLst/>
              <a:gdLst/>
              <a:ahLst/>
              <a:cxnLst/>
              <a:rect l="l" t="t" r="r" b="b"/>
              <a:pathLst>
                <a:path w="441" h="965" extrusionOk="0">
                  <a:moveTo>
                    <a:pt x="406" y="1"/>
                  </a:moveTo>
                  <a:cubicBezTo>
                    <a:pt x="398" y="1"/>
                    <a:pt x="392" y="4"/>
                    <a:pt x="392" y="14"/>
                  </a:cubicBezTo>
                  <a:cubicBezTo>
                    <a:pt x="248" y="305"/>
                    <a:pt x="132" y="623"/>
                    <a:pt x="15" y="944"/>
                  </a:cubicBezTo>
                  <a:cubicBezTo>
                    <a:pt x="0" y="958"/>
                    <a:pt x="0" y="965"/>
                    <a:pt x="8" y="965"/>
                  </a:cubicBezTo>
                  <a:cubicBezTo>
                    <a:pt x="15" y="965"/>
                    <a:pt x="29" y="958"/>
                    <a:pt x="43" y="944"/>
                  </a:cubicBezTo>
                  <a:cubicBezTo>
                    <a:pt x="190" y="653"/>
                    <a:pt x="306" y="332"/>
                    <a:pt x="422" y="14"/>
                  </a:cubicBezTo>
                  <a:cubicBezTo>
                    <a:pt x="441" y="14"/>
                    <a:pt x="421" y="1"/>
                    <a:pt x="40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4962051" y="1992455"/>
              <a:ext cx="15660" cy="39297"/>
            </a:xfrm>
            <a:custGeom>
              <a:avLst/>
              <a:gdLst/>
              <a:ahLst/>
              <a:cxnLst/>
              <a:rect l="l" t="t" r="r" b="b"/>
              <a:pathLst>
                <a:path w="322" h="808" extrusionOk="0">
                  <a:moveTo>
                    <a:pt x="291" y="1"/>
                  </a:moveTo>
                  <a:cubicBezTo>
                    <a:pt x="175" y="1"/>
                    <a:pt x="175" y="175"/>
                    <a:pt x="147" y="233"/>
                  </a:cubicBezTo>
                  <a:cubicBezTo>
                    <a:pt x="117" y="408"/>
                    <a:pt x="31" y="612"/>
                    <a:pt x="1" y="786"/>
                  </a:cubicBezTo>
                  <a:cubicBezTo>
                    <a:pt x="1" y="800"/>
                    <a:pt x="8" y="807"/>
                    <a:pt x="16" y="807"/>
                  </a:cubicBezTo>
                  <a:cubicBezTo>
                    <a:pt x="23" y="807"/>
                    <a:pt x="31" y="800"/>
                    <a:pt x="31" y="786"/>
                  </a:cubicBezTo>
                  <a:cubicBezTo>
                    <a:pt x="89" y="698"/>
                    <a:pt x="117" y="554"/>
                    <a:pt x="147" y="466"/>
                  </a:cubicBezTo>
                  <a:cubicBezTo>
                    <a:pt x="175" y="380"/>
                    <a:pt x="175" y="322"/>
                    <a:pt x="205" y="263"/>
                  </a:cubicBezTo>
                  <a:cubicBezTo>
                    <a:pt x="205" y="233"/>
                    <a:pt x="263" y="59"/>
                    <a:pt x="291" y="31"/>
                  </a:cubicBezTo>
                  <a:cubicBezTo>
                    <a:pt x="322" y="31"/>
                    <a:pt x="322" y="1"/>
                    <a:pt x="29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4970563" y="1991433"/>
              <a:ext cx="17703" cy="42702"/>
            </a:xfrm>
            <a:custGeom>
              <a:avLst/>
              <a:gdLst/>
              <a:ahLst/>
              <a:cxnLst/>
              <a:rect l="l" t="t" r="r" b="b"/>
              <a:pathLst>
                <a:path w="364" h="878" extrusionOk="0">
                  <a:moveTo>
                    <a:pt x="346" y="1"/>
                  </a:moveTo>
                  <a:cubicBezTo>
                    <a:pt x="335" y="1"/>
                    <a:pt x="321" y="8"/>
                    <a:pt x="321" y="22"/>
                  </a:cubicBezTo>
                  <a:cubicBezTo>
                    <a:pt x="205" y="284"/>
                    <a:pt x="88" y="575"/>
                    <a:pt x="0" y="866"/>
                  </a:cubicBezTo>
                  <a:cubicBezTo>
                    <a:pt x="0" y="866"/>
                    <a:pt x="14" y="878"/>
                    <a:pt x="22" y="878"/>
                  </a:cubicBezTo>
                  <a:cubicBezTo>
                    <a:pt x="27" y="878"/>
                    <a:pt x="30" y="875"/>
                    <a:pt x="30" y="866"/>
                  </a:cubicBezTo>
                  <a:cubicBezTo>
                    <a:pt x="174" y="603"/>
                    <a:pt x="263" y="312"/>
                    <a:pt x="349" y="22"/>
                  </a:cubicBezTo>
                  <a:cubicBezTo>
                    <a:pt x="364" y="8"/>
                    <a:pt x="357" y="1"/>
                    <a:pt x="34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4984667" y="1986230"/>
              <a:ext cx="19843" cy="46981"/>
            </a:xfrm>
            <a:custGeom>
              <a:avLst/>
              <a:gdLst/>
              <a:ahLst/>
              <a:cxnLst/>
              <a:rect l="l" t="t" r="r" b="b"/>
              <a:pathLst>
                <a:path w="408" h="966" extrusionOk="0">
                  <a:moveTo>
                    <a:pt x="364" y="0"/>
                  </a:moveTo>
                  <a:cubicBezTo>
                    <a:pt x="356" y="0"/>
                    <a:pt x="349" y="3"/>
                    <a:pt x="349" y="13"/>
                  </a:cubicBezTo>
                  <a:cubicBezTo>
                    <a:pt x="205" y="303"/>
                    <a:pt x="89" y="624"/>
                    <a:pt x="1" y="942"/>
                  </a:cubicBezTo>
                  <a:cubicBezTo>
                    <a:pt x="1" y="957"/>
                    <a:pt x="8" y="965"/>
                    <a:pt x="16" y="965"/>
                  </a:cubicBezTo>
                  <a:cubicBezTo>
                    <a:pt x="23" y="965"/>
                    <a:pt x="31" y="957"/>
                    <a:pt x="31" y="942"/>
                  </a:cubicBezTo>
                  <a:cubicBezTo>
                    <a:pt x="147" y="652"/>
                    <a:pt x="291" y="333"/>
                    <a:pt x="407" y="13"/>
                  </a:cubicBezTo>
                  <a:cubicBezTo>
                    <a:pt x="407" y="13"/>
                    <a:pt x="382" y="0"/>
                    <a:pt x="36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4998820" y="1989634"/>
              <a:ext cx="15612" cy="42458"/>
            </a:xfrm>
            <a:custGeom>
              <a:avLst/>
              <a:gdLst/>
              <a:ahLst/>
              <a:cxnLst/>
              <a:rect l="l" t="t" r="r" b="b"/>
              <a:pathLst>
                <a:path w="321" h="873" extrusionOk="0">
                  <a:moveTo>
                    <a:pt x="291" y="1"/>
                  </a:moveTo>
                  <a:cubicBezTo>
                    <a:pt x="147" y="263"/>
                    <a:pt x="89" y="582"/>
                    <a:pt x="0" y="844"/>
                  </a:cubicBezTo>
                  <a:cubicBezTo>
                    <a:pt x="0" y="872"/>
                    <a:pt x="30" y="872"/>
                    <a:pt x="58" y="872"/>
                  </a:cubicBezTo>
                  <a:cubicBezTo>
                    <a:pt x="116" y="582"/>
                    <a:pt x="233" y="321"/>
                    <a:pt x="321" y="31"/>
                  </a:cubicBezTo>
                  <a:cubicBezTo>
                    <a:pt x="321" y="1"/>
                    <a:pt x="291" y="1"/>
                    <a:pt x="29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5011562" y="1988613"/>
              <a:ext cx="12742" cy="44939"/>
            </a:xfrm>
            <a:custGeom>
              <a:avLst/>
              <a:gdLst/>
              <a:ahLst/>
              <a:cxnLst/>
              <a:rect l="l" t="t" r="r" b="b"/>
              <a:pathLst>
                <a:path w="262" h="924" extrusionOk="0">
                  <a:moveTo>
                    <a:pt x="243" y="1"/>
                  </a:moveTo>
                  <a:cubicBezTo>
                    <a:pt x="233" y="1"/>
                    <a:pt x="218" y="8"/>
                    <a:pt x="203" y="22"/>
                  </a:cubicBezTo>
                  <a:cubicBezTo>
                    <a:pt x="117" y="312"/>
                    <a:pt x="59" y="603"/>
                    <a:pt x="1" y="924"/>
                  </a:cubicBezTo>
                  <a:lnTo>
                    <a:pt x="29" y="924"/>
                  </a:lnTo>
                  <a:cubicBezTo>
                    <a:pt x="117" y="633"/>
                    <a:pt x="175" y="312"/>
                    <a:pt x="261" y="22"/>
                  </a:cubicBezTo>
                  <a:cubicBezTo>
                    <a:pt x="261" y="8"/>
                    <a:pt x="254" y="1"/>
                    <a:pt x="24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5019100" y="1990023"/>
              <a:ext cx="12305" cy="34239"/>
            </a:xfrm>
            <a:custGeom>
              <a:avLst/>
              <a:gdLst/>
              <a:ahLst/>
              <a:cxnLst/>
              <a:rect l="l" t="t" r="r" b="b"/>
              <a:pathLst>
                <a:path w="253" h="704" extrusionOk="0">
                  <a:moveTo>
                    <a:pt x="224" y="0"/>
                  </a:moveTo>
                  <a:cubicBezTo>
                    <a:pt x="209" y="0"/>
                    <a:pt x="195" y="8"/>
                    <a:pt x="195" y="23"/>
                  </a:cubicBezTo>
                  <a:cubicBezTo>
                    <a:pt x="106" y="225"/>
                    <a:pt x="48" y="458"/>
                    <a:pt x="20" y="690"/>
                  </a:cubicBezTo>
                  <a:cubicBezTo>
                    <a:pt x="0" y="690"/>
                    <a:pt x="7" y="703"/>
                    <a:pt x="22" y="703"/>
                  </a:cubicBezTo>
                  <a:cubicBezTo>
                    <a:pt x="29" y="703"/>
                    <a:pt x="39" y="700"/>
                    <a:pt x="48" y="690"/>
                  </a:cubicBezTo>
                  <a:cubicBezTo>
                    <a:pt x="106" y="458"/>
                    <a:pt x="164" y="255"/>
                    <a:pt x="253" y="23"/>
                  </a:cubicBezTo>
                  <a:cubicBezTo>
                    <a:pt x="253" y="8"/>
                    <a:pt x="238" y="0"/>
                    <a:pt x="22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5028536" y="1992844"/>
              <a:ext cx="8511" cy="34677"/>
            </a:xfrm>
            <a:custGeom>
              <a:avLst/>
              <a:gdLst/>
              <a:ahLst/>
              <a:cxnLst/>
              <a:rect l="l" t="t" r="r" b="b"/>
              <a:pathLst>
                <a:path w="175" h="713" extrusionOk="0">
                  <a:moveTo>
                    <a:pt x="156" y="0"/>
                  </a:moveTo>
                  <a:cubicBezTo>
                    <a:pt x="145" y="0"/>
                    <a:pt x="131" y="8"/>
                    <a:pt x="117" y="23"/>
                  </a:cubicBezTo>
                  <a:cubicBezTo>
                    <a:pt x="59" y="225"/>
                    <a:pt x="28" y="458"/>
                    <a:pt x="1" y="690"/>
                  </a:cubicBezTo>
                  <a:cubicBezTo>
                    <a:pt x="1" y="705"/>
                    <a:pt x="7" y="713"/>
                    <a:pt x="14" y="713"/>
                  </a:cubicBezTo>
                  <a:cubicBezTo>
                    <a:pt x="21" y="713"/>
                    <a:pt x="28" y="705"/>
                    <a:pt x="28" y="690"/>
                  </a:cubicBezTo>
                  <a:cubicBezTo>
                    <a:pt x="59" y="458"/>
                    <a:pt x="117" y="255"/>
                    <a:pt x="175" y="23"/>
                  </a:cubicBezTo>
                  <a:cubicBezTo>
                    <a:pt x="175" y="8"/>
                    <a:pt x="167" y="0"/>
                    <a:pt x="15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5034177" y="2001793"/>
              <a:ext cx="5690" cy="21497"/>
            </a:xfrm>
            <a:custGeom>
              <a:avLst/>
              <a:gdLst/>
              <a:ahLst/>
              <a:cxnLst/>
              <a:rect l="l" t="t" r="r" b="b"/>
              <a:pathLst>
                <a:path w="117" h="442" extrusionOk="0">
                  <a:moveTo>
                    <a:pt x="93" y="1"/>
                  </a:moveTo>
                  <a:cubicBezTo>
                    <a:pt x="89" y="1"/>
                    <a:pt x="87" y="4"/>
                    <a:pt x="87" y="13"/>
                  </a:cubicBezTo>
                  <a:cubicBezTo>
                    <a:pt x="59" y="157"/>
                    <a:pt x="29" y="274"/>
                    <a:pt x="1" y="420"/>
                  </a:cubicBezTo>
                  <a:cubicBezTo>
                    <a:pt x="1" y="434"/>
                    <a:pt x="8" y="441"/>
                    <a:pt x="15" y="441"/>
                  </a:cubicBezTo>
                  <a:cubicBezTo>
                    <a:pt x="22" y="441"/>
                    <a:pt x="29" y="434"/>
                    <a:pt x="29" y="420"/>
                  </a:cubicBezTo>
                  <a:cubicBezTo>
                    <a:pt x="59" y="304"/>
                    <a:pt x="87" y="157"/>
                    <a:pt x="117" y="41"/>
                  </a:cubicBezTo>
                  <a:cubicBezTo>
                    <a:pt x="117" y="22"/>
                    <a:pt x="102" y="1"/>
                    <a:pt x="9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5039819" y="2001306"/>
              <a:ext cx="4231" cy="14931"/>
            </a:xfrm>
            <a:custGeom>
              <a:avLst/>
              <a:gdLst/>
              <a:ahLst/>
              <a:cxnLst/>
              <a:rect l="l" t="t" r="r" b="b"/>
              <a:pathLst>
                <a:path w="87" h="307" extrusionOk="0">
                  <a:moveTo>
                    <a:pt x="73" y="1"/>
                  </a:moveTo>
                  <a:cubicBezTo>
                    <a:pt x="66" y="1"/>
                    <a:pt x="59" y="8"/>
                    <a:pt x="59" y="23"/>
                  </a:cubicBezTo>
                  <a:cubicBezTo>
                    <a:pt x="29" y="109"/>
                    <a:pt x="1" y="198"/>
                    <a:pt x="1" y="284"/>
                  </a:cubicBezTo>
                  <a:cubicBezTo>
                    <a:pt x="1" y="299"/>
                    <a:pt x="8" y="306"/>
                    <a:pt x="19" y="306"/>
                  </a:cubicBezTo>
                  <a:cubicBezTo>
                    <a:pt x="29" y="306"/>
                    <a:pt x="44" y="299"/>
                    <a:pt x="59" y="284"/>
                  </a:cubicBezTo>
                  <a:cubicBezTo>
                    <a:pt x="59" y="198"/>
                    <a:pt x="59" y="109"/>
                    <a:pt x="87" y="23"/>
                  </a:cubicBezTo>
                  <a:cubicBezTo>
                    <a:pt x="87" y="8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4952227" y="1974946"/>
              <a:ext cx="12694" cy="26701"/>
            </a:xfrm>
            <a:custGeom>
              <a:avLst/>
              <a:gdLst/>
              <a:ahLst/>
              <a:cxnLst/>
              <a:rect l="l" t="t" r="r" b="b"/>
              <a:pathLst>
                <a:path w="261" h="549" extrusionOk="0">
                  <a:moveTo>
                    <a:pt x="215" y="1"/>
                  </a:moveTo>
                  <a:cubicBezTo>
                    <a:pt x="208" y="1"/>
                    <a:pt x="203" y="4"/>
                    <a:pt x="203" y="12"/>
                  </a:cubicBezTo>
                  <a:cubicBezTo>
                    <a:pt x="117" y="186"/>
                    <a:pt x="59" y="361"/>
                    <a:pt x="1" y="535"/>
                  </a:cubicBezTo>
                  <a:cubicBezTo>
                    <a:pt x="1" y="535"/>
                    <a:pt x="13" y="549"/>
                    <a:pt x="21" y="549"/>
                  </a:cubicBezTo>
                  <a:cubicBezTo>
                    <a:pt x="25" y="549"/>
                    <a:pt x="28" y="545"/>
                    <a:pt x="28" y="535"/>
                  </a:cubicBezTo>
                  <a:cubicBezTo>
                    <a:pt x="117" y="361"/>
                    <a:pt x="175" y="217"/>
                    <a:pt x="261" y="42"/>
                  </a:cubicBezTo>
                  <a:cubicBezTo>
                    <a:pt x="261" y="21"/>
                    <a:pt x="232" y="1"/>
                    <a:pt x="21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4948434" y="1962204"/>
              <a:ext cx="14639" cy="32391"/>
            </a:xfrm>
            <a:custGeom>
              <a:avLst/>
              <a:gdLst/>
              <a:ahLst/>
              <a:cxnLst/>
              <a:rect l="l" t="t" r="r" b="b"/>
              <a:pathLst>
                <a:path w="301" h="666" extrusionOk="0">
                  <a:moveTo>
                    <a:pt x="267" y="0"/>
                  </a:moveTo>
                  <a:cubicBezTo>
                    <a:pt x="259" y="0"/>
                    <a:pt x="253" y="4"/>
                    <a:pt x="253" y="14"/>
                  </a:cubicBezTo>
                  <a:cubicBezTo>
                    <a:pt x="165" y="216"/>
                    <a:pt x="79" y="421"/>
                    <a:pt x="20" y="653"/>
                  </a:cubicBezTo>
                  <a:cubicBezTo>
                    <a:pt x="0" y="653"/>
                    <a:pt x="7" y="665"/>
                    <a:pt x="22" y="665"/>
                  </a:cubicBezTo>
                  <a:cubicBezTo>
                    <a:pt x="29" y="665"/>
                    <a:pt x="39" y="662"/>
                    <a:pt x="48" y="653"/>
                  </a:cubicBezTo>
                  <a:cubicBezTo>
                    <a:pt x="137" y="448"/>
                    <a:pt x="223" y="246"/>
                    <a:pt x="281" y="14"/>
                  </a:cubicBezTo>
                  <a:cubicBezTo>
                    <a:pt x="301" y="14"/>
                    <a:pt x="282" y="0"/>
                    <a:pt x="26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4943765" y="1951893"/>
              <a:ext cx="15515" cy="32780"/>
            </a:xfrm>
            <a:custGeom>
              <a:avLst/>
              <a:gdLst/>
              <a:ahLst/>
              <a:cxnLst/>
              <a:rect l="l" t="t" r="r" b="b"/>
              <a:pathLst>
                <a:path w="319" h="674" extrusionOk="0">
                  <a:moveTo>
                    <a:pt x="290" y="0"/>
                  </a:moveTo>
                  <a:cubicBezTo>
                    <a:pt x="275" y="0"/>
                    <a:pt x="261" y="7"/>
                    <a:pt x="261" y="21"/>
                  </a:cubicBezTo>
                  <a:cubicBezTo>
                    <a:pt x="175" y="226"/>
                    <a:pt x="86" y="428"/>
                    <a:pt x="0" y="660"/>
                  </a:cubicBezTo>
                  <a:cubicBezTo>
                    <a:pt x="0" y="660"/>
                    <a:pt x="13" y="674"/>
                    <a:pt x="21" y="674"/>
                  </a:cubicBezTo>
                  <a:cubicBezTo>
                    <a:pt x="25" y="674"/>
                    <a:pt x="28" y="671"/>
                    <a:pt x="28" y="660"/>
                  </a:cubicBezTo>
                  <a:cubicBezTo>
                    <a:pt x="144" y="458"/>
                    <a:pt x="233" y="254"/>
                    <a:pt x="319" y="21"/>
                  </a:cubicBezTo>
                  <a:cubicBezTo>
                    <a:pt x="319" y="7"/>
                    <a:pt x="304" y="0"/>
                    <a:pt x="2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4939436" y="1943868"/>
              <a:ext cx="15660" cy="34190"/>
            </a:xfrm>
            <a:custGeom>
              <a:avLst/>
              <a:gdLst/>
              <a:ahLst/>
              <a:cxnLst/>
              <a:rect l="l" t="t" r="r" b="b"/>
              <a:pathLst>
                <a:path w="322" h="703" extrusionOk="0">
                  <a:moveTo>
                    <a:pt x="298" y="0"/>
                  </a:moveTo>
                  <a:cubicBezTo>
                    <a:pt x="294" y="0"/>
                    <a:pt x="291" y="4"/>
                    <a:pt x="291" y="12"/>
                  </a:cubicBezTo>
                  <a:cubicBezTo>
                    <a:pt x="175" y="244"/>
                    <a:pt x="89" y="449"/>
                    <a:pt x="1" y="681"/>
                  </a:cubicBezTo>
                  <a:cubicBezTo>
                    <a:pt x="1" y="695"/>
                    <a:pt x="8" y="702"/>
                    <a:pt x="16" y="702"/>
                  </a:cubicBezTo>
                  <a:cubicBezTo>
                    <a:pt x="24" y="702"/>
                    <a:pt x="31" y="695"/>
                    <a:pt x="31" y="681"/>
                  </a:cubicBezTo>
                  <a:cubicBezTo>
                    <a:pt x="117" y="477"/>
                    <a:pt x="233" y="244"/>
                    <a:pt x="322" y="42"/>
                  </a:cubicBezTo>
                  <a:cubicBezTo>
                    <a:pt x="322" y="21"/>
                    <a:pt x="306" y="0"/>
                    <a:pt x="29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4935934" y="1933947"/>
              <a:ext cx="17703" cy="35601"/>
            </a:xfrm>
            <a:custGeom>
              <a:avLst/>
              <a:gdLst/>
              <a:ahLst/>
              <a:cxnLst/>
              <a:rect l="l" t="t" r="r" b="b"/>
              <a:pathLst>
                <a:path w="364" h="732" extrusionOk="0">
                  <a:moveTo>
                    <a:pt x="343" y="0"/>
                  </a:moveTo>
                  <a:cubicBezTo>
                    <a:pt x="339" y="0"/>
                    <a:pt x="336" y="4"/>
                    <a:pt x="336" y="14"/>
                  </a:cubicBezTo>
                  <a:cubicBezTo>
                    <a:pt x="219" y="246"/>
                    <a:pt x="131" y="479"/>
                    <a:pt x="15" y="711"/>
                  </a:cubicBezTo>
                  <a:cubicBezTo>
                    <a:pt x="1" y="725"/>
                    <a:pt x="1" y="732"/>
                    <a:pt x="8" y="732"/>
                  </a:cubicBezTo>
                  <a:cubicBezTo>
                    <a:pt x="15" y="732"/>
                    <a:pt x="30" y="725"/>
                    <a:pt x="45" y="711"/>
                  </a:cubicBezTo>
                  <a:cubicBezTo>
                    <a:pt x="161" y="506"/>
                    <a:pt x="277" y="274"/>
                    <a:pt x="363" y="14"/>
                  </a:cubicBezTo>
                  <a:cubicBezTo>
                    <a:pt x="363" y="14"/>
                    <a:pt x="351" y="0"/>
                    <a:pt x="34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4935253" y="1923296"/>
              <a:ext cx="17022" cy="32488"/>
            </a:xfrm>
            <a:custGeom>
              <a:avLst/>
              <a:gdLst/>
              <a:ahLst/>
              <a:cxnLst/>
              <a:rect l="l" t="t" r="r" b="b"/>
              <a:pathLst>
                <a:path w="350" h="668" extrusionOk="0">
                  <a:moveTo>
                    <a:pt x="319" y="0"/>
                  </a:moveTo>
                  <a:cubicBezTo>
                    <a:pt x="203" y="202"/>
                    <a:pt x="87" y="435"/>
                    <a:pt x="1" y="667"/>
                  </a:cubicBezTo>
                  <a:lnTo>
                    <a:pt x="29" y="667"/>
                  </a:lnTo>
                  <a:cubicBezTo>
                    <a:pt x="117" y="435"/>
                    <a:pt x="233" y="233"/>
                    <a:pt x="350" y="28"/>
                  </a:cubicBezTo>
                  <a:cubicBezTo>
                    <a:pt x="350" y="0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4932433" y="1926117"/>
              <a:ext cx="14201" cy="17022"/>
            </a:xfrm>
            <a:custGeom>
              <a:avLst/>
              <a:gdLst/>
              <a:ahLst/>
              <a:cxnLst/>
              <a:rect l="l" t="t" r="r" b="b"/>
              <a:pathLst>
                <a:path w="292" h="350" extrusionOk="0">
                  <a:moveTo>
                    <a:pt x="233" y="0"/>
                  </a:moveTo>
                  <a:cubicBezTo>
                    <a:pt x="175" y="117"/>
                    <a:pt x="87" y="203"/>
                    <a:pt x="29" y="319"/>
                  </a:cubicBezTo>
                  <a:cubicBezTo>
                    <a:pt x="1" y="319"/>
                    <a:pt x="29" y="349"/>
                    <a:pt x="29" y="349"/>
                  </a:cubicBezTo>
                  <a:cubicBezTo>
                    <a:pt x="117" y="233"/>
                    <a:pt x="203" y="117"/>
                    <a:pt x="261" y="28"/>
                  </a:cubicBezTo>
                  <a:cubicBezTo>
                    <a:pt x="291" y="0"/>
                    <a:pt x="261" y="0"/>
                    <a:pt x="2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4966380" y="1973049"/>
              <a:ext cx="7052" cy="17752"/>
            </a:xfrm>
            <a:custGeom>
              <a:avLst/>
              <a:gdLst/>
              <a:ahLst/>
              <a:cxnLst/>
              <a:rect l="l" t="t" r="r" b="b"/>
              <a:pathLst>
                <a:path w="145" h="365" extrusionOk="0">
                  <a:moveTo>
                    <a:pt x="126" y="1"/>
                  </a:moveTo>
                  <a:cubicBezTo>
                    <a:pt x="116" y="1"/>
                    <a:pt x="101" y="8"/>
                    <a:pt x="86" y="23"/>
                  </a:cubicBezTo>
                  <a:cubicBezTo>
                    <a:pt x="58" y="109"/>
                    <a:pt x="28" y="225"/>
                    <a:pt x="0" y="342"/>
                  </a:cubicBezTo>
                  <a:cubicBezTo>
                    <a:pt x="0" y="357"/>
                    <a:pt x="15" y="364"/>
                    <a:pt x="29" y="364"/>
                  </a:cubicBezTo>
                  <a:cubicBezTo>
                    <a:pt x="44" y="364"/>
                    <a:pt x="58" y="357"/>
                    <a:pt x="58" y="342"/>
                  </a:cubicBezTo>
                  <a:cubicBezTo>
                    <a:pt x="86" y="256"/>
                    <a:pt x="116" y="139"/>
                    <a:pt x="144" y="23"/>
                  </a:cubicBezTo>
                  <a:cubicBezTo>
                    <a:pt x="144" y="8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4975280" y="1976989"/>
              <a:ext cx="3794" cy="13375"/>
            </a:xfrm>
            <a:custGeom>
              <a:avLst/>
              <a:gdLst/>
              <a:ahLst/>
              <a:cxnLst/>
              <a:rect l="l" t="t" r="r" b="b"/>
              <a:pathLst>
                <a:path w="78" h="275" extrusionOk="0">
                  <a:moveTo>
                    <a:pt x="50" y="0"/>
                  </a:moveTo>
                  <a:cubicBezTo>
                    <a:pt x="19" y="86"/>
                    <a:pt x="19" y="175"/>
                    <a:pt x="19" y="261"/>
                  </a:cubicBezTo>
                  <a:cubicBezTo>
                    <a:pt x="1" y="261"/>
                    <a:pt x="20" y="274"/>
                    <a:pt x="35" y="274"/>
                  </a:cubicBezTo>
                  <a:cubicBezTo>
                    <a:pt x="43" y="274"/>
                    <a:pt x="50" y="271"/>
                    <a:pt x="50" y="261"/>
                  </a:cubicBezTo>
                  <a:cubicBezTo>
                    <a:pt x="50" y="175"/>
                    <a:pt x="77" y="86"/>
                    <a:pt x="7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4983305" y="1982971"/>
              <a:ext cx="4231" cy="10651"/>
            </a:xfrm>
            <a:custGeom>
              <a:avLst/>
              <a:gdLst/>
              <a:ahLst/>
              <a:cxnLst/>
              <a:rect l="l" t="t" r="r" b="b"/>
              <a:pathLst>
                <a:path w="87" h="219" extrusionOk="0">
                  <a:moveTo>
                    <a:pt x="73" y="1"/>
                  </a:moveTo>
                  <a:cubicBezTo>
                    <a:pt x="66" y="1"/>
                    <a:pt x="59" y="8"/>
                    <a:pt x="59" y="21"/>
                  </a:cubicBezTo>
                  <a:cubicBezTo>
                    <a:pt x="29" y="80"/>
                    <a:pt x="29" y="138"/>
                    <a:pt x="1" y="196"/>
                  </a:cubicBezTo>
                  <a:cubicBezTo>
                    <a:pt x="1" y="211"/>
                    <a:pt x="15" y="218"/>
                    <a:pt x="30" y="218"/>
                  </a:cubicBezTo>
                  <a:cubicBezTo>
                    <a:pt x="44" y="218"/>
                    <a:pt x="59" y="211"/>
                    <a:pt x="59" y="196"/>
                  </a:cubicBezTo>
                  <a:cubicBezTo>
                    <a:pt x="59" y="138"/>
                    <a:pt x="59" y="80"/>
                    <a:pt x="87" y="21"/>
                  </a:cubicBezTo>
                  <a:cubicBezTo>
                    <a:pt x="87" y="8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4991816" y="1985792"/>
              <a:ext cx="2869" cy="9192"/>
            </a:xfrm>
            <a:custGeom>
              <a:avLst/>
              <a:gdLst/>
              <a:ahLst/>
              <a:cxnLst/>
              <a:rect l="l" t="t" r="r" b="b"/>
              <a:pathLst>
                <a:path w="59" h="189" extrusionOk="0">
                  <a:moveTo>
                    <a:pt x="29" y="1"/>
                  </a:moveTo>
                  <a:cubicBezTo>
                    <a:pt x="15" y="1"/>
                    <a:pt x="0" y="8"/>
                    <a:pt x="0" y="22"/>
                  </a:cubicBezTo>
                  <a:cubicBezTo>
                    <a:pt x="0" y="52"/>
                    <a:pt x="0" y="110"/>
                    <a:pt x="28" y="168"/>
                  </a:cubicBezTo>
                  <a:cubicBezTo>
                    <a:pt x="28" y="182"/>
                    <a:pt x="36" y="189"/>
                    <a:pt x="43" y="189"/>
                  </a:cubicBezTo>
                  <a:cubicBezTo>
                    <a:pt x="51" y="189"/>
                    <a:pt x="58" y="182"/>
                    <a:pt x="58" y="168"/>
                  </a:cubicBezTo>
                  <a:lnTo>
                    <a:pt x="58" y="22"/>
                  </a:lnTo>
                  <a:cubicBezTo>
                    <a:pt x="58" y="8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4942257" y="2006024"/>
              <a:ext cx="12840" cy="35990"/>
            </a:xfrm>
            <a:custGeom>
              <a:avLst/>
              <a:gdLst/>
              <a:ahLst/>
              <a:cxnLst/>
              <a:rect l="l" t="t" r="r" b="b"/>
              <a:pathLst>
                <a:path w="264" h="740" extrusionOk="0">
                  <a:moveTo>
                    <a:pt x="240" y="1"/>
                  </a:moveTo>
                  <a:cubicBezTo>
                    <a:pt x="236" y="1"/>
                    <a:pt x="233" y="4"/>
                    <a:pt x="233" y="12"/>
                  </a:cubicBezTo>
                  <a:cubicBezTo>
                    <a:pt x="175" y="129"/>
                    <a:pt x="117" y="245"/>
                    <a:pt x="89" y="361"/>
                  </a:cubicBezTo>
                  <a:cubicBezTo>
                    <a:pt x="59" y="477"/>
                    <a:pt x="1" y="624"/>
                    <a:pt x="1" y="740"/>
                  </a:cubicBezTo>
                  <a:cubicBezTo>
                    <a:pt x="59" y="652"/>
                    <a:pt x="89" y="535"/>
                    <a:pt x="117" y="419"/>
                  </a:cubicBezTo>
                  <a:cubicBezTo>
                    <a:pt x="175" y="303"/>
                    <a:pt x="206" y="159"/>
                    <a:pt x="264" y="43"/>
                  </a:cubicBezTo>
                  <a:cubicBezTo>
                    <a:pt x="264" y="21"/>
                    <a:pt x="248" y="1"/>
                    <a:pt x="24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854665" y="2072459"/>
              <a:ext cx="15223" cy="37400"/>
            </a:xfrm>
            <a:custGeom>
              <a:avLst/>
              <a:gdLst/>
              <a:ahLst/>
              <a:cxnLst/>
              <a:rect l="l" t="t" r="r" b="b"/>
              <a:pathLst>
                <a:path w="313" h="769" extrusionOk="0">
                  <a:moveTo>
                    <a:pt x="275" y="1"/>
                  </a:moveTo>
                  <a:cubicBezTo>
                    <a:pt x="268" y="1"/>
                    <a:pt x="263" y="4"/>
                    <a:pt x="263" y="13"/>
                  </a:cubicBezTo>
                  <a:cubicBezTo>
                    <a:pt x="147" y="246"/>
                    <a:pt x="59" y="506"/>
                    <a:pt x="0" y="738"/>
                  </a:cubicBezTo>
                  <a:cubicBezTo>
                    <a:pt x="0" y="769"/>
                    <a:pt x="59" y="769"/>
                    <a:pt x="59" y="769"/>
                  </a:cubicBezTo>
                  <a:cubicBezTo>
                    <a:pt x="117" y="506"/>
                    <a:pt x="205" y="273"/>
                    <a:pt x="291" y="41"/>
                  </a:cubicBezTo>
                  <a:cubicBezTo>
                    <a:pt x="312" y="21"/>
                    <a:pt x="290" y="1"/>
                    <a:pt x="27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685074" y="2074454"/>
              <a:ext cx="16585" cy="10992"/>
            </a:xfrm>
            <a:custGeom>
              <a:avLst/>
              <a:gdLst/>
              <a:ahLst/>
              <a:cxnLst/>
              <a:rect l="l" t="t" r="r" b="b"/>
              <a:pathLst>
                <a:path w="341" h="226" extrusionOk="0">
                  <a:moveTo>
                    <a:pt x="328" y="46"/>
                  </a:moveTo>
                  <a:cubicBezTo>
                    <a:pt x="325" y="46"/>
                    <a:pt x="322" y="49"/>
                    <a:pt x="322" y="58"/>
                  </a:cubicBezTo>
                  <a:cubicBezTo>
                    <a:pt x="340" y="58"/>
                    <a:pt x="334" y="46"/>
                    <a:pt x="328" y="46"/>
                  </a:cubicBezTo>
                  <a:close/>
                  <a:moveTo>
                    <a:pt x="205" y="0"/>
                  </a:moveTo>
                  <a:cubicBezTo>
                    <a:pt x="147" y="30"/>
                    <a:pt x="89" y="58"/>
                    <a:pt x="59" y="116"/>
                  </a:cubicBezTo>
                  <a:cubicBezTo>
                    <a:pt x="59" y="116"/>
                    <a:pt x="1" y="174"/>
                    <a:pt x="31" y="205"/>
                  </a:cubicBezTo>
                  <a:cubicBezTo>
                    <a:pt x="45" y="219"/>
                    <a:pt x="66" y="226"/>
                    <a:pt x="84" y="226"/>
                  </a:cubicBezTo>
                  <a:cubicBezTo>
                    <a:pt x="102" y="226"/>
                    <a:pt x="117" y="219"/>
                    <a:pt x="117" y="205"/>
                  </a:cubicBezTo>
                  <a:cubicBezTo>
                    <a:pt x="205" y="174"/>
                    <a:pt x="263" y="116"/>
                    <a:pt x="322" y="58"/>
                  </a:cubicBezTo>
                  <a:cubicBezTo>
                    <a:pt x="263" y="58"/>
                    <a:pt x="233" y="88"/>
                    <a:pt x="205" y="116"/>
                  </a:cubicBezTo>
                  <a:cubicBezTo>
                    <a:pt x="175" y="146"/>
                    <a:pt x="117" y="174"/>
                    <a:pt x="117" y="174"/>
                  </a:cubicBezTo>
                  <a:cubicBezTo>
                    <a:pt x="103" y="189"/>
                    <a:pt x="96" y="197"/>
                    <a:pt x="93" y="197"/>
                  </a:cubicBezTo>
                  <a:cubicBezTo>
                    <a:pt x="89" y="197"/>
                    <a:pt x="89" y="189"/>
                    <a:pt x="89" y="174"/>
                  </a:cubicBezTo>
                  <a:cubicBezTo>
                    <a:pt x="59" y="174"/>
                    <a:pt x="59" y="146"/>
                    <a:pt x="59" y="146"/>
                  </a:cubicBezTo>
                  <a:lnTo>
                    <a:pt x="117" y="88"/>
                  </a:lnTo>
                  <a:cubicBezTo>
                    <a:pt x="147" y="58"/>
                    <a:pt x="175" y="30"/>
                    <a:pt x="205" y="30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726122" y="2029028"/>
              <a:ext cx="83360" cy="31321"/>
            </a:xfrm>
            <a:custGeom>
              <a:avLst/>
              <a:gdLst/>
              <a:ahLst/>
              <a:cxnLst/>
              <a:rect l="l" t="t" r="r" b="b"/>
              <a:pathLst>
                <a:path w="1714" h="644" extrusionOk="0">
                  <a:moveTo>
                    <a:pt x="1614" y="1"/>
                  </a:moveTo>
                  <a:cubicBezTo>
                    <a:pt x="1573" y="1"/>
                    <a:pt x="1532" y="17"/>
                    <a:pt x="1481" y="34"/>
                  </a:cubicBezTo>
                  <a:cubicBezTo>
                    <a:pt x="1307" y="62"/>
                    <a:pt x="1105" y="120"/>
                    <a:pt x="930" y="179"/>
                  </a:cubicBezTo>
                  <a:cubicBezTo>
                    <a:pt x="610" y="325"/>
                    <a:pt x="319" y="469"/>
                    <a:pt x="1" y="643"/>
                  </a:cubicBezTo>
                  <a:lnTo>
                    <a:pt x="28" y="643"/>
                  </a:lnTo>
                  <a:cubicBezTo>
                    <a:pt x="291" y="499"/>
                    <a:pt x="551" y="383"/>
                    <a:pt x="842" y="267"/>
                  </a:cubicBezTo>
                  <a:cubicBezTo>
                    <a:pt x="958" y="209"/>
                    <a:pt x="1105" y="179"/>
                    <a:pt x="1221" y="120"/>
                  </a:cubicBezTo>
                  <a:cubicBezTo>
                    <a:pt x="1314" y="98"/>
                    <a:pt x="1483" y="18"/>
                    <a:pt x="1621" y="18"/>
                  </a:cubicBezTo>
                  <a:cubicBezTo>
                    <a:pt x="1654" y="18"/>
                    <a:pt x="1686" y="23"/>
                    <a:pt x="1714" y="34"/>
                  </a:cubicBezTo>
                  <a:cubicBezTo>
                    <a:pt x="1677" y="10"/>
                    <a:pt x="1645" y="1"/>
                    <a:pt x="161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795330" y="2037734"/>
              <a:ext cx="4280" cy="2821"/>
            </a:xfrm>
            <a:custGeom>
              <a:avLst/>
              <a:gdLst/>
              <a:ahLst/>
              <a:cxnLst/>
              <a:rect l="l" t="t" r="r" b="b"/>
              <a:pathLst>
                <a:path w="88" h="58" extrusionOk="0">
                  <a:moveTo>
                    <a:pt x="88" y="0"/>
                  </a:moveTo>
                  <a:lnTo>
                    <a:pt x="88" y="0"/>
                  </a:lnTo>
                  <a:cubicBezTo>
                    <a:pt x="58" y="30"/>
                    <a:pt x="30" y="30"/>
                    <a:pt x="0" y="58"/>
                  </a:cubicBezTo>
                  <a:lnTo>
                    <a:pt x="30" y="58"/>
                  </a:lnTo>
                  <a:cubicBezTo>
                    <a:pt x="30" y="30"/>
                    <a:pt x="58" y="30"/>
                    <a:pt x="8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820766" y="2002425"/>
              <a:ext cx="32585" cy="12694"/>
            </a:xfrm>
            <a:custGeom>
              <a:avLst/>
              <a:gdLst/>
              <a:ahLst/>
              <a:cxnLst/>
              <a:rect l="l" t="t" r="r" b="b"/>
              <a:pathLst>
                <a:path w="670" h="261" extrusionOk="0">
                  <a:moveTo>
                    <a:pt x="639" y="0"/>
                  </a:moveTo>
                  <a:cubicBezTo>
                    <a:pt x="437" y="58"/>
                    <a:pt x="205" y="144"/>
                    <a:pt x="0" y="233"/>
                  </a:cubicBezTo>
                  <a:cubicBezTo>
                    <a:pt x="0" y="261"/>
                    <a:pt x="0" y="261"/>
                    <a:pt x="30" y="261"/>
                  </a:cubicBezTo>
                  <a:cubicBezTo>
                    <a:pt x="233" y="175"/>
                    <a:pt x="437" y="86"/>
                    <a:pt x="639" y="28"/>
                  </a:cubicBezTo>
                  <a:cubicBezTo>
                    <a:pt x="670" y="28"/>
                    <a:pt x="670" y="0"/>
                    <a:pt x="63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901355" y="1965657"/>
              <a:ext cx="19843" cy="15563"/>
            </a:xfrm>
            <a:custGeom>
              <a:avLst/>
              <a:gdLst/>
              <a:ahLst/>
              <a:cxnLst/>
              <a:rect l="l" t="t" r="r" b="b"/>
              <a:pathLst>
                <a:path w="408" h="320" extrusionOk="0">
                  <a:moveTo>
                    <a:pt x="377" y="1"/>
                  </a:moveTo>
                  <a:cubicBezTo>
                    <a:pt x="261" y="117"/>
                    <a:pt x="117" y="233"/>
                    <a:pt x="0" y="319"/>
                  </a:cubicBezTo>
                  <a:cubicBezTo>
                    <a:pt x="145" y="233"/>
                    <a:pt x="291" y="145"/>
                    <a:pt x="407" y="29"/>
                  </a:cubicBezTo>
                  <a:cubicBezTo>
                    <a:pt x="407" y="1"/>
                    <a:pt x="407" y="1"/>
                    <a:pt x="37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706327" y="2056118"/>
              <a:ext cx="100334" cy="49462"/>
            </a:xfrm>
            <a:custGeom>
              <a:avLst/>
              <a:gdLst/>
              <a:ahLst/>
              <a:cxnLst/>
              <a:rect l="l" t="t" r="r" b="b"/>
              <a:pathLst>
                <a:path w="2063" h="1017" extrusionOk="0">
                  <a:moveTo>
                    <a:pt x="2035" y="0"/>
                  </a:moveTo>
                  <a:cubicBezTo>
                    <a:pt x="1714" y="145"/>
                    <a:pt x="1365" y="291"/>
                    <a:pt x="1047" y="465"/>
                  </a:cubicBezTo>
                  <a:lnTo>
                    <a:pt x="610" y="726"/>
                  </a:lnTo>
                  <a:cubicBezTo>
                    <a:pt x="552" y="756"/>
                    <a:pt x="494" y="814"/>
                    <a:pt x="408" y="842"/>
                  </a:cubicBezTo>
                  <a:cubicBezTo>
                    <a:pt x="377" y="872"/>
                    <a:pt x="319" y="900"/>
                    <a:pt x="291" y="930"/>
                  </a:cubicBezTo>
                  <a:lnTo>
                    <a:pt x="233" y="930"/>
                  </a:lnTo>
                  <a:cubicBezTo>
                    <a:pt x="217" y="946"/>
                    <a:pt x="203" y="954"/>
                    <a:pt x="191" y="954"/>
                  </a:cubicBezTo>
                  <a:cubicBezTo>
                    <a:pt x="161" y="954"/>
                    <a:pt x="145" y="906"/>
                    <a:pt x="145" y="842"/>
                  </a:cubicBezTo>
                  <a:lnTo>
                    <a:pt x="145" y="814"/>
                  </a:lnTo>
                  <a:cubicBezTo>
                    <a:pt x="87" y="842"/>
                    <a:pt x="1" y="988"/>
                    <a:pt x="117" y="1016"/>
                  </a:cubicBezTo>
                  <a:cubicBezTo>
                    <a:pt x="145" y="1016"/>
                    <a:pt x="203" y="988"/>
                    <a:pt x="233" y="988"/>
                  </a:cubicBezTo>
                  <a:cubicBezTo>
                    <a:pt x="349" y="930"/>
                    <a:pt x="435" y="872"/>
                    <a:pt x="552" y="784"/>
                  </a:cubicBezTo>
                  <a:cubicBezTo>
                    <a:pt x="1047" y="523"/>
                    <a:pt x="1540" y="291"/>
                    <a:pt x="2063" y="59"/>
                  </a:cubicBezTo>
                  <a:cubicBezTo>
                    <a:pt x="2063" y="28"/>
                    <a:pt x="2063" y="0"/>
                    <a:pt x="203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858945" y="2013708"/>
              <a:ext cx="40999" cy="25485"/>
            </a:xfrm>
            <a:custGeom>
              <a:avLst/>
              <a:gdLst/>
              <a:ahLst/>
              <a:cxnLst/>
              <a:rect l="l" t="t" r="r" b="b"/>
              <a:pathLst>
                <a:path w="843" h="524" extrusionOk="0">
                  <a:moveTo>
                    <a:pt x="814" y="1"/>
                  </a:moveTo>
                  <a:cubicBezTo>
                    <a:pt x="524" y="175"/>
                    <a:pt x="261" y="349"/>
                    <a:pt x="1" y="524"/>
                  </a:cubicBezTo>
                  <a:cubicBezTo>
                    <a:pt x="261" y="349"/>
                    <a:pt x="552" y="203"/>
                    <a:pt x="814" y="29"/>
                  </a:cubicBezTo>
                  <a:cubicBezTo>
                    <a:pt x="842" y="29"/>
                    <a:pt x="814" y="1"/>
                    <a:pt x="81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916821" y="1996783"/>
              <a:ext cx="12840" cy="7052"/>
            </a:xfrm>
            <a:custGeom>
              <a:avLst/>
              <a:gdLst/>
              <a:ahLst/>
              <a:cxnLst/>
              <a:rect l="l" t="t" r="r" b="b"/>
              <a:pathLst>
                <a:path w="264" h="145" extrusionOk="0">
                  <a:moveTo>
                    <a:pt x="264" y="0"/>
                  </a:moveTo>
                  <a:cubicBezTo>
                    <a:pt x="175" y="58"/>
                    <a:pt x="89" y="86"/>
                    <a:pt x="1" y="144"/>
                  </a:cubicBezTo>
                  <a:cubicBezTo>
                    <a:pt x="89" y="116"/>
                    <a:pt x="175" y="58"/>
                    <a:pt x="264" y="2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702047" y="2122456"/>
              <a:ext cx="31126" cy="6274"/>
            </a:xfrm>
            <a:custGeom>
              <a:avLst/>
              <a:gdLst/>
              <a:ahLst/>
              <a:cxnLst/>
              <a:rect l="l" t="t" r="r" b="b"/>
              <a:pathLst>
                <a:path w="640" h="12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98"/>
                    <a:pt x="156" y="129"/>
                    <a:pt x="268" y="129"/>
                  </a:cubicBezTo>
                  <a:cubicBezTo>
                    <a:pt x="393" y="129"/>
                    <a:pt x="533" y="90"/>
                    <a:pt x="640" y="59"/>
                  </a:cubicBezTo>
                  <a:lnTo>
                    <a:pt x="640" y="31"/>
                  </a:lnTo>
                  <a:cubicBezTo>
                    <a:pt x="524" y="65"/>
                    <a:pt x="378" y="117"/>
                    <a:pt x="248" y="117"/>
                  </a:cubicBezTo>
                  <a:cubicBezTo>
                    <a:pt x="151" y="117"/>
                    <a:pt x="63" y="88"/>
                    <a:pt x="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669608" y="2094199"/>
              <a:ext cx="8511" cy="18481"/>
            </a:xfrm>
            <a:custGeom>
              <a:avLst/>
              <a:gdLst/>
              <a:ahLst/>
              <a:cxnLst/>
              <a:rect l="l" t="t" r="r" b="b"/>
              <a:pathLst>
                <a:path w="175" h="380" extrusionOk="0">
                  <a:moveTo>
                    <a:pt x="28" y="1"/>
                  </a:moveTo>
                  <a:cubicBezTo>
                    <a:pt x="0" y="147"/>
                    <a:pt x="58" y="291"/>
                    <a:pt x="175" y="380"/>
                  </a:cubicBezTo>
                  <a:lnTo>
                    <a:pt x="175" y="349"/>
                  </a:lnTo>
                  <a:cubicBezTo>
                    <a:pt x="58" y="263"/>
                    <a:pt x="28" y="147"/>
                    <a:pt x="58" y="31"/>
                  </a:cubicBezTo>
                  <a:cubicBezTo>
                    <a:pt x="58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964872" y="1827971"/>
              <a:ext cx="7198" cy="19600"/>
            </a:xfrm>
            <a:custGeom>
              <a:avLst/>
              <a:gdLst/>
              <a:ahLst/>
              <a:cxnLst/>
              <a:rect l="l" t="t" r="r" b="b"/>
              <a:pathLst>
                <a:path w="148" h="403" extrusionOk="0">
                  <a:moveTo>
                    <a:pt x="123" y="1"/>
                  </a:moveTo>
                  <a:cubicBezTo>
                    <a:pt x="120" y="1"/>
                    <a:pt x="117" y="4"/>
                    <a:pt x="117" y="12"/>
                  </a:cubicBezTo>
                  <a:cubicBezTo>
                    <a:pt x="89" y="129"/>
                    <a:pt x="59" y="275"/>
                    <a:pt x="1" y="361"/>
                  </a:cubicBezTo>
                  <a:cubicBezTo>
                    <a:pt x="1" y="382"/>
                    <a:pt x="1" y="403"/>
                    <a:pt x="12" y="403"/>
                  </a:cubicBezTo>
                  <a:cubicBezTo>
                    <a:pt x="16" y="403"/>
                    <a:pt x="22" y="399"/>
                    <a:pt x="31" y="391"/>
                  </a:cubicBezTo>
                  <a:cubicBezTo>
                    <a:pt x="89" y="275"/>
                    <a:pt x="117" y="159"/>
                    <a:pt x="147" y="43"/>
                  </a:cubicBezTo>
                  <a:cubicBezTo>
                    <a:pt x="147" y="21"/>
                    <a:pt x="132" y="1"/>
                    <a:pt x="12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967693" y="1837017"/>
              <a:ext cx="7198" cy="18481"/>
            </a:xfrm>
            <a:custGeom>
              <a:avLst/>
              <a:gdLst/>
              <a:ahLst/>
              <a:cxnLst/>
              <a:rect l="l" t="t" r="r" b="b"/>
              <a:pathLst>
                <a:path w="148" h="380" extrusionOk="0">
                  <a:moveTo>
                    <a:pt x="117" y="1"/>
                  </a:moveTo>
                  <a:cubicBezTo>
                    <a:pt x="59" y="117"/>
                    <a:pt x="31" y="233"/>
                    <a:pt x="1" y="349"/>
                  </a:cubicBezTo>
                  <a:cubicBezTo>
                    <a:pt x="1" y="380"/>
                    <a:pt x="1" y="380"/>
                    <a:pt x="31" y="380"/>
                  </a:cubicBezTo>
                  <a:cubicBezTo>
                    <a:pt x="59" y="263"/>
                    <a:pt x="117" y="147"/>
                    <a:pt x="147" y="31"/>
                  </a:cubicBezTo>
                  <a:cubicBezTo>
                    <a:pt x="147" y="1"/>
                    <a:pt x="117" y="1"/>
                    <a:pt x="11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4970563" y="1841686"/>
              <a:ext cx="9970" cy="21934"/>
            </a:xfrm>
            <a:custGeom>
              <a:avLst/>
              <a:gdLst/>
              <a:ahLst/>
              <a:cxnLst/>
              <a:rect l="l" t="t" r="r" b="b"/>
              <a:pathLst>
                <a:path w="205" h="451" extrusionOk="0">
                  <a:moveTo>
                    <a:pt x="190" y="0"/>
                  </a:moveTo>
                  <a:cubicBezTo>
                    <a:pt x="182" y="0"/>
                    <a:pt x="174" y="7"/>
                    <a:pt x="174" y="21"/>
                  </a:cubicBezTo>
                  <a:cubicBezTo>
                    <a:pt x="88" y="137"/>
                    <a:pt x="30" y="284"/>
                    <a:pt x="0" y="428"/>
                  </a:cubicBezTo>
                  <a:cubicBezTo>
                    <a:pt x="0" y="443"/>
                    <a:pt x="8" y="450"/>
                    <a:pt x="15" y="450"/>
                  </a:cubicBezTo>
                  <a:cubicBezTo>
                    <a:pt x="23" y="450"/>
                    <a:pt x="30" y="443"/>
                    <a:pt x="30" y="428"/>
                  </a:cubicBezTo>
                  <a:cubicBezTo>
                    <a:pt x="58" y="284"/>
                    <a:pt x="147" y="167"/>
                    <a:pt x="205" y="21"/>
                  </a:cubicBezTo>
                  <a:cubicBezTo>
                    <a:pt x="205" y="7"/>
                    <a:pt x="197" y="0"/>
                    <a:pt x="1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4974842" y="1845528"/>
              <a:ext cx="12694" cy="35406"/>
            </a:xfrm>
            <a:custGeom>
              <a:avLst/>
              <a:gdLst/>
              <a:ahLst/>
              <a:cxnLst/>
              <a:rect l="l" t="t" r="r" b="b"/>
              <a:pathLst>
                <a:path w="261" h="728" extrusionOk="0">
                  <a:moveTo>
                    <a:pt x="233" y="0"/>
                  </a:moveTo>
                  <a:cubicBezTo>
                    <a:pt x="117" y="232"/>
                    <a:pt x="59" y="465"/>
                    <a:pt x="0" y="697"/>
                  </a:cubicBezTo>
                  <a:cubicBezTo>
                    <a:pt x="0" y="728"/>
                    <a:pt x="28" y="728"/>
                    <a:pt x="28" y="728"/>
                  </a:cubicBezTo>
                  <a:cubicBezTo>
                    <a:pt x="86" y="495"/>
                    <a:pt x="175" y="263"/>
                    <a:pt x="261" y="30"/>
                  </a:cubicBezTo>
                  <a:cubicBezTo>
                    <a:pt x="261" y="0"/>
                    <a:pt x="233" y="0"/>
                    <a:pt x="2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976204" y="1844945"/>
              <a:ext cx="16974" cy="35114"/>
            </a:xfrm>
            <a:custGeom>
              <a:avLst/>
              <a:gdLst/>
              <a:ahLst/>
              <a:cxnLst/>
              <a:rect l="l" t="t" r="r" b="b"/>
              <a:pathLst>
                <a:path w="349" h="722" extrusionOk="0">
                  <a:moveTo>
                    <a:pt x="327" y="1"/>
                  </a:moveTo>
                  <a:cubicBezTo>
                    <a:pt x="323" y="1"/>
                    <a:pt x="321" y="4"/>
                    <a:pt x="321" y="12"/>
                  </a:cubicBezTo>
                  <a:cubicBezTo>
                    <a:pt x="205" y="244"/>
                    <a:pt x="117" y="477"/>
                    <a:pt x="0" y="681"/>
                  </a:cubicBezTo>
                  <a:cubicBezTo>
                    <a:pt x="0" y="701"/>
                    <a:pt x="15" y="722"/>
                    <a:pt x="24" y="722"/>
                  </a:cubicBezTo>
                  <a:cubicBezTo>
                    <a:pt x="28" y="722"/>
                    <a:pt x="31" y="718"/>
                    <a:pt x="31" y="709"/>
                  </a:cubicBezTo>
                  <a:cubicBezTo>
                    <a:pt x="147" y="477"/>
                    <a:pt x="263" y="275"/>
                    <a:pt x="349" y="42"/>
                  </a:cubicBezTo>
                  <a:cubicBezTo>
                    <a:pt x="349" y="21"/>
                    <a:pt x="335" y="1"/>
                    <a:pt x="32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4984667" y="1854331"/>
              <a:ext cx="12110" cy="32245"/>
            </a:xfrm>
            <a:custGeom>
              <a:avLst/>
              <a:gdLst/>
              <a:ahLst/>
              <a:cxnLst/>
              <a:rect l="l" t="t" r="r" b="b"/>
              <a:pathLst>
                <a:path w="249" h="663" extrusionOk="0">
                  <a:moveTo>
                    <a:pt x="241" y="1"/>
                  </a:moveTo>
                  <a:cubicBezTo>
                    <a:pt x="234" y="1"/>
                    <a:pt x="219" y="8"/>
                    <a:pt x="205" y="24"/>
                  </a:cubicBezTo>
                  <a:cubicBezTo>
                    <a:pt x="117" y="198"/>
                    <a:pt x="59" y="430"/>
                    <a:pt x="1" y="663"/>
                  </a:cubicBezTo>
                  <a:cubicBezTo>
                    <a:pt x="89" y="458"/>
                    <a:pt x="205" y="226"/>
                    <a:pt x="233" y="24"/>
                  </a:cubicBezTo>
                  <a:cubicBezTo>
                    <a:pt x="248" y="8"/>
                    <a:pt x="248" y="1"/>
                    <a:pt x="24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4984667" y="1861918"/>
              <a:ext cx="17022" cy="37984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16" y="0"/>
                  </a:moveTo>
                  <a:cubicBezTo>
                    <a:pt x="309" y="0"/>
                    <a:pt x="300" y="4"/>
                    <a:pt x="291" y="12"/>
                  </a:cubicBezTo>
                  <a:cubicBezTo>
                    <a:pt x="205" y="244"/>
                    <a:pt x="89" y="507"/>
                    <a:pt x="1" y="767"/>
                  </a:cubicBezTo>
                  <a:cubicBezTo>
                    <a:pt x="1" y="767"/>
                    <a:pt x="14" y="781"/>
                    <a:pt x="23" y="781"/>
                  </a:cubicBezTo>
                  <a:cubicBezTo>
                    <a:pt x="27" y="781"/>
                    <a:pt x="31" y="777"/>
                    <a:pt x="31" y="767"/>
                  </a:cubicBezTo>
                  <a:cubicBezTo>
                    <a:pt x="147" y="535"/>
                    <a:pt x="263" y="274"/>
                    <a:pt x="349" y="42"/>
                  </a:cubicBezTo>
                  <a:cubicBezTo>
                    <a:pt x="349" y="20"/>
                    <a:pt x="335" y="0"/>
                    <a:pt x="3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4988947" y="1868970"/>
              <a:ext cx="18384" cy="38422"/>
            </a:xfrm>
            <a:custGeom>
              <a:avLst/>
              <a:gdLst/>
              <a:ahLst/>
              <a:cxnLst/>
              <a:rect l="l" t="t" r="r" b="b"/>
              <a:pathLst>
                <a:path w="378" h="790" extrusionOk="0">
                  <a:moveTo>
                    <a:pt x="355" y="1"/>
                  </a:moveTo>
                  <a:cubicBezTo>
                    <a:pt x="352" y="1"/>
                    <a:pt x="350" y="4"/>
                    <a:pt x="350" y="13"/>
                  </a:cubicBezTo>
                  <a:cubicBezTo>
                    <a:pt x="203" y="246"/>
                    <a:pt x="87" y="506"/>
                    <a:pt x="1" y="769"/>
                  </a:cubicBezTo>
                  <a:cubicBezTo>
                    <a:pt x="1" y="783"/>
                    <a:pt x="8" y="790"/>
                    <a:pt x="15" y="790"/>
                  </a:cubicBezTo>
                  <a:cubicBezTo>
                    <a:pt x="22" y="790"/>
                    <a:pt x="29" y="783"/>
                    <a:pt x="29" y="769"/>
                  </a:cubicBezTo>
                  <a:cubicBezTo>
                    <a:pt x="145" y="536"/>
                    <a:pt x="261" y="273"/>
                    <a:pt x="378" y="41"/>
                  </a:cubicBezTo>
                  <a:cubicBezTo>
                    <a:pt x="378" y="21"/>
                    <a:pt x="364" y="1"/>
                    <a:pt x="35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4993129" y="1875244"/>
              <a:ext cx="17022" cy="36428"/>
            </a:xfrm>
            <a:custGeom>
              <a:avLst/>
              <a:gdLst/>
              <a:ahLst/>
              <a:cxnLst/>
              <a:rect l="l" t="t" r="r" b="b"/>
              <a:pathLst>
                <a:path w="350" h="749" extrusionOk="0">
                  <a:moveTo>
                    <a:pt x="322" y="0"/>
                  </a:moveTo>
                  <a:cubicBezTo>
                    <a:pt x="206" y="233"/>
                    <a:pt x="89" y="493"/>
                    <a:pt x="1" y="726"/>
                  </a:cubicBezTo>
                  <a:cubicBezTo>
                    <a:pt x="1" y="741"/>
                    <a:pt x="9" y="748"/>
                    <a:pt x="16" y="748"/>
                  </a:cubicBezTo>
                  <a:cubicBezTo>
                    <a:pt x="24" y="748"/>
                    <a:pt x="31" y="741"/>
                    <a:pt x="31" y="726"/>
                  </a:cubicBezTo>
                  <a:cubicBezTo>
                    <a:pt x="147" y="493"/>
                    <a:pt x="233" y="261"/>
                    <a:pt x="350" y="28"/>
                  </a:cubicBezTo>
                  <a:cubicBezTo>
                    <a:pt x="350" y="0"/>
                    <a:pt x="322" y="0"/>
                    <a:pt x="32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4995999" y="1889689"/>
              <a:ext cx="17703" cy="32829"/>
            </a:xfrm>
            <a:custGeom>
              <a:avLst/>
              <a:gdLst/>
              <a:ahLst/>
              <a:cxnLst/>
              <a:rect l="l" t="t" r="r" b="b"/>
              <a:pathLst>
                <a:path w="364" h="675" extrusionOk="0">
                  <a:moveTo>
                    <a:pt x="346" y="1"/>
                  </a:moveTo>
                  <a:cubicBezTo>
                    <a:pt x="335" y="1"/>
                    <a:pt x="321" y="8"/>
                    <a:pt x="321" y="22"/>
                  </a:cubicBezTo>
                  <a:cubicBezTo>
                    <a:pt x="205" y="226"/>
                    <a:pt x="88" y="429"/>
                    <a:pt x="0" y="661"/>
                  </a:cubicBezTo>
                  <a:cubicBezTo>
                    <a:pt x="0" y="661"/>
                    <a:pt x="14" y="674"/>
                    <a:pt x="22" y="674"/>
                  </a:cubicBezTo>
                  <a:cubicBezTo>
                    <a:pt x="27" y="674"/>
                    <a:pt x="30" y="671"/>
                    <a:pt x="30" y="661"/>
                  </a:cubicBezTo>
                  <a:cubicBezTo>
                    <a:pt x="147" y="459"/>
                    <a:pt x="233" y="254"/>
                    <a:pt x="349" y="22"/>
                  </a:cubicBezTo>
                  <a:cubicBezTo>
                    <a:pt x="364" y="8"/>
                    <a:pt x="357" y="1"/>
                    <a:pt x="34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5001640" y="1894407"/>
              <a:ext cx="15660" cy="38762"/>
            </a:xfrm>
            <a:custGeom>
              <a:avLst/>
              <a:gdLst/>
              <a:ahLst/>
              <a:cxnLst/>
              <a:rect l="l" t="t" r="r" b="b"/>
              <a:pathLst>
                <a:path w="322" h="797" extrusionOk="0">
                  <a:moveTo>
                    <a:pt x="297" y="1"/>
                  </a:moveTo>
                  <a:cubicBezTo>
                    <a:pt x="293" y="1"/>
                    <a:pt x="291" y="4"/>
                    <a:pt x="291" y="13"/>
                  </a:cubicBezTo>
                  <a:cubicBezTo>
                    <a:pt x="175" y="273"/>
                    <a:pt x="89" y="536"/>
                    <a:pt x="0" y="796"/>
                  </a:cubicBezTo>
                  <a:lnTo>
                    <a:pt x="31" y="796"/>
                  </a:lnTo>
                  <a:cubicBezTo>
                    <a:pt x="117" y="536"/>
                    <a:pt x="233" y="273"/>
                    <a:pt x="321" y="41"/>
                  </a:cubicBezTo>
                  <a:cubicBezTo>
                    <a:pt x="321" y="21"/>
                    <a:pt x="306" y="1"/>
                    <a:pt x="29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5005920" y="1901459"/>
              <a:ext cx="18384" cy="40173"/>
            </a:xfrm>
            <a:custGeom>
              <a:avLst/>
              <a:gdLst/>
              <a:ahLst/>
              <a:cxnLst/>
              <a:rect l="l" t="t" r="r" b="b"/>
              <a:pathLst>
                <a:path w="378" h="826" extrusionOk="0">
                  <a:moveTo>
                    <a:pt x="344" y="1"/>
                  </a:moveTo>
                  <a:cubicBezTo>
                    <a:pt x="336" y="1"/>
                    <a:pt x="328" y="4"/>
                    <a:pt x="319" y="12"/>
                  </a:cubicBezTo>
                  <a:cubicBezTo>
                    <a:pt x="261" y="128"/>
                    <a:pt x="203" y="245"/>
                    <a:pt x="175" y="361"/>
                  </a:cubicBezTo>
                  <a:cubicBezTo>
                    <a:pt x="117" y="507"/>
                    <a:pt x="87" y="682"/>
                    <a:pt x="1" y="826"/>
                  </a:cubicBezTo>
                  <a:lnTo>
                    <a:pt x="29" y="826"/>
                  </a:lnTo>
                  <a:cubicBezTo>
                    <a:pt x="87" y="740"/>
                    <a:pt x="117" y="593"/>
                    <a:pt x="145" y="507"/>
                  </a:cubicBezTo>
                  <a:cubicBezTo>
                    <a:pt x="233" y="333"/>
                    <a:pt x="291" y="187"/>
                    <a:pt x="377" y="42"/>
                  </a:cubicBezTo>
                  <a:cubicBezTo>
                    <a:pt x="377" y="21"/>
                    <a:pt x="363" y="1"/>
                    <a:pt x="34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5011562" y="1914152"/>
              <a:ext cx="15563" cy="33801"/>
            </a:xfrm>
            <a:custGeom>
              <a:avLst/>
              <a:gdLst/>
              <a:ahLst/>
              <a:cxnLst/>
              <a:rect l="l" t="t" r="r" b="b"/>
              <a:pathLst>
                <a:path w="320" h="695" extrusionOk="0">
                  <a:moveTo>
                    <a:pt x="299" y="0"/>
                  </a:moveTo>
                  <a:cubicBezTo>
                    <a:pt x="295" y="0"/>
                    <a:pt x="291" y="4"/>
                    <a:pt x="291" y="14"/>
                  </a:cubicBezTo>
                  <a:cubicBezTo>
                    <a:pt x="145" y="188"/>
                    <a:pt x="29" y="449"/>
                    <a:pt x="1" y="681"/>
                  </a:cubicBezTo>
                  <a:cubicBezTo>
                    <a:pt x="1" y="681"/>
                    <a:pt x="13" y="694"/>
                    <a:pt x="30" y="694"/>
                  </a:cubicBezTo>
                  <a:cubicBezTo>
                    <a:pt x="39" y="694"/>
                    <a:pt x="49" y="691"/>
                    <a:pt x="59" y="681"/>
                  </a:cubicBezTo>
                  <a:cubicBezTo>
                    <a:pt x="87" y="565"/>
                    <a:pt x="117" y="449"/>
                    <a:pt x="175" y="332"/>
                  </a:cubicBezTo>
                  <a:cubicBezTo>
                    <a:pt x="203" y="216"/>
                    <a:pt x="261" y="130"/>
                    <a:pt x="319" y="14"/>
                  </a:cubicBezTo>
                  <a:cubicBezTo>
                    <a:pt x="319" y="14"/>
                    <a:pt x="307" y="0"/>
                    <a:pt x="29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5017252" y="1923296"/>
              <a:ext cx="15515" cy="34531"/>
            </a:xfrm>
            <a:custGeom>
              <a:avLst/>
              <a:gdLst/>
              <a:ahLst/>
              <a:cxnLst/>
              <a:rect l="l" t="t" r="r" b="b"/>
              <a:pathLst>
                <a:path w="319" h="710" extrusionOk="0">
                  <a:moveTo>
                    <a:pt x="260" y="0"/>
                  </a:moveTo>
                  <a:lnTo>
                    <a:pt x="0" y="698"/>
                  </a:lnTo>
                  <a:cubicBezTo>
                    <a:pt x="0" y="698"/>
                    <a:pt x="12" y="710"/>
                    <a:pt x="21" y="710"/>
                  </a:cubicBezTo>
                  <a:cubicBezTo>
                    <a:pt x="25" y="710"/>
                    <a:pt x="28" y="707"/>
                    <a:pt x="28" y="698"/>
                  </a:cubicBezTo>
                  <a:cubicBezTo>
                    <a:pt x="144" y="493"/>
                    <a:pt x="233" y="261"/>
                    <a:pt x="319" y="28"/>
                  </a:cubicBezTo>
                  <a:cubicBezTo>
                    <a:pt x="319" y="0"/>
                    <a:pt x="291" y="0"/>
                    <a:pt x="26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5022894" y="1932099"/>
              <a:ext cx="16244" cy="38470"/>
            </a:xfrm>
            <a:custGeom>
              <a:avLst/>
              <a:gdLst/>
              <a:ahLst/>
              <a:cxnLst/>
              <a:rect l="l" t="t" r="r" b="b"/>
              <a:pathLst>
                <a:path w="334" h="791" extrusionOk="0">
                  <a:moveTo>
                    <a:pt x="327" y="1"/>
                  </a:moveTo>
                  <a:cubicBezTo>
                    <a:pt x="319" y="1"/>
                    <a:pt x="305" y="8"/>
                    <a:pt x="291" y="21"/>
                  </a:cubicBezTo>
                  <a:cubicBezTo>
                    <a:pt x="175" y="254"/>
                    <a:pt x="86" y="517"/>
                    <a:pt x="0" y="777"/>
                  </a:cubicBezTo>
                  <a:cubicBezTo>
                    <a:pt x="0" y="777"/>
                    <a:pt x="13" y="790"/>
                    <a:pt x="21" y="790"/>
                  </a:cubicBezTo>
                  <a:cubicBezTo>
                    <a:pt x="25" y="790"/>
                    <a:pt x="28" y="787"/>
                    <a:pt x="28" y="777"/>
                  </a:cubicBezTo>
                  <a:cubicBezTo>
                    <a:pt x="117" y="517"/>
                    <a:pt x="233" y="284"/>
                    <a:pt x="319" y="21"/>
                  </a:cubicBezTo>
                  <a:cubicBezTo>
                    <a:pt x="334" y="8"/>
                    <a:pt x="334" y="1"/>
                    <a:pt x="32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5028536" y="1936768"/>
              <a:ext cx="15515" cy="38470"/>
            </a:xfrm>
            <a:custGeom>
              <a:avLst/>
              <a:gdLst/>
              <a:ahLst/>
              <a:cxnLst/>
              <a:rect l="l" t="t" r="r" b="b"/>
              <a:pathLst>
                <a:path w="319" h="791" extrusionOk="0">
                  <a:moveTo>
                    <a:pt x="289" y="0"/>
                  </a:moveTo>
                  <a:cubicBezTo>
                    <a:pt x="281" y="0"/>
                    <a:pt x="271" y="4"/>
                    <a:pt x="261" y="14"/>
                  </a:cubicBezTo>
                  <a:cubicBezTo>
                    <a:pt x="175" y="274"/>
                    <a:pt x="87" y="507"/>
                    <a:pt x="1" y="769"/>
                  </a:cubicBezTo>
                  <a:cubicBezTo>
                    <a:pt x="1" y="783"/>
                    <a:pt x="7" y="790"/>
                    <a:pt x="14" y="790"/>
                  </a:cubicBezTo>
                  <a:cubicBezTo>
                    <a:pt x="21" y="790"/>
                    <a:pt x="28" y="783"/>
                    <a:pt x="28" y="769"/>
                  </a:cubicBezTo>
                  <a:cubicBezTo>
                    <a:pt x="100" y="581"/>
                    <a:pt x="190" y="372"/>
                    <a:pt x="267" y="176"/>
                  </a:cubicBezTo>
                  <a:lnTo>
                    <a:pt x="267" y="176"/>
                  </a:lnTo>
                  <a:cubicBezTo>
                    <a:pt x="274" y="172"/>
                    <a:pt x="283" y="166"/>
                    <a:pt x="291" y="158"/>
                  </a:cubicBezTo>
                  <a:cubicBezTo>
                    <a:pt x="314" y="135"/>
                    <a:pt x="318" y="90"/>
                    <a:pt x="319" y="42"/>
                  </a:cubicBezTo>
                  <a:lnTo>
                    <a:pt x="319" y="42"/>
                  </a:lnTo>
                  <a:cubicBezTo>
                    <a:pt x="319" y="42"/>
                    <a:pt x="319" y="42"/>
                    <a:pt x="319" y="42"/>
                  </a:cubicBezTo>
                  <a:cubicBezTo>
                    <a:pt x="319" y="42"/>
                    <a:pt x="319" y="42"/>
                    <a:pt x="319" y="42"/>
                  </a:cubicBezTo>
                  <a:lnTo>
                    <a:pt x="319" y="42"/>
                  </a:lnTo>
                  <a:cubicBezTo>
                    <a:pt x="319" y="32"/>
                    <a:pt x="319" y="23"/>
                    <a:pt x="319" y="14"/>
                  </a:cubicBezTo>
                  <a:cubicBezTo>
                    <a:pt x="319" y="14"/>
                    <a:pt x="307" y="0"/>
                    <a:pt x="28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5034177" y="1947613"/>
              <a:ext cx="14882" cy="37546"/>
            </a:xfrm>
            <a:custGeom>
              <a:avLst/>
              <a:gdLst/>
              <a:ahLst/>
              <a:cxnLst/>
              <a:rect l="l" t="t" r="r" b="b"/>
              <a:pathLst>
                <a:path w="306" h="772" extrusionOk="0">
                  <a:moveTo>
                    <a:pt x="287" y="1"/>
                  </a:moveTo>
                  <a:cubicBezTo>
                    <a:pt x="276" y="1"/>
                    <a:pt x="261" y="8"/>
                    <a:pt x="261" y="23"/>
                  </a:cubicBezTo>
                  <a:cubicBezTo>
                    <a:pt x="117" y="225"/>
                    <a:pt x="59" y="516"/>
                    <a:pt x="1" y="748"/>
                  </a:cubicBezTo>
                  <a:cubicBezTo>
                    <a:pt x="1" y="764"/>
                    <a:pt x="8" y="771"/>
                    <a:pt x="15" y="771"/>
                  </a:cubicBezTo>
                  <a:cubicBezTo>
                    <a:pt x="22" y="771"/>
                    <a:pt x="29" y="764"/>
                    <a:pt x="29" y="748"/>
                  </a:cubicBezTo>
                  <a:cubicBezTo>
                    <a:pt x="59" y="632"/>
                    <a:pt x="117" y="516"/>
                    <a:pt x="145" y="372"/>
                  </a:cubicBezTo>
                  <a:cubicBezTo>
                    <a:pt x="203" y="256"/>
                    <a:pt x="261" y="139"/>
                    <a:pt x="291" y="23"/>
                  </a:cubicBezTo>
                  <a:cubicBezTo>
                    <a:pt x="305" y="8"/>
                    <a:pt x="298" y="1"/>
                    <a:pt x="2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039819" y="1955735"/>
              <a:ext cx="14201" cy="36428"/>
            </a:xfrm>
            <a:custGeom>
              <a:avLst/>
              <a:gdLst/>
              <a:ahLst/>
              <a:cxnLst/>
              <a:rect l="l" t="t" r="r" b="b"/>
              <a:pathLst>
                <a:path w="292" h="749" extrusionOk="0">
                  <a:moveTo>
                    <a:pt x="233" y="0"/>
                  </a:moveTo>
                  <a:cubicBezTo>
                    <a:pt x="175" y="0"/>
                    <a:pt x="117" y="205"/>
                    <a:pt x="117" y="263"/>
                  </a:cubicBezTo>
                  <a:cubicBezTo>
                    <a:pt x="59" y="407"/>
                    <a:pt x="1" y="581"/>
                    <a:pt x="1" y="728"/>
                  </a:cubicBezTo>
                  <a:cubicBezTo>
                    <a:pt x="1" y="742"/>
                    <a:pt x="8" y="749"/>
                    <a:pt x="15" y="749"/>
                  </a:cubicBezTo>
                  <a:cubicBezTo>
                    <a:pt x="22" y="749"/>
                    <a:pt x="29" y="742"/>
                    <a:pt x="29" y="728"/>
                  </a:cubicBezTo>
                  <a:lnTo>
                    <a:pt x="117" y="379"/>
                  </a:lnTo>
                  <a:cubicBezTo>
                    <a:pt x="145" y="321"/>
                    <a:pt x="175" y="263"/>
                    <a:pt x="175" y="205"/>
                  </a:cubicBezTo>
                  <a:cubicBezTo>
                    <a:pt x="203" y="175"/>
                    <a:pt x="203" y="147"/>
                    <a:pt x="233" y="117"/>
                  </a:cubicBezTo>
                  <a:lnTo>
                    <a:pt x="233" y="58"/>
                  </a:lnTo>
                  <a:lnTo>
                    <a:pt x="261" y="58"/>
                  </a:lnTo>
                  <a:cubicBezTo>
                    <a:pt x="261" y="31"/>
                    <a:pt x="292" y="31"/>
                    <a:pt x="26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5045509" y="1960015"/>
              <a:ext cx="14153" cy="40999"/>
            </a:xfrm>
            <a:custGeom>
              <a:avLst/>
              <a:gdLst/>
              <a:ahLst/>
              <a:cxnLst/>
              <a:rect l="l" t="t" r="r" b="b"/>
              <a:pathLst>
                <a:path w="291" h="843" extrusionOk="0">
                  <a:moveTo>
                    <a:pt x="261" y="1"/>
                  </a:moveTo>
                  <a:cubicBezTo>
                    <a:pt x="144" y="261"/>
                    <a:pt x="58" y="552"/>
                    <a:pt x="0" y="842"/>
                  </a:cubicBezTo>
                  <a:cubicBezTo>
                    <a:pt x="116" y="582"/>
                    <a:pt x="202" y="291"/>
                    <a:pt x="291" y="29"/>
                  </a:cubicBezTo>
                  <a:cubicBezTo>
                    <a:pt x="291" y="1"/>
                    <a:pt x="261" y="1"/>
                    <a:pt x="26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5052513" y="1965025"/>
              <a:ext cx="13715" cy="43091"/>
            </a:xfrm>
            <a:custGeom>
              <a:avLst/>
              <a:gdLst/>
              <a:ahLst/>
              <a:cxnLst/>
              <a:rect l="l" t="t" r="r" b="b"/>
              <a:pathLst>
                <a:path w="282" h="886" extrusionOk="0">
                  <a:moveTo>
                    <a:pt x="247" y="0"/>
                  </a:moveTo>
                  <a:cubicBezTo>
                    <a:pt x="239" y="0"/>
                    <a:pt x="233" y="4"/>
                    <a:pt x="233" y="14"/>
                  </a:cubicBezTo>
                  <a:cubicBezTo>
                    <a:pt x="205" y="158"/>
                    <a:pt x="175" y="304"/>
                    <a:pt x="117" y="421"/>
                  </a:cubicBezTo>
                  <a:cubicBezTo>
                    <a:pt x="117" y="507"/>
                    <a:pt x="89" y="565"/>
                    <a:pt x="89" y="623"/>
                  </a:cubicBezTo>
                  <a:cubicBezTo>
                    <a:pt x="58" y="681"/>
                    <a:pt x="58" y="827"/>
                    <a:pt x="0" y="855"/>
                  </a:cubicBezTo>
                  <a:lnTo>
                    <a:pt x="0" y="886"/>
                  </a:lnTo>
                  <a:cubicBezTo>
                    <a:pt x="117" y="827"/>
                    <a:pt x="117" y="653"/>
                    <a:pt x="147" y="565"/>
                  </a:cubicBezTo>
                  <a:cubicBezTo>
                    <a:pt x="175" y="390"/>
                    <a:pt x="233" y="216"/>
                    <a:pt x="263" y="14"/>
                  </a:cubicBezTo>
                  <a:cubicBezTo>
                    <a:pt x="282" y="14"/>
                    <a:pt x="262" y="0"/>
                    <a:pt x="24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060975" y="1969305"/>
              <a:ext cx="12402" cy="48295"/>
            </a:xfrm>
            <a:custGeom>
              <a:avLst/>
              <a:gdLst/>
              <a:ahLst/>
              <a:cxnLst/>
              <a:rect l="l" t="t" r="r" b="b"/>
              <a:pathLst>
                <a:path w="255" h="993" extrusionOk="0">
                  <a:moveTo>
                    <a:pt x="216" y="0"/>
                  </a:moveTo>
                  <a:cubicBezTo>
                    <a:pt x="210" y="0"/>
                    <a:pt x="205" y="4"/>
                    <a:pt x="205" y="12"/>
                  </a:cubicBezTo>
                  <a:cubicBezTo>
                    <a:pt x="59" y="302"/>
                    <a:pt x="1" y="651"/>
                    <a:pt x="1" y="972"/>
                  </a:cubicBezTo>
                  <a:cubicBezTo>
                    <a:pt x="1" y="986"/>
                    <a:pt x="8" y="993"/>
                    <a:pt x="16" y="993"/>
                  </a:cubicBezTo>
                  <a:cubicBezTo>
                    <a:pt x="23" y="993"/>
                    <a:pt x="31" y="986"/>
                    <a:pt x="31" y="972"/>
                  </a:cubicBezTo>
                  <a:cubicBezTo>
                    <a:pt x="59" y="651"/>
                    <a:pt x="147" y="333"/>
                    <a:pt x="233" y="42"/>
                  </a:cubicBezTo>
                  <a:cubicBezTo>
                    <a:pt x="255" y="21"/>
                    <a:pt x="232" y="0"/>
                    <a:pt x="2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065255" y="1982971"/>
              <a:ext cx="9922" cy="38470"/>
            </a:xfrm>
            <a:custGeom>
              <a:avLst/>
              <a:gdLst/>
              <a:ahLst/>
              <a:cxnLst/>
              <a:rect l="l" t="t" r="r" b="b"/>
              <a:pathLst>
                <a:path w="204" h="791" extrusionOk="0">
                  <a:moveTo>
                    <a:pt x="185" y="1"/>
                  </a:moveTo>
                  <a:cubicBezTo>
                    <a:pt x="175" y="1"/>
                    <a:pt x="160" y="8"/>
                    <a:pt x="145" y="21"/>
                  </a:cubicBezTo>
                  <a:cubicBezTo>
                    <a:pt x="87" y="254"/>
                    <a:pt x="29" y="517"/>
                    <a:pt x="1" y="777"/>
                  </a:cubicBezTo>
                  <a:cubicBezTo>
                    <a:pt x="1" y="777"/>
                    <a:pt x="13" y="790"/>
                    <a:pt x="22" y="790"/>
                  </a:cubicBezTo>
                  <a:cubicBezTo>
                    <a:pt x="26" y="790"/>
                    <a:pt x="29" y="787"/>
                    <a:pt x="29" y="777"/>
                  </a:cubicBezTo>
                  <a:cubicBezTo>
                    <a:pt x="87" y="517"/>
                    <a:pt x="117" y="284"/>
                    <a:pt x="203" y="21"/>
                  </a:cubicBezTo>
                  <a:cubicBezTo>
                    <a:pt x="203" y="8"/>
                    <a:pt x="196" y="1"/>
                    <a:pt x="18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5070946" y="1986813"/>
              <a:ext cx="11332" cy="36476"/>
            </a:xfrm>
            <a:custGeom>
              <a:avLst/>
              <a:gdLst/>
              <a:ahLst/>
              <a:cxnLst/>
              <a:rect l="l" t="t" r="r" b="b"/>
              <a:pathLst>
                <a:path w="233" h="750" extrusionOk="0">
                  <a:moveTo>
                    <a:pt x="202" y="1"/>
                  </a:moveTo>
                  <a:cubicBezTo>
                    <a:pt x="116" y="59"/>
                    <a:pt x="116" y="175"/>
                    <a:pt x="116" y="263"/>
                  </a:cubicBezTo>
                  <a:cubicBezTo>
                    <a:pt x="58" y="407"/>
                    <a:pt x="28" y="582"/>
                    <a:pt x="0" y="728"/>
                  </a:cubicBezTo>
                  <a:cubicBezTo>
                    <a:pt x="0" y="742"/>
                    <a:pt x="7" y="749"/>
                    <a:pt x="14" y="749"/>
                  </a:cubicBezTo>
                  <a:cubicBezTo>
                    <a:pt x="21" y="749"/>
                    <a:pt x="28" y="742"/>
                    <a:pt x="28" y="728"/>
                  </a:cubicBezTo>
                  <a:cubicBezTo>
                    <a:pt x="58" y="640"/>
                    <a:pt x="86" y="524"/>
                    <a:pt x="116" y="407"/>
                  </a:cubicBezTo>
                  <a:cubicBezTo>
                    <a:pt x="116" y="349"/>
                    <a:pt x="144" y="291"/>
                    <a:pt x="144" y="263"/>
                  </a:cubicBezTo>
                  <a:cubicBezTo>
                    <a:pt x="144" y="205"/>
                    <a:pt x="175" y="89"/>
                    <a:pt x="233" y="59"/>
                  </a:cubicBezTo>
                  <a:cubicBezTo>
                    <a:pt x="233" y="59"/>
                    <a:pt x="233" y="1"/>
                    <a:pt x="20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5077949" y="1988613"/>
              <a:ext cx="10651" cy="44598"/>
            </a:xfrm>
            <a:custGeom>
              <a:avLst/>
              <a:gdLst/>
              <a:ahLst/>
              <a:cxnLst/>
              <a:rect l="l" t="t" r="r" b="b"/>
              <a:pathLst>
                <a:path w="219" h="917" extrusionOk="0">
                  <a:moveTo>
                    <a:pt x="200" y="1"/>
                  </a:moveTo>
                  <a:cubicBezTo>
                    <a:pt x="189" y="1"/>
                    <a:pt x="175" y="8"/>
                    <a:pt x="175" y="22"/>
                  </a:cubicBezTo>
                  <a:cubicBezTo>
                    <a:pt x="58" y="284"/>
                    <a:pt x="31" y="603"/>
                    <a:pt x="0" y="893"/>
                  </a:cubicBezTo>
                  <a:cubicBezTo>
                    <a:pt x="0" y="908"/>
                    <a:pt x="8" y="916"/>
                    <a:pt x="15" y="916"/>
                  </a:cubicBezTo>
                  <a:cubicBezTo>
                    <a:pt x="23" y="916"/>
                    <a:pt x="31" y="908"/>
                    <a:pt x="31" y="893"/>
                  </a:cubicBezTo>
                  <a:cubicBezTo>
                    <a:pt x="58" y="603"/>
                    <a:pt x="117" y="312"/>
                    <a:pt x="205" y="22"/>
                  </a:cubicBezTo>
                  <a:cubicBezTo>
                    <a:pt x="219" y="8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5084077" y="1998972"/>
              <a:ext cx="13715" cy="42264"/>
            </a:xfrm>
            <a:custGeom>
              <a:avLst/>
              <a:gdLst/>
              <a:ahLst/>
              <a:cxnLst/>
              <a:rect l="l" t="t" r="r" b="b"/>
              <a:pathLst>
                <a:path w="282" h="869" extrusionOk="0">
                  <a:moveTo>
                    <a:pt x="235" y="1"/>
                  </a:moveTo>
                  <a:cubicBezTo>
                    <a:pt x="228" y="1"/>
                    <a:pt x="223" y="4"/>
                    <a:pt x="223" y="13"/>
                  </a:cubicBezTo>
                  <a:cubicBezTo>
                    <a:pt x="137" y="274"/>
                    <a:pt x="49" y="564"/>
                    <a:pt x="21" y="855"/>
                  </a:cubicBezTo>
                  <a:cubicBezTo>
                    <a:pt x="1" y="855"/>
                    <a:pt x="7" y="868"/>
                    <a:pt x="22" y="868"/>
                  </a:cubicBezTo>
                  <a:cubicBezTo>
                    <a:pt x="30" y="868"/>
                    <a:pt x="39" y="865"/>
                    <a:pt x="49" y="855"/>
                  </a:cubicBezTo>
                  <a:cubicBezTo>
                    <a:pt x="107" y="564"/>
                    <a:pt x="195" y="304"/>
                    <a:pt x="281" y="41"/>
                  </a:cubicBezTo>
                  <a:cubicBezTo>
                    <a:pt x="281" y="21"/>
                    <a:pt x="252" y="1"/>
                    <a:pt x="23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5093561" y="2000042"/>
              <a:ext cx="13569" cy="55249"/>
            </a:xfrm>
            <a:custGeom>
              <a:avLst/>
              <a:gdLst/>
              <a:ahLst/>
              <a:cxnLst/>
              <a:rect l="l" t="t" r="r" b="b"/>
              <a:pathLst>
                <a:path w="279" h="1136" extrusionOk="0">
                  <a:moveTo>
                    <a:pt x="252" y="1"/>
                  </a:moveTo>
                  <a:cubicBezTo>
                    <a:pt x="242" y="1"/>
                    <a:pt x="233" y="8"/>
                    <a:pt x="233" y="19"/>
                  </a:cubicBezTo>
                  <a:cubicBezTo>
                    <a:pt x="232" y="22"/>
                    <a:pt x="231" y="24"/>
                    <a:pt x="231" y="27"/>
                  </a:cubicBezTo>
                  <a:lnTo>
                    <a:pt x="231" y="27"/>
                  </a:lnTo>
                  <a:cubicBezTo>
                    <a:pt x="222" y="22"/>
                    <a:pt x="212" y="19"/>
                    <a:pt x="202" y="19"/>
                  </a:cubicBezTo>
                  <a:cubicBezTo>
                    <a:pt x="213" y="30"/>
                    <a:pt x="220" y="40"/>
                    <a:pt x="225" y="51"/>
                  </a:cubicBezTo>
                  <a:lnTo>
                    <a:pt x="225" y="51"/>
                  </a:lnTo>
                  <a:cubicBezTo>
                    <a:pt x="139" y="391"/>
                    <a:pt x="56" y="757"/>
                    <a:pt x="0" y="1095"/>
                  </a:cubicBezTo>
                  <a:cubicBezTo>
                    <a:pt x="0" y="1115"/>
                    <a:pt x="14" y="1136"/>
                    <a:pt x="22" y="1136"/>
                  </a:cubicBezTo>
                  <a:cubicBezTo>
                    <a:pt x="26" y="1136"/>
                    <a:pt x="28" y="1132"/>
                    <a:pt x="28" y="1123"/>
                  </a:cubicBezTo>
                  <a:cubicBezTo>
                    <a:pt x="110" y="775"/>
                    <a:pt x="189" y="451"/>
                    <a:pt x="247" y="128"/>
                  </a:cubicBezTo>
                  <a:lnTo>
                    <a:pt x="247" y="128"/>
                  </a:lnTo>
                  <a:cubicBezTo>
                    <a:pt x="254" y="128"/>
                    <a:pt x="260" y="121"/>
                    <a:pt x="260" y="107"/>
                  </a:cubicBezTo>
                  <a:lnTo>
                    <a:pt x="260" y="49"/>
                  </a:lnTo>
                  <a:cubicBezTo>
                    <a:pt x="278" y="15"/>
                    <a:pt x="265" y="1"/>
                    <a:pt x="25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5103385" y="1991093"/>
              <a:ext cx="17995" cy="67894"/>
            </a:xfrm>
            <a:custGeom>
              <a:avLst/>
              <a:gdLst/>
              <a:ahLst/>
              <a:cxnLst/>
              <a:rect l="l" t="t" r="r" b="b"/>
              <a:pathLst>
                <a:path w="370" h="1396" extrusionOk="0">
                  <a:moveTo>
                    <a:pt x="321" y="1"/>
                  </a:moveTo>
                  <a:cubicBezTo>
                    <a:pt x="321" y="1"/>
                    <a:pt x="263" y="1"/>
                    <a:pt x="263" y="29"/>
                  </a:cubicBezTo>
                  <a:cubicBezTo>
                    <a:pt x="205" y="494"/>
                    <a:pt x="117" y="931"/>
                    <a:pt x="0" y="1365"/>
                  </a:cubicBezTo>
                  <a:cubicBezTo>
                    <a:pt x="0" y="1396"/>
                    <a:pt x="31" y="1396"/>
                    <a:pt x="58" y="1396"/>
                  </a:cubicBezTo>
                  <a:cubicBezTo>
                    <a:pt x="170" y="977"/>
                    <a:pt x="256" y="532"/>
                    <a:pt x="314" y="86"/>
                  </a:cubicBezTo>
                  <a:lnTo>
                    <a:pt x="314" y="86"/>
                  </a:lnTo>
                  <a:cubicBezTo>
                    <a:pt x="316" y="87"/>
                    <a:pt x="318" y="87"/>
                    <a:pt x="321" y="87"/>
                  </a:cubicBezTo>
                  <a:cubicBezTo>
                    <a:pt x="321" y="97"/>
                    <a:pt x="328" y="100"/>
                    <a:pt x="335" y="100"/>
                  </a:cubicBezTo>
                  <a:cubicBezTo>
                    <a:pt x="350" y="100"/>
                    <a:pt x="369" y="87"/>
                    <a:pt x="349" y="87"/>
                  </a:cubicBezTo>
                  <a:cubicBezTo>
                    <a:pt x="349" y="59"/>
                    <a:pt x="321" y="29"/>
                    <a:pt x="32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5116128" y="1987689"/>
              <a:ext cx="19843" cy="71299"/>
            </a:xfrm>
            <a:custGeom>
              <a:avLst/>
              <a:gdLst/>
              <a:ahLst/>
              <a:cxnLst/>
              <a:rect l="l" t="t" r="r" b="b"/>
              <a:pathLst>
                <a:path w="408" h="1466" extrusionOk="0">
                  <a:moveTo>
                    <a:pt x="362" y="0"/>
                  </a:moveTo>
                  <a:cubicBezTo>
                    <a:pt x="355" y="0"/>
                    <a:pt x="350" y="4"/>
                    <a:pt x="350" y="13"/>
                  </a:cubicBezTo>
                  <a:cubicBezTo>
                    <a:pt x="203" y="478"/>
                    <a:pt x="87" y="970"/>
                    <a:pt x="29" y="1435"/>
                  </a:cubicBezTo>
                  <a:cubicBezTo>
                    <a:pt x="1" y="1466"/>
                    <a:pt x="59" y="1466"/>
                    <a:pt x="59" y="1466"/>
                  </a:cubicBezTo>
                  <a:cubicBezTo>
                    <a:pt x="175" y="970"/>
                    <a:pt x="292" y="506"/>
                    <a:pt x="408" y="41"/>
                  </a:cubicBezTo>
                  <a:cubicBezTo>
                    <a:pt x="408" y="21"/>
                    <a:pt x="379" y="0"/>
                    <a:pt x="36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5130281" y="1978691"/>
              <a:ext cx="22664" cy="72418"/>
            </a:xfrm>
            <a:custGeom>
              <a:avLst/>
              <a:gdLst/>
              <a:ahLst/>
              <a:cxnLst/>
              <a:rect l="l" t="t" r="r" b="b"/>
              <a:pathLst>
                <a:path w="466" h="1489" extrusionOk="0">
                  <a:moveTo>
                    <a:pt x="436" y="1"/>
                  </a:moveTo>
                  <a:cubicBezTo>
                    <a:pt x="422" y="1"/>
                    <a:pt x="407" y="8"/>
                    <a:pt x="407" y="23"/>
                  </a:cubicBezTo>
                  <a:cubicBezTo>
                    <a:pt x="261" y="488"/>
                    <a:pt x="175" y="981"/>
                    <a:pt x="1" y="1476"/>
                  </a:cubicBezTo>
                  <a:cubicBezTo>
                    <a:pt x="1" y="1476"/>
                    <a:pt x="13" y="1489"/>
                    <a:pt x="21" y="1489"/>
                  </a:cubicBezTo>
                  <a:cubicBezTo>
                    <a:pt x="25" y="1489"/>
                    <a:pt x="28" y="1486"/>
                    <a:pt x="28" y="1476"/>
                  </a:cubicBezTo>
                  <a:cubicBezTo>
                    <a:pt x="203" y="1011"/>
                    <a:pt x="377" y="516"/>
                    <a:pt x="465" y="23"/>
                  </a:cubicBezTo>
                  <a:cubicBezTo>
                    <a:pt x="465" y="8"/>
                    <a:pt x="451" y="1"/>
                    <a:pt x="43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5147254" y="1967894"/>
              <a:ext cx="22664" cy="76989"/>
            </a:xfrm>
            <a:custGeom>
              <a:avLst/>
              <a:gdLst/>
              <a:ahLst/>
              <a:cxnLst/>
              <a:rect l="l" t="t" r="r" b="b"/>
              <a:pathLst>
                <a:path w="466" h="1583" extrusionOk="0">
                  <a:moveTo>
                    <a:pt x="419" y="0"/>
                  </a:moveTo>
                  <a:cubicBezTo>
                    <a:pt x="412" y="0"/>
                    <a:pt x="407" y="4"/>
                    <a:pt x="407" y="13"/>
                  </a:cubicBezTo>
                  <a:cubicBezTo>
                    <a:pt x="319" y="273"/>
                    <a:pt x="261" y="536"/>
                    <a:pt x="202" y="796"/>
                  </a:cubicBezTo>
                  <a:cubicBezTo>
                    <a:pt x="175" y="943"/>
                    <a:pt x="144" y="1059"/>
                    <a:pt x="86" y="1203"/>
                  </a:cubicBezTo>
                  <a:cubicBezTo>
                    <a:pt x="86" y="1291"/>
                    <a:pt x="58" y="1494"/>
                    <a:pt x="0" y="1582"/>
                  </a:cubicBezTo>
                  <a:cubicBezTo>
                    <a:pt x="58" y="1552"/>
                    <a:pt x="86" y="1436"/>
                    <a:pt x="86" y="1377"/>
                  </a:cubicBezTo>
                  <a:cubicBezTo>
                    <a:pt x="144" y="1233"/>
                    <a:pt x="175" y="1087"/>
                    <a:pt x="202" y="943"/>
                  </a:cubicBezTo>
                  <a:cubicBezTo>
                    <a:pt x="291" y="652"/>
                    <a:pt x="377" y="331"/>
                    <a:pt x="465" y="41"/>
                  </a:cubicBezTo>
                  <a:cubicBezTo>
                    <a:pt x="465" y="21"/>
                    <a:pt x="436" y="0"/>
                    <a:pt x="41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5162720" y="1961766"/>
              <a:ext cx="19843" cy="67505"/>
            </a:xfrm>
            <a:custGeom>
              <a:avLst/>
              <a:gdLst/>
              <a:ahLst/>
              <a:cxnLst/>
              <a:rect l="l" t="t" r="r" b="b"/>
              <a:pathLst>
                <a:path w="408" h="1388" extrusionOk="0">
                  <a:moveTo>
                    <a:pt x="390" y="0"/>
                  </a:moveTo>
                  <a:cubicBezTo>
                    <a:pt x="379" y="0"/>
                    <a:pt x="364" y="8"/>
                    <a:pt x="349" y="23"/>
                  </a:cubicBezTo>
                  <a:cubicBezTo>
                    <a:pt x="205" y="457"/>
                    <a:pt x="117" y="922"/>
                    <a:pt x="1" y="1387"/>
                  </a:cubicBezTo>
                  <a:lnTo>
                    <a:pt x="31" y="1387"/>
                  </a:lnTo>
                  <a:cubicBezTo>
                    <a:pt x="147" y="922"/>
                    <a:pt x="291" y="488"/>
                    <a:pt x="407" y="23"/>
                  </a:cubicBezTo>
                  <a:cubicBezTo>
                    <a:pt x="407" y="8"/>
                    <a:pt x="400" y="0"/>
                    <a:pt x="3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5178332" y="1949510"/>
              <a:ext cx="19405" cy="70910"/>
            </a:xfrm>
            <a:custGeom>
              <a:avLst/>
              <a:gdLst/>
              <a:ahLst/>
              <a:cxnLst/>
              <a:rect l="l" t="t" r="r" b="b"/>
              <a:pathLst>
                <a:path w="399" h="1458" extrusionOk="0">
                  <a:moveTo>
                    <a:pt x="360" y="1"/>
                  </a:moveTo>
                  <a:cubicBezTo>
                    <a:pt x="354" y="1"/>
                    <a:pt x="349" y="4"/>
                    <a:pt x="349" y="12"/>
                  </a:cubicBezTo>
                  <a:cubicBezTo>
                    <a:pt x="261" y="217"/>
                    <a:pt x="203" y="449"/>
                    <a:pt x="145" y="682"/>
                  </a:cubicBezTo>
                  <a:cubicBezTo>
                    <a:pt x="86" y="942"/>
                    <a:pt x="28" y="1174"/>
                    <a:pt x="0" y="1437"/>
                  </a:cubicBezTo>
                  <a:cubicBezTo>
                    <a:pt x="0" y="1451"/>
                    <a:pt x="7" y="1458"/>
                    <a:pt x="18" y="1458"/>
                  </a:cubicBezTo>
                  <a:cubicBezTo>
                    <a:pt x="29" y="1458"/>
                    <a:pt x="43" y="1451"/>
                    <a:pt x="59" y="1437"/>
                  </a:cubicBezTo>
                  <a:cubicBezTo>
                    <a:pt x="86" y="1205"/>
                    <a:pt x="145" y="972"/>
                    <a:pt x="203" y="740"/>
                  </a:cubicBezTo>
                  <a:cubicBezTo>
                    <a:pt x="261" y="507"/>
                    <a:pt x="349" y="275"/>
                    <a:pt x="377" y="42"/>
                  </a:cubicBezTo>
                  <a:cubicBezTo>
                    <a:pt x="398" y="21"/>
                    <a:pt x="375" y="1"/>
                    <a:pt x="36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5192485" y="1934336"/>
              <a:ext cx="22615" cy="79081"/>
            </a:xfrm>
            <a:custGeom>
              <a:avLst/>
              <a:gdLst/>
              <a:ahLst/>
              <a:cxnLst/>
              <a:rect l="l" t="t" r="r" b="b"/>
              <a:pathLst>
                <a:path w="465" h="1626" extrusionOk="0">
                  <a:moveTo>
                    <a:pt x="421" y="0"/>
                  </a:moveTo>
                  <a:cubicBezTo>
                    <a:pt x="407" y="0"/>
                    <a:pt x="389" y="9"/>
                    <a:pt x="377" y="34"/>
                  </a:cubicBezTo>
                  <a:cubicBezTo>
                    <a:pt x="232" y="529"/>
                    <a:pt x="86" y="1080"/>
                    <a:pt x="0" y="1603"/>
                  </a:cubicBezTo>
                  <a:cubicBezTo>
                    <a:pt x="0" y="1618"/>
                    <a:pt x="7" y="1625"/>
                    <a:pt x="18" y="1625"/>
                  </a:cubicBezTo>
                  <a:cubicBezTo>
                    <a:pt x="28" y="1625"/>
                    <a:pt x="43" y="1618"/>
                    <a:pt x="58" y="1603"/>
                  </a:cubicBezTo>
                  <a:cubicBezTo>
                    <a:pt x="174" y="1080"/>
                    <a:pt x="291" y="557"/>
                    <a:pt x="465" y="34"/>
                  </a:cubicBezTo>
                  <a:lnTo>
                    <a:pt x="435" y="34"/>
                  </a:lnTo>
                  <a:cubicBezTo>
                    <a:pt x="452" y="17"/>
                    <a:pt x="440" y="0"/>
                    <a:pt x="42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5210772" y="1933509"/>
              <a:ext cx="19162" cy="68575"/>
            </a:xfrm>
            <a:custGeom>
              <a:avLst/>
              <a:gdLst/>
              <a:ahLst/>
              <a:cxnLst/>
              <a:rect l="l" t="t" r="r" b="b"/>
              <a:pathLst>
                <a:path w="394" h="1410" extrusionOk="0">
                  <a:moveTo>
                    <a:pt x="375" y="0"/>
                  </a:moveTo>
                  <a:cubicBezTo>
                    <a:pt x="364" y="0"/>
                    <a:pt x="349" y="8"/>
                    <a:pt x="349" y="23"/>
                  </a:cubicBezTo>
                  <a:cubicBezTo>
                    <a:pt x="205" y="457"/>
                    <a:pt x="59" y="922"/>
                    <a:pt x="1" y="1387"/>
                  </a:cubicBezTo>
                  <a:cubicBezTo>
                    <a:pt x="1" y="1402"/>
                    <a:pt x="8" y="1410"/>
                    <a:pt x="16" y="1410"/>
                  </a:cubicBezTo>
                  <a:cubicBezTo>
                    <a:pt x="23" y="1410"/>
                    <a:pt x="31" y="1402"/>
                    <a:pt x="31" y="1387"/>
                  </a:cubicBezTo>
                  <a:cubicBezTo>
                    <a:pt x="147" y="952"/>
                    <a:pt x="263" y="488"/>
                    <a:pt x="379" y="23"/>
                  </a:cubicBezTo>
                  <a:cubicBezTo>
                    <a:pt x="393" y="8"/>
                    <a:pt x="386" y="0"/>
                    <a:pt x="37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5224925" y="1928305"/>
              <a:ext cx="21302" cy="69888"/>
            </a:xfrm>
            <a:custGeom>
              <a:avLst/>
              <a:gdLst/>
              <a:ahLst/>
              <a:cxnLst/>
              <a:rect l="l" t="t" r="r" b="b"/>
              <a:pathLst>
                <a:path w="438" h="1437" extrusionOk="0">
                  <a:moveTo>
                    <a:pt x="404" y="1"/>
                  </a:moveTo>
                  <a:cubicBezTo>
                    <a:pt x="396" y="1"/>
                    <a:pt x="387" y="5"/>
                    <a:pt x="379" y="13"/>
                  </a:cubicBezTo>
                  <a:cubicBezTo>
                    <a:pt x="233" y="478"/>
                    <a:pt x="88" y="971"/>
                    <a:pt x="0" y="1436"/>
                  </a:cubicBezTo>
                  <a:cubicBezTo>
                    <a:pt x="174" y="971"/>
                    <a:pt x="321" y="506"/>
                    <a:pt x="437" y="41"/>
                  </a:cubicBezTo>
                  <a:cubicBezTo>
                    <a:pt x="437" y="22"/>
                    <a:pt x="422" y="1"/>
                    <a:pt x="40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243358" y="1938227"/>
              <a:ext cx="11332" cy="48635"/>
            </a:xfrm>
            <a:custGeom>
              <a:avLst/>
              <a:gdLst/>
              <a:ahLst/>
              <a:cxnLst/>
              <a:rect l="l" t="t" r="r" b="b"/>
              <a:pathLst>
                <a:path w="233" h="1000" extrusionOk="0">
                  <a:moveTo>
                    <a:pt x="198" y="0"/>
                  </a:moveTo>
                  <a:cubicBezTo>
                    <a:pt x="191" y="0"/>
                    <a:pt x="182" y="4"/>
                    <a:pt x="174" y="12"/>
                  </a:cubicBezTo>
                  <a:lnTo>
                    <a:pt x="0" y="972"/>
                  </a:lnTo>
                  <a:cubicBezTo>
                    <a:pt x="0" y="1000"/>
                    <a:pt x="28" y="1000"/>
                    <a:pt x="28" y="1000"/>
                  </a:cubicBezTo>
                  <a:cubicBezTo>
                    <a:pt x="116" y="681"/>
                    <a:pt x="174" y="360"/>
                    <a:pt x="232" y="42"/>
                  </a:cubicBezTo>
                  <a:cubicBezTo>
                    <a:pt x="232" y="20"/>
                    <a:pt x="217" y="0"/>
                    <a:pt x="19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5256003" y="1906663"/>
              <a:ext cx="17022" cy="76600"/>
            </a:xfrm>
            <a:custGeom>
              <a:avLst/>
              <a:gdLst/>
              <a:ahLst/>
              <a:cxnLst/>
              <a:rect l="l" t="t" r="r" b="b"/>
              <a:pathLst>
                <a:path w="350" h="1575" extrusionOk="0">
                  <a:moveTo>
                    <a:pt x="331" y="1"/>
                  </a:moveTo>
                  <a:cubicBezTo>
                    <a:pt x="321" y="1"/>
                    <a:pt x="306" y="8"/>
                    <a:pt x="291" y="21"/>
                  </a:cubicBezTo>
                  <a:cubicBezTo>
                    <a:pt x="175" y="517"/>
                    <a:pt x="58" y="1040"/>
                    <a:pt x="0" y="1563"/>
                  </a:cubicBezTo>
                  <a:cubicBezTo>
                    <a:pt x="0" y="1563"/>
                    <a:pt x="14" y="1575"/>
                    <a:pt x="23" y="1575"/>
                  </a:cubicBezTo>
                  <a:cubicBezTo>
                    <a:pt x="27" y="1575"/>
                    <a:pt x="31" y="1572"/>
                    <a:pt x="31" y="1563"/>
                  </a:cubicBezTo>
                  <a:cubicBezTo>
                    <a:pt x="147" y="1040"/>
                    <a:pt x="233" y="544"/>
                    <a:pt x="349" y="21"/>
                  </a:cubicBezTo>
                  <a:cubicBezTo>
                    <a:pt x="349" y="8"/>
                    <a:pt x="342" y="1"/>
                    <a:pt x="33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5268794" y="1907100"/>
              <a:ext cx="17946" cy="67116"/>
            </a:xfrm>
            <a:custGeom>
              <a:avLst/>
              <a:gdLst/>
              <a:ahLst/>
              <a:cxnLst/>
              <a:rect l="l" t="t" r="r" b="b"/>
              <a:pathLst>
                <a:path w="369" h="1380" extrusionOk="0">
                  <a:moveTo>
                    <a:pt x="330" y="1"/>
                  </a:moveTo>
                  <a:cubicBezTo>
                    <a:pt x="323" y="1"/>
                    <a:pt x="318" y="4"/>
                    <a:pt x="318" y="12"/>
                  </a:cubicBezTo>
                  <a:cubicBezTo>
                    <a:pt x="174" y="449"/>
                    <a:pt x="58" y="914"/>
                    <a:pt x="0" y="1379"/>
                  </a:cubicBezTo>
                  <a:cubicBezTo>
                    <a:pt x="116" y="942"/>
                    <a:pt x="232" y="477"/>
                    <a:pt x="349" y="43"/>
                  </a:cubicBezTo>
                  <a:cubicBezTo>
                    <a:pt x="368" y="21"/>
                    <a:pt x="345" y="1"/>
                    <a:pt x="33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282898" y="1892558"/>
              <a:ext cx="19114" cy="68867"/>
            </a:xfrm>
            <a:custGeom>
              <a:avLst/>
              <a:gdLst/>
              <a:ahLst/>
              <a:cxnLst/>
              <a:rect l="l" t="t" r="r" b="b"/>
              <a:pathLst>
                <a:path w="393" h="1416" extrusionOk="0">
                  <a:moveTo>
                    <a:pt x="375" y="0"/>
                  </a:moveTo>
                  <a:cubicBezTo>
                    <a:pt x="364" y="0"/>
                    <a:pt x="349" y="7"/>
                    <a:pt x="349" y="21"/>
                  </a:cubicBezTo>
                  <a:cubicBezTo>
                    <a:pt x="145" y="428"/>
                    <a:pt x="28" y="923"/>
                    <a:pt x="1" y="1388"/>
                  </a:cubicBezTo>
                  <a:cubicBezTo>
                    <a:pt x="1" y="1416"/>
                    <a:pt x="28" y="1416"/>
                    <a:pt x="59" y="1416"/>
                  </a:cubicBezTo>
                  <a:cubicBezTo>
                    <a:pt x="87" y="923"/>
                    <a:pt x="233" y="486"/>
                    <a:pt x="377" y="21"/>
                  </a:cubicBezTo>
                  <a:cubicBezTo>
                    <a:pt x="392" y="7"/>
                    <a:pt x="385" y="0"/>
                    <a:pt x="37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294230" y="1877433"/>
              <a:ext cx="19794" cy="76600"/>
            </a:xfrm>
            <a:custGeom>
              <a:avLst/>
              <a:gdLst/>
              <a:ahLst/>
              <a:cxnLst/>
              <a:rect l="l" t="t" r="r" b="b"/>
              <a:pathLst>
                <a:path w="407" h="1575" extrusionOk="0">
                  <a:moveTo>
                    <a:pt x="373" y="1"/>
                  </a:moveTo>
                  <a:cubicBezTo>
                    <a:pt x="365" y="1"/>
                    <a:pt x="357" y="5"/>
                    <a:pt x="349" y="13"/>
                  </a:cubicBezTo>
                  <a:cubicBezTo>
                    <a:pt x="232" y="536"/>
                    <a:pt x="144" y="1059"/>
                    <a:pt x="0" y="1552"/>
                  </a:cubicBezTo>
                  <a:cubicBezTo>
                    <a:pt x="0" y="1567"/>
                    <a:pt x="7" y="1575"/>
                    <a:pt x="14" y="1575"/>
                  </a:cubicBezTo>
                  <a:cubicBezTo>
                    <a:pt x="21" y="1575"/>
                    <a:pt x="28" y="1567"/>
                    <a:pt x="28" y="1552"/>
                  </a:cubicBezTo>
                  <a:cubicBezTo>
                    <a:pt x="202" y="1087"/>
                    <a:pt x="349" y="536"/>
                    <a:pt x="407" y="41"/>
                  </a:cubicBezTo>
                  <a:cubicBezTo>
                    <a:pt x="407" y="22"/>
                    <a:pt x="392" y="1"/>
                    <a:pt x="3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5309696" y="1878406"/>
              <a:ext cx="17752" cy="68575"/>
            </a:xfrm>
            <a:custGeom>
              <a:avLst/>
              <a:gdLst/>
              <a:ahLst/>
              <a:cxnLst/>
              <a:rect l="l" t="t" r="r" b="b"/>
              <a:pathLst>
                <a:path w="365" h="1410" extrusionOk="0">
                  <a:moveTo>
                    <a:pt x="347" y="0"/>
                  </a:moveTo>
                  <a:cubicBezTo>
                    <a:pt x="336" y="0"/>
                    <a:pt x="321" y="7"/>
                    <a:pt x="321" y="21"/>
                  </a:cubicBezTo>
                  <a:cubicBezTo>
                    <a:pt x="175" y="458"/>
                    <a:pt x="89" y="923"/>
                    <a:pt x="0" y="1388"/>
                  </a:cubicBezTo>
                  <a:cubicBezTo>
                    <a:pt x="0" y="1402"/>
                    <a:pt x="8" y="1409"/>
                    <a:pt x="16" y="1409"/>
                  </a:cubicBezTo>
                  <a:cubicBezTo>
                    <a:pt x="23" y="1409"/>
                    <a:pt x="31" y="1402"/>
                    <a:pt x="31" y="1388"/>
                  </a:cubicBezTo>
                  <a:cubicBezTo>
                    <a:pt x="147" y="923"/>
                    <a:pt x="233" y="486"/>
                    <a:pt x="349" y="21"/>
                  </a:cubicBezTo>
                  <a:cubicBezTo>
                    <a:pt x="364" y="7"/>
                    <a:pt x="357" y="0"/>
                    <a:pt x="34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5326670" y="1863329"/>
              <a:ext cx="15612" cy="78983"/>
            </a:xfrm>
            <a:custGeom>
              <a:avLst/>
              <a:gdLst/>
              <a:ahLst/>
              <a:cxnLst/>
              <a:rect l="l" t="t" r="r" b="b"/>
              <a:pathLst>
                <a:path w="321" h="1624" extrusionOk="0">
                  <a:moveTo>
                    <a:pt x="287" y="0"/>
                  </a:moveTo>
                  <a:cubicBezTo>
                    <a:pt x="280" y="0"/>
                    <a:pt x="271" y="4"/>
                    <a:pt x="263" y="13"/>
                  </a:cubicBezTo>
                  <a:cubicBezTo>
                    <a:pt x="147" y="536"/>
                    <a:pt x="58" y="1059"/>
                    <a:pt x="0" y="1610"/>
                  </a:cubicBezTo>
                  <a:cubicBezTo>
                    <a:pt x="0" y="1610"/>
                    <a:pt x="0" y="1623"/>
                    <a:pt x="9" y="1623"/>
                  </a:cubicBezTo>
                  <a:cubicBezTo>
                    <a:pt x="14" y="1623"/>
                    <a:pt x="20" y="1620"/>
                    <a:pt x="30" y="1610"/>
                  </a:cubicBezTo>
                  <a:cubicBezTo>
                    <a:pt x="116" y="1087"/>
                    <a:pt x="205" y="564"/>
                    <a:pt x="321" y="41"/>
                  </a:cubicBezTo>
                  <a:cubicBezTo>
                    <a:pt x="321" y="21"/>
                    <a:pt x="306" y="0"/>
                    <a:pt x="28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5339412" y="1858028"/>
              <a:ext cx="14980" cy="69499"/>
            </a:xfrm>
            <a:custGeom>
              <a:avLst/>
              <a:gdLst/>
              <a:ahLst/>
              <a:cxnLst/>
              <a:rect l="l" t="t" r="r" b="b"/>
              <a:pathLst>
                <a:path w="308" h="1429" extrusionOk="0">
                  <a:moveTo>
                    <a:pt x="276" y="0"/>
                  </a:moveTo>
                  <a:cubicBezTo>
                    <a:pt x="262" y="0"/>
                    <a:pt x="245" y="9"/>
                    <a:pt x="233" y="34"/>
                  </a:cubicBezTo>
                  <a:cubicBezTo>
                    <a:pt x="145" y="471"/>
                    <a:pt x="87" y="935"/>
                    <a:pt x="1" y="1400"/>
                  </a:cubicBezTo>
                  <a:cubicBezTo>
                    <a:pt x="1" y="1428"/>
                    <a:pt x="29" y="1428"/>
                    <a:pt x="29" y="1428"/>
                  </a:cubicBezTo>
                  <a:cubicBezTo>
                    <a:pt x="145" y="963"/>
                    <a:pt x="233" y="498"/>
                    <a:pt x="291" y="34"/>
                  </a:cubicBezTo>
                  <a:cubicBezTo>
                    <a:pt x="308" y="17"/>
                    <a:pt x="295" y="0"/>
                    <a:pt x="27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5353565" y="1853407"/>
              <a:ext cx="9873" cy="65268"/>
            </a:xfrm>
            <a:custGeom>
              <a:avLst/>
              <a:gdLst/>
              <a:ahLst/>
              <a:cxnLst/>
              <a:rect l="l" t="t" r="r" b="b"/>
              <a:pathLst>
                <a:path w="203" h="1342" extrusionOk="0">
                  <a:moveTo>
                    <a:pt x="156" y="1"/>
                  </a:moveTo>
                  <a:cubicBezTo>
                    <a:pt x="149" y="1"/>
                    <a:pt x="145" y="4"/>
                    <a:pt x="145" y="12"/>
                  </a:cubicBezTo>
                  <a:cubicBezTo>
                    <a:pt x="86" y="419"/>
                    <a:pt x="28" y="856"/>
                    <a:pt x="28" y="1263"/>
                  </a:cubicBezTo>
                  <a:lnTo>
                    <a:pt x="0" y="1263"/>
                  </a:lnTo>
                  <a:lnTo>
                    <a:pt x="0" y="1321"/>
                  </a:lnTo>
                  <a:cubicBezTo>
                    <a:pt x="14" y="1335"/>
                    <a:pt x="21" y="1342"/>
                    <a:pt x="25" y="1342"/>
                  </a:cubicBezTo>
                  <a:cubicBezTo>
                    <a:pt x="28" y="1342"/>
                    <a:pt x="28" y="1335"/>
                    <a:pt x="28" y="1321"/>
                  </a:cubicBezTo>
                  <a:cubicBezTo>
                    <a:pt x="117" y="884"/>
                    <a:pt x="175" y="449"/>
                    <a:pt x="203" y="43"/>
                  </a:cubicBezTo>
                  <a:cubicBezTo>
                    <a:pt x="203" y="21"/>
                    <a:pt x="173" y="1"/>
                    <a:pt x="15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5367669" y="1849176"/>
              <a:ext cx="11381" cy="62496"/>
            </a:xfrm>
            <a:custGeom>
              <a:avLst/>
              <a:gdLst/>
              <a:ahLst/>
              <a:cxnLst/>
              <a:rect l="l" t="t" r="r" b="b"/>
              <a:pathLst>
                <a:path w="234" h="1285" extrusionOk="0">
                  <a:moveTo>
                    <a:pt x="187" y="1"/>
                  </a:moveTo>
                  <a:cubicBezTo>
                    <a:pt x="180" y="1"/>
                    <a:pt x="175" y="4"/>
                    <a:pt x="175" y="13"/>
                  </a:cubicBezTo>
                  <a:cubicBezTo>
                    <a:pt x="87" y="420"/>
                    <a:pt x="1" y="855"/>
                    <a:pt x="1" y="1262"/>
                  </a:cubicBezTo>
                  <a:cubicBezTo>
                    <a:pt x="1" y="1277"/>
                    <a:pt x="8" y="1284"/>
                    <a:pt x="15" y="1284"/>
                  </a:cubicBezTo>
                  <a:cubicBezTo>
                    <a:pt x="22" y="1284"/>
                    <a:pt x="29" y="1277"/>
                    <a:pt x="29" y="1262"/>
                  </a:cubicBezTo>
                  <a:cubicBezTo>
                    <a:pt x="117" y="855"/>
                    <a:pt x="145" y="448"/>
                    <a:pt x="233" y="41"/>
                  </a:cubicBezTo>
                  <a:cubicBezTo>
                    <a:pt x="233" y="22"/>
                    <a:pt x="205" y="1"/>
                    <a:pt x="1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5373359" y="1828360"/>
              <a:ext cx="19211" cy="78011"/>
            </a:xfrm>
            <a:custGeom>
              <a:avLst/>
              <a:gdLst/>
              <a:ahLst/>
              <a:cxnLst/>
              <a:rect l="l" t="t" r="r" b="b"/>
              <a:pathLst>
                <a:path w="395" h="1604" extrusionOk="0">
                  <a:moveTo>
                    <a:pt x="369" y="1"/>
                  </a:moveTo>
                  <a:cubicBezTo>
                    <a:pt x="359" y="1"/>
                    <a:pt x="349" y="10"/>
                    <a:pt x="349" y="35"/>
                  </a:cubicBezTo>
                  <a:cubicBezTo>
                    <a:pt x="202" y="527"/>
                    <a:pt x="86" y="1050"/>
                    <a:pt x="0" y="1573"/>
                  </a:cubicBezTo>
                  <a:cubicBezTo>
                    <a:pt x="0" y="1604"/>
                    <a:pt x="28" y="1604"/>
                    <a:pt x="28" y="1604"/>
                  </a:cubicBezTo>
                  <a:cubicBezTo>
                    <a:pt x="175" y="1081"/>
                    <a:pt x="291" y="558"/>
                    <a:pt x="377" y="35"/>
                  </a:cubicBezTo>
                  <a:cubicBezTo>
                    <a:pt x="394" y="17"/>
                    <a:pt x="382" y="1"/>
                    <a:pt x="36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5386005" y="1820919"/>
              <a:ext cx="17022" cy="75530"/>
            </a:xfrm>
            <a:custGeom>
              <a:avLst/>
              <a:gdLst/>
              <a:ahLst/>
              <a:cxnLst/>
              <a:rect l="l" t="t" r="r" b="b"/>
              <a:pathLst>
                <a:path w="350" h="1553" extrusionOk="0">
                  <a:moveTo>
                    <a:pt x="303" y="1"/>
                  </a:moveTo>
                  <a:cubicBezTo>
                    <a:pt x="296" y="1"/>
                    <a:pt x="291" y="4"/>
                    <a:pt x="291" y="13"/>
                  </a:cubicBezTo>
                  <a:cubicBezTo>
                    <a:pt x="205" y="536"/>
                    <a:pt x="117" y="1029"/>
                    <a:pt x="31" y="1524"/>
                  </a:cubicBezTo>
                  <a:cubicBezTo>
                    <a:pt x="1" y="1552"/>
                    <a:pt x="31" y="1552"/>
                    <a:pt x="31" y="1552"/>
                  </a:cubicBezTo>
                  <a:cubicBezTo>
                    <a:pt x="175" y="1059"/>
                    <a:pt x="291" y="536"/>
                    <a:pt x="349" y="41"/>
                  </a:cubicBezTo>
                  <a:cubicBezTo>
                    <a:pt x="349" y="21"/>
                    <a:pt x="320" y="1"/>
                    <a:pt x="3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5393105" y="1815277"/>
              <a:ext cx="20816" cy="79810"/>
            </a:xfrm>
            <a:custGeom>
              <a:avLst/>
              <a:gdLst/>
              <a:ahLst/>
              <a:cxnLst/>
              <a:rect l="l" t="t" r="r" b="b"/>
              <a:pathLst>
                <a:path w="428" h="1641" extrusionOk="0">
                  <a:moveTo>
                    <a:pt x="389" y="0"/>
                  </a:moveTo>
                  <a:cubicBezTo>
                    <a:pt x="383" y="0"/>
                    <a:pt x="378" y="4"/>
                    <a:pt x="378" y="13"/>
                  </a:cubicBezTo>
                  <a:cubicBezTo>
                    <a:pt x="292" y="564"/>
                    <a:pt x="175" y="1117"/>
                    <a:pt x="1" y="1640"/>
                  </a:cubicBezTo>
                  <a:lnTo>
                    <a:pt x="29" y="1640"/>
                  </a:lnTo>
                  <a:cubicBezTo>
                    <a:pt x="233" y="1117"/>
                    <a:pt x="350" y="564"/>
                    <a:pt x="408" y="41"/>
                  </a:cubicBezTo>
                  <a:cubicBezTo>
                    <a:pt x="427" y="21"/>
                    <a:pt x="404" y="0"/>
                    <a:pt x="38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5415721" y="1805356"/>
              <a:ext cx="9922" cy="72369"/>
            </a:xfrm>
            <a:custGeom>
              <a:avLst/>
              <a:gdLst/>
              <a:ahLst/>
              <a:cxnLst/>
              <a:rect l="l" t="t" r="r" b="b"/>
              <a:pathLst>
                <a:path w="204" h="1488" extrusionOk="0">
                  <a:moveTo>
                    <a:pt x="181" y="1"/>
                  </a:moveTo>
                  <a:cubicBezTo>
                    <a:pt x="178" y="1"/>
                    <a:pt x="175" y="4"/>
                    <a:pt x="175" y="12"/>
                  </a:cubicBezTo>
                  <a:cubicBezTo>
                    <a:pt x="59" y="477"/>
                    <a:pt x="1" y="1000"/>
                    <a:pt x="1" y="1465"/>
                  </a:cubicBezTo>
                  <a:cubicBezTo>
                    <a:pt x="1" y="1480"/>
                    <a:pt x="8" y="1488"/>
                    <a:pt x="15" y="1488"/>
                  </a:cubicBezTo>
                  <a:cubicBezTo>
                    <a:pt x="22" y="1488"/>
                    <a:pt x="29" y="1480"/>
                    <a:pt x="29" y="1465"/>
                  </a:cubicBezTo>
                  <a:cubicBezTo>
                    <a:pt x="87" y="972"/>
                    <a:pt x="175" y="508"/>
                    <a:pt x="203" y="43"/>
                  </a:cubicBezTo>
                  <a:cubicBezTo>
                    <a:pt x="203" y="21"/>
                    <a:pt x="189" y="1"/>
                    <a:pt x="18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5423502" y="1803459"/>
              <a:ext cx="10602" cy="67214"/>
            </a:xfrm>
            <a:custGeom>
              <a:avLst/>
              <a:gdLst/>
              <a:ahLst/>
              <a:cxnLst/>
              <a:rect l="l" t="t" r="r" b="b"/>
              <a:pathLst>
                <a:path w="218" h="1382" extrusionOk="0">
                  <a:moveTo>
                    <a:pt x="188" y="1"/>
                  </a:moveTo>
                  <a:cubicBezTo>
                    <a:pt x="174" y="1"/>
                    <a:pt x="159" y="8"/>
                    <a:pt x="159" y="24"/>
                  </a:cubicBezTo>
                  <a:cubicBezTo>
                    <a:pt x="101" y="458"/>
                    <a:pt x="73" y="923"/>
                    <a:pt x="15" y="1360"/>
                  </a:cubicBezTo>
                  <a:cubicBezTo>
                    <a:pt x="0" y="1374"/>
                    <a:pt x="0" y="1381"/>
                    <a:pt x="7" y="1381"/>
                  </a:cubicBezTo>
                  <a:cubicBezTo>
                    <a:pt x="15" y="1381"/>
                    <a:pt x="29" y="1374"/>
                    <a:pt x="43" y="1360"/>
                  </a:cubicBezTo>
                  <a:cubicBezTo>
                    <a:pt x="131" y="923"/>
                    <a:pt x="190" y="458"/>
                    <a:pt x="217" y="24"/>
                  </a:cubicBezTo>
                  <a:cubicBezTo>
                    <a:pt x="217" y="8"/>
                    <a:pt x="203" y="1"/>
                    <a:pt x="1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5434056" y="1792176"/>
              <a:ext cx="12840" cy="71007"/>
            </a:xfrm>
            <a:custGeom>
              <a:avLst/>
              <a:gdLst/>
              <a:ahLst/>
              <a:cxnLst/>
              <a:rect l="l" t="t" r="r" b="b"/>
              <a:pathLst>
                <a:path w="264" h="1460" extrusionOk="0">
                  <a:moveTo>
                    <a:pt x="248" y="0"/>
                  </a:moveTo>
                  <a:cubicBezTo>
                    <a:pt x="240" y="0"/>
                    <a:pt x="233" y="8"/>
                    <a:pt x="233" y="23"/>
                  </a:cubicBezTo>
                  <a:cubicBezTo>
                    <a:pt x="117" y="488"/>
                    <a:pt x="31" y="953"/>
                    <a:pt x="0" y="1446"/>
                  </a:cubicBezTo>
                  <a:cubicBezTo>
                    <a:pt x="0" y="1446"/>
                    <a:pt x="14" y="1459"/>
                    <a:pt x="23" y="1459"/>
                  </a:cubicBezTo>
                  <a:cubicBezTo>
                    <a:pt x="27" y="1459"/>
                    <a:pt x="31" y="1456"/>
                    <a:pt x="31" y="1446"/>
                  </a:cubicBezTo>
                  <a:cubicBezTo>
                    <a:pt x="89" y="953"/>
                    <a:pt x="175" y="488"/>
                    <a:pt x="263" y="23"/>
                  </a:cubicBezTo>
                  <a:cubicBezTo>
                    <a:pt x="263" y="8"/>
                    <a:pt x="256" y="0"/>
                    <a:pt x="24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5442519" y="1782303"/>
              <a:ext cx="14201" cy="75676"/>
            </a:xfrm>
            <a:custGeom>
              <a:avLst/>
              <a:gdLst/>
              <a:ahLst/>
              <a:cxnLst/>
              <a:rect l="l" t="t" r="r" b="b"/>
              <a:pathLst>
                <a:path w="292" h="1556" extrusionOk="0">
                  <a:moveTo>
                    <a:pt x="259" y="1"/>
                  </a:moveTo>
                  <a:cubicBezTo>
                    <a:pt x="241" y="1"/>
                    <a:pt x="219" y="8"/>
                    <a:pt x="205" y="22"/>
                  </a:cubicBezTo>
                  <a:cubicBezTo>
                    <a:pt x="175" y="545"/>
                    <a:pt x="117" y="1040"/>
                    <a:pt x="1" y="1532"/>
                  </a:cubicBezTo>
                  <a:cubicBezTo>
                    <a:pt x="1" y="1548"/>
                    <a:pt x="8" y="1555"/>
                    <a:pt x="19" y="1555"/>
                  </a:cubicBezTo>
                  <a:cubicBezTo>
                    <a:pt x="30" y="1555"/>
                    <a:pt x="45" y="1548"/>
                    <a:pt x="59" y="1532"/>
                  </a:cubicBezTo>
                  <a:cubicBezTo>
                    <a:pt x="175" y="1040"/>
                    <a:pt x="263" y="545"/>
                    <a:pt x="291" y="22"/>
                  </a:cubicBezTo>
                  <a:cubicBezTo>
                    <a:pt x="291" y="8"/>
                    <a:pt x="277" y="1"/>
                    <a:pt x="25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5459492" y="1772381"/>
              <a:ext cx="11332" cy="69013"/>
            </a:xfrm>
            <a:custGeom>
              <a:avLst/>
              <a:gdLst/>
              <a:ahLst/>
              <a:cxnLst/>
              <a:rect l="l" t="t" r="r" b="b"/>
              <a:pathLst>
                <a:path w="233" h="1419" extrusionOk="0">
                  <a:moveTo>
                    <a:pt x="204" y="1"/>
                  </a:moveTo>
                  <a:cubicBezTo>
                    <a:pt x="189" y="1"/>
                    <a:pt x="175" y="8"/>
                    <a:pt x="175" y="23"/>
                  </a:cubicBezTo>
                  <a:cubicBezTo>
                    <a:pt x="117" y="458"/>
                    <a:pt x="59" y="953"/>
                    <a:pt x="0" y="1388"/>
                  </a:cubicBezTo>
                  <a:cubicBezTo>
                    <a:pt x="0" y="1418"/>
                    <a:pt x="59" y="1418"/>
                    <a:pt x="59" y="1418"/>
                  </a:cubicBezTo>
                  <a:lnTo>
                    <a:pt x="233" y="23"/>
                  </a:lnTo>
                  <a:cubicBezTo>
                    <a:pt x="233" y="8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5467955" y="1782303"/>
              <a:ext cx="14201" cy="67165"/>
            </a:xfrm>
            <a:custGeom>
              <a:avLst/>
              <a:gdLst/>
              <a:ahLst/>
              <a:cxnLst/>
              <a:rect l="l" t="t" r="r" b="b"/>
              <a:pathLst>
                <a:path w="292" h="1381" extrusionOk="0">
                  <a:moveTo>
                    <a:pt x="262" y="1"/>
                  </a:moveTo>
                  <a:cubicBezTo>
                    <a:pt x="248" y="1"/>
                    <a:pt x="233" y="8"/>
                    <a:pt x="233" y="22"/>
                  </a:cubicBezTo>
                  <a:cubicBezTo>
                    <a:pt x="175" y="459"/>
                    <a:pt x="89" y="923"/>
                    <a:pt x="1" y="1358"/>
                  </a:cubicBezTo>
                  <a:cubicBezTo>
                    <a:pt x="1" y="1373"/>
                    <a:pt x="8" y="1381"/>
                    <a:pt x="16" y="1381"/>
                  </a:cubicBezTo>
                  <a:cubicBezTo>
                    <a:pt x="23" y="1381"/>
                    <a:pt x="31" y="1373"/>
                    <a:pt x="31" y="1358"/>
                  </a:cubicBezTo>
                  <a:cubicBezTo>
                    <a:pt x="147" y="923"/>
                    <a:pt x="233" y="486"/>
                    <a:pt x="291" y="22"/>
                  </a:cubicBezTo>
                  <a:cubicBezTo>
                    <a:pt x="291" y="8"/>
                    <a:pt x="277" y="1"/>
                    <a:pt x="26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5483567" y="1758277"/>
              <a:ext cx="14201" cy="77086"/>
            </a:xfrm>
            <a:custGeom>
              <a:avLst/>
              <a:gdLst/>
              <a:ahLst/>
              <a:cxnLst/>
              <a:rect l="l" t="t" r="r" b="b"/>
              <a:pathLst>
                <a:path w="292" h="1585" extrusionOk="0">
                  <a:moveTo>
                    <a:pt x="273" y="0"/>
                  </a:moveTo>
                  <a:cubicBezTo>
                    <a:pt x="261" y="0"/>
                    <a:pt x="247" y="8"/>
                    <a:pt x="233" y="23"/>
                  </a:cubicBezTo>
                  <a:cubicBezTo>
                    <a:pt x="117" y="516"/>
                    <a:pt x="59" y="1039"/>
                    <a:pt x="1" y="1562"/>
                  </a:cubicBezTo>
                  <a:cubicBezTo>
                    <a:pt x="1" y="1577"/>
                    <a:pt x="8" y="1584"/>
                    <a:pt x="14" y="1584"/>
                  </a:cubicBezTo>
                  <a:cubicBezTo>
                    <a:pt x="21" y="1584"/>
                    <a:pt x="28" y="1577"/>
                    <a:pt x="28" y="1562"/>
                  </a:cubicBezTo>
                  <a:cubicBezTo>
                    <a:pt x="117" y="1039"/>
                    <a:pt x="203" y="546"/>
                    <a:pt x="291" y="23"/>
                  </a:cubicBezTo>
                  <a:cubicBezTo>
                    <a:pt x="291" y="8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5497720" y="1748550"/>
              <a:ext cx="14153" cy="72661"/>
            </a:xfrm>
            <a:custGeom>
              <a:avLst/>
              <a:gdLst/>
              <a:ahLst/>
              <a:cxnLst/>
              <a:rect l="l" t="t" r="r" b="b"/>
              <a:pathLst>
                <a:path w="291" h="1494" extrusionOk="0">
                  <a:moveTo>
                    <a:pt x="254" y="0"/>
                  </a:moveTo>
                  <a:cubicBezTo>
                    <a:pt x="242" y="0"/>
                    <a:pt x="233" y="7"/>
                    <a:pt x="233" y="18"/>
                  </a:cubicBezTo>
                  <a:cubicBezTo>
                    <a:pt x="116" y="483"/>
                    <a:pt x="28" y="1006"/>
                    <a:pt x="0" y="1471"/>
                  </a:cubicBezTo>
                  <a:cubicBezTo>
                    <a:pt x="0" y="1486"/>
                    <a:pt x="15" y="1494"/>
                    <a:pt x="29" y="1494"/>
                  </a:cubicBezTo>
                  <a:cubicBezTo>
                    <a:pt x="44" y="1494"/>
                    <a:pt x="58" y="1486"/>
                    <a:pt x="58" y="1471"/>
                  </a:cubicBezTo>
                  <a:cubicBezTo>
                    <a:pt x="116" y="1006"/>
                    <a:pt x="202" y="513"/>
                    <a:pt x="291" y="48"/>
                  </a:cubicBezTo>
                  <a:cubicBezTo>
                    <a:pt x="291" y="14"/>
                    <a:pt x="270" y="0"/>
                    <a:pt x="25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5518827" y="1753122"/>
              <a:ext cx="11381" cy="59967"/>
            </a:xfrm>
            <a:custGeom>
              <a:avLst/>
              <a:gdLst/>
              <a:ahLst/>
              <a:cxnLst/>
              <a:rect l="l" t="t" r="r" b="b"/>
              <a:pathLst>
                <a:path w="234" h="1233" extrusionOk="0">
                  <a:moveTo>
                    <a:pt x="211" y="0"/>
                  </a:moveTo>
                  <a:cubicBezTo>
                    <a:pt x="208" y="0"/>
                    <a:pt x="205" y="4"/>
                    <a:pt x="205" y="13"/>
                  </a:cubicBezTo>
                  <a:cubicBezTo>
                    <a:pt x="117" y="419"/>
                    <a:pt x="59" y="826"/>
                    <a:pt x="1" y="1233"/>
                  </a:cubicBezTo>
                  <a:cubicBezTo>
                    <a:pt x="117" y="854"/>
                    <a:pt x="175" y="447"/>
                    <a:pt x="233" y="40"/>
                  </a:cubicBezTo>
                  <a:cubicBezTo>
                    <a:pt x="233" y="21"/>
                    <a:pt x="219" y="0"/>
                    <a:pt x="21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5531618" y="1737072"/>
              <a:ext cx="15515" cy="70034"/>
            </a:xfrm>
            <a:custGeom>
              <a:avLst/>
              <a:gdLst/>
              <a:ahLst/>
              <a:cxnLst/>
              <a:rect l="l" t="t" r="r" b="b"/>
              <a:pathLst>
                <a:path w="319" h="1440" extrusionOk="0">
                  <a:moveTo>
                    <a:pt x="290" y="1"/>
                  </a:moveTo>
                  <a:cubicBezTo>
                    <a:pt x="275" y="1"/>
                    <a:pt x="261" y="8"/>
                    <a:pt x="261" y="22"/>
                  </a:cubicBezTo>
                  <a:cubicBezTo>
                    <a:pt x="145" y="487"/>
                    <a:pt x="59" y="952"/>
                    <a:pt x="0" y="1416"/>
                  </a:cubicBezTo>
                  <a:cubicBezTo>
                    <a:pt x="0" y="1432"/>
                    <a:pt x="7" y="1439"/>
                    <a:pt x="14" y="1439"/>
                  </a:cubicBezTo>
                  <a:cubicBezTo>
                    <a:pt x="21" y="1439"/>
                    <a:pt x="28" y="1432"/>
                    <a:pt x="28" y="1416"/>
                  </a:cubicBezTo>
                  <a:cubicBezTo>
                    <a:pt x="145" y="982"/>
                    <a:pt x="233" y="487"/>
                    <a:pt x="319" y="22"/>
                  </a:cubicBezTo>
                  <a:cubicBezTo>
                    <a:pt x="319" y="8"/>
                    <a:pt x="304" y="1"/>
                    <a:pt x="29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5547084" y="1718688"/>
              <a:ext cx="15660" cy="79907"/>
            </a:xfrm>
            <a:custGeom>
              <a:avLst/>
              <a:gdLst/>
              <a:ahLst/>
              <a:cxnLst/>
              <a:rect l="l" t="t" r="r" b="b"/>
              <a:pathLst>
                <a:path w="322" h="1643" extrusionOk="0">
                  <a:moveTo>
                    <a:pt x="293" y="1"/>
                  </a:moveTo>
                  <a:cubicBezTo>
                    <a:pt x="278" y="1"/>
                    <a:pt x="264" y="8"/>
                    <a:pt x="264" y="23"/>
                  </a:cubicBezTo>
                  <a:cubicBezTo>
                    <a:pt x="175" y="546"/>
                    <a:pt x="117" y="1069"/>
                    <a:pt x="1" y="1620"/>
                  </a:cubicBezTo>
                  <a:cubicBezTo>
                    <a:pt x="1" y="1635"/>
                    <a:pt x="8" y="1643"/>
                    <a:pt x="19" y="1643"/>
                  </a:cubicBezTo>
                  <a:cubicBezTo>
                    <a:pt x="31" y="1643"/>
                    <a:pt x="45" y="1635"/>
                    <a:pt x="59" y="1620"/>
                  </a:cubicBezTo>
                  <a:cubicBezTo>
                    <a:pt x="175" y="1097"/>
                    <a:pt x="291" y="546"/>
                    <a:pt x="322" y="23"/>
                  </a:cubicBezTo>
                  <a:cubicBezTo>
                    <a:pt x="322" y="8"/>
                    <a:pt x="307" y="1"/>
                    <a:pt x="29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5564058" y="1706821"/>
              <a:ext cx="17022" cy="85014"/>
            </a:xfrm>
            <a:custGeom>
              <a:avLst/>
              <a:gdLst/>
              <a:ahLst/>
              <a:cxnLst/>
              <a:rect l="l" t="t" r="r" b="b"/>
              <a:pathLst>
                <a:path w="350" h="1748" extrusionOk="0">
                  <a:moveTo>
                    <a:pt x="314" y="1"/>
                  </a:moveTo>
                  <a:cubicBezTo>
                    <a:pt x="302" y="1"/>
                    <a:pt x="291" y="10"/>
                    <a:pt x="291" y="35"/>
                  </a:cubicBezTo>
                  <a:cubicBezTo>
                    <a:pt x="147" y="586"/>
                    <a:pt x="59" y="1167"/>
                    <a:pt x="1" y="1748"/>
                  </a:cubicBezTo>
                  <a:lnTo>
                    <a:pt x="31" y="1748"/>
                  </a:lnTo>
                  <a:cubicBezTo>
                    <a:pt x="117" y="1167"/>
                    <a:pt x="233" y="616"/>
                    <a:pt x="349" y="35"/>
                  </a:cubicBezTo>
                  <a:cubicBezTo>
                    <a:pt x="349" y="17"/>
                    <a:pt x="330" y="1"/>
                    <a:pt x="31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5507544" y="1749766"/>
              <a:ext cx="15660" cy="71834"/>
            </a:xfrm>
            <a:custGeom>
              <a:avLst/>
              <a:gdLst/>
              <a:ahLst/>
              <a:cxnLst/>
              <a:rect l="l" t="t" r="r" b="b"/>
              <a:pathLst>
                <a:path w="322" h="1477" extrusionOk="0">
                  <a:moveTo>
                    <a:pt x="303" y="1"/>
                  </a:moveTo>
                  <a:cubicBezTo>
                    <a:pt x="291" y="1"/>
                    <a:pt x="277" y="8"/>
                    <a:pt x="263" y="23"/>
                  </a:cubicBezTo>
                  <a:cubicBezTo>
                    <a:pt x="175" y="488"/>
                    <a:pt x="58" y="981"/>
                    <a:pt x="0" y="1476"/>
                  </a:cubicBezTo>
                  <a:lnTo>
                    <a:pt x="31" y="1476"/>
                  </a:lnTo>
                  <a:cubicBezTo>
                    <a:pt x="175" y="1011"/>
                    <a:pt x="233" y="516"/>
                    <a:pt x="321" y="23"/>
                  </a:cubicBezTo>
                  <a:cubicBezTo>
                    <a:pt x="321" y="8"/>
                    <a:pt x="314" y="1"/>
                    <a:pt x="3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5575390" y="1703174"/>
              <a:ext cx="19794" cy="80199"/>
            </a:xfrm>
            <a:custGeom>
              <a:avLst/>
              <a:gdLst/>
              <a:ahLst/>
              <a:cxnLst/>
              <a:rect l="l" t="t" r="r" b="b"/>
              <a:pathLst>
                <a:path w="407" h="1649" extrusionOk="0">
                  <a:moveTo>
                    <a:pt x="389" y="1"/>
                  </a:moveTo>
                  <a:cubicBezTo>
                    <a:pt x="378" y="1"/>
                    <a:pt x="364" y="8"/>
                    <a:pt x="349" y="21"/>
                  </a:cubicBezTo>
                  <a:cubicBezTo>
                    <a:pt x="323" y="128"/>
                    <a:pt x="52" y="1379"/>
                    <a:pt x="30" y="1590"/>
                  </a:cubicBezTo>
                  <a:lnTo>
                    <a:pt x="30" y="1590"/>
                  </a:lnTo>
                  <a:cubicBezTo>
                    <a:pt x="0" y="1591"/>
                    <a:pt x="0" y="1621"/>
                    <a:pt x="0" y="1621"/>
                  </a:cubicBezTo>
                  <a:lnTo>
                    <a:pt x="0" y="1649"/>
                  </a:lnTo>
                  <a:lnTo>
                    <a:pt x="30" y="1649"/>
                  </a:lnTo>
                  <a:cubicBezTo>
                    <a:pt x="88" y="1621"/>
                    <a:pt x="88" y="1504"/>
                    <a:pt x="88" y="1446"/>
                  </a:cubicBezTo>
                  <a:cubicBezTo>
                    <a:pt x="146" y="1272"/>
                    <a:pt x="174" y="1126"/>
                    <a:pt x="205" y="981"/>
                  </a:cubicBezTo>
                  <a:cubicBezTo>
                    <a:pt x="263" y="661"/>
                    <a:pt x="349" y="342"/>
                    <a:pt x="407" y="21"/>
                  </a:cubicBezTo>
                  <a:cubicBezTo>
                    <a:pt x="407" y="8"/>
                    <a:pt x="400" y="1"/>
                    <a:pt x="38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5592315" y="1676424"/>
              <a:ext cx="21302" cy="102425"/>
            </a:xfrm>
            <a:custGeom>
              <a:avLst/>
              <a:gdLst/>
              <a:ahLst/>
              <a:cxnLst/>
              <a:rect l="l" t="t" r="r" b="b"/>
              <a:pathLst>
                <a:path w="438" h="2106" extrusionOk="0">
                  <a:moveTo>
                    <a:pt x="402" y="1"/>
                  </a:moveTo>
                  <a:cubicBezTo>
                    <a:pt x="390" y="1"/>
                    <a:pt x="380" y="8"/>
                    <a:pt x="380" y="21"/>
                  </a:cubicBezTo>
                  <a:cubicBezTo>
                    <a:pt x="263" y="369"/>
                    <a:pt x="205" y="746"/>
                    <a:pt x="147" y="1125"/>
                  </a:cubicBezTo>
                  <a:lnTo>
                    <a:pt x="59" y="1648"/>
                  </a:lnTo>
                  <a:cubicBezTo>
                    <a:pt x="31" y="1764"/>
                    <a:pt x="1" y="1966"/>
                    <a:pt x="31" y="2082"/>
                  </a:cubicBezTo>
                  <a:cubicBezTo>
                    <a:pt x="31" y="2097"/>
                    <a:pt x="38" y="2105"/>
                    <a:pt x="45" y="2105"/>
                  </a:cubicBezTo>
                  <a:cubicBezTo>
                    <a:pt x="52" y="2105"/>
                    <a:pt x="59" y="2097"/>
                    <a:pt x="59" y="2082"/>
                  </a:cubicBezTo>
                  <a:cubicBezTo>
                    <a:pt x="31" y="1938"/>
                    <a:pt x="117" y="1706"/>
                    <a:pt x="117" y="1559"/>
                  </a:cubicBezTo>
                  <a:lnTo>
                    <a:pt x="205" y="1036"/>
                  </a:lnTo>
                  <a:cubicBezTo>
                    <a:pt x="263" y="718"/>
                    <a:pt x="349" y="369"/>
                    <a:pt x="438" y="48"/>
                  </a:cubicBezTo>
                  <a:cubicBezTo>
                    <a:pt x="438" y="15"/>
                    <a:pt x="418" y="1"/>
                    <a:pt x="40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5605106" y="1671123"/>
              <a:ext cx="24026" cy="96784"/>
            </a:xfrm>
            <a:custGeom>
              <a:avLst/>
              <a:gdLst/>
              <a:ahLst/>
              <a:cxnLst/>
              <a:rect l="l" t="t" r="r" b="b"/>
              <a:pathLst>
                <a:path w="494" h="1990" extrusionOk="0">
                  <a:moveTo>
                    <a:pt x="447" y="1"/>
                  </a:moveTo>
                  <a:cubicBezTo>
                    <a:pt x="440" y="1"/>
                    <a:pt x="435" y="4"/>
                    <a:pt x="435" y="13"/>
                  </a:cubicBezTo>
                  <a:cubicBezTo>
                    <a:pt x="319" y="362"/>
                    <a:pt x="233" y="711"/>
                    <a:pt x="175" y="1029"/>
                  </a:cubicBezTo>
                  <a:cubicBezTo>
                    <a:pt x="86" y="1350"/>
                    <a:pt x="0" y="1668"/>
                    <a:pt x="0" y="1989"/>
                  </a:cubicBezTo>
                  <a:lnTo>
                    <a:pt x="28" y="1989"/>
                  </a:lnTo>
                  <a:cubicBezTo>
                    <a:pt x="144" y="1320"/>
                    <a:pt x="349" y="680"/>
                    <a:pt x="493" y="41"/>
                  </a:cubicBezTo>
                  <a:cubicBezTo>
                    <a:pt x="493" y="22"/>
                    <a:pt x="464" y="1"/>
                    <a:pt x="44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5616390" y="1666892"/>
              <a:ext cx="24026" cy="92163"/>
            </a:xfrm>
            <a:custGeom>
              <a:avLst/>
              <a:gdLst/>
              <a:ahLst/>
              <a:cxnLst/>
              <a:rect l="l" t="t" r="r" b="b"/>
              <a:pathLst>
                <a:path w="494" h="1895" extrusionOk="0">
                  <a:moveTo>
                    <a:pt x="447" y="1"/>
                  </a:moveTo>
                  <a:cubicBezTo>
                    <a:pt x="440" y="1"/>
                    <a:pt x="435" y="4"/>
                    <a:pt x="435" y="12"/>
                  </a:cubicBezTo>
                  <a:cubicBezTo>
                    <a:pt x="233" y="623"/>
                    <a:pt x="87" y="1232"/>
                    <a:pt x="1" y="1872"/>
                  </a:cubicBezTo>
                  <a:cubicBezTo>
                    <a:pt x="1" y="1887"/>
                    <a:pt x="8" y="1894"/>
                    <a:pt x="15" y="1894"/>
                  </a:cubicBezTo>
                  <a:cubicBezTo>
                    <a:pt x="22" y="1894"/>
                    <a:pt x="29" y="1887"/>
                    <a:pt x="29" y="1872"/>
                  </a:cubicBezTo>
                  <a:cubicBezTo>
                    <a:pt x="175" y="1263"/>
                    <a:pt x="319" y="651"/>
                    <a:pt x="494" y="42"/>
                  </a:cubicBezTo>
                  <a:cubicBezTo>
                    <a:pt x="494" y="21"/>
                    <a:pt x="464" y="1"/>
                    <a:pt x="44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5629083" y="1648021"/>
              <a:ext cx="29035" cy="110596"/>
            </a:xfrm>
            <a:custGeom>
              <a:avLst/>
              <a:gdLst/>
              <a:ahLst/>
              <a:cxnLst/>
              <a:rect l="l" t="t" r="r" b="b"/>
              <a:pathLst>
                <a:path w="597" h="2274" extrusionOk="0">
                  <a:moveTo>
                    <a:pt x="579" y="1"/>
                  </a:moveTo>
                  <a:cubicBezTo>
                    <a:pt x="568" y="1"/>
                    <a:pt x="553" y="8"/>
                    <a:pt x="553" y="23"/>
                  </a:cubicBezTo>
                  <a:cubicBezTo>
                    <a:pt x="321" y="749"/>
                    <a:pt x="174" y="1504"/>
                    <a:pt x="0" y="2260"/>
                  </a:cubicBezTo>
                  <a:cubicBezTo>
                    <a:pt x="0" y="2260"/>
                    <a:pt x="14" y="2273"/>
                    <a:pt x="23" y="2273"/>
                  </a:cubicBezTo>
                  <a:cubicBezTo>
                    <a:pt x="27" y="2273"/>
                    <a:pt x="30" y="2270"/>
                    <a:pt x="30" y="2260"/>
                  </a:cubicBezTo>
                  <a:cubicBezTo>
                    <a:pt x="205" y="1504"/>
                    <a:pt x="437" y="779"/>
                    <a:pt x="581" y="23"/>
                  </a:cubicBezTo>
                  <a:cubicBezTo>
                    <a:pt x="596" y="8"/>
                    <a:pt x="589" y="1"/>
                    <a:pt x="57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5650337" y="1651377"/>
              <a:ext cx="23588" cy="94936"/>
            </a:xfrm>
            <a:custGeom>
              <a:avLst/>
              <a:gdLst/>
              <a:ahLst/>
              <a:cxnLst/>
              <a:rect l="l" t="t" r="r" b="b"/>
              <a:pathLst>
                <a:path w="485" h="1952" extrusionOk="0">
                  <a:moveTo>
                    <a:pt x="446" y="0"/>
                  </a:moveTo>
                  <a:cubicBezTo>
                    <a:pt x="440" y="0"/>
                    <a:pt x="435" y="4"/>
                    <a:pt x="435" y="13"/>
                  </a:cubicBezTo>
                  <a:lnTo>
                    <a:pt x="0" y="1930"/>
                  </a:lnTo>
                  <a:cubicBezTo>
                    <a:pt x="0" y="1944"/>
                    <a:pt x="7" y="1951"/>
                    <a:pt x="14" y="1951"/>
                  </a:cubicBezTo>
                  <a:cubicBezTo>
                    <a:pt x="21" y="1951"/>
                    <a:pt x="28" y="1944"/>
                    <a:pt x="28" y="1930"/>
                  </a:cubicBezTo>
                  <a:cubicBezTo>
                    <a:pt x="233" y="1319"/>
                    <a:pt x="377" y="680"/>
                    <a:pt x="465" y="40"/>
                  </a:cubicBezTo>
                  <a:cubicBezTo>
                    <a:pt x="485" y="21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5670083" y="1636252"/>
              <a:ext cx="20670" cy="89829"/>
            </a:xfrm>
            <a:custGeom>
              <a:avLst/>
              <a:gdLst/>
              <a:ahLst/>
              <a:cxnLst/>
              <a:rect l="l" t="t" r="r" b="b"/>
              <a:pathLst>
                <a:path w="425" h="1847" extrusionOk="0">
                  <a:moveTo>
                    <a:pt x="389" y="1"/>
                  </a:moveTo>
                  <a:cubicBezTo>
                    <a:pt x="376" y="1"/>
                    <a:pt x="360" y="11"/>
                    <a:pt x="350" y="33"/>
                  </a:cubicBezTo>
                  <a:cubicBezTo>
                    <a:pt x="233" y="265"/>
                    <a:pt x="233" y="526"/>
                    <a:pt x="203" y="788"/>
                  </a:cubicBezTo>
                  <a:cubicBezTo>
                    <a:pt x="175" y="1137"/>
                    <a:pt x="87" y="1486"/>
                    <a:pt x="1" y="1834"/>
                  </a:cubicBezTo>
                  <a:cubicBezTo>
                    <a:pt x="1" y="1834"/>
                    <a:pt x="13" y="1847"/>
                    <a:pt x="22" y="1847"/>
                  </a:cubicBezTo>
                  <a:cubicBezTo>
                    <a:pt x="26" y="1847"/>
                    <a:pt x="29" y="1844"/>
                    <a:pt x="29" y="1834"/>
                  </a:cubicBezTo>
                  <a:cubicBezTo>
                    <a:pt x="145" y="1544"/>
                    <a:pt x="203" y="1223"/>
                    <a:pt x="261" y="905"/>
                  </a:cubicBezTo>
                  <a:cubicBezTo>
                    <a:pt x="291" y="614"/>
                    <a:pt x="291" y="324"/>
                    <a:pt x="408" y="61"/>
                  </a:cubicBezTo>
                  <a:cubicBezTo>
                    <a:pt x="425" y="25"/>
                    <a:pt x="410" y="1"/>
                    <a:pt x="38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5685598" y="1633334"/>
              <a:ext cx="21302" cy="81853"/>
            </a:xfrm>
            <a:custGeom>
              <a:avLst/>
              <a:gdLst/>
              <a:ahLst/>
              <a:cxnLst/>
              <a:rect l="l" t="t" r="r" b="b"/>
              <a:pathLst>
                <a:path w="438" h="1683" extrusionOk="0">
                  <a:moveTo>
                    <a:pt x="396" y="1"/>
                  </a:moveTo>
                  <a:cubicBezTo>
                    <a:pt x="380" y="1"/>
                    <a:pt x="362" y="10"/>
                    <a:pt x="349" y="35"/>
                  </a:cubicBezTo>
                  <a:cubicBezTo>
                    <a:pt x="263" y="586"/>
                    <a:pt x="117" y="1109"/>
                    <a:pt x="0" y="1662"/>
                  </a:cubicBezTo>
                  <a:cubicBezTo>
                    <a:pt x="0" y="1676"/>
                    <a:pt x="8" y="1683"/>
                    <a:pt x="19" y="1683"/>
                  </a:cubicBezTo>
                  <a:cubicBezTo>
                    <a:pt x="30" y="1683"/>
                    <a:pt x="45" y="1676"/>
                    <a:pt x="58" y="1662"/>
                  </a:cubicBezTo>
                  <a:cubicBezTo>
                    <a:pt x="205" y="1139"/>
                    <a:pt x="321" y="586"/>
                    <a:pt x="437" y="35"/>
                  </a:cubicBezTo>
                  <a:cubicBezTo>
                    <a:pt x="437" y="18"/>
                    <a:pt x="418" y="1"/>
                    <a:pt x="39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5704030" y="1612858"/>
              <a:ext cx="24026" cy="89148"/>
            </a:xfrm>
            <a:custGeom>
              <a:avLst/>
              <a:gdLst/>
              <a:ahLst/>
              <a:cxnLst/>
              <a:rect l="l" t="t" r="r" b="b"/>
              <a:pathLst>
                <a:path w="494" h="1833" extrusionOk="0">
                  <a:moveTo>
                    <a:pt x="456" y="1"/>
                  </a:moveTo>
                  <a:cubicBezTo>
                    <a:pt x="445" y="1"/>
                    <a:pt x="435" y="7"/>
                    <a:pt x="435" y="19"/>
                  </a:cubicBezTo>
                  <a:cubicBezTo>
                    <a:pt x="202" y="600"/>
                    <a:pt x="58" y="1211"/>
                    <a:pt x="0" y="1792"/>
                  </a:cubicBezTo>
                  <a:cubicBezTo>
                    <a:pt x="0" y="1812"/>
                    <a:pt x="14" y="1833"/>
                    <a:pt x="22" y="1833"/>
                  </a:cubicBezTo>
                  <a:cubicBezTo>
                    <a:pt x="26" y="1833"/>
                    <a:pt x="28" y="1829"/>
                    <a:pt x="28" y="1820"/>
                  </a:cubicBezTo>
                  <a:cubicBezTo>
                    <a:pt x="116" y="1211"/>
                    <a:pt x="291" y="630"/>
                    <a:pt x="493" y="49"/>
                  </a:cubicBezTo>
                  <a:cubicBezTo>
                    <a:pt x="493" y="15"/>
                    <a:pt x="473" y="1"/>
                    <a:pt x="45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5639005" y="1675063"/>
              <a:ext cx="18384" cy="72661"/>
            </a:xfrm>
            <a:custGeom>
              <a:avLst/>
              <a:gdLst/>
              <a:ahLst/>
              <a:cxnLst/>
              <a:rect l="l" t="t" r="r" b="b"/>
              <a:pathLst>
                <a:path w="378" h="1494" extrusionOk="0">
                  <a:moveTo>
                    <a:pt x="340" y="0"/>
                  </a:moveTo>
                  <a:cubicBezTo>
                    <a:pt x="329" y="0"/>
                    <a:pt x="319" y="7"/>
                    <a:pt x="319" y="18"/>
                  </a:cubicBezTo>
                  <a:lnTo>
                    <a:pt x="145" y="804"/>
                  </a:lnTo>
                  <a:cubicBezTo>
                    <a:pt x="117" y="920"/>
                    <a:pt x="87" y="1036"/>
                    <a:pt x="59" y="1181"/>
                  </a:cubicBezTo>
                  <a:cubicBezTo>
                    <a:pt x="59" y="1239"/>
                    <a:pt x="59" y="1297"/>
                    <a:pt x="29" y="1355"/>
                  </a:cubicBezTo>
                  <a:cubicBezTo>
                    <a:pt x="21" y="1387"/>
                    <a:pt x="15" y="1399"/>
                    <a:pt x="11" y="1399"/>
                  </a:cubicBezTo>
                  <a:cubicBezTo>
                    <a:pt x="1" y="1399"/>
                    <a:pt x="1" y="1311"/>
                    <a:pt x="1" y="1269"/>
                  </a:cubicBezTo>
                  <a:lnTo>
                    <a:pt x="1" y="1471"/>
                  </a:lnTo>
                  <a:cubicBezTo>
                    <a:pt x="1" y="1486"/>
                    <a:pt x="8" y="1494"/>
                    <a:pt x="15" y="1494"/>
                  </a:cubicBezTo>
                  <a:cubicBezTo>
                    <a:pt x="22" y="1494"/>
                    <a:pt x="29" y="1486"/>
                    <a:pt x="29" y="1471"/>
                  </a:cubicBezTo>
                  <a:cubicBezTo>
                    <a:pt x="145" y="1006"/>
                    <a:pt x="261" y="513"/>
                    <a:pt x="377" y="49"/>
                  </a:cubicBezTo>
                  <a:cubicBezTo>
                    <a:pt x="377" y="14"/>
                    <a:pt x="357" y="0"/>
                    <a:pt x="34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5720955" y="1608968"/>
              <a:ext cx="22226" cy="85063"/>
            </a:xfrm>
            <a:custGeom>
              <a:avLst/>
              <a:gdLst/>
              <a:ahLst/>
              <a:cxnLst/>
              <a:rect l="l" t="t" r="r" b="b"/>
              <a:pathLst>
                <a:path w="457" h="1749" extrusionOk="0">
                  <a:moveTo>
                    <a:pt x="419" y="0"/>
                  </a:moveTo>
                  <a:cubicBezTo>
                    <a:pt x="413" y="0"/>
                    <a:pt x="408" y="4"/>
                    <a:pt x="408" y="13"/>
                  </a:cubicBezTo>
                  <a:cubicBezTo>
                    <a:pt x="233" y="594"/>
                    <a:pt x="87" y="1145"/>
                    <a:pt x="1" y="1726"/>
                  </a:cubicBezTo>
                  <a:cubicBezTo>
                    <a:pt x="1" y="1741"/>
                    <a:pt x="8" y="1749"/>
                    <a:pt x="15" y="1749"/>
                  </a:cubicBezTo>
                  <a:cubicBezTo>
                    <a:pt x="22" y="1749"/>
                    <a:pt x="29" y="1741"/>
                    <a:pt x="29" y="1726"/>
                  </a:cubicBezTo>
                  <a:cubicBezTo>
                    <a:pt x="145" y="1175"/>
                    <a:pt x="291" y="594"/>
                    <a:pt x="436" y="41"/>
                  </a:cubicBezTo>
                  <a:cubicBezTo>
                    <a:pt x="457" y="21"/>
                    <a:pt x="434" y="0"/>
                    <a:pt x="41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5737929" y="1599970"/>
              <a:ext cx="15563" cy="82339"/>
            </a:xfrm>
            <a:custGeom>
              <a:avLst/>
              <a:gdLst/>
              <a:ahLst/>
              <a:cxnLst/>
              <a:rect l="l" t="t" r="r" b="b"/>
              <a:pathLst>
                <a:path w="320" h="1693" extrusionOk="0">
                  <a:moveTo>
                    <a:pt x="301" y="1"/>
                  </a:moveTo>
                  <a:cubicBezTo>
                    <a:pt x="291" y="1"/>
                    <a:pt x="276" y="8"/>
                    <a:pt x="261" y="24"/>
                  </a:cubicBezTo>
                  <a:cubicBezTo>
                    <a:pt x="175" y="574"/>
                    <a:pt x="59" y="1128"/>
                    <a:pt x="1" y="1679"/>
                  </a:cubicBezTo>
                  <a:cubicBezTo>
                    <a:pt x="1" y="1679"/>
                    <a:pt x="13" y="1692"/>
                    <a:pt x="30" y="1692"/>
                  </a:cubicBezTo>
                  <a:cubicBezTo>
                    <a:pt x="39" y="1692"/>
                    <a:pt x="49" y="1689"/>
                    <a:pt x="59" y="1679"/>
                  </a:cubicBezTo>
                  <a:cubicBezTo>
                    <a:pt x="175" y="1128"/>
                    <a:pt x="233" y="574"/>
                    <a:pt x="319" y="24"/>
                  </a:cubicBezTo>
                  <a:cubicBezTo>
                    <a:pt x="319" y="8"/>
                    <a:pt x="312" y="1"/>
                    <a:pt x="30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5760544" y="1584455"/>
              <a:ext cx="12694" cy="86959"/>
            </a:xfrm>
            <a:custGeom>
              <a:avLst/>
              <a:gdLst/>
              <a:ahLst/>
              <a:cxnLst/>
              <a:rect l="l" t="t" r="r" b="b"/>
              <a:pathLst>
                <a:path w="261" h="1788" extrusionOk="0">
                  <a:moveTo>
                    <a:pt x="232" y="1"/>
                  </a:moveTo>
                  <a:cubicBezTo>
                    <a:pt x="217" y="1"/>
                    <a:pt x="203" y="8"/>
                    <a:pt x="203" y="22"/>
                  </a:cubicBezTo>
                  <a:cubicBezTo>
                    <a:pt x="87" y="603"/>
                    <a:pt x="28" y="1184"/>
                    <a:pt x="1" y="1765"/>
                  </a:cubicBezTo>
                  <a:cubicBezTo>
                    <a:pt x="1" y="1780"/>
                    <a:pt x="7" y="1788"/>
                    <a:pt x="14" y="1788"/>
                  </a:cubicBezTo>
                  <a:cubicBezTo>
                    <a:pt x="21" y="1788"/>
                    <a:pt x="28" y="1780"/>
                    <a:pt x="28" y="1765"/>
                  </a:cubicBezTo>
                  <a:cubicBezTo>
                    <a:pt x="87" y="1184"/>
                    <a:pt x="175" y="603"/>
                    <a:pt x="261" y="22"/>
                  </a:cubicBezTo>
                  <a:cubicBezTo>
                    <a:pt x="261" y="8"/>
                    <a:pt x="246" y="1"/>
                    <a:pt x="23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5771828" y="1565536"/>
              <a:ext cx="15563" cy="90315"/>
            </a:xfrm>
            <a:custGeom>
              <a:avLst/>
              <a:gdLst/>
              <a:ahLst/>
              <a:cxnLst/>
              <a:rect l="l" t="t" r="r" b="b"/>
              <a:pathLst>
                <a:path w="320" h="1857" extrusionOk="0">
                  <a:moveTo>
                    <a:pt x="284" y="0"/>
                  </a:moveTo>
                  <a:cubicBezTo>
                    <a:pt x="272" y="0"/>
                    <a:pt x="261" y="9"/>
                    <a:pt x="261" y="34"/>
                  </a:cubicBezTo>
                  <a:cubicBezTo>
                    <a:pt x="145" y="615"/>
                    <a:pt x="59" y="1224"/>
                    <a:pt x="1" y="1836"/>
                  </a:cubicBezTo>
                  <a:cubicBezTo>
                    <a:pt x="1" y="1850"/>
                    <a:pt x="15" y="1857"/>
                    <a:pt x="30" y="1857"/>
                  </a:cubicBezTo>
                  <a:cubicBezTo>
                    <a:pt x="45" y="1857"/>
                    <a:pt x="59" y="1850"/>
                    <a:pt x="59" y="1836"/>
                  </a:cubicBezTo>
                  <a:cubicBezTo>
                    <a:pt x="117" y="1545"/>
                    <a:pt x="145" y="1224"/>
                    <a:pt x="175" y="934"/>
                  </a:cubicBezTo>
                  <a:cubicBezTo>
                    <a:pt x="233" y="643"/>
                    <a:pt x="292" y="353"/>
                    <a:pt x="319" y="34"/>
                  </a:cubicBezTo>
                  <a:cubicBezTo>
                    <a:pt x="319" y="17"/>
                    <a:pt x="300" y="0"/>
                    <a:pt x="28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5787343" y="1559019"/>
              <a:ext cx="17022" cy="86959"/>
            </a:xfrm>
            <a:custGeom>
              <a:avLst/>
              <a:gdLst/>
              <a:ahLst/>
              <a:cxnLst/>
              <a:rect l="l" t="t" r="r" b="b"/>
              <a:pathLst>
                <a:path w="350" h="1788" extrusionOk="0">
                  <a:moveTo>
                    <a:pt x="320" y="1"/>
                  </a:moveTo>
                  <a:cubicBezTo>
                    <a:pt x="305" y="1"/>
                    <a:pt x="291" y="8"/>
                    <a:pt x="291" y="22"/>
                  </a:cubicBezTo>
                  <a:cubicBezTo>
                    <a:pt x="147" y="603"/>
                    <a:pt x="59" y="1184"/>
                    <a:pt x="0" y="1765"/>
                  </a:cubicBezTo>
                  <a:cubicBezTo>
                    <a:pt x="0" y="1780"/>
                    <a:pt x="8" y="1788"/>
                    <a:pt x="16" y="1788"/>
                  </a:cubicBezTo>
                  <a:cubicBezTo>
                    <a:pt x="23" y="1788"/>
                    <a:pt x="31" y="1780"/>
                    <a:pt x="31" y="1765"/>
                  </a:cubicBezTo>
                  <a:cubicBezTo>
                    <a:pt x="147" y="1184"/>
                    <a:pt x="263" y="603"/>
                    <a:pt x="349" y="22"/>
                  </a:cubicBezTo>
                  <a:cubicBezTo>
                    <a:pt x="349" y="8"/>
                    <a:pt x="335" y="1"/>
                    <a:pt x="32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5802954" y="1550557"/>
              <a:ext cx="16974" cy="92601"/>
            </a:xfrm>
            <a:custGeom>
              <a:avLst/>
              <a:gdLst/>
              <a:ahLst/>
              <a:cxnLst/>
              <a:rect l="l" t="t" r="r" b="b"/>
              <a:pathLst>
                <a:path w="349" h="1904" extrusionOk="0">
                  <a:moveTo>
                    <a:pt x="320" y="1"/>
                  </a:moveTo>
                  <a:cubicBezTo>
                    <a:pt x="305" y="1"/>
                    <a:pt x="291" y="8"/>
                    <a:pt x="291" y="21"/>
                  </a:cubicBezTo>
                  <a:cubicBezTo>
                    <a:pt x="175" y="633"/>
                    <a:pt x="28" y="1272"/>
                    <a:pt x="0" y="1881"/>
                  </a:cubicBezTo>
                  <a:cubicBezTo>
                    <a:pt x="0" y="1896"/>
                    <a:pt x="7" y="1904"/>
                    <a:pt x="14" y="1904"/>
                  </a:cubicBezTo>
                  <a:cubicBezTo>
                    <a:pt x="21" y="1904"/>
                    <a:pt x="28" y="1896"/>
                    <a:pt x="28" y="1881"/>
                  </a:cubicBezTo>
                  <a:cubicBezTo>
                    <a:pt x="86" y="1590"/>
                    <a:pt x="116" y="1272"/>
                    <a:pt x="175" y="951"/>
                  </a:cubicBezTo>
                  <a:cubicBezTo>
                    <a:pt x="233" y="661"/>
                    <a:pt x="291" y="342"/>
                    <a:pt x="349" y="21"/>
                  </a:cubicBezTo>
                  <a:cubicBezTo>
                    <a:pt x="349" y="8"/>
                    <a:pt x="334" y="1"/>
                    <a:pt x="32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5819879" y="1548076"/>
              <a:ext cx="14201" cy="79859"/>
            </a:xfrm>
            <a:custGeom>
              <a:avLst/>
              <a:gdLst/>
              <a:ahLst/>
              <a:cxnLst/>
              <a:rect l="l" t="t" r="r" b="b"/>
              <a:pathLst>
                <a:path w="292" h="1642" extrusionOk="0">
                  <a:moveTo>
                    <a:pt x="262" y="1"/>
                  </a:moveTo>
                  <a:cubicBezTo>
                    <a:pt x="248" y="1"/>
                    <a:pt x="233" y="16"/>
                    <a:pt x="233" y="45"/>
                  </a:cubicBezTo>
                  <a:cubicBezTo>
                    <a:pt x="175" y="568"/>
                    <a:pt x="87" y="1091"/>
                    <a:pt x="1" y="1614"/>
                  </a:cubicBezTo>
                  <a:cubicBezTo>
                    <a:pt x="1" y="1641"/>
                    <a:pt x="29" y="1641"/>
                    <a:pt x="29" y="1641"/>
                  </a:cubicBezTo>
                  <a:cubicBezTo>
                    <a:pt x="175" y="1118"/>
                    <a:pt x="261" y="568"/>
                    <a:pt x="291" y="45"/>
                  </a:cubicBezTo>
                  <a:cubicBezTo>
                    <a:pt x="291" y="16"/>
                    <a:pt x="277" y="1"/>
                    <a:pt x="26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5834032" y="1540781"/>
              <a:ext cx="14153" cy="79761"/>
            </a:xfrm>
            <a:custGeom>
              <a:avLst/>
              <a:gdLst/>
              <a:ahLst/>
              <a:cxnLst/>
              <a:rect l="l" t="t" r="r" b="b"/>
              <a:pathLst>
                <a:path w="291" h="1640" extrusionOk="0">
                  <a:moveTo>
                    <a:pt x="255" y="0"/>
                  </a:moveTo>
                  <a:cubicBezTo>
                    <a:pt x="243" y="0"/>
                    <a:pt x="233" y="8"/>
                    <a:pt x="233" y="20"/>
                  </a:cubicBezTo>
                  <a:cubicBezTo>
                    <a:pt x="145" y="543"/>
                    <a:pt x="59" y="1094"/>
                    <a:pt x="0" y="1617"/>
                  </a:cubicBezTo>
                  <a:cubicBezTo>
                    <a:pt x="0" y="1632"/>
                    <a:pt x="15" y="1640"/>
                    <a:pt x="29" y="1640"/>
                  </a:cubicBezTo>
                  <a:cubicBezTo>
                    <a:pt x="44" y="1640"/>
                    <a:pt x="59" y="1632"/>
                    <a:pt x="59" y="1617"/>
                  </a:cubicBezTo>
                  <a:cubicBezTo>
                    <a:pt x="145" y="1094"/>
                    <a:pt x="203" y="571"/>
                    <a:pt x="291" y="48"/>
                  </a:cubicBezTo>
                  <a:cubicBezTo>
                    <a:pt x="291" y="14"/>
                    <a:pt x="271" y="0"/>
                    <a:pt x="25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5851006" y="1530179"/>
              <a:ext cx="11332" cy="77621"/>
            </a:xfrm>
            <a:custGeom>
              <a:avLst/>
              <a:gdLst/>
              <a:ahLst/>
              <a:cxnLst/>
              <a:rect l="l" t="t" r="r" b="b"/>
              <a:pathLst>
                <a:path w="233" h="1596" extrusionOk="0">
                  <a:moveTo>
                    <a:pt x="196" y="0"/>
                  </a:moveTo>
                  <a:cubicBezTo>
                    <a:pt x="185" y="0"/>
                    <a:pt x="174" y="9"/>
                    <a:pt x="174" y="34"/>
                  </a:cubicBezTo>
                  <a:cubicBezTo>
                    <a:pt x="58" y="529"/>
                    <a:pt x="0" y="1052"/>
                    <a:pt x="0" y="1575"/>
                  </a:cubicBezTo>
                  <a:cubicBezTo>
                    <a:pt x="0" y="1589"/>
                    <a:pt x="7" y="1596"/>
                    <a:pt x="14" y="1596"/>
                  </a:cubicBezTo>
                  <a:cubicBezTo>
                    <a:pt x="21" y="1596"/>
                    <a:pt x="28" y="1589"/>
                    <a:pt x="28" y="1575"/>
                  </a:cubicBezTo>
                  <a:cubicBezTo>
                    <a:pt x="58" y="1052"/>
                    <a:pt x="116" y="557"/>
                    <a:pt x="233" y="34"/>
                  </a:cubicBezTo>
                  <a:cubicBezTo>
                    <a:pt x="233" y="17"/>
                    <a:pt x="213" y="0"/>
                    <a:pt x="19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5862289" y="1523662"/>
              <a:ext cx="9873" cy="77476"/>
            </a:xfrm>
            <a:custGeom>
              <a:avLst/>
              <a:gdLst/>
              <a:ahLst/>
              <a:cxnLst/>
              <a:rect l="l" t="t" r="r" b="b"/>
              <a:pathLst>
                <a:path w="203" h="1593" extrusionOk="0">
                  <a:moveTo>
                    <a:pt x="163" y="1"/>
                  </a:moveTo>
                  <a:cubicBezTo>
                    <a:pt x="152" y="1"/>
                    <a:pt x="145" y="8"/>
                    <a:pt x="145" y="24"/>
                  </a:cubicBezTo>
                  <a:cubicBezTo>
                    <a:pt x="117" y="547"/>
                    <a:pt x="87" y="1070"/>
                    <a:pt x="1" y="1562"/>
                  </a:cubicBezTo>
                  <a:cubicBezTo>
                    <a:pt x="1" y="1593"/>
                    <a:pt x="28" y="1593"/>
                    <a:pt x="28" y="1593"/>
                  </a:cubicBezTo>
                  <a:cubicBezTo>
                    <a:pt x="145" y="1070"/>
                    <a:pt x="203" y="547"/>
                    <a:pt x="203" y="24"/>
                  </a:cubicBezTo>
                  <a:cubicBezTo>
                    <a:pt x="189" y="8"/>
                    <a:pt x="174" y="1"/>
                    <a:pt x="16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5879263" y="1527942"/>
              <a:ext cx="5690" cy="60064"/>
            </a:xfrm>
            <a:custGeom>
              <a:avLst/>
              <a:gdLst/>
              <a:ahLst/>
              <a:cxnLst/>
              <a:rect l="l" t="t" r="r" b="b"/>
              <a:pathLst>
                <a:path w="117" h="1235" extrusionOk="0">
                  <a:moveTo>
                    <a:pt x="101" y="1"/>
                  </a:moveTo>
                  <a:cubicBezTo>
                    <a:pt x="94" y="1"/>
                    <a:pt x="86" y="8"/>
                    <a:pt x="86" y="22"/>
                  </a:cubicBezTo>
                  <a:cubicBezTo>
                    <a:pt x="58" y="428"/>
                    <a:pt x="28" y="807"/>
                    <a:pt x="0" y="1214"/>
                  </a:cubicBezTo>
                  <a:cubicBezTo>
                    <a:pt x="0" y="1228"/>
                    <a:pt x="7" y="1235"/>
                    <a:pt x="18" y="1235"/>
                  </a:cubicBezTo>
                  <a:cubicBezTo>
                    <a:pt x="29" y="1235"/>
                    <a:pt x="43" y="1228"/>
                    <a:pt x="58" y="1214"/>
                  </a:cubicBezTo>
                  <a:cubicBezTo>
                    <a:pt x="86" y="807"/>
                    <a:pt x="116" y="428"/>
                    <a:pt x="116" y="22"/>
                  </a:cubicBezTo>
                  <a:cubicBezTo>
                    <a:pt x="116" y="8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5887726" y="1526823"/>
              <a:ext cx="8511" cy="52283"/>
            </a:xfrm>
            <a:custGeom>
              <a:avLst/>
              <a:gdLst/>
              <a:ahLst/>
              <a:cxnLst/>
              <a:rect l="l" t="t" r="r" b="b"/>
              <a:pathLst>
                <a:path w="175" h="1075" extrusionOk="0">
                  <a:moveTo>
                    <a:pt x="116" y="1"/>
                  </a:moveTo>
                  <a:cubicBezTo>
                    <a:pt x="101" y="1"/>
                    <a:pt x="87" y="16"/>
                    <a:pt x="87" y="45"/>
                  </a:cubicBezTo>
                  <a:cubicBezTo>
                    <a:pt x="59" y="365"/>
                    <a:pt x="59" y="714"/>
                    <a:pt x="1" y="1032"/>
                  </a:cubicBezTo>
                  <a:cubicBezTo>
                    <a:pt x="1" y="1054"/>
                    <a:pt x="30" y="1074"/>
                    <a:pt x="47" y="1074"/>
                  </a:cubicBezTo>
                  <a:cubicBezTo>
                    <a:pt x="54" y="1074"/>
                    <a:pt x="59" y="1071"/>
                    <a:pt x="59" y="1063"/>
                  </a:cubicBezTo>
                  <a:cubicBezTo>
                    <a:pt x="117" y="714"/>
                    <a:pt x="175" y="365"/>
                    <a:pt x="145" y="45"/>
                  </a:cubicBezTo>
                  <a:cubicBezTo>
                    <a:pt x="145" y="16"/>
                    <a:pt x="130" y="1"/>
                    <a:pt x="11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5897550" y="1548174"/>
              <a:ext cx="5690" cy="28549"/>
            </a:xfrm>
            <a:custGeom>
              <a:avLst/>
              <a:gdLst/>
              <a:ahLst/>
              <a:cxnLst/>
              <a:rect l="l" t="t" r="r" b="b"/>
              <a:pathLst>
                <a:path w="117" h="587" extrusionOk="0">
                  <a:moveTo>
                    <a:pt x="71" y="1"/>
                  </a:moveTo>
                  <a:cubicBezTo>
                    <a:pt x="64" y="1"/>
                    <a:pt x="59" y="4"/>
                    <a:pt x="59" y="12"/>
                  </a:cubicBezTo>
                  <a:cubicBezTo>
                    <a:pt x="1" y="217"/>
                    <a:pt x="1" y="391"/>
                    <a:pt x="1" y="566"/>
                  </a:cubicBezTo>
                  <a:cubicBezTo>
                    <a:pt x="1" y="580"/>
                    <a:pt x="8" y="586"/>
                    <a:pt x="16" y="586"/>
                  </a:cubicBezTo>
                  <a:cubicBezTo>
                    <a:pt x="23" y="586"/>
                    <a:pt x="31" y="580"/>
                    <a:pt x="31" y="566"/>
                  </a:cubicBezTo>
                  <a:cubicBezTo>
                    <a:pt x="59" y="391"/>
                    <a:pt x="59" y="217"/>
                    <a:pt x="117" y="43"/>
                  </a:cubicBezTo>
                  <a:cubicBezTo>
                    <a:pt x="117" y="21"/>
                    <a:pt x="88" y="1"/>
                    <a:pt x="7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5905380" y="1560430"/>
              <a:ext cx="3550" cy="13472"/>
            </a:xfrm>
            <a:custGeom>
              <a:avLst/>
              <a:gdLst/>
              <a:ahLst/>
              <a:cxnLst/>
              <a:rect l="l" t="t" r="r" b="b"/>
              <a:pathLst>
                <a:path w="73" h="277" extrusionOk="0">
                  <a:moveTo>
                    <a:pt x="54" y="0"/>
                  </a:moveTo>
                  <a:cubicBezTo>
                    <a:pt x="44" y="0"/>
                    <a:pt x="29" y="8"/>
                    <a:pt x="14" y="23"/>
                  </a:cubicBezTo>
                  <a:lnTo>
                    <a:pt x="14" y="255"/>
                  </a:lnTo>
                  <a:cubicBezTo>
                    <a:pt x="0" y="269"/>
                    <a:pt x="8" y="276"/>
                    <a:pt x="19" y="276"/>
                  </a:cubicBezTo>
                  <a:cubicBezTo>
                    <a:pt x="30" y="276"/>
                    <a:pt x="44" y="269"/>
                    <a:pt x="44" y="255"/>
                  </a:cubicBezTo>
                  <a:cubicBezTo>
                    <a:pt x="44" y="197"/>
                    <a:pt x="72" y="109"/>
                    <a:pt x="72" y="23"/>
                  </a:cubicBezTo>
                  <a:cubicBezTo>
                    <a:pt x="72" y="8"/>
                    <a:pt x="65" y="0"/>
                    <a:pt x="5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5835394" y="1430428"/>
              <a:ext cx="5690" cy="15271"/>
            </a:xfrm>
            <a:custGeom>
              <a:avLst/>
              <a:gdLst/>
              <a:ahLst/>
              <a:cxnLst/>
              <a:rect l="l" t="t" r="r" b="b"/>
              <a:pathLst>
                <a:path w="117" h="314" extrusionOk="0">
                  <a:moveTo>
                    <a:pt x="103" y="0"/>
                  </a:moveTo>
                  <a:cubicBezTo>
                    <a:pt x="96" y="0"/>
                    <a:pt x="89" y="8"/>
                    <a:pt x="89" y="23"/>
                  </a:cubicBezTo>
                  <a:cubicBezTo>
                    <a:pt x="58" y="109"/>
                    <a:pt x="31" y="197"/>
                    <a:pt x="31" y="283"/>
                  </a:cubicBezTo>
                  <a:cubicBezTo>
                    <a:pt x="0" y="313"/>
                    <a:pt x="31" y="313"/>
                    <a:pt x="31" y="313"/>
                  </a:cubicBezTo>
                  <a:cubicBezTo>
                    <a:pt x="89" y="225"/>
                    <a:pt x="89" y="109"/>
                    <a:pt x="117" y="23"/>
                  </a:cubicBezTo>
                  <a:cubicBezTo>
                    <a:pt x="117" y="8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5842495" y="1433249"/>
              <a:ext cx="4231" cy="19454"/>
            </a:xfrm>
            <a:custGeom>
              <a:avLst/>
              <a:gdLst/>
              <a:ahLst/>
              <a:cxnLst/>
              <a:rect l="l" t="t" r="r" b="b"/>
              <a:pathLst>
                <a:path w="87" h="400" extrusionOk="0">
                  <a:moveTo>
                    <a:pt x="58" y="0"/>
                  </a:moveTo>
                  <a:cubicBezTo>
                    <a:pt x="43" y="0"/>
                    <a:pt x="29" y="8"/>
                    <a:pt x="29" y="23"/>
                  </a:cubicBezTo>
                  <a:cubicBezTo>
                    <a:pt x="29" y="139"/>
                    <a:pt x="29" y="255"/>
                    <a:pt x="1" y="372"/>
                  </a:cubicBezTo>
                  <a:cubicBezTo>
                    <a:pt x="1" y="400"/>
                    <a:pt x="29" y="400"/>
                    <a:pt x="29" y="400"/>
                  </a:cubicBezTo>
                  <a:cubicBezTo>
                    <a:pt x="59" y="283"/>
                    <a:pt x="87" y="139"/>
                    <a:pt x="87" y="23"/>
                  </a:cubicBezTo>
                  <a:cubicBezTo>
                    <a:pt x="87" y="8"/>
                    <a:pt x="72" y="0"/>
                    <a:pt x="5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5846677" y="1442149"/>
              <a:ext cx="5690" cy="21545"/>
            </a:xfrm>
            <a:custGeom>
              <a:avLst/>
              <a:gdLst/>
              <a:ahLst/>
              <a:cxnLst/>
              <a:rect l="l" t="t" r="r" b="b"/>
              <a:pathLst>
                <a:path w="117" h="443" extrusionOk="0">
                  <a:moveTo>
                    <a:pt x="96" y="1"/>
                  </a:moveTo>
                  <a:cubicBezTo>
                    <a:pt x="92" y="1"/>
                    <a:pt x="89" y="4"/>
                    <a:pt x="89" y="14"/>
                  </a:cubicBezTo>
                  <a:cubicBezTo>
                    <a:pt x="59" y="158"/>
                    <a:pt x="31" y="275"/>
                    <a:pt x="1" y="421"/>
                  </a:cubicBezTo>
                  <a:cubicBezTo>
                    <a:pt x="1" y="435"/>
                    <a:pt x="8" y="442"/>
                    <a:pt x="19" y="442"/>
                  </a:cubicBezTo>
                  <a:cubicBezTo>
                    <a:pt x="30" y="442"/>
                    <a:pt x="45" y="435"/>
                    <a:pt x="59" y="421"/>
                  </a:cubicBezTo>
                  <a:cubicBezTo>
                    <a:pt x="59" y="305"/>
                    <a:pt x="89" y="158"/>
                    <a:pt x="117" y="14"/>
                  </a:cubicBezTo>
                  <a:cubicBezTo>
                    <a:pt x="117" y="14"/>
                    <a:pt x="105" y="1"/>
                    <a:pt x="9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5852319" y="1453044"/>
              <a:ext cx="6468" cy="19454"/>
            </a:xfrm>
            <a:custGeom>
              <a:avLst/>
              <a:gdLst/>
              <a:ahLst/>
              <a:cxnLst/>
              <a:rect l="l" t="t" r="r" b="b"/>
              <a:pathLst>
                <a:path w="133" h="400" extrusionOk="0">
                  <a:moveTo>
                    <a:pt x="115" y="0"/>
                  </a:moveTo>
                  <a:cubicBezTo>
                    <a:pt x="104" y="0"/>
                    <a:pt x="89" y="8"/>
                    <a:pt x="89" y="23"/>
                  </a:cubicBezTo>
                  <a:lnTo>
                    <a:pt x="1" y="371"/>
                  </a:lnTo>
                  <a:cubicBezTo>
                    <a:pt x="1" y="399"/>
                    <a:pt x="31" y="399"/>
                    <a:pt x="31" y="399"/>
                  </a:cubicBezTo>
                  <a:cubicBezTo>
                    <a:pt x="59" y="255"/>
                    <a:pt x="89" y="139"/>
                    <a:pt x="117" y="23"/>
                  </a:cubicBezTo>
                  <a:cubicBezTo>
                    <a:pt x="132" y="8"/>
                    <a:pt x="125" y="0"/>
                    <a:pt x="1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5856648" y="1447353"/>
              <a:ext cx="11332" cy="32877"/>
            </a:xfrm>
            <a:custGeom>
              <a:avLst/>
              <a:gdLst/>
              <a:ahLst/>
              <a:cxnLst/>
              <a:rect l="l" t="t" r="r" b="b"/>
              <a:pathLst>
                <a:path w="233" h="676" extrusionOk="0">
                  <a:moveTo>
                    <a:pt x="204" y="1"/>
                  </a:moveTo>
                  <a:cubicBezTo>
                    <a:pt x="189" y="1"/>
                    <a:pt x="175" y="8"/>
                    <a:pt x="175" y="24"/>
                  </a:cubicBezTo>
                  <a:cubicBezTo>
                    <a:pt x="86" y="226"/>
                    <a:pt x="28" y="430"/>
                    <a:pt x="0" y="663"/>
                  </a:cubicBezTo>
                  <a:cubicBezTo>
                    <a:pt x="0" y="663"/>
                    <a:pt x="13" y="675"/>
                    <a:pt x="21" y="675"/>
                  </a:cubicBezTo>
                  <a:cubicBezTo>
                    <a:pt x="25" y="675"/>
                    <a:pt x="28" y="672"/>
                    <a:pt x="28" y="663"/>
                  </a:cubicBezTo>
                  <a:cubicBezTo>
                    <a:pt x="86" y="458"/>
                    <a:pt x="144" y="226"/>
                    <a:pt x="233" y="24"/>
                  </a:cubicBezTo>
                  <a:cubicBezTo>
                    <a:pt x="233" y="8"/>
                    <a:pt x="218" y="1"/>
                    <a:pt x="20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5860830" y="1442198"/>
              <a:ext cx="18481" cy="46495"/>
            </a:xfrm>
            <a:custGeom>
              <a:avLst/>
              <a:gdLst/>
              <a:ahLst/>
              <a:cxnLst/>
              <a:rect l="l" t="t" r="r" b="b"/>
              <a:pathLst>
                <a:path w="380" h="956" extrusionOk="0">
                  <a:moveTo>
                    <a:pt x="346" y="1"/>
                  </a:moveTo>
                  <a:cubicBezTo>
                    <a:pt x="338" y="1"/>
                    <a:pt x="329" y="4"/>
                    <a:pt x="321" y="13"/>
                  </a:cubicBezTo>
                  <a:cubicBezTo>
                    <a:pt x="205" y="304"/>
                    <a:pt x="117" y="622"/>
                    <a:pt x="0" y="943"/>
                  </a:cubicBezTo>
                  <a:cubicBezTo>
                    <a:pt x="0" y="943"/>
                    <a:pt x="14" y="956"/>
                    <a:pt x="23" y="956"/>
                  </a:cubicBezTo>
                  <a:cubicBezTo>
                    <a:pt x="27" y="956"/>
                    <a:pt x="31" y="952"/>
                    <a:pt x="31" y="943"/>
                  </a:cubicBezTo>
                  <a:cubicBezTo>
                    <a:pt x="175" y="653"/>
                    <a:pt x="291" y="332"/>
                    <a:pt x="379" y="41"/>
                  </a:cubicBezTo>
                  <a:cubicBezTo>
                    <a:pt x="379" y="22"/>
                    <a:pt x="364" y="1"/>
                    <a:pt x="34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5869293" y="1437529"/>
              <a:ext cx="21983" cy="60064"/>
            </a:xfrm>
            <a:custGeom>
              <a:avLst/>
              <a:gdLst/>
              <a:ahLst/>
              <a:cxnLst/>
              <a:rect l="l" t="t" r="r" b="b"/>
              <a:pathLst>
                <a:path w="452" h="1235" extrusionOk="0">
                  <a:moveTo>
                    <a:pt x="430" y="0"/>
                  </a:moveTo>
                  <a:cubicBezTo>
                    <a:pt x="415" y="0"/>
                    <a:pt x="393" y="7"/>
                    <a:pt x="380" y="21"/>
                  </a:cubicBezTo>
                  <a:cubicBezTo>
                    <a:pt x="233" y="400"/>
                    <a:pt x="89" y="807"/>
                    <a:pt x="1" y="1213"/>
                  </a:cubicBezTo>
                  <a:cubicBezTo>
                    <a:pt x="1" y="1227"/>
                    <a:pt x="8" y="1234"/>
                    <a:pt x="16" y="1234"/>
                  </a:cubicBezTo>
                  <a:cubicBezTo>
                    <a:pt x="23" y="1234"/>
                    <a:pt x="31" y="1227"/>
                    <a:pt x="31" y="1213"/>
                  </a:cubicBezTo>
                  <a:cubicBezTo>
                    <a:pt x="175" y="807"/>
                    <a:pt x="291" y="428"/>
                    <a:pt x="438" y="21"/>
                  </a:cubicBezTo>
                  <a:cubicBezTo>
                    <a:pt x="452" y="7"/>
                    <a:pt x="444" y="0"/>
                    <a:pt x="43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5877755" y="1434660"/>
              <a:ext cx="21302" cy="75676"/>
            </a:xfrm>
            <a:custGeom>
              <a:avLst/>
              <a:gdLst/>
              <a:ahLst/>
              <a:cxnLst/>
              <a:rect l="l" t="t" r="r" b="b"/>
              <a:pathLst>
                <a:path w="438" h="1556" extrusionOk="0">
                  <a:moveTo>
                    <a:pt x="409" y="1"/>
                  </a:moveTo>
                  <a:cubicBezTo>
                    <a:pt x="394" y="1"/>
                    <a:pt x="380" y="8"/>
                    <a:pt x="380" y="22"/>
                  </a:cubicBezTo>
                  <a:cubicBezTo>
                    <a:pt x="233" y="517"/>
                    <a:pt x="117" y="1040"/>
                    <a:pt x="1" y="1533"/>
                  </a:cubicBezTo>
                  <a:cubicBezTo>
                    <a:pt x="1" y="1548"/>
                    <a:pt x="9" y="1555"/>
                    <a:pt x="16" y="1555"/>
                  </a:cubicBezTo>
                  <a:cubicBezTo>
                    <a:pt x="24" y="1555"/>
                    <a:pt x="31" y="1548"/>
                    <a:pt x="31" y="1533"/>
                  </a:cubicBezTo>
                  <a:cubicBezTo>
                    <a:pt x="206" y="1068"/>
                    <a:pt x="322" y="545"/>
                    <a:pt x="438" y="22"/>
                  </a:cubicBezTo>
                  <a:cubicBezTo>
                    <a:pt x="438" y="8"/>
                    <a:pt x="423" y="1"/>
                    <a:pt x="40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5889087" y="1417735"/>
              <a:ext cx="22664" cy="88662"/>
            </a:xfrm>
            <a:custGeom>
              <a:avLst/>
              <a:gdLst/>
              <a:ahLst/>
              <a:cxnLst/>
              <a:rect l="l" t="t" r="r" b="b"/>
              <a:pathLst>
                <a:path w="466" h="1823" extrusionOk="0">
                  <a:moveTo>
                    <a:pt x="436" y="0"/>
                  </a:moveTo>
                  <a:cubicBezTo>
                    <a:pt x="422" y="0"/>
                    <a:pt x="407" y="7"/>
                    <a:pt x="407" y="21"/>
                  </a:cubicBezTo>
                  <a:cubicBezTo>
                    <a:pt x="291" y="633"/>
                    <a:pt x="147" y="1214"/>
                    <a:pt x="0" y="1795"/>
                  </a:cubicBezTo>
                  <a:cubicBezTo>
                    <a:pt x="0" y="1823"/>
                    <a:pt x="31" y="1823"/>
                    <a:pt x="59" y="1823"/>
                  </a:cubicBezTo>
                  <a:cubicBezTo>
                    <a:pt x="233" y="1242"/>
                    <a:pt x="379" y="633"/>
                    <a:pt x="465" y="21"/>
                  </a:cubicBezTo>
                  <a:cubicBezTo>
                    <a:pt x="465" y="7"/>
                    <a:pt x="451" y="0"/>
                    <a:pt x="43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5883446" y="1380626"/>
              <a:ext cx="4329" cy="30348"/>
            </a:xfrm>
            <a:custGeom>
              <a:avLst/>
              <a:gdLst/>
              <a:ahLst/>
              <a:cxnLst/>
              <a:rect l="l" t="t" r="r" b="b"/>
              <a:pathLst>
                <a:path w="89" h="624" extrusionOk="0">
                  <a:moveTo>
                    <a:pt x="30" y="1"/>
                  </a:moveTo>
                  <a:cubicBezTo>
                    <a:pt x="30" y="203"/>
                    <a:pt x="30" y="408"/>
                    <a:pt x="0" y="610"/>
                  </a:cubicBezTo>
                  <a:cubicBezTo>
                    <a:pt x="0" y="610"/>
                    <a:pt x="14" y="623"/>
                    <a:pt x="23" y="623"/>
                  </a:cubicBezTo>
                  <a:cubicBezTo>
                    <a:pt x="27" y="623"/>
                    <a:pt x="30" y="620"/>
                    <a:pt x="30" y="610"/>
                  </a:cubicBezTo>
                  <a:cubicBezTo>
                    <a:pt x="58" y="408"/>
                    <a:pt x="89" y="203"/>
                    <a:pt x="5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5887726" y="1384809"/>
              <a:ext cx="5690" cy="50580"/>
            </a:xfrm>
            <a:custGeom>
              <a:avLst/>
              <a:gdLst/>
              <a:ahLst/>
              <a:cxnLst/>
              <a:rect l="l" t="t" r="r" b="b"/>
              <a:pathLst>
                <a:path w="117" h="1040" extrusionOk="0">
                  <a:moveTo>
                    <a:pt x="87" y="1"/>
                  </a:moveTo>
                  <a:cubicBezTo>
                    <a:pt x="59" y="350"/>
                    <a:pt x="28" y="670"/>
                    <a:pt x="1" y="1019"/>
                  </a:cubicBezTo>
                  <a:cubicBezTo>
                    <a:pt x="1" y="1033"/>
                    <a:pt x="15" y="1040"/>
                    <a:pt x="30" y="1040"/>
                  </a:cubicBezTo>
                  <a:cubicBezTo>
                    <a:pt x="44" y="1040"/>
                    <a:pt x="59" y="1033"/>
                    <a:pt x="59" y="1019"/>
                  </a:cubicBezTo>
                  <a:cubicBezTo>
                    <a:pt x="87" y="670"/>
                    <a:pt x="117" y="350"/>
                    <a:pt x="11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5894729" y="1393660"/>
              <a:ext cx="8511" cy="40221"/>
            </a:xfrm>
            <a:custGeom>
              <a:avLst/>
              <a:gdLst/>
              <a:ahLst/>
              <a:cxnLst/>
              <a:rect l="l" t="t" r="r" b="b"/>
              <a:pathLst>
                <a:path w="175" h="827" extrusionOk="0">
                  <a:moveTo>
                    <a:pt x="161" y="1"/>
                  </a:moveTo>
                  <a:cubicBezTo>
                    <a:pt x="154" y="1"/>
                    <a:pt x="147" y="8"/>
                    <a:pt x="147" y="23"/>
                  </a:cubicBezTo>
                  <a:cubicBezTo>
                    <a:pt x="117" y="284"/>
                    <a:pt x="59" y="546"/>
                    <a:pt x="1" y="779"/>
                  </a:cubicBezTo>
                  <a:cubicBezTo>
                    <a:pt x="1" y="813"/>
                    <a:pt x="20" y="827"/>
                    <a:pt x="37" y="827"/>
                  </a:cubicBezTo>
                  <a:cubicBezTo>
                    <a:pt x="49" y="827"/>
                    <a:pt x="59" y="819"/>
                    <a:pt x="59" y="807"/>
                  </a:cubicBezTo>
                  <a:cubicBezTo>
                    <a:pt x="147" y="546"/>
                    <a:pt x="175" y="284"/>
                    <a:pt x="175" y="23"/>
                  </a:cubicBezTo>
                  <a:cubicBezTo>
                    <a:pt x="175" y="8"/>
                    <a:pt x="168" y="1"/>
                    <a:pt x="16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5876442" y="1370072"/>
              <a:ext cx="5204" cy="16876"/>
            </a:xfrm>
            <a:custGeom>
              <a:avLst/>
              <a:gdLst/>
              <a:ahLst/>
              <a:cxnLst/>
              <a:rect l="l" t="t" r="r" b="b"/>
              <a:pathLst>
                <a:path w="107" h="347" extrusionOk="0">
                  <a:moveTo>
                    <a:pt x="72" y="1"/>
                  </a:moveTo>
                  <a:cubicBezTo>
                    <a:pt x="65" y="1"/>
                    <a:pt x="58" y="4"/>
                    <a:pt x="58" y="13"/>
                  </a:cubicBezTo>
                  <a:cubicBezTo>
                    <a:pt x="28" y="130"/>
                    <a:pt x="0" y="218"/>
                    <a:pt x="0" y="334"/>
                  </a:cubicBezTo>
                  <a:cubicBezTo>
                    <a:pt x="0" y="334"/>
                    <a:pt x="12" y="347"/>
                    <a:pt x="21" y="347"/>
                  </a:cubicBezTo>
                  <a:cubicBezTo>
                    <a:pt x="25" y="347"/>
                    <a:pt x="28" y="343"/>
                    <a:pt x="28" y="334"/>
                  </a:cubicBezTo>
                  <a:cubicBezTo>
                    <a:pt x="58" y="246"/>
                    <a:pt x="86" y="130"/>
                    <a:pt x="86" y="13"/>
                  </a:cubicBezTo>
                  <a:cubicBezTo>
                    <a:pt x="106" y="13"/>
                    <a:pt x="87" y="1"/>
                    <a:pt x="7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5873573" y="1364479"/>
              <a:ext cx="4231" cy="10554"/>
            </a:xfrm>
            <a:custGeom>
              <a:avLst/>
              <a:gdLst/>
              <a:ahLst/>
              <a:cxnLst/>
              <a:rect l="l" t="t" r="r" b="b"/>
              <a:pathLst>
                <a:path w="87" h="217" extrusionOk="0">
                  <a:moveTo>
                    <a:pt x="77" y="1"/>
                  </a:moveTo>
                  <a:cubicBezTo>
                    <a:pt x="73" y="1"/>
                    <a:pt x="67" y="4"/>
                    <a:pt x="59" y="12"/>
                  </a:cubicBezTo>
                  <a:cubicBezTo>
                    <a:pt x="29" y="70"/>
                    <a:pt x="1" y="128"/>
                    <a:pt x="1" y="186"/>
                  </a:cubicBezTo>
                  <a:lnTo>
                    <a:pt x="1" y="217"/>
                  </a:lnTo>
                  <a:cubicBezTo>
                    <a:pt x="59" y="159"/>
                    <a:pt x="59" y="100"/>
                    <a:pt x="87" y="42"/>
                  </a:cubicBezTo>
                  <a:cubicBezTo>
                    <a:pt x="87" y="21"/>
                    <a:pt x="87" y="1"/>
                    <a:pt x="7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5908882" y="1400761"/>
              <a:ext cx="21302" cy="84139"/>
            </a:xfrm>
            <a:custGeom>
              <a:avLst/>
              <a:gdLst/>
              <a:ahLst/>
              <a:cxnLst/>
              <a:rect l="l" t="t" r="r" b="b"/>
              <a:pathLst>
                <a:path w="438" h="1730" extrusionOk="0">
                  <a:moveTo>
                    <a:pt x="408" y="1"/>
                  </a:moveTo>
                  <a:cubicBezTo>
                    <a:pt x="394" y="1"/>
                    <a:pt x="379" y="8"/>
                    <a:pt x="379" y="22"/>
                  </a:cubicBezTo>
                  <a:cubicBezTo>
                    <a:pt x="233" y="575"/>
                    <a:pt x="116" y="1156"/>
                    <a:pt x="0" y="1707"/>
                  </a:cubicBezTo>
                  <a:cubicBezTo>
                    <a:pt x="0" y="1722"/>
                    <a:pt x="8" y="1729"/>
                    <a:pt x="15" y="1729"/>
                  </a:cubicBezTo>
                  <a:cubicBezTo>
                    <a:pt x="23" y="1729"/>
                    <a:pt x="30" y="1722"/>
                    <a:pt x="30" y="1707"/>
                  </a:cubicBezTo>
                  <a:cubicBezTo>
                    <a:pt x="175" y="1156"/>
                    <a:pt x="321" y="603"/>
                    <a:pt x="437" y="22"/>
                  </a:cubicBezTo>
                  <a:cubicBezTo>
                    <a:pt x="437" y="8"/>
                    <a:pt x="423" y="1"/>
                    <a:pt x="40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1"/>
            <p:cNvSpPr/>
            <p:nvPr/>
          </p:nvSpPr>
          <p:spPr>
            <a:xfrm>
              <a:off x="5926537" y="1395557"/>
              <a:ext cx="14931" cy="62447"/>
            </a:xfrm>
            <a:custGeom>
              <a:avLst/>
              <a:gdLst/>
              <a:ahLst/>
              <a:cxnLst/>
              <a:rect l="l" t="t" r="r" b="b"/>
              <a:pathLst>
                <a:path w="307" h="1284" extrusionOk="0">
                  <a:moveTo>
                    <a:pt x="283" y="1"/>
                  </a:moveTo>
                  <a:cubicBezTo>
                    <a:pt x="279" y="1"/>
                    <a:pt x="276" y="4"/>
                    <a:pt x="276" y="12"/>
                  </a:cubicBezTo>
                  <a:cubicBezTo>
                    <a:pt x="190" y="449"/>
                    <a:pt x="102" y="856"/>
                    <a:pt x="16" y="1263"/>
                  </a:cubicBezTo>
                  <a:cubicBezTo>
                    <a:pt x="1" y="1277"/>
                    <a:pt x="8" y="1284"/>
                    <a:pt x="19" y="1284"/>
                  </a:cubicBezTo>
                  <a:cubicBezTo>
                    <a:pt x="29" y="1284"/>
                    <a:pt x="44" y="1277"/>
                    <a:pt x="44" y="1263"/>
                  </a:cubicBezTo>
                  <a:cubicBezTo>
                    <a:pt x="190" y="884"/>
                    <a:pt x="276" y="449"/>
                    <a:pt x="307" y="43"/>
                  </a:cubicBezTo>
                  <a:cubicBezTo>
                    <a:pt x="307" y="21"/>
                    <a:pt x="291" y="1"/>
                    <a:pt x="28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1"/>
            <p:cNvSpPr/>
            <p:nvPr/>
          </p:nvSpPr>
          <p:spPr>
            <a:xfrm>
              <a:off x="5942100" y="1395557"/>
              <a:ext cx="12013" cy="44112"/>
            </a:xfrm>
            <a:custGeom>
              <a:avLst/>
              <a:gdLst/>
              <a:ahLst/>
              <a:cxnLst/>
              <a:rect l="l" t="t" r="r" b="b"/>
              <a:pathLst>
                <a:path w="247" h="907" extrusionOk="0">
                  <a:moveTo>
                    <a:pt x="201" y="1"/>
                  </a:moveTo>
                  <a:cubicBezTo>
                    <a:pt x="194" y="1"/>
                    <a:pt x="189" y="4"/>
                    <a:pt x="189" y="12"/>
                  </a:cubicBezTo>
                  <a:cubicBezTo>
                    <a:pt x="103" y="303"/>
                    <a:pt x="45" y="593"/>
                    <a:pt x="15" y="884"/>
                  </a:cubicBezTo>
                  <a:cubicBezTo>
                    <a:pt x="1" y="899"/>
                    <a:pt x="8" y="907"/>
                    <a:pt x="19" y="907"/>
                  </a:cubicBezTo>
                  <a:cubicBezTo>
                    <a:pt x="30" y="907"/>
                    <a:pt x="45" y="899"/>
                    <a:pt x="45" y="884"/>
                  </a:cubicBezTo>
                  <a:cubicBezTo>
                    <a:pt x="103" y="593"/>
                    <a:pt x="189" y="333"/>
                    <a:pt x="247" y="43"/>
                  </a:cubicBezTo>
                  <a:cubicBezTo>
                    <a:pt x="247" y="21"/>
                    <a:pt x="218" y="1"/>
                    <a:pt x="20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5954113" y="1376832"/>
              <a:ext cx="15028" cy="52915"/>
            </a:xfrm>
            <a:custGeom>
              <a:avLst/>
              <a:gdLst/>
              <a:ahLst/>
              <a:cxnLst/>
              <a:rect l="l" t="t" r="r" b="b"/>
              <a:pathLst>
                <a:path w="309" h="1088" extrusionOk="0">
                  <a:moveTo>
                    <a:pt x="282" y="1"/>
                  </a:moveTo>
                  <a:cubicBezTo>
                    <a:pt x="273" y="1"/>
                    <a:pt x="263" y="8"/>
                    <a:pt x="263" y="21"/>
                  </a:cubicBezTo>
                  <a:cubicBezTo>
                    <a:pt x="146" y="369"/>
                    <a:pt x="58" y="718"/>
                    <a:pt x="0" y="1067"/>
                  </a:cubicBezTo>
                  <a:cubicBezTo>
                    <a:pt x="0" y="1081"/>
                    <a:pt x="0" y="1088"/>
                    <a:pt x="4" y="1088"/>
                  </a:cubicBezTo>
                  <a:cubicBezTo>
                    <a:pt x="8" y="1088"/>
                    <a:pt x="15" y="1081"/>
                    <a:pt x="30" y="1067"/>
                  </a:cubicBezTo>
                  <a:cubicBezTo>
                    <a:pt x="116" y="746"/>
                    <a:pt x="205" y="369"/>
                    <a:pt x="291" y="49"/>
                  </a:cubicBezTo>
                  <a:cubicBezTo>
                    <a:pt x="308" y="15"/>
                    <a:pt x="296" y="1"/>
                    <a:pt x="28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5964034" y="1378146"/>
              <a:ext cx="14201" cy="39297"/>
            </a:xfrm>
            <a:custGeom>
              <a:avLst/>
              <a:gdLst/>
              <a:ahLst/>
              <a:cxnLst/>
              <a:rect l="l" t="t" r="r" b="b"/>
              <a:pathLst>
                <a:path w="292" h="808" extrusionOk="0">
                  <a:moveTo>
                    <a:pt x="273" y="1"/>
                  </a:moveTo>
                  <a:cubicBezTo>
                    <a:pt x="261" y="1"/>
                    <a:pt x="247" y="8"/>
                    <a:pt x="233" y="22"/>
                  </a:cubicBezTo>
                  <a:cubicBezTo>
                    <a:pt x="145" y="254"/>
                    <a:pt x="87" y="517"/>
                    <a:pt x="1" y="777"/>
                  </a:cubicBezTo>
                  <a:cubicBezTo>
                    <a:pt x="1" y="807"/>
                    <a:pt x="28" y="807"/>
                    <a:pt x="28" y="807"/>
                  </a:cubicBezTo>
                  <a:lnTo>
                    <a:pt x="291" y="22"/>
                  </a:lnTo>
                  <a:cubicBezTo>
                    <a:pt x="291" y="8"/>
                    <a:pt x="284" y="1"/>
                    <a:pt x="27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5971038" y="1380966"/>
              <a:ext cx="12840" cy="34239"/>
            </a:xfrm>
            <a:custGeom>
              <a:avLst/>
              <a:gdLst/>
              <a:ahLst/>
              <a:cxnLst/>
              <a:rect l="l" t="t" r="r" b="b"/>
              <a:pathLst>
                <a:path w="264" h="704" extrusionOk="0">
                  <a:moveTo>
                    <a:pt x="245" y="1"/>
                  </a:moveTo>
                  <a:cubicBezTo>
                    <a:pt x="234" y="1"/>
                    <a:pt x="219" y="8"/>
                    <a:pt x="205" y="22"/>
                  </a:cubicBezTo>
                  <a:cubicBezTo>
                    <a:pt x="147" y="226"/>
                    <a:pt x="59" y="459"/>
                    <a:pt x="1" y="691"/>
                  </a:cubicBezTo>
                  <a:cubicBezTo>
                    <a:pt x="1" y="691"/>
                    <a:pt x="14" y="704"/>
                    <a:pt x="23" y="704"/>
                  </a:cubicBezTo>
                  <a:cubicBezTo>
                    <a:pt x="28" y="704"/>
                    <a:pt x="31" y="701"/>
                    <a:pt x="31" y="691"/>
                  </a:cubicBezTo>
                  <a:cubicBezTo>
                    <a:pt x="117" y="487"/>
                    <a:pt x="205" y="254"/>
                    <a:pt x="263" y="22"/>
                  </a:cubicBezTo>
                  <a:cubicBezTo>
                    <a:pt x="263" y="8"/>
                    <a:pt x="256" y="1"/>
                    <a:pt x="24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5981008" y="1375811"/>
              <a:ext cx="14153" cy="39832"/>
            </a:xfrm>
            <a:custGeom>
              <a:avLst/>
              <a:gdLst/>
              <a:ahLst/>
              <a:cxnLst/>
              <a:rect l="l" t="t" r="r" b="b"/>
              <a:pathLst>
                <a:path w="291" h="819" extrusionOk="0">
                  <a:moveTo>
                    <a:pt x="245" y="0"/>
                  </a:moveTo>
                  <a:cubicBezTo>
                    <a:pt x="238" y="0"/>
                    <a:pt x="233" y="3"/>
                    <a:pt x="233" y="12"/>
                  </a:cubicBezTo>
                  <a:cubicBezTo>
                    <a:pt x="144" y="274"/>
                    <a:pt x="58" y="535"/>
                    <a:pt x="0" y="797"/>
                  </a:cubicBezTo>
                  <a:cubicBezTo>
                    <a:pt x="0" y="811"/>
                    <a:pt x="7" y="818"/>
                    <a:pt x="18" y="818"/>
                  </a:cubicBezTo>
                  <a:cubicBezTo>
                    <a:pt x="29" y="818"/>
                    <a:pt x="43" y="811"/>
                    <a:pt x="58" y="797"/>
                  </a:cubicBezTo>
                  <a:cubicBezTo>
                    <a:pt x="116" y="535"/>
                    <a:pt x="202" y="302"/>
                    <a:pt x="291" y="42"/>
                  </a:cubicBezTo>
                  <a:cubicBezTo>
                    <a:pt x="291" y="20"/>
                    <a:pt x="262" y="0"/>
                    <a:pt x="24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5992291" y="1372942"/>
              <a:ext cx="11381" cy="36039"/>
            </a:xfrm>
            <a:custGeom>
              <a:avLst/>
              <a:gdLst/>
              <a:ahLst/>
              <a:cxnLst/>
              <a:rect l="l" t="t" r="r" b="b"/>
              <a:pathLst>
                <a:path w="234" h="741" extrusionOk="0">
                  <a:moveTo>
                    <a:pt x="187" y="1"/>
                  </a:moveTo>
                  <a:cubicBezTo>
                    <a:pt x="180" y="1"/>
                    <a:pt x="175" y="4"/>
                    <a:pt x="175" y="12"/>
                  </a:cubicBezTo>
                  <a:lnTo>
                    <a:pt x="1" y="710"/>
                  </a:lnTo>
                  <a:cubicBezTo>
                    <a:pt x="1" y="740"/>
                    <a:pt x="29" y="740"/>
                    <a:pt x="29" y="740"/>
                  </a:cubicBezTo>
                  <a:cubicBezTo>
                    <a:pt x="87" y="508"/>
                    <a:pt x="175" y="275"/>
                    <a:pt x="233" y="43"/>
                  </a:cubicBezTo>
                  <a:cubicBezTo>
                    <a:pt x="233" y="21"/>
                    <a:pt x="204" y="1"/>
                    <a:pt x="1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6003623" y="1365549"/>
              <a:ext cx="11332" cy="33461"/>
            </a:xfrm>
            <a:custGeom>
              <a:avLst/>
              <a:gdLst/>
              <a:ahLst/>
              <a:cxnLst/>
              <a:rect l="l" t="t" r="r" b="b"/>
              <a:pathLst>
                <a:path w="233" h="688" extrusionOk="0">
                  <a:moveTo>
                    <a:pt x="197" y="0"/>
                  </a:moveTo>
                  <a:cubicBezTo>
                    <a:pt x="185" y="0"/>
                    <a:pt x="174" y="8"/>
                    <a:pt x="174" y="20"/>
                  </a:cubicBezTo>
                  <a:cubicBezTo>
                    <a:pt x="86" y="223"/>
                    <a:pt x="28" y="455"/>
                    <a:pt x="0" y="660"/>
                  </a:cubicBezTo>
                  <a:cubicBezTo>
                    <a:pt x="0" y="687"/>
                    <a:pt x="28" y="687"/>
                    <a:pt x="58" y="687"/>
                  </a:cubicBezTo>
                  <a:cubicBezTo>
                    <a:pt x="86" y="455"/>
                    <a:pt x="144" y="253"/>
                    <a:pt x="233" y="48"/>
                  </a:cubicBezTo>
                  <a:cubicBezTo>
                    <a:pt x="233" y="14"/>
                    <a:pt x="213" y="0"/>
                    <a:pt x="19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6014907" y="1359324"/>
              <a:ext cx="12207" cy="29862"/>
            </a:xfrm>
            <a:custGeom>
              <a:avLst/>
              <a:gdLst/>
              <a:ahLst/>
              <a:cxnLst/>
              <a:rect l="l" t="t" r="r" b="b"/>
              <a:pathLst>
                <a:path w="251" h="614" extrusionOk="0">
                  <a:moveTo>
                    <a:pt x="220" y="0"/>
                  </a:moveTo>
                  <a:cubicBezTo>
                    <a:pt x="211" y="0"/>
                    <a:pt x="203" y="10"/>
                    <a:pt x="203" y="32"/>
                  </a:cubicBezTo>
                  <a:cubicBezTo>
                    <a:pt x="87" y="176"/>
                    <a:pt x="28" y="381"/>
                    <a:pt x="1" y="583"/>
                  </a:cubicBezTo>
                  <a:cubicBezTo>
                    <a:pt x="1" y="613"/>
                    <a:pt x="28" y="613"/>
                    <a:pt x="28" y="613"/>
                  </a:cubicBezTo>
                  <a:cubicBezTo>
                    <a:pt x="87" y="409"/>
                    <a:pt x="175" y="234"/>
                    <a:pt x="233" y="60"/>
                  </a:cubicBezTo>
                  <a:cubicBezTo>
                    <a:pt x="250" y="24"/>
                    <a:pt x="235" y="0"/>
                    <a:pt x="22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6027552" y="1362728"/>
              <a:ext cx="6566" cy="17946"/>
            </a:xfrm>
            <a:custGeom>
              <a:avLst/>
              <a:gdLst/>
              <a:ahLst/>
              <a:cxnLst/>
              <a:rect l="l" t="t" r="r" b="b"/>
              <a:pathLst>
                <a:path w="135" h="369" extrusionOk="0">
                  <a:moveTo>
                    <a:pt x="109" y="0"/>
                  </a:moveTo>
                  <a:cubicBezTo>
                    <a:pt x="99" y="0"/>
                    <a:pt x="89" y="8"/>
                    <a:pt x="89" y="20"/>
                  </a:cubicBezTo>
                  <a:cubicBezTo>
                    <a:pt x="31" y="136"/>
                    <a:pt x="31" y="253"/>
                    <a:pt x="1" y="339"/>
                  </a:cubicBezTo>
                  <a:cubicBezTo>
                    <a:pt x="1" y="369"/>
                    <a:pt x="31" y="369"/>
                    <a:pt x="31" y="369"/>
                  </a:cubicBezTo>
                  <a:cubicBezTo>
                    <a:pt x="59" y="253"/>
                    <a:pt x="117" y="136"/>
                    <a:pt x="117" y="48"/>
                  </a:cubicBezTo>
                  <a:cubicBezTo>
                    <a:pt x="135" y="1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6041705" y="1358838"/>
              <a:ext cx="5690" cy="19016"/>
            </a:xfrm>
            <a:custGeom>
              <a:avLst/>
              <a:gdLst/>
              <a:ahLst/>
              <a:cxnLst/>
              <a:rect l="l" t="t" r="r" b="b"/>
              <a:pathLst>
                <a:path w="117" h="391" extrusionOk="0">
                  <a:moveTo>
                    <a:pt x="94" y="0"/>
                  </a:moveTo>
                  <a:cubicBezTo>
                    <a:pt x="91" y="0"/>
                    <a:pt x="89" y="4"/>
                    <a:pt x="89" y="12"/>
                  </a:cubicBezTo>
                  <a:cubicBezTo>
                    <a:pt x="31" y="128"/>
                    <a:pt x="0" y="244"/>
                    <a:pt x="0" y="361"/>
                  </a:cubicBezTo>
                  <a:cubicBezTo>
                    <a:pt x="0" y="391"/>
                    <a:pt x="31" y="391"/>
                    <a:pt x="31" y="391"/>
                  </a:cubicBezTo>
                  <a:lnTo>
                    <a:pt x="117" y="42"/>
                  </a:lnTo>
                  <a:cubicBezTo>
                    <a:pt x="117" y="21"/>
                    <a:pt x="103" y="0"/>
                    <a:pt x="9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6050167" y="1355968"/>
              <a:ext cx="6712" cy="18724"/>
            </a:xfrm>
            <a:custGeom>
              <a:avLst/>
              <a:gdLst/>
              <a:ahLst/>
              <a:cxnLst/>
              <a:rect l="l" t="t" r="r" b="b"/>
              <a:pathLst>
                <a:path w="138" h="385" extrusionOk="0">
                  <a:moveTo>
                    <a:pt x="103" y="0"/>
                  </a:moveTo>
                  <a:cubicBezTo>
                    <a:pt x="96" y="0"/>
                    <a:pt x="89" y="4"/>
                    <a:pt x="89" y="13"/>
                  </a:cubicBezTo>
                  <a:lnTo>
                    <a:pt x="1" y="361"/>
                  </a:lnTo>
                  <a:cubicBezTo>
                    <a:pt x="1" y="377"/>
                    <a:pt x="1" y="384"/>
                    <a:pt x="5" y="384"/>
                  </a:cubicBezTo>
                  <a:cubicBezTo>
                    <a:pt x="8" y="384"/>
                    <a:pt x="16" y="377"/>
                    <a:pt x="31" y="361"/>
                  </a:cubicBezTo>
                  <a:cubicBezTo>
                    <a:pt x="59" y="275"/>
                    <a:pt x="89" y="129"/>
                    <a:pt x="117" y="13"/>
                  </a:cubicBezTo>
                  <a:cubicBezTo>
                    <a:pt x="137" y="13"/>
                    <a:pt x="118" y="0"/>
                    <a:pt x="1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6057754" y="1347506"/>
              <a:ext cx="10894" cy="25290"/>
            </a:xfrm>
            <a:custGeom>
              <a:avLst/>
              <a:gdLst/>
              <a:ahLst/>
              <a:cxnLst/>
              <a:rect l="l" t="t" r="r" b="b"/>
              <a:pathLst>
                <a:path w="224" h="520" extrusionOk="0">
                  <a:moveTo>
                    <a:pt x="190" y="1"/>
                  </a:moveTo>
                  <a:cubicBezTo>
                    <a:pt x="182" y="1"/>
                    <a:pt x="174" y="4"/>
                    <a:pt x="166" y="12"/>
                  </a:cubicBezTo>
                  <a:cubicBezTo>
                    <a:pt x="107" y="187"/>
                    <a:pt x="49" y="333"/>
                    <a:pt x="19" y="508"/>
                  </a:cubicBezTo>
                  <a:cubicBezTo>
                    <a:pt x="107" y="361"/>
                    <a:pt x="166" y="187"/>
                    <a:pt x="224" y="43"/>
                  </a:cubicBezTo>
                  <a:cubicBezTo>
                    <a:pt x="224" y="21"/>
                    <a:pt x="208" y="1"/>
                    <a:pt x="190" y="1"/>
                  </a:cubicBezTo>
                  <a:close/>
                  <a:moveTo>
                    <a:pt x="19" y="508"/>
                  </a:moveTo>
                  <a:cubicBezTo>
                    <a:pt x="1" y="508"/>
                    <a:pt x="7" y="520"/>
                    <a:pt x="13" y="520"/>
                  </a:cubicBezTo>
                  <a:cubicBezTo>
                    <a:pt x="16" y="520"/>
                    <a:pt x="19" y="517"/>
                    <a:pt x="19" y="508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072783" y="1341426"/>
              <a:ext cx="7198" cy="25728"/>
            </a:xfrm>
            <a:custGeom>
              <a:avLst/>
              <a:gdLst/>
              <a:ahLst/>
              <a:cxnLst/>
              <a:rect l="l" t="t" r="r" b="b"/>
              <a:pathLst>
                <a:path w="148" h="529" extrusionOk="0">
                  <a:moveTo>
                    <a:pt x="132" y="0"/>
                  </a:moveTo>
                  <a:cubicBezTo>
                    <a:pt x="124" y="0"/>
                    <a:pt x="117" y="7"/>
                    <a:pt x="117" y="21"/>
                  </a:cubicBezTo>
                  <a:cubicBezTo>
                    <a:pt x="59" y="168"/>
                    <a:pt x="31" y="342"/>
                    <a:pt x="1" y="516"/>
                  </a:cubicBezTo>
                  <a:cubicBezTo>
                    <a:pt x="1" y="516"/>
                    <a:pt x="14" y="529"/>
                    <a:pt x="23" y="529"/>
                  </a:cubicBezTo>
                  <a:cubicBezTo>
                    <a:pt x="28" y="529"/>
                    <a:pt x="31" y="526"/>
                    <a:pt x="31" y="516"/>
                  </a:cubicBezTo>
                  <a:cubicBezTo>
                    <a:pt x="59" y="342"/>
                    <a:pt x="117" y="196"/>
                    <a:pt x="147" y="21"/>
                  </a:cubicBezTo>
                  <a:cubicBezTo>
                    <a:pt x="147" y="7"/>
                    <a:pt x="140" y="0"/>
                    <a:pt x="13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6083434" y="1335785"/>
              <a:ext cx="10651" cy="27576"/>
            </a:xfrm>
            <a:custGeom>
              <a:avLst/>
              <a:gdLst/>
              <a:ahLst/>
              <a:cxnLst/>
              <a:rect l="l" t="t" r="r" b="b"/>
              <a:pathLst>
                <a:path w="219" h="567" extrusionOk="0">
                  <a:moveTo>
                    <a:pt x="190" y="0"/>
                  </a:moveTo>
                  <a:cubicBezTo>
                    <a:pt x="175" y="0"/>
                    <a:pt x="161" y="7"/>
                    <a:pt x="161" y="21"/>
                  </a:cubicBezTo>
                  <a:cubicBezTo>
                    <a:pt x="102" y="195"/>
                    <a:pt x="44" y="370"/>
                    <a:pt x="14" y="544"/>
                  </a:cubicBezTo>
                  <a:cubicBezTo>
                    <a:pt x="0" y="559"/>
                    <a:pt x="8" y="567"/>
                    <a:pt x="19" y="567"/>
                  </a:cubicBezTo>
                  <a:cubicBezTo>
                    <a:pt x="30" y="567"/>
                    <a:pt x="44" y="559"/>
                    <a:pt x="44" y="544"/>
                  </a:cubicBezTo>
                  <a:lnTo>
                    <a:pt x="219" y="21"/>
                  </a:lnTo>
                  <a:cubicBezTo>
                    <a:pt x="219" y="7"/>
                    <a:pt x="204" y="0"/>
                    <a:pt x="19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6098219" y="1331991"/>
              <a:ext cx="11381" cy="26117"/>
            </a:xfrm>
            <a:custGeom>
              <a:avLst/>
              <a:gdLst/>
              <a:ahLst/>
              <a:cxnLst/>
              <a:rect l="l" t="t" r="r" b="b"/>
              <a:pathLst>
                <a:path w="234" h="537" extrusionOk="0">
                  <a:moveTo>
                    <a:pt x="211" y="0"/>
                  </a:moveTo>
                  <a:cubicBezTo>
                    <a:pt x="208" y="0"/>
                    <a:pt x="205" y="4"/>
                    <a:pt x="205" y="13"/>
                  </a:cubicBezTo>
                  <a:cubicBezTo>
                    <a:pt x="89" y="157"/>
                    <a:pt x="31" y="331"/>
                    <a:pt x="31" y="506"/>
                  </a:cubicBezTo>
                  <a:cubicBezTo>
                    <a:pt x="1" y="536"/>
                    <a:pt x="31" y="536"/>
                    <a:pt x="31" y="536"/>
                  </a:cubicBezTo>
                  <a:cubicBezTo>
                    <a:pt x="89" y="362"/>
                    <a:pt x="147" y="187"/>
                    <a:pt x="233" y="41"/>
                  </a:cubicBezTo>
                  <a:cubicBezTo>
                    <a:pt x="233" y="21"/>
                    <a:pt x="219" y="0"/>
                    <a:pt x="21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6111010" y="1319200"/>
              <a:ext cx="8511" cy="31759"/>
            </a:xfrm>
            <a:custGeom>
              <a:avLst/>
              <a:gdLst/>
              <a:ahLst/>
              <a:cxnLst/>
              <a:rect l="l" t="t" r="r" b="b"/>
              <a:pathLst>
                <a:path w="175" h="653" extrusionOk="0">
                  <a:moveTo>
                    <a:pt x="152" y="1"/>
                  </a:moveTo>
                  <a:cubicBezTo>
                    <a:pt x="148" y="1"/>
                    <a:pt x="144" y="4"/>
                    <a:pt x="144" y="13"/>
                  </a:cubicBezTo>
                  <a:cubicBezTo>
                    <a:pt x="86" y="218"/>
                    <a:pt x="28" y="420"/>
                    <a:pt x="0" y="653"/>
                  </a:cubicBezTo>
                  <a:lnTo>
                    <a:pt x="28" y="653"/>
                  </a:lnTo>
                  <a:cubicBezTo>
                    <a:pt x="86" y="450"/>
                    <a:pt x="144" y="246"/>
                    <a:pt x="175" y="13"/>
                  </a:cubicBezTo>
                  <a:cubicBezTo>
                    <a:pt x="175" y="13"/>
                    <a:pt x="161" y="1"/>
                    <a:pt x="15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6120834" y="1310786"/>
              <a:ext cx="12402" cy="31710"/>
            </a:xfrm>
            <a:custGeom>
              <a:avLst/>
              <a:gdLst/>
              <a:ahLst/>
              <a:cxnLst/>
              <a:rect l="l" t="t" r="r" b="b"/>
              <a:pathLst>
                <a:path w="255" h="652" extrusionOk="0">
                  <a:moveTo>
                    <a:pt x="216" y="1"/>
                  </a:moveTo>
                  <a:cubicBezTo>
                    <a:pt x="210" y="1"/>
                    <a:pt x="205" y="4"/>
                    <a:pt x="205" y="12"/>
                  </a:cubicBezTo>
                  <a:cubicBezTo>
                    <a:pt x="117" y="217"/>
                    <a:pt x="59" y="419"/>
                    <a:pt x="1" y="623"/>
                  </a:cubicBezTo>
                  <a:cubicBezTo>
                    <a:pt x="1" y="651"/>
                    <a:pt x="31" y="651"/>
                    <a:pt x="31" y="651"/>
                  </a:cubicBezTo>
                  <a:cubicBezTo>
                    <a:pt x="117" y="449"/>
                    <a:pt x="175" y="244"/>
                    <a:pt x="233" y="42"/>
                  </a:cubicBezTo>
                  <a:cubicBezTo>
                    <a:pt x="254" y="21"/>
                    <a:pt x="231" y="1"/>
                    <a:pt x="21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6134987" y="1304658"/>
              <a:ext cx="7830" cy="30008"/>
            </a:xfrm>
            <a:custGeom>
              <a:avLst/>
              <a:gdLst/>
              <a:ahLst/>
              <a:cxnLst/>
              <a:rect l="l" t="t" r="r" b="b"/>
              <a:pathLst>
                <a:path w="161" h="617" extrusionOk="0">
                  <a:moveTo>
                    <a:pt x="142" y="1"/>
                  </a:moveTo>
                  <a:cubicBezTo>
                    <a:pt x="131" y="1"/>
                    <a:pt x="116" y="8"/>
                    <a:pt x="116" y="22"/>
                  </a:cubicBezTo>
                  <a:cubicBezTo>
                    <a:pt x="58" y="196"/>
                    <a:pt x="30" y="401"/>
                    <a:pt x="0" y="603"/>
                  </a:cubicBezTo>
                  <a:cubicBezTo>
                    <a:pt x="0" y="603"/>
                    <a:pt x="14" y="616"/>
                    <a:pt x="31" y="616"/>
                  </a:cubicBezTo>
                  <a:cubicBezTo>
                    <a:pt x="39" y="616"/>
                    <a:pt x="49" y="613"/>
                    <a:pt x="58" y="603"/>
                  </a:cubicBezTo>
                  <a:cubicBezTo>
                    <a:pt x="88" y="401"/>
                    <a:pt x="116" y="226"/>
                    <a:pt x="147" y="22"/>
                  </a:cubicBezTo>
                  <a:cubicBezTo>
                    <a:pt x="161" y="8"/>
                    <a:pt x="153" y="1"/>
                    <a:pt x="14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6146270" y="1307479"/>
              <a:ext cx="5690" cy="21545"/>
            </a:xfrm>
            <a:custGeom>
              <a:avLst/>
              <a:gdLst/>
              <a:ahLst/>
              <a:cxnLst/>
              <a:rect l="l" t="t" r="r" b="b"/>
              <a:pathLst>
                <a:path w="117" h="443" extrusionOk="0">
                  <a:moveTo>
                    <a:pt x="103" y="1"/>
                  </a:moveTo>
                  <a:cubicBezTo>
                    <a:pt x="96" y="1"/>
                    <a:pt x="89" y="8"/>
                    <a:pt x="89" y="22"/>
                  </a:cubicBezTo>
                  <a:cubicBezTo>
                    <a:pt x="59" y="80"/>
                    <a:pt x="59" y="168"/>
                    <a:pt x="31" y="226"/>
                  </a:cubicBezTo>
                  <a:cubicBezTo>
                    <a:pt x="31" y="285"/>
                    <a:pt x="1" y="371"/>
                    <a:pt x="1" y="429"/>
                  </a:cubicBezTo>
                  <a:cubicBezTo>
                    <a:pt x="1" y="429"/>
                    <a:pt x="14" y="442"/>
                    <a:pt x="23" y="442"/>
                  </a:cubicBezTo>
                  <a:cubicBezTo>
                    <a:pt x="27" y="442"/>
                    <a:pt x="31" y="439"/>
                    <a:pt x="31" y="429"/>
                  </a:cubicBezTo>
                  <a:cubicBezTo>
                    <a:pt x="59" y="401"/>
                    <a:pt x="89" y="312"/>
                    <a:pt x="89" y="254"/>
                  </a:cubicBezTo>
                  <a:cubicBezTo>
                    <a:pt x="117" y="168"/>
                    <a:pt x="117" y="110"/>
                    <a:pt x="117" y="22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6156241" y="1293375"/>
              <a:ext cx="7052" cy="33607"/>
            </a:xfrm>
            <a:custGeom>
              <a:avLst/>
              <a:gdLst/>
              <a:ahLst/>
              <a:cxnLst/>
              <a:rect l="l" t="t" r="r" b="b"/>
              <a:pathLst>
                <a:path w="145" h="691" extrusionOk="0">
                  <a:moveTo>
                    <a:pt x="115" y="0"/>
                  </a:moveTo>
                  <a:cubicBezTo>
                    <a:pt x="101" y="0"/>
                    <a:pt x="86" y="7"/>
                    <a:pt x="86" y="21"/>
                  </a:cubicBezTo>
                  <a:cubicBezTo>
                    <a:pt x="58" y="138"/>
                    <a:pt x="58" y="254"/>
                    <a:pt x="28" y="370"/>
                  </a:cubicBezTo>
                  <a:cubicBezTo>
                    <a:pt x="28" y="486"/>
                    <a:pt x="0" y="575"/>
                    <a:pt x="0" y="691"/>
                  </a:cubicBezTo>
                  <a:lnTo>
                    <a:pt x="28" y="691"/>
                  </a:lnTo>
                  <a:cubicBezTo>
                    <a:pt x="58" y="575"/>
                    <a:pt x="58" y="486"/>
                    <a:pt x="86" y="370"/>
                  </a:cubicBezTo>
                  <a:cubicBezTo>
                    <a:pt x="116" y="254"/>
                    <a:pt x="116" y="138"/>
                    <a:pt x="144" y="21"/>
                  </a:cubicBezTo>
                  <a:cubicBezTo>
                    <a:pt x="144" y="7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6166065" y="1282043"/>
              <a:ext cx="5690" cy="42118"/>
            </a:xfrm>
            <a:custGeom>
              <a:avLst/>
              <a:gdLst/>
              <a:ahLst/>
              <a:cxnLst/>
              <a:rect l="l" t="t" r="r" b="b"/>
              <a:pathLst>
                <a:path w="117" h="866" extrusionOk="0">
                  <a:moveTo>
                    <a:pt x="88" y="1"/>
                  </a:moveTo>
                  <a:cubicBezTo>
                    <a:pt x="73" y="1"/>
                    <a:pt x="59" y="8"/>
                    <a:pt x="59" y="22"/>
                  </a:cubicBezTo>
                  <a:cubicBezTo>
                    <a:pt x="31" y="285"/>
                    <a:pt x="0" y="575"/>
                    <a:pt x="0" y="866"/>
                  </a:cubicBezTo>
                  <a:lnTo>
                    <a:pt x="31" y="866"/>
                  </a:lnTo>
                  <a:cubicBezTo>
                    <a:pt x="59" y="575"/>
                    <a:pt x="89" y="312"/>
                    <a:pt x="117" y="22"/>
                  </a:cubicBezTo>
                  <a:cubicBezTo>
                    <a:pt x="117" y="8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6180169" y="1269300"/>
              <a:ext cx="5739" cy="47760"/>
            </a:xfrm>
            <a:custGeom>
              <a:avLst/>
              <a:gdLst/>
              <a:ahLst/>
              <a:cxnLst/>
              <a:rect l="l" t="t" r="r" b="b"/>
              <a:pathLst>
                <a:path w="118" h="982" extrusionOk="0">
                  <a:moveTo>
                    <a:pt x="88" y="1"/>
                  </a:moveTo>
                  <a:cubicBezTo>
                    <a:pt x="74" y="1"/>
                    <a:pt x="59" y="8"/>
                    <a:pt x="59" y="24"/>
                  </a:cubicBezTo>
                  <a:cubicBezTo>
                    <a:pt x="31" y="342"/>
                    <a:pt x="1" y="663"/>
                    <a:pt x="1" y="981"/>
                  </a:cubicBezTo>
                  <a:lnTo>
                    <a:pt x="31" y="981"/>
                  </a:lnTo>
                  <a:lnTo>
                    <a:pt x="117" y="24"/>
                  </a:lnTo>
                  <a:cubicBezTo>
                    <a:pt x="117" y="8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6161882" y="1207145"/>
              <a:ext cx="7052" cy="27625"/>
            </a:xfrm>
            <a:custGeom>
              <a:avLst/>
              <a:gdLst/>
              <a:ahLst/>
              <a:cxnLst/>
              <a:rect l="l" t="t" r="r" b="b"/>
              <a:pathLst>
                <a:path w="145" h="568" extrusionOk="0">
                  <a:moveTo>
                    <a:pt x="32" y="0"/>
                  </a:moveTo>
                  <a:cubicBezTo>
                    <a:pt x="28" y="0"/>
                    <a:pt x="28" y="8"/>
                    <a:pt x="28" y="23"/>
                  </a:cubicBezTo>
                  <a:cubicBezTo>
                    <a:pt x="0" y="197"/>
                    <a:pt x="58" y="372"/>
                    <a:pt x="117" y="546"/>
                  </a:cubicBezTo>
                  <a:cubicBezTo>
                    <a:pt x="117" y="560"/>
                    <a:pt x="124" y="567"/>
                    <a:pt x="131" y="567"/>
                  </a:cubicBezTo>
                  <a:cubicBezTo>
                    <a:pt x="138" y="567"/>
                    <a:pt x="145" y="560"/>
                    <a:pt x="145" y="546"/>
                  </a:cubicBezTo>
                  <a:cubicBezTo>
                    <a:pt x="86" y="372"/>
                    <a:pt x="58" y="197"/>
                    <a:pt x="58" y="23"/>
                  </a:cubicBezTo>
                  <a:cubicBezTo>
                    <a:pt x="43" y="8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6174528" y="1272170"/>
              <a:ext cx="2869" cy="46933"/>
            </a:xfrm>
            <a:custGeom>
              <a:avLst/>
              <a:gdLst/>
              <a:ahLst/>
              <a:cxnLst/>
              <a:rect l="l" t="t" r="r" b="b"/>
              <a:pathLst>
                <a:path w="59" h="965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lnTo>
                    <a:pt x="1" y="952"/>
                  </a:lnTo>
                  <a:cubicBezTo>
                    <a:pt x="1" y="962"/>
                    <a:pt x="4" y="965"/>
                    <a:pt x="9" y="965"/>
                  </a:cubicBezTo>
                  <a:cubicBezTo>
                    <a:pt x="18" y="965"/>
                    <a:pt x="31" y="952"/>
                    <a:pt x="31" y="952"/>
                  </a:cubicBezTo>
                  <a:cubicBezTo>
                    <a:pt x="59" y="632"/>
                    <a:pt x="59" y="341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6187319" y="1226939"/>
              <a:ext cx="7052" cy="78789"/>
            </a:xfrm>
            <a:custGeom>
              <a:avLst/>
              <a:gdLst/>
              <a:ahLst/>
              <a:cxnLst/>
              <a:rect l="l" t="t" r="r" b="b"/>
              <a:pathLst>
                <a:path w="145" h="1620" extrusionOk="0">
                  <a:moveTo>
                    <a:pt x="127" y="0"/>
                  </a:moveTo>
                  <a:cubicBezTo>
                    <a:pt x="116" y="0"/>
                    <a:pt x="102" y="8"/>
                    <a:pt x="86" y="23"/>
                  </a:cubicBezTo>
                  <a:cubicBezTo>
                    <a:pt x="86" y="313"/>
                    <a:pt x="59" y="574"/>
                    <a:pt x="59" y="864"/>
                  </a:cubicBezTo>
                  <a:cubicBezTo>
                    <a:pt x="28" y="1097"/>
                    <a:pt x="0" y="1387"/>
                    <a:pt x="59" y="1620"/>
                  </a:cubicBezTo>
                  <a:cubicBezTo>
                    <a:pt x="86" y="1359"/>
                    <a:pt x="86" y="1097"/>
                    <a:pt x="86" y="864"/>
                  </a:cubicBezTo>
                  <a:cubicBezTo>
                    <a:pt x="117" y="574"/>
                    <a:pt x="117" y="313"/>
                    <a:pt x="145" y="23"/>
                  </a:cubicBezTo>
                  <a:cubicBezTo>
                    <a:pt x="145" y="8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6195781" y="1240703"/>
              <a:ext cx="5690" cy="54860"/>
            </a:xfrm>
            <a:custGeom>
              <a:avLst/>
              <a:gdLst/>
              <a:ahLst/>
              <a:cxnLst/>
              <a:rect l="l" t="t" r="r" b="b"/>
              <a:pathLst>
                <a:path w="117" h="1128" extrusionOk="0">
                  <a:moveTo>
                    <a:pt x="59" y="0"/>
                  </a:moveTo>
                  <a:cubicBezTo>
                    <a:pt x="29" y="379"/>
                    <a:pt x="1" y="728"/>
                    <a:pt x="1" y="1104"/>
                  </a:cubicBezTo>
                  <a:cubicBezTo>
                    <a:pt x="1" y="1119"/>
                    <a:pt x="15" y="1127"/>
                    <a:pt x="30" y="1127"/>
                  </a:cubicBezTo>
                  <a:cubicBezTo>
                    <a:pt x="44" y="1127"/>
                    <a:pt x="59" y="1119"/>
                    <a:pt x="59" y="1104"/>
                  </a:cubicBezTo>
                  <a:cubicBezTo>
                    <a:pt x="59" y="728"/>
                    <a:pt x="87" y="379"/>
                    <a:pt x="11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6183039" y="1221298"/>
              <a:ext cx="2869" cy="34677"/>
            </a:xfrm>
            <a:custGeom>
              <a:avLst/>
              <a:gdLst/>
              <a:ahLst/>
              <a:cxnLst/>
              <a:rect l="l" t="t" r="r" b="b"/>
              <a:pathLst>
                <a:path w="59" h="713" extrusionOk="0">
                  <a:moveTo>
                    <a:pt x="44" y="0"/>
                  </a:moveTo>
                  <a:cubicBezTo>
                    <a:pt x="37" y="0"/>
                    <a:pt x="30" y="8"/>
                    <a:pt x="30" y="23"/>
                  </a:cubicBezTo>
                  <a:cubicBezTo>
                    <a:pt x="0" y="225"/>
                    <a:pt x="0" y="457"/>
                    <a:pt x="0" y="690"/>
                  </a:cubicBezTo>
                  <a:cubicBezTo>
                    <a:pt x="0" y="705"/>
                    <a:pt x="8" y="712"/>
                    <a:pt x="15" y="712"/>
                  </a:cubicBezTo>
                  <a:cubicBezTo>
                    <a:pt x="23" y="712"/>
                    <a:pt x="30" y="705"/>
                    <a:pt x="30" y="690"/>
                  </a:cubicBezTo>
                  <a:cubicBezTo>
                    <a:pt x="58" y="457"/>
                    <a:pt x="58" y="225"/>
                    <a:pt x="58" y="23"/>
                  </a:cubicBezTo>
                  <a:cubicBezTo>
                    <a:pt x="58" y="8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6175987" y="1216726"/>
              <a:ext cx="4231" cy="43480"/>
            </a:xfrm>
            <a:custGeom>
              <a:avLst/>
              <a:gdLst/>
              <a:ahLst/>
              <a:cxnLst/>
              <a:rect l="l" t="t" r="r" b="b"/>
              <a:pathLst>
                <a:path w="87" h="894" extrusionOk="0">
                  <a:moveTo>
                    <a:pt x="1" y="0"/>
                  </a:moveTo>
                  <a:cubicBezTo>
                    <a:pt x="29" y="291"/>
                    <a:pt x="29" y="582"/>
                    <a:pt x="59" y="872"/>
                  </a:cubicBezTo>
                  <a:cubicBezTo>
                    <a:pt x="59" y="886"/>
                    <a:pt x="66" y="893"/>
                    <a:pt x="73" y="893"/>
                  </a:cubicBezTo>
                  <a:cubicBezTo>
                    <a:pt x="80" y="893"/>
                    <a:pt x="87" y="886"/>
                    <a:pt x="87" y="872"/>
                  </a:cubicBezTo>
                  <a:cubicBezTo>
                    <a:pt x="87" y="582"/>
                    <a:pt x="59" y="291"/>
                    <a:pt x="2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6024731" y="1220422"/>
              <a:ext cx="116967" cy="68381"/>
            </a:xfrm>
            <a:custGeom>
              <a:avLst/>
              <a:gdLst/>
              <a:ahLst/>
              <a:cxnLst/>
              <a:rect l="l" t="t" r="r" b="b"/>
              <a:pathLst>
                <a:path w="2405" h="1406" extrusionOk="0">
                  <a:moveTo>
                    <a:pt x="2171" y="0"/>
                  </a:moveTo>
                  <a:cubicBezTo>
                    <a:pt x="2108" y="0"/>
                    <a:pt x="2043" y="14"/>
                    <a:pt x="1977" y="41"/>
                  </a:cubicBezTo>
                  <a:cubicBezTo>
                    <a:pt x="1744" y="99"/>
                    <a:pt x="1512" y="215"/>
                    <a:pt x="1309" y="359"/>
                  </a:cubicBezTo>
                  <a:cubicBezTo>
                    <a:pt x="845" y="680"/>
                    <a:pt x="438" y="1029"/>
                    <a:pt x="1" y="1377"/>
                  </a:cubicBezTo>
                  <a:lnTo>
                    <a:pt x="1" y="1405"/>
                  </a:lnTo>
                  <a:cubicBezTo>
                    <a:pt x="349" y="1115"/>
                    <a:pt x="698" y="824"/>
                    <a:pt x="1077" y="564"/>
                  </a:cubicBezTo>
                  <a:cubicBezTo>
                    <a:pt x="1251" y="417"/>
                    <a:pt x="1426" y="301"/>
                    <a:pt x="1628" y="215"/>
                  </a:cubicBezTo>
                  <a:cubicBezTo>
                    <a:pt x="1770" y="134"/>
                    <a:pt x="1968" y="25"/>
                    <a:pt x="2144" y="25"/>
                  </a:cubicBezTo>
                  <a:cubicBezTo>
                    <a:pt x="2221" y="25"/>
                    <a:pt x="2293" y="46"/>
                    <a:pt x="2355" y="99"/>
                  </a:cubicBezTo>
                  <a:cubicBezTo>
                    <a:pt x="2364" y="107"/>
                    <a:pt x="2372" y="110"/>
                    <a:pt x="2379" y="110"/>
                  </a:cubicBezTo>
                  <a:cubicBezTo>
                    <a:pt x="2396" y="110"/>
                    <a:pt x="2405" y="90"/>
                    <a:pt x="2383" y="69"/>
                  </a:cubicBezTo>
                  <a:cubicBezTo>
                    <a:pt x="2320" y="21"/>
                    <a:pt x="2247" y="0"/>
                    <a:pt x="217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6137808" y="1237882"/>
              <a:ext cx="24123" cy="51310"/>
            </a:xfrm>
            <a:custGeom>
              <a:avLst/>
              <a:gdLst/>
              <a:ahLst/>
              <a:cxnLst/>
              <a:rect l="l" t="t" r="r" b="b"/>
              <a:pathLst>
                <a:path w="496" h="1055" extrusionOk="0">
                  <a:moveTo>
                    <a:pt x="349" y="0"/>
                  </a:moveTo>
                  <a:cubicBezTo>
                    <a:pt x="407" y="116"/>
                    <a:pt x="437" y="205"/>
                    <a:pt x="437" y="321"/>
                  </a:cubicBezTo>
                  <a:cubicBezTo>
                    <a:pt x="407" y="407"/>
                    <a:pt x="379" y="495"/>
                    <a:pt x="349" y="553"/>
                  </a:cubicBezTo>
                  <a:cubicBezTo>
                    <a:pt x="291" y="756"/>
                    <a:pt x="205" y="930"/>
                    <a:pt x="0" y="1018"/>
                  </a:cubicBezTo>
                  <a:cubicBezTo>
                    <a:pt x="0" y="1018"/>
                    <a:pt x="0" y="1055"/>
                    <a:pt x="15" y="1055"/>
                  </a:cubicBezTo>
                  <a:cubicBezTo>
                    <a:pt x="19" y="1055"/>
                    <a:pt x="24" y="1052"/>
                    <a:pt x="30" y="1046"/>
                  </a:cubicBezTo>
                  <a:cubicBezTo>
                    <a:pt x="233" y="960"/>
                    <a:pt x="321" y="786"/>
                    <a:pt x="379" y="581"/>
                  </a:cubicBezTo>
                  <a:cubicBezTo>
                    <a:pt x="465" y="349"/>
                    <a:pt x="495" y="205"/>
                    <a:pt x="34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6108189" y="1240119"/>
              <a:ext cx="21156" cy="9095"/>
            </a:xfrm>
            <a:custGeom>
              <a:avLst/>
              <a:gdLst/>
              <a:ahLst/>
              <a:cxnLst/>
              <a:rect l="l" t="t" r="r" b="b"/>
              <a:pathLst>
                <a:path w="435" h="187" extrusionOk="0">
                  <a:moveTo>
                    <a:pt x="288" y="1"/>
                  </a:moveTo>
                  <a:cubicBezTo>
                    <a:pt x="259" y="1"/>
                    <a:pt x="224" y="21"/>
                    <a:pt x="202" y="42"/>
                  </a:cubicBezTo>
                  <a:cubicBezTo>
                    <a:pt x="144" y="70"/>
                    <a:pt x="58" y="128"/>
                    <a:pt x="0" y="187"/>
                  </a:cubicBezTo>
                  <a:lnTo>
                    <a:pt x="28" y="187"/>
                  </a:lnTo>
                  <a:cubicBezTo>
                    <a:pt x="86" y="159"/>
                    <a:pt x="144" y="101"/>
                    <a:pt x="202" y="70"/>
                  </a:cubicBezTo>
                  <a:cubicBezTo>
                    <a:pt x="233" y="42"/>
                    <a:pt x="261" y="42"/>
                    <a:pt x="261" y="42"/>
                  </a:cubicBezTo>
                  <a:cubicBezTo>
                    <a:pt x="276" y="34"/>
                    <a:pt x="288" y="31"/>
                    <a:pt x="296" y="31"/>
                  </a:cubicBezTo>
                  <a:cubicBezTo>
                    <a:pt x="319" y="31"/>
                    <a:pt x="319" y="58"/>
                    <a:pt x="319" y="101"/>
                  </a:cubicBezTo>
                  <a:lnTo>
                    <a:pt x="291" y="128"/>
                  </a:lnTo>
                  <a:cubicBezTo>
                    <a:pt x="261" y="159"/>
                    <a:pt x="291" y="159"/>
                    <a:pt x="291" y="159"/>
                  </a:cubicBezTo>
                  <a:cubicBezTo>
                    <a:pt x="319" y="101"/>
                    <a:pt x="435" y="42"/>
                    <a:pt x="319" y="12"/>
                  </a:cubicBezTo>
                  <a:cubicBezTo>
                    <a:pt x="311" y="4"/>
                    <a:pt x="300" y="1"/>
                    <a:pt x="288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5975366" y="1310008"/>
              <a:ext cx="40951" cy="20427"/>
            </a:xfrm>
            <a:custGeom>
              <a:avLst/>
              <a:gdLst/>
              <a:ahLst/>
              <a:cxnLst/>
              <a:rect l="l" t="t" r="r" b="b"/>
              <a:pathLst>
                <a:path w="842" h="420" extrusionOk="0">
                  <a:moveTo>
                    <a:pt x="814" y="0"/>
                  </a:moveTo>
                  <a:cubicBezTo>
                    <a:pt x="523" y="86"/>
                    <a:pt x="260" y="233"/>
                    <a:pt x="0" y="407"/>
                  </a:cubicBezTo>
                  <a:cubicBezTo>
                    <a:pt x="0" y="407"/>
                    <a:pt x="0" y="419"/>
                    <a:pt x="8" y="419"/>
                  </a:cubicBezTo>
                  <a:cubicBezTo>
                    <a:pt x="12" y="419"/>
                    <a:pt x="19" y="416"/>
                    <a:pt x="28" y="407"/>
                  </a:cubicBezTo>
                  <a:cubicBezTo>
                    <a:pt x="260" y="233"/>
                    <a:pt x="551" y="116"/>
                    <a:pt x="841" y="28"/>
                  </a:cubicBezTo>
                  <a:cubicBezTo>
                    <a:pt x="841" y="0"/>
                    <a:pt x="841" y="0"/>
                    <a:pt x="81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6037522" y="1293083"/>
              <a:ext cx="5642" cy="5642"/>
            </a:xfrm>
            <a:custGeom>
              <a:avLst/>
              <a:gdLst/>
              <a:ahLst/>
              <a:cxnLst/>
              <a:rect l="l" t="t" r="r" b="b"/>
              <a:pathLst>
                <a:path w="116" h="116" extrusionOk="0">
                  <a:moveTo>
                    <a:pt x="116" y="0"/>
                  </a:moveTo>
                  <a:cubicBezTo>
                    <a:pt x="85" y="28"/>
                    <a:pt x="28" y="58"/>
                    <a:pt x="0" y="85"/>
                  </a:cubicBezTo>
                  <a:lnTo>
                    <a:pt x="0" y="116"/>
                  </a:lnTo>
                  <a:cubicBezTo>
                    <a:pt x="28" y="58"/>
                    <a:pt x="85" y="28"/>
                    <a:pt x="1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6058678" y="1293034"/>
              <a:ext cx="67846" cy="32488"/>
            </a:xfrm>
            <a:custGeom>
              <a:avLst/>
              <a:gdLst/>
              <a:ahLst/>
              <a:cxnLst/>
              <a:rect l="l" t="t" r="r" b="b"/>
              <a:pathLst>
                <a:path w="1395" h="668" extrusionOk="0">
                  <a:moveTo>
                    <a:pt x="1367" y="0"/>
                  </a:moveTo>
                  <a:cubicBezTo>
                    <a:pt x="902" y="233"/>
                    <a:pt x="465" y="465"/>
                    <a:pt x="0" y="668"/>
                  </a:cubicBezTo>
                  <a:cubicBezTo>
                    <a:pt x="465" y="493"/>
                    <a:pt x="930" y="291"/>
                    <a:pt x="1395" y="28"/>
                  </a:cubicBezTo>
                  <a:cubicBezTo>
                    <a:pt x="1395" y="28"/>
                    <a:pt x="1395" y="0"/>
                    <a:pt x="136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6009265" y="1331116"/>
              <a:ext cx="62204" cy="24123"/>
            </a:xfrm>
            <a:custGeom>
              <a:avLst/>
              <a:gdLst/>
              <a:ahLst/>
              <a:cxnLst/>
              <a:rect l="l" t="t" r="r" b="b"/>
              <a:pathLst>
                <a:path w="1279" h="496" extrusionOk="0">
                  <a:moveTo>
                    <a:pt x="1249" y="1"/>
                  </a:moveTo>
                  <a:cubicBezTo>
                    <a:pt x="842" y="147"/>
                    <a:pt x="435" y="322"/>
                    <a:pt x="28" y="466"/>
                  </a:cubicBezTo>
                  <a:cubicBezTo>
                    <a:pt x="0" y="466"/>
                    <a:pt x="0" y="496"/>
                    <a:pt x="28" y="496"/>
                  </a:cubicBezTo>
                  <a:cubicBezTo>
                    <a:pt x="435" y="349"/>
                    <a:pt x="842" y="205"/>
                    <a:pt x="1249" y="31"/>
                  </a:cubicBezTo>
                  <a:cubicBezTo>
                    <a:pt x="1279" y="31"/>
                    <a:pt x="1279" y="1"/>
                    <a:pt x="124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5824062" y="1397600"/>
              <a:ext cx="26992" cy="24658"/>
            </a:xfrm>
            <a:custGeom>
              <a:avLst/>
              <a:gdLst/>
              <a:ahLst/>
              <a:cxnLst/>
              <a:rect l="l" t="t" r="r" b="b"/>
              <a:pathLst>
                <a:path w="555" h="507" extrusionOk="0">
                  <a:moveTo>
                    <a:pt x="1" y="1"/>
                  </a:moveTo>
                  <a:cubicBezTo>
                    <a:pt x="117" y="233"/>
                    <a:pt x="322" y="377"/>
                    <a:pt x="524" y="493"/>
                  </a:cubicBezTo>
                  <a:cubicBezTo>
                    <a:pt x="534" y="503"/>
                    <a:pt x="541" y="507"/>
                    <a:pt x="545" y="507"/>
                  </a:cubicBezTo>
                  <a:cubicBezTo>
                    <a:pt x="554" y="507"/>
                    <a:pt x="554" y="493"/>
                    <a:pt x="554" y="493"/>
                  </a:cubicBezTo>
                  <a:cubicBezTo>
                    <a:pt x="322" y="377"/>
                    <a:pt x="147" y="203"/>
                    <a:pt x="1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5897550" y="1349548"/>
              <a:ext cx="45279" cy="19843"/>
            </a:xfrm>
            <a:custGeom>
              <a:avLst/>
              <a:gdLst/>
              <a:ahLst/>
              <a:cxnLst/>
              <a:rect l="l" t="t" r="r" b="b"/>
              <a:pathLst>
                <a:path w="931" h="408" extrusionOk="0">
                  <a:moveTo>
                    <a:pt x="903" y="1"/>
                  </a:moveTo>
                  <a:cubicBezTo>
                    <a:pt x="640" y="203"/>
                    <a:pt x="349" y="319"/>
                    <a:pt x="31" y="377"/>
                  </a:cubicBezTo>
                  <a:cubicBezTo>
                    <a:pt x="1" y="377"/>
                    <a:pt x="1" y="407"/>
                    <a:pt x="31" y="407"/>
                  </a:cubicBezTo>
                  <a:cubicBezTo>
                    <a:pt x="349" y="377"/>
                    <a:pt x="670" y="233"/>
                    <a:pt x="903" y="29"/>
                  </a:cubicBezTo>
                  <a:cubicBezTo>
                    <a:pt x="931" y="29"/>
                    <a:pt x="903" y="1"/>
                    <a:pt x="90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5911703" y="1373525"/>
              <a:ext cx="16974" cy="7149"/>
            </a:xfrm>
            <a:custGeom>
              <a:avLst/>
              <a:gdLst/>
              <a:ahLst/>
              <a:cxnLst/>
              <a:rect l="l" t="t" r="r" b="b"/>
              <a:pathLst>
                <a:path w="349" h="147" extrusionOk="0">
                  <a:moveTo>
                    <a:pt x="349" y="0"/>
                  </a:moveTo>
                  <a:cubicBezTo>
                    <a:pt x="233" y="59"/>
                    <a:pt x="117" y="117"/>
                    <a:pt x="0" y="147"/>
                  </a:cubicBezTo>
                  <a:lnTo>
                    <a:pt x="31" y="147"/>
                  </a:lnTo>
                  <a:cubicBezTo>
                    <a:pt x="147" y="117"/>
                    <a:pt x="233" y="89"/>
                    <a:pt x="349" y="31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6029060" y="1321291"/>
              <a:ext cx="14153" cy="8511"/>
            </a:xfrm>
            <a:custGeom>
              <a:avLst/>
              <a:gdLst/>
              <a:ahLst/>
              <a:cxnLst/>
              <a:rect l="l" t="t" r="r" b="b"/>
              <a:pathLst>
                <a:path w="291" h="175" extrusionOk="0">
                  <a:moveTo>
                    <a:pt x="260" y="1"/>
                  </a:moveTo>
                  <a:cubicBezTo>
                    <a:pt x="260" y="3"/>
                    <a:pt x="260" y="6"/>
                    <a:pt x="260" y="8"/>
                  </a:cubicBezTo>
                  <a:lnTo>
                    <a:pt x="260" y="8"/>
                  </a:lnTo>
                  <a:cubicBezTo>
                    <a:pt x="154" y="34"/>
                    <a:pt x="53" y="69"/>
                    <a:pt x="0" y="175"/>
                  </a:cubicBezTo>
                  <a:cubicBezTo>
                    <a:pt x="74" y="99"/>
                    <a:pt x="150" y="67"/>
                    <a:pt x="245" y="41"/>
                  </a:cubicBezTo>
                  <a:lnTo>
                    <a:pt x="245" y="41"/>
                  </a:lnTo>
                  <a:cubicBezTo>
                    <a:pt x="234" y="56"/>
                    <a:pt x="218" y="72"/>
                    <a:pt x="202" y="87"/>
                  </a:cubicBezTo>
                  <a:cubicBezTo>
                    <a:pt x="202" y="117"/>
                    <a:pt x="233" y="117"/>
                    <a:pt x="233" y="117"/>
                  </a:cubicBezTo>
                  <a:cubicBezTo>
                    <a:pt x="260" y="87"/>
                    <a:pt x="291" y="59"/>
                    <a:pt x="291" y="28"/>
                  </a:cubicBezTo>
                  <a:lnTo>
                    <a:pt x="291" y="28"/>
                  </a:lnTo>
                  <a:cubicBezTo>
                    <a:pt x="291" y="28"/>
                    <a:pt x="291" y="28"/>
                    <a:pt x="291" y="28"/>
                  </a:cubicBezTo>
                  <a:lnTo>
                    <a:pt x="291" y="1"/>
                  </a:lnTo>
                  <a:cubicBezTo>
                    <a:pt x="281" y="3"/>
                    <a:pt x="271" y="5"/>
                    <a:pt x="261" y="8"/>
                  </a:cubicBezTo>
                  <a:lnTo>
                    <a:pt x="261" y="8"/>
                  </a:lnTo>
                  <a:cubicBezTo>
                    <a:pt x="261" y="6"/>
                    <a:pt x="260" y="3"/>
                    <a:pt x="26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5017252" y="1678759"/>
              <a:ext cx="204899" cy="127229"/>
            </a:xfrm>
            <a:custGeom>
              <a:avLst/>
              <a:gdLst/>
              <a:ahLst/>
              <a:cxnLst/>
              <a:rect l="l" t="t" r="r" b="b"/>
              <a:pathLst>
                <a:path w="4213" h="2616" extrusionOk="0">
                  <a:moveTo>
                    <a:pt x="4184" y="0"/>
                  </a:moveTo>
                  <a:cubicBezTo>
                    <a:pt x="2731" y="756"/>
                    <a:pt x="1337" y="1600"/>
                    <a:pt x="28" y="2588"/>
                  </a:cubicBezTo>
                  <a:cubicBezTo>
                    <a:pt x="0" y="2588"/>
                    <a:pt x="28" y="2615"/>
                    <a:pt x="28" y="2615"/>
                  </a:cubicBezTo>
                  <a:cubicBezTo>
                    <a:pt x="1337" y="1628"/>
                    <a:pt x="2759" y="756"/>
                    <a:pt x="4212" y="31"/>
                  </a:cubicBezTo>
                  <a:cubicBezTo>
                    <a:pt x="4212" y="0"/>
                    <a:pt x="4212" y="0"/>
                    <a:pt x="418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5150075" y="1685373"/>
              <a:ext cx="197896" cy="114973"/>
            </a:xfrm>
            <a:custGeom>
              <a:avLst/>
              <a:gdLst/>
              <a:ahLst/>
              <a:cxnLst/>
              <a:rect l="l" t="t" r="r" b="b"/>
              <a:pathLst>
                <a:path w="4069" h="2364" extrusionOk="0">
                  <a:moveTo>
                    <a:pt x="3933" y="1"/>
                  </a:moveTo>
                  <a:cubicBezTo>
                    <a:pt x="3678" y="1"/>
                    <a:pt x="3429" y="173"/>
                    <a:pt x="3224" y="301"/>
                  </a:cubicBezTo>
                  <a:cubicBezTo>
                    <a:pt x="2848" y="504"/>
                    <a:pt x="2469" y="708"/>
                    <a:pt x="2120" y="941"/>
                  </a:cubicBezTo>
                  <a:cubicBezTo>
                    <a:pt x="1395" y="1375"/>
                    <a:pt x="698" y="1840"/>
                    <a:pt x="0" y="2363"/>
                  </a:cubicBezTo>
                  <a:cubicBezTo>
                    <a:pt x="900" y="1724"/>
                    <a:pt x="1830" y="1143"/>
                    <a:pt x="2759" y="592"/>
                  </a:cubicBezTo>
                  <a:cubicBezTo>
                    <a:pt x="2992" y="446"/>
                    <a:pt x="3255" y="329"/>
                    <a:pt x="3487" y="185"/>
                  </a:cubicBezTo>
                  <a:cubicBezTo>
                    <a:pt x="3573" y="155"/>
                    <a:pt x="3689" y="97"/>
                    <a:pt x="3806" y="69"/>
                  </a:cubicBezTo>
                  <a:cubicBezTo>
                    <a:pt x="3835" y="54"/>
                    <a:pt x="3864" y="46"/>
                    <a:pt x="3893" y="46"/>
                  </a:cubicBezTo>
                  <a:cubicBezTo>
                    <a:pt x="3922" y="46"/>
                    <a:pt x="3951" y="54"/>
                    <a:pt x="3980" y="69"/>
                  </a:cubicBezTo>
                  <a:cubicBezTo>
                    <a:pt x="4068" y="97"/>
                    <a:pt x="3864" y="213"/>
                    <a:pt x="3806" y="243"/>
                  </a:cubicBezTo>
                  <a:lnTo>
                    <a:pt x="2411" y="1115"/>
                  </a:lnTo>
                  <a:cubicBezTo>
                    <a:pt x="1888" y="1433"/>
                    <a:pt x="1365" y="1754"/>
                    <a:pt x="842" y="2103"/>
                  </a:cubicBezTo>
                  <a:cubicBezTo>
                    <a:pt x="842" y="2103"/>
                    <a:pt x="842" y="2131"/>
                    <a:pt x="872" y="2131"/>
                  </a:cubicBezTo>
                  <a:cubicBezTo>
                    <a:pt x="1453" y="1782"/>
                    <a:pt x="2004" y="1406"/>
                    <a:pt x="2557" y="1057"/>
                  </a:cubicBezTo>
                  <a:cubicBezTo>
                    <a:pt x="2848" y="883"/>
                    <a:pt x="3138" y="708"/>
                    <a:pt x="3399" y="534"/>
                  </a:cubicBezTo>
                  <a:lnTo>
                    <a:pt x="3836" y="271"/>
                  </a:lnTo>
                  <a:cubicBezTo>
                    <a:pt x="3922" y="213"/>
                    <a:pt x="4010" y="155"/>
                    <a:pt x="4068" y="39"/>
                  </a:cubicBezTo>
                  <a:lnTo>
                    <a:pt x="4038" y="11"/>
                  </a:lnTo>
                  <a:cubicBezTo>
                    <a:pt x="4003" y="4"/>
                    <a:pt x="3968" y="1"/>
                    <a:pt x="3933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5470776" y="1488790"/>
              <a:ext cx="190892" cy="117989"/>
            </a:xfrm>
            <a:custGeom>
              <a:avLst/>
              <a:gdLst/>
              <a:ahLst/>
              <a:cxnLst/>
              <a:rect l="l" t="t" r="r" b="b"/>
              <a:pathLst>
                <a:path w="3925" h="2426" extrusionOk="0">
                  <a:moveTo>
                    <a:pt x="3916" y="1"/>
                  </a:moveTo>
                  <a:cubicBezTo>
                    <a:pt x="3911" y="1"/>
                    <a:pt x="3904" y="4"/>
                    <a:pt x="3894" y="13"/>
                  </a:cubicBezTo>
                  <a:cubicBezTo>
                    <a:pt x="2588" y="799"/>
                    <a:pt x="1310" y="1612"/>
                    <a:pt x="1" y="2396"/>
                  </a:cubicBezTo>
                  <a:lnTo>
                    <a:pt x="1" y="2426"/>
                  </a:lnTo>
                  <a:cubicBezTo>
                    <a:pt x="1310" y="1612"/>
                    <a:pt x="2616" y="827"/>
                    <a:pt x="3925" y="13"/>
                  </a:cubicBezTo>
                  <a:cubicBezTo>
                    <a:pt x="3925" y="13"/>
                    <a:pt x="3925" y="1"/>
                    <a:pt x="391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5448160" y="1542532"/>
              <a:ext cx="71785" cy="44501"/>
            </a:xfrm>
            <a:custGeom>
              <a:avLst/>
              <a:gdLst/>
              <a:ahLst/>
              <a:cxnLst/>
              <a:rect l="l" t="t" r="r" b="b"/>
              <a:pathLst>
                <a:path w="1476" h="915" extrusionOk="0">
                  <a:moveTo>
                    <a:pt x="1459" y="1"/>
                  </a:moveTo>
                  <a:lnTo>
                    <a:pt x="1459" y="1"/>
                  </a:lnTo>
                  <a:cubicBezTo>
                    <a:pt x="1456" y="1"/>
                    <a:pt x="1454" y="4"/>
                    <a:pt x="1454" y="12"/>
                  </a:cubicBezTo>
                  <a:cubicBezTo>
                    <a:pt x="961" y="303"/>
                    <a:pt x="496" y="593"/>
                    <a:pt x="1" y="884"/>
                  </a:cubicBezTo>
                  <a:cubicBezTo>
                    <a:pt x="1" y="914"/>
                    <a:pt x="1" y="914"/>
                    <a:pt x="31" y="914"/>
                  </a:cubicBezTo>
                  <a:cubicBezTo>
                    <a:pt x="496" y="623"/>
                    <a:pt x="989" y="333"/>
                    <a:pt x="1454" y="42"/>
                  </a:cubicBezTo>
                  <a:cubicBezTo>
                    <a:pt x="1475" y="21"/>
                    <a:pt x="1466" y="1"/>
                    <a:pt x="145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5453851" y="1582656"/>
              <a:ext cx="188023" cy="115946"/>
            </a:xfrm>
            <a:custGeom>
              <a:avLst/>
              <a:gdLst/>
              <a:ahLst/>
              <a:cxnLst/>
              <a:rect l="l" t="t" r="r" b="b"/>
              <a:pathLst>
                <a:path w="3866" h="2384" extrusionOk="0">
                  <a:moveTo>
                    <a:pt x="3836" y="1"/>
                  </a:moveTo>
                  <a:cubicBezTo>
                    <a:pt x="2529" y="756"/>
                    <a:pt x="1251" y="1570"/>
                    <a:pt x="0" y="2383"/>
                  </a:cubicBezTo>
                  <a:cubicBezTo>
                    <a:pt x="1251" y="1570"/>
                    <a:pt x="2557" y="814"/>
                    <a:pt x="3836" y="59"/>
                  </a:cubicBezTo>
                  <a:cubicBezTo>
                    <a:pt x="3866" y="31"/>
                    <a:pt x="3836" y="1"/>
                    <a:pt x="383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5305513" y="1750252"/>
              <a:ext cx="61718" cy="41583"/>
            </a:xfrm>
            <a:custGeom>
              <a:avLst/>
              <a:gdLst/>
              <a:ahLst/>
              <a:cxnLst/>
              <a:rect l="l" t="t" r="r" b="b"/>
              <a:pathLst>
                <a:path w="1269" h="855" extrusionOk="0">
                  <a:moveTo>
                    <a:pt x="1255" y="0"/>
                  </a:moveTo>
                  <a:cubicBezTo>
                    <a:pt x="1252" y="0"/>
                    <a:pt x="1249" y="3"/>
                    <a:pt x="1249" y="13"/>
                  </a:cubicBezTo>
                  <a:cubicBezTo>
                    <a:pt x="1269" y="13"/>
                    <a:pt x="1262" y="0"/>
                    <a:pt x="1255" y="0"/>
                  </a:cubicBezTo>
                  <a:close/>
                  <a:moveTo>
                    <a:pt x="1249" y="13"/>
                  </a:moveTo>
                  <a:lnTo>
                    <a:pt x="1249" y="13"/>
                  </a:lnTo>
                  <a:cubicBezTo>
                    <a:pt x="872" y="362"/>
                    <a:pt x="465" y="622"/>
                    <a:pt x="0" y="855"/>
                  </a:cubicBezTo>
                  <a:cubicBezTo>
                    <a:pt x="465" y="653"/>
                    <a:pt x="900" y="362"/>
                    <a:pt x="1249" y="13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5705392" y="1489034"/>
              <a:ext cx="93282" cy="55590"/>
            </a:xfrm>
            <a:custGeom>
              <a:avLst/>
              <a:gdLst/>
              <a:ahLst/>
              <a:cxnLst/>
              <a:rect l="l" t="t" r="r" b="b"/>
              <a:pathLst>
                <a:path w="1918" h="1143" extrusionOk="0">
                  <a:moveTo>
                    <a:pt x="1903" y="0"/>
                  </a:moveTo>
                  <a:cubicBezTo>
                    <a:pt x="1900" y="0"/>
                    <a:pt x="1895" y="3"/>
                    <a:pt x="1890" y="8"/>
                  </a:cubicBezTo>
                  <a:cubicBezTo>
                    <a:pt x="1251" y="357"/>
                    <a:pt x="639" y="736"/>
                    <a:pt x="0" y="1084"/>
                  </a:cubicBezTo>
                  <a:cubicBezTo>
                    <a:pt x="0" y="1112"/>
                    <a:pt x="0" y="1142"/>
                    <a:pt x="30" y="1142"/>
                  </a:cubicBezTo>
                  <a:cubicBezTo>
                    <a:pt x="670" y="763"/>
                    <a:pt x="1279" y="415"/>
                    <a:pt x="1918" y="38"/>
                  </a:cubicBezTo>
                  <a:cubicBezTo>
                    <a:pt x="1918" y="38"/>
                    <a:pt x="1918" y="0"/>
                    <a:pt x="190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5086898" y="1878065"/>
              <a:ext cx="81512" cy="45863"/>
            </a:xfrm>
            <a:custGeom>
              <a:avLst/>
              <a:gdLst/>
              <a:ahLst/>
              <a:cxnLst/>
              <a:rect l="l" t="t" r="r" b="b"/>
              <a:pathLst>
                <a:path w="1676" h="943" extrusionOk="0">
                  <a:moveTo>
                    <a:pt x="1648" y="0"/>
                  </a:moveTo>
                  <a:cubicBezTo>
                    <a:pt x="1125" y="319"/>
                    <a:pt x="572" y="640"/>
                    <a:pt x="21" y="930"/>
                  </a:cubicBezTo>
                  <a:cubicBezTo>
                    <a:pt x="572" y="640"/>
                    <a:pt x="1125" y="349"/>
                    <a:pt x="1648" y="28"/>
                  </a:cubicBezTo>
                  <a:cubicBezTo>
                    <a:pt x="1676" y="0"/>
                    <a:pt x="1648" y="0"/>
                    <a:pt x="1648" y="0"/>
                  </a:cubicBezTo>
                  <a:close/>
                  <a:moveTo>
                    <a:pt x="21" y="930"/>
                  </a:moveTo>
                  <a:cubicBezTo>
                    <a:pt x="1" y="930"/>
                    <a:pt x="7" y="943"/>
                    <a:pt x="14" y="943"/>
                  </a:cubicBezTo>
                  <a:cubicBezTo>
                    <a:pt x="18" y="943"/>
                    <a:pt x="21" y="940"/>
                    <a:pt x="21" y="93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5058155" y="1829430"/>
              <a:ext cx="57632" cy="40221"/>
            </a:xfrm>
            <a:custGeom>
              <a:avLst/>
              <a:gdLst/>
              <a:ahLst/>
              <a:cxnLst/>
              <a:rect l="l" t="t" r="r" b="b"/>
              <a:pathLst>
                <a:path w="1185" h="827" extrusionOk="0">
                  <a:moveTo>
                    <a:pt x="1168" y="0"/>
                  </a:moveTo>
                  <a:lnTo>
                    <a:pt x="1168" y="0"/>
                  </a:lnTo>
                  <a:cubicBezTo>
                    <a:pt x="1165" y="0"/>
                    <a:pt x="1163" y="4"/>
                    <a:pt x="1163" y="13"/>
                  </a:cubicBezTo>
                  <a:cubicBezTo>
                    <a:pt x="786" y="273"/>
                    <a:pt x="407" y="536"/>
                    <a:pt x="1" y="796"/>
                  </a:cubicBezTo>
                  <a:cubicBezTo>
                    <a:pt x="1" y="796"/>
                    <a:pt x="1" y="826"/>
                    <a:pt x="31" y="826"/>
                  </a:cubicBezTo>
                  <a:lnTo>
                    <a:pt x="1163" y="40"/>
                  </a:lnTo>
                  <a:cubicBezTo>
                    <a:pt x="1184" y="21"/>
                    <a:pt x="1175" y="0"/>
                    <a:pt x="116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4997458" y="1791787"/>
              <a:ext cx="1410" cy="16293"/>
            </a:xfrm>
            <a:custGeom>
              <a:avLst/>
              <a:gdLst/>
              <a:ahLst/>
              <a:cxnLst/>
              <a:rect l="l" t="t" r="r" b="b"/>
              <a:pathLst>
                <a:path w="29" h="335" extrusionOk="0">
                  <a:moveTo>
                    <a:pt x="0" y="1"/>
                  </a:moveTo>
                  <a:lnTo>
                    <a:pt x="0" y="322"/>
                  </a:lnTo>
                  <a:cubicBezTo>
                    <a:pt x="0" y="331"/>
                    <a:pt x="3" y="334"/>
                    <a:pt x="8" y="334"/>
                  </a:cubicBezTo>
                  <a:cubicBezTo>
                    <a:pt x="16" y="334"/>
                    <a:pt x="28" y="322"/>
                    <a:pt x="28" y="322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5004461" y="1788966"/>
              <a:ext cx="5690" cy="16682"/>
            </a:xfrm>
            <a:custGeom>
              <a:avLst/>
              <a:gdLst/>
              <a:ahLst/>
              <a:cxnLst/>
              <a:rect l="l" t="t" r="r" b="b"/>
              <a:pathLst>
                <a:path w="117" h="343" extrusionOk="0">
                  <a:moveTo>
                    <a:pt x="59" y="1"/>
                  </a:moveTo>
                  <a:cubicBezTo>
                    <a:pt x="31" y="117"/>
                    <a:pt x="31" y="205"/>
                    <a:pt x="0" y="322"/>
                  </a:cubicBezTo>
                  <a:cubicBezTo>
                    <a:pt x="0" y="336"/>
                    <a:pt x="8" y="343"/>
                    <a:pt x="16" y="343"/>
                  </a:cubicBezTo>
                  <a:cubicBezTo>
                    <a:pt x="23" y="343"/>
                    <a:pt x="31" y="336"/>
                    <a:pt x="31" y="322"/>
                  </a:cubicBezTo>
                  <a:cubicBezTo>
                    <a:pt x="59" y="233"/>
                    <a:pt x="89" y="117"/>
                    <a:pt x="89" y="31"/>
                  </a:cubicBezTo>
                  <a:cubicBezTo>
                    <a:pt x="117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5014383" y="1781962"/>
              <a:ext cx="5739" cy="13812"/>
            </a:xfrm>
            <a:custGeom>
              <a:avLst/>
              <a:gdLst/>
              <a:ahLst/>
              <a:cxnLst/>
              <a:rect l="l" t="t" r="r" b="b"/>
              <a:pathLst>
                <a:path w="118" h="284" extrusionOk="0">
                  <a:moveTo>
                    <a:pt x="87" y="1"/>
                  </a:moveTo>
                  <a:lnTo>
                    <a:pt x="1" y="261"/>
                  </a:lnTo>
                  <a:cubicBezTo>
                    <a:pt x="1" y="276"/>
                    <a:pt x="8" y="284"/>
                    <a:pt x="15" y="284"/>
                  </a:cubicBezTo>
                  <a:cubicBezTo>
                    <a:pt x="22" y="284"/>
                    <a:pt x="29" y="276"/>
                    <a:pt x="29" y="261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5025715" y="1773500"/>
              <a:ext cx="5690" cy="14153"/>
            </a:xfrm>
            <a:custGeom>
              <a:avLst/>
              <a:gdLst/>
              <a:ahLst/>
              <a:cxnLst/>
              <a:rect l="l" t="t" r="r" b="b"/>
              <a:pathLst>
                <a:path w="117" h="291" extrusionOk="0">
                  <a:moveTo>
                    <a:pt x="86" y="0"/>
                  </a:moveTo>
                  <a:lnTo>
                    <a:pt x="0" y="261"/>
                  </a:lnTo>
                  <a:cubicBezTo>
                    <a:pt x="0" y="291"/>
                    <a:pt x="0" y="291"/>
                    <a:pt x="28" y="291"/>
                  </a:cubicBezTo>
                  <a:cubicBezTo>
                    <a:pt x="56" y="209"/>
                    <a:pt x="82" y="103"/>
                    <a:pt x="110" y="20"/>
                  </a:cubicBezTo>
                  <a:lnTo>
                    <a:pt x="110" y="20"/>
                  </a:lnTo>
                  <a:cubicBezTo>
                    <a:pt x="114" y="15"/>
                    <a:pt x="117" y="9"/>
                    <a:pt x="117" y="0"/>
                  </a:cubicBezTo>
                  <a:lnTo>
                    <a:pt x="117" y="0"/>
                  </a:lnTo>
                  <a:cubicBezTo>
                    <a:pt x="117" y="0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5034177" y="1766351"/>
              <a:ext cx="8560" cy="15660"/>
            </a:xfrm>
            <a:custGeom>
              <a:avLst/>
              <a:gdLst/>
              <a:ahLst/>
              <a:cxnLst/>
              <a:rect l="l" t="t" r="r" b="b"/>
              <a:pathLst>
                <a:path w="176" h="322" extrusionOk="0">
                  <a:moveTo>
                    <a:pt x="145" y="1"/>
                  </a:moveTo>
                  <a:cubicBezTo>
                    <a:pt x="145" y="1"/>
                    <a:pt x="145" y="1"/>
                    <a:pt x="145" y="1"/>
                  </a:cubicBezTo>
                  <a:lnTo>
                    <a:pt x="145" y="1"/>
                  </a:lnTo>
                  <a:cubicBezTo>
                    <a:pt x="117" y="31"/>
                    <a:pt x="117" y="31"/>
                    <a:pt x="117" y="59"/>
                  </a:cubicBezTo>
                  <a:cubicBezTo>
                    <a:pt x="122" y="59"/>
                    <a:pt x="125" y="58"/>
                    <a:pt x="129" y="57"/>
                  </a:cubicBezTo>
                  <a:lnTo>
                    <a:pt x="129" y="57"/>
                  </a:lnTo>
                  <a:cubicBezTo>
                    <a:pt x="98" y="147"/>
                    <a:pt x="54" y="220"/>
                    <a:pt x="29" y="291"/>
                  </a:cubicBezTo>
                  <a:cubicBezTo>
                    <a:pt x="1" y="322"/>
                    <a:pt x="29" y="322"/>
                    <a:pt x="29" y="322"/>
                  </a:cubicBezTo>
                  <a:cubicBezTo>
                    <a:pt x="83" y="213"/>
                    <a:pt x="113" y="129"/>
                    <a:pt x="139" y="49"/>
                  </a:cubicBezTo>
                  <a:lnTo>
                    <a:pt x="139" y="49"/>
                  </a:lnTo>
                  <a:cubicBezTo>
                    <a:pt x="145" y="41"/>
                    <a:pt x="145" y="31"/>
                    <a:pt x="145" y="31"/>
                  </a:cubicBezTo>
                  <a:lnTo>
                    <a:pt x="145" y="31"/>
                  </a:lnTo>
                  <a:cubicBezTo>
                    <a:pt x="145" y="31"/>
                    <a:pt x="145" y="31"/>
                    <a:pt x="145" y="31"/>
                  </a:cubicBezTo>
                  <a:cubicBezTo>
                    <a:pt x="175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5048330" y="1759347"/>
              <a:ext cx="5690" cy="11381"/>
            </a:xfrm>
            <a:custGeom>
              <a:avLst/>
              <a:gdLst/>
              <a:ahLst/>
              <a:cxnLst/>
              <a:rect l="l" t="t" r="r" b="b"/>
              <a:pathLst>
                <a:path w="117" h="234" extrusionOk="0">
                  <a:moveTo>
                    <a:pt x="117" y="1"/>
                  </a:moveTo>
                  <a:cubicBezTo>
                    <a:pt x="117" y="1"/>
                    <a:pt x="117" y="1"/>
                    <a:pt x="117" y="1"/>
                  </a:cubicBezTo>
                  <a:lnTo>
                    <a:pt x="117" y="1"/>
                  </a:lnTo>
                  <a:cubicBezTo>
                    <a:pt x="117" y="1"/>
                    <a:pt x="86" y="1"/>
                    <a:pt x="86" y="29"/>
                  </a:cubicBezTo>
                  <a:lnTo>
                    <a:pt x="92" y="29"/>
                  </a:lnTo>
                  <a:cubicBezTo>
                    <a:pt x="49" y="85"/>
                    <a:pt x="24" y="158"/>
                    <a:pt x="0" y="233"/>
                  </a:cubicBezTo>
                  <a:lnTo>
                    <a:pt x="28" y="233"/>
                  </a:lnTo>
                  <a:cubicBezTo>
                    <a:pt x="55" y="155"/>
                    <a:pt x="80" y="100"/>
                    <a:pt x="106" y="29"/>
                  </a:cubicBezTo>
                  <a:lnTo>
                    <a:pt x="117" y="2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5060100" y="1752246"/>
              <a:ext cx="6566" cy="12013"/>
            </a:xfrm>
            <a:custGeom>
              <a:avLst/>
              <a:gdLst/>
              <a:ahLst/>
              <a:cxnLst/>
              <a:rect l="l" t="t" r="r" b="b"/>
              <a:pathLst>
                <a:path w="135" h="247" extrusionOk="0">
                  <a:moveTo>
                    <a:pt x="107" y="0"/>
                  </a:moveTo>
                  <a:cubicBezTo>
                    <a:pt x="77" y="89"/>
                    <a:pt x="49" y="147"/>
                    <a:pt x="19" y="233"/>
                  </a:cubicBezTo>
                  <a:cubicBezTo>
                    <a:pt x="0" y="233"/>
                    <a:pt x="6" y="246"/>
                    <a:pt x="21" y="246"/>
                  </a:cubicBezTo>
                  <a:cubicBezTo>
                    <a:pt x="29" y="246"/>
                    <a:pt x="39" y="243"/>
                    <a:pt x="49" y="233"/>
                  </a:cubicBezTo>
                  <a:cubicBezTo>
                    <a:pt x="77" y="175"/>
                    <a:pt x="107" y="89"/>
                    <a:pt x="135" y="31"/>
                  </a:cubicBezTo>
                  <a:cubicBezTo>
                    <a:pt x="135" y="0"/>
                    <a:pt x="135" y="0"/>
                    <a:pt x="10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5072307" y="1745243"/>
              <a:ext cx="7149" cy="10505"/>
            </a:xfrm>
            <a:custGeom>
              <a:avLst/>
              <a:gdLst/>
              <a:ahLst/>
              <a:cxnLst/>
              <a:rect l="l" t="t" r="r" b="b"/>
              <a:pathLst>
                <a:path w="147" h="216" extrusionOk="0">
                  <a:moveTo>
                    <a:pt x="116" y="0"/>
                  </a:moveTo>
                  <a:cubicBezTo>
                    <a:pt x="116" y="0"/>
                    <a:pt x="116" y="0"/>
                    <a:pt x="116" y="0"/>
                  </a:cubicBezTo>
                  <a:lnTo>
                    <a:pt x="116" y="0"/>
                  </a:lnTo>
                  <a:lnTo>
                    <a:pt x="88" y="28"/>
                  </a:lnTo>
                  <a:cubicBezTo>
                    <a:pt x="88" y="29"/>
                    <a:pt x="88" y="30"/>
                    <a:pt x="88" y="31"/>
                  </a:cubicBezTo>
                  <a:lnTo>
                    <a:pt x="88" y="31"/>
                  </a:lnTo>
                  <a:cubicBezTo>
                    <a:pt x="48" y="79"/>
                    <a:pt x="25" y="127"/>
                    <a:pt x="0" y="175"/>
                  </a:cubicBezTo>
                  <a:cubicBezTo>
                    <a:pt x="0" y="194"/>
                    <a:pt x="15" y="215"/>
                    <a:pt x="24" y="215"/>
                  </a:cubicBezTo>
                  <a:cubicBezTo>
                    <a:pt x="28" y="215"/>
                    <a:pt x="30" y="211"/>
                    <a:pt x="30" y="202"/>
                  </a:cubicBezTo>
                  <a:cubicBezTo>
                    <a:pt x="88" y="144"/>
                    <a:pt x="116" y="86"/>
                    <a:pt x="147" y="28"/>
                  </a:cubicBezTo>
                  <a:cubicBezTo>
                    <a:pt x="147" y="0"/>
                    <a:pt x="116" y="0"/>
                    <a:pt x="116" y="0"/>
                  </a:cubicBezTo>
                  <a:lnTo>
                    <a:pt x="116" y="0"/>
                  </a:lnTo>
                  <a:cubicBezTo>
                    <a:pt x="116" y="0"/>
                    <a:pt x="116" y="0"/>
                    <a:pt x="1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5080770" y="1743784"/>
              <a:ext cx="5690" cy="8511"/>
            </a:xfrm>
            <a:custGeom>
              <a:avLst/>
              <a:gdLst/>
              <a:ahLst/>
              <a:cxnLst/>
              <a:rect l="l" t="t" r="r" b="b"/>
              <a:pathLst>
                <a:path w="117" h="175" extrusionOk="0">
                  <a:moveTo>
                    <a:pt x="89" y="0"/>
                  </a:moveTo>
                  <a:cubicBezTo>
                    <a:pt x="59" y="58"/>
                    <a:pt x="59" y="116"/>
                    <a:pt x="31" y="146"/>
                  </a:cubicBezTo>
                  <a:cubicBezTo>
                    <a:pt x="0" y="174"/>
                    <a:pt x="31" y="174"/>
                    <a:pt x="59" y="174"/>
                  </a:cubicBezTo>
                  <a:cubicBezTo>
                    <a:pt x="59" y="116"/>
                    <a:pt x="89" y="58"/>
                    <a:pt x="117" y="30"/>
                  </a:cubicBezTo>
                  <a:cubicBezTo>
                    <a:pt x="117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5192485" y="1765767"/>
              <a:ext cx="5690" cy="9776"/>
            </a:xfrm>
            <a:custGeom>
              <a:avLst/>
              <a:gdLst/>
              <a:ahLst/>
              <a:cxnLst/>
              <a:rect l="l" t="t" r="r" b="b"/>
              <a:pathLst>
                <a:path w="117" h="201" extrusionOk="0">
                  <a:moveTo>
                    <a:pt x="94" y="1"/>
                  </a:moveTo>
                  <a:cubicBezTo>
                    <a:pt x="89" y="1"/>
                    <a:pt x="86" y="4"/>
                    <a:pt x="86" y="13"/>
                  </a:cubicBezTo>
                  <a:lnTo>
                    <a:pt x="0" y="187"/>
                  </a:lnTo>
                  <a:cubicBezTo>
                    <a:pt x="0" y="187"/>
                    <a:pt x="12" y="201"/>
                    <a:pt x="30" y="201"/>
                  </a:cubicBezTo>
                  <a:cubicBezTo>
                    <a:pt x="38" y="201"/>
                    <a:pt x="48" y="197"/>
                    <a:pt x="58" y="187"/>
                  </a:cubicBezTo>
                  <a:cubicBezTo>
                    <a:pt x="86" y="129"/>
                    <a:pt x="86" y="71"/>
                    <a:pt x="116" y="13"/>
                  </a:cubicBezTo>
                  <a:cubicBezTo>
                    <a:pt x="116" y="13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5198127" y="1761536"/>
              <a:ext cx="8511" cy="12013"/>
            </a:xfrm>
            <a:custGeom>
              <a:avLst/>
              <a:gdLst/>
              <a:ahLst/>
              <a:cxnLst/>
              <a:rect l="l" t="t" r="r" b="b"/>
              <a:pathLst>
                <a:path w="175" h="247" extrusionOk="0">
                  <a:moveTo>
                    <a:pt x="166" y="0"/>
                  </a:moveTo>
                  <a:cubicBezTo>
                    <a:pt x="161" y="0"/>
                    <a:pt x="154" y="4"/>
                    <a:pt x="144" y="14"/>
                  </a:cubicBezTo>
                  <a:cubicBezTo>
                    <a:pt x="86" y="42"/>
                    <a:pt x="28" y="130"/>
                    <a:pt x="28" y="216"/>
                  </a:cubicBezTo>
                  <a:cubicBezTo>
                    <a:pt x="0" y="246"/>
                    <a:pt x="58" y="246"/>
                    <a:pt x="58" y="246"/>
                  </a:cubicBezTo>
                  <a:cubicBezTo>
                    <a:pt x="86" y="158"/>
                    <a:pt x="116" y="100"/>
                    <a:pt x="175" y="14"/>
                  </a:cubicBezTo>
                  <a:cubicBezTo>
                    <a:pt x="175" y="14"/>
                    <a:pt x="175" y="0"/>
                    <a:pt x="16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5204206" y="1760125"/>
              <a:ext cx="6614" cy="9776"/>
            </a:xfrm>
            <a:custGeom>
              <a:avLst/>
              <a:gdLst/>
              <a:ahLst/>
              <a:cxnLst/>
              <a:rect l="l" t="t" r="r" b="b"/>
              <a:pathLst>
                <a:path w="136" h="201" extrusionOk="0">
                  <a:moveTo>
                    <a:pt x="115" y="0"/>
                  </a:moveTo>
                  <a:cubicBezTo>
                    <a:pt x="111" y="0"/>
                    <a:pt x="108" y="3"/>
                    <a:pt x="108" y="13"/>
                  </a:cubicBezTo>
                  <a:lnTo>
                    <a:pt x="108" y="43"/>
                  </a:lnTo>
                  <a:lnTo>
                    <a:pt x="77" y="71"/>
                  </a:lnTo>
                  <a:cubicBezTo>
                    <a:pt x="77" y="71"/>
                    <a:pt x="77" y="101"/>
                    <a:pt x="50" y="101"/>
                  </a:cubicBezTo>
                  <a:cubicBezTo>
                    <a:pt x="50" y="129"/>
                    <a:pt x="19" y="159"/>
                    <a:pt x="19" y="187"/>
                  </a:cubicBezTo>
                  <a:cubicBezTo>
                    <a:pt x="1" y="187"/>
                    <a:pt x="7" y="200"/>
                    <a:pt x="22" y="200"/>
                  </a:cubicBezTo>
                  <a:cubicBezTo>
                    <a:pt x="30" y="200"/>
                    <a:pt x="40" y="197"/>
                    <a:pt x="50" y="187"/>
                  </a:cubicBezTo>
                  <a:cubicBezTo>
                    <a:pt x="50" y="159"/>
                    <a:pt x="77" y="129"/>
                    <a:pt x="108" y="101"/>
                  </a:cubicBezTo>
                  <a:cubicBezTo>
                    <a:pt x="108" y="71"/>
                    <a:pt x="136" y="43"/>
                    <a:pt x="136" y="13"/>
                  </a:cubicBezTo>
                  <a:cubicBezTo>
                    <a:pt x="136" y="13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5213593" y="1753073"/>
              <a:ext cx="8560" cy="11624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67" y="0"/>
                  </a:moveTo>
                  <a:cubicBezTo>
                    <a:pt x="163" y="0"/>
                    <a:pt x="156" y="4"/>
                    <a:pt x="147" y="14"/>
                  </a:cubicBezTo>
                  <a:cubicBezTo>
                    <a:pt x="89" y="41"/>
                    <a:pt x="31" y="130"/>
                    <a:pt x="1" y="216"/>
                  </a:cubicBezTo>
                  <a:cubicBezTo>
                    <a:pt x="1" y="231"/>
                    <a:pt x="8" y="238"/>
                    <a:pt x="16" y="238"/>
                  </a:cubicBezTo>
                  <a:cubicBezTo>
                    <a:pt x="23" y="238"/>
                    <a:pt x="31" y="231"/>
                    <a:pt x="31" y="216"/>
                  </a:cubicBezTo>
                  <a:cubicBezTo>
                    <a:pt x="89" y="158"/>
                    <a:pt x="117" y="100"/>
                    <a:pt x="175" y="14"/>
                  </a:cubicBezTo>
                  <a:cubicBezTo>
                    <a:pt x="175" y="14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5224925" y="1746605"/>
              <a:ext cx="7149" cy="9143"/>
            </a:xfrm>
            <a:custGeom>
              <a:avLst/>
              <a:gdLst/>
              <a:ahLst/>
              <a:cxnLst/>
              <a:rect l="l" t="t" r="r" b="b"/>
              <a:pathLst>
                <a:path w="147" h="188" extrusionOk="0">
                  <a:moveTo>
                    <a:pt x="116" y="0"/>
                  </a:moveTo>
                  <a:cubicBezTo>
                    <a:pt x="88" y="0"/>
                    <a:pt x="58" y="58"/>
                    <a:pt x="58" y="58"/>
                  </a:cubicBezTo>
                  <a:cubicBezTo>
                    <a:pt x="30" y="88"/>
                    <a:pt x="0" y="116"/>
                    <a:pt x="0" y="147"/>
                  </a:cubicBezTo>
                  <a:cubicBezTo>
                    <a:pt x="0" y="166"/>
                    <a:pt x="0" y="187"/>
                    <a:pt x="11" y="187"/>
                  </a:cubicBezTo>
                  <a:cubicBezTo>
                    <a:pt x="15" y="187"/>
                    <a:pt x="21" y="183"/>
                    <a:pt x="30" y="174"/>
                  </a:cubicBezTo>
                  <a:cubicBezTo>
                    <a:pt x="58" y="147"/>
                    <a:pt x="58" y="116"/>
                    <a:pt x="88" y="88"/>
                  </a:cubicBezTo>
                  <a:cubicBezTo>
                    <a:pt x="88" y="88"/>
                    <a:pt x="88" y="58"/>
                    <a:pt x="116" y="58"/>
                  </a:cubicBezTo>
                  <a:cubicBezTo>
                    <a:pt x="116" y="58"/>
                    <a:pt x="116" y="30"/>
                    <a:pt x="147" y="30"/>
                  </a:cubicBezTo>
                  <a:cubicBezTo>
                    <a:pt x="147" y="30"/>
                    <a:pt x="147" y="0"/>
                    <a:pt x="11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5234846" y="1736732"/>
              <a:ext cx="8560" cy="12742"/>
            </a:xfrm>
            <a:custGeom>
              <a:avLst/>
              <a:gdLst/>
              <a:ahLst/>
              <a:cxnLst/>
              <a:rect l="l" t="t" r="r" b="b"/>
              <a:pathLst>
                <a:path w="176" h="262" extrusionOk="0">
                  <a:moveTo>
                    <a:pt x="175" y="1"/>
                  </a:moveTo>
                  <a:cubicBezTo>
                    <a:pt x="87" y="59"/>
                    <a:pt x="59" y="145"/>
                    <a:pt x="29" y="233"/>
                  </a:cubicBezTo>
                  <a:cubicBezTo>
                    <a:pt x="1" y="261"/>
                    <a:pt x="29" y="261"/>
                    <a:pt x="59" y="261"/>
                  </a:cubicBezTo>
                  <a:cubicBezTo>
                    <a:pt x="59" y="203"/>
                    <a:pt x="87" y="175"/>
                    <a:pt x="117" y="145"/>
                  </a:cubicBezTo>
                  <a:cubicBezTo>
                    <a:pt x="145" y="87"/>
                    <a:pt x="175" y="59"/>
                    <a:pt x="175" y="29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5247540" y="1732452"/>
              <a:ext cx="7149" cy="11964"/>
            </a:xfrm>
            <a:custGeom>
              <a:avLst/>
              <a:gdLst/>
              <a:ahLst/>
              <a:cxnLst/>
              <a:rect l="l" t="t" r="r" b="b"/>
              <a:pathLst>
                <a:path w="147" h="246" extrusionOk="0">
                  <a:moveTo>
                    <a:pt x="116" y="1"/>
                  </a:moveTo>
                  <a:cubicBezTo>
                    <a:pt x="58" y="59"/>
                    <a:pt x="30" y="147"/>
                    <a:pt x="0" y="205"/>
                  </a:cubicBezTo>
                  <a:cubicBezTo>
                    <a:pt x="0" y="225"/>
                    <a:pt x="15" y="246"/>
                    <a:pt x="34" y="246"/>
                  </a:cubicBezTo>
                  <a:cubicBezTo>
                    <a:pt x="41" y="246"/>
                    <a:pt x="50" y="242"/>
                    <a:pt x="58" y="233"/>
                  </a:cubicBezTo>
                  <a:cubicBezTo>
                    <a:pt x="58" y="147"/>
                    <a:pt x="88" y="89"/>
                    <a:pt x="146" y="31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5257462" y="1731090"/>
              <a:ext cx="4231" cy="8560"/>
            </a:xfrm>
            <a:custGeom>
              <a:avLst/>
              <a:gdLst/>
              <a:ahLst/>
              <a:cxnLst/>
              <a:rect l="l" t="t" r="r" b="b"/>
              <a:pathLst>
                <a:path w="87" h="176" extrusionOk="0">
                  <a:moveTo>
                    <a:pt x="87" y="1"/>
                  </a:moveTo>
                  <a:lnTo>
                    <a:pt x="87" y="1"/>
                  </a:lnTo>
                  <a:cubicBezTo>
                    <a:pt x="28" y="29"/>
                    <a:pt x="1" y="87"/>
                    <a:pt x="1" y="145"/>
                  </a:cubicBezTo>
                  <a:cubicBezTo>
                    <a:pt x="1" y="175"/>
                    <a:pt x="1" y="175"/>
                    <a:pt x="28" y="175"/>
                  </a:cubicBezTo>
                  <a:cubicBezTo>
                    <a:pt x="28" y="145"/>
                    <a:pt x="28" y="117"/>
                    <a:pt x="59" y="87"/>
                  </a:cubicBezTo>
                  <a:cubicBezTo>
                    <a:pt x="59" y="59"/>
                    <a:pt x="87" y="29"/>
                    <a:pt x="8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5267286" y="1721995"/>
              <a:ext cx="5739" cy="10165"/>
            </a:xfrm>
            <a:custGeom>
              <a:avLst/>
              <a:gdLst/>
              <a:ahLst/>
              <a:cxnLst/>
              <a:rect l="l" t="t" r="r" b="b"/>
              <a:pathLst>
                <a:path w="118" h="209" extrusionOk="0">
                  <a:moveTo>
                    <a:pt x="95" y="1"/>
                  </a:moveTo>
                  <a:cubicBezTo>
                    <a:pt x="92" y="1"/>
                    <a:pt x="89" y="4"/>
                    <a:pt x="89" y="13"/>
                  </a:cubicBezTo>
                  <a:cubicBezTo>
                    <a:pt x="59" y="71"/>
                    <a:pt x="1" y="130"/>
                    <a:pt x="1" y="188"/>
                  </a:cubicBezTo>
                  <a:cubicBezTo>
                    <a:pt x="16" y="202"/>
                    <a:pt x="30" y="209"/>
                    <a:pt x="41" y="209"/>
                  </a:cubicBezTo>
                  <a:cubicBezTo>
                    <a:pt x="52" y="209"/>
                    <a:pt x="59" y="202"/>
                    <a:pt x="59" y="188"/>
                  </a:cubicBezTo>
                  <a:cubicBezTo>
                    <a:pt x="59" y="157"/>
                    <a:pt x="59" y="130"/>
                    <a:pt x="89" y="99"/>
                  </a:cubicBezTo>
                  <a:cubicBezTo>
                    <a:pt x="89" y="71"/>
                    <a:pt x="89" y="71"/>
                    <a:pt x="117" y="41"/>
                  </a:cubicBezTo>
                  <a:cubicBezTo>
                    <a:pt x="117" y="22"/>
                    <a:pt x="103" y="1"/>
                    <a:pt x="95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5278618" y="1713533"/>
              <a:ext cx="6712" cy="11575"/>
            </a:xfrm>
            <a:custGeom>
              <a:avLst/>
              <a:gdLst/>
              <a:ahLst/>
              <a:cxnLst/>
              <a:rect l="l" t="t" r="r" b="b"/>
              <a:pathLst>
                <a:path w="138" h="238" extrusionOk="0">
                  <a:moveTo>
                    <a:pt x="100" y="0"/>
                  </a:moveTo>
                  <a:cubicBezTo>
                    <a:pt x="94" y="0"/>
                    <a:pt x="89" y="4"/>
                    <a:pt x="89" y="13"/>
                  </a:cubicBezTo>
                  <a:cubicBezTo>
                    <a:pt x="58" y="71"/>
                    <a:pt x="0" y="129"/>
                    <a:pt x="0" y="215"/>
                  </a:cubicBezTo>
                  <a:cubicBezTo>
                    <a:pt x="0" y="230"/>
                    <a:pt x="8" y="238"/>
                    <a:pt x="15" y="238"/>
                  </a:cubicBezTo>
                  <a:cubicBezTo>
                    <a:pt x="23" y="238"/>
                    <a:pt x="30" y="230"/>
                    <a:pt x="30" y="215"/>
                  </a:cubicBezTo>
                  <a:cubicBezTo>
                    <a:pt x="89" y="157"/>
                    <a:pt x="89" y="99"/>
                    <a:pt x="116" y="41"/>
                  </a:cubicBezTo>
                  <a:cubicBezTo>
                    <a:pt x="138" y="21"/>
                    <a:pt x="115" y="0"/>
                    <a:pt x="100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5289901" y="1707016"/>
              <a:ext cx="7198" cy="13861"/>
            </a:xfrm>
            <a:custGeom>
              <a:avLst/>
              <a:gdLst/>
              <a:ahLst/>
              <a:cxnLst/>
              <a:rect l="l" t="t" r="r" b="b"/>
              <a:pathLst>
                <a:path w="148" h="285" extrusionOk="0">
                  <a:moveTo>
                    <a:pt x="147" y="1"/>
                  </a:moveTo>
                  <a:cubicBezTo>
                    <a:pt x="117" y="31"/>
                    <a:pt x="89" y="59"/>
                    <a:pt x="59" y="117"/>
                  </a:cubicBezTo>
                  <a:cubicBezTo>
                    <a:pt x="59" y="147"/>
                    <a:pt x="31" y="205"/>
                    <a:pt x="1" y="263"/>
                  </a:cubicBezTo>
                  <a:cubicBezTo>
                    <a:pt x="1" y="277"/>
                    <a:pt x="8" y="284"/>
                    <a:pt x="16" y="284"/>
                  </a:cubicBezTo>
                  <a:cubicBezTo>
                    <a:pt x="23" y="284"/>
                    <a:pt x="31" y="277"/>
                    <a:pt x="31" y="263"/>
                  </a:cubicBezTo>
                  <a:cubicBezTo>
                    <a:pt x="59" y="233"/>
                    <a:pt x="89" y="175"/>
                    <a:pt x="117" y="117"/>
                  </a:cubicBezTo>
                  <a:cubicBezTo>
                    <a:pt x="117" y="89"/>
                    <a:pt x="147" y="31"/>
                    <a:pt x="147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5298413" y="1704195"/>
              <a:ext cx="5690" cy="10019"/>
            </a:xfrm>
            <a:custGeom>
              <a:avLst/>
              <a:gdLst/>
              <a:ahLst/>
              <a:cxnLst/>
              <a:rect l="l" t="t" r="r" b="b"/>
              <a:pathLst>
                <a:path w="117" h="206" extrusionOk="0">
                  <a:moveTo>
                    <a:pt x="88" y="0"/>
                  </a:moveTo>
                  <a:cubicBezTo>
                    <a:pt x="58" y="31"/>
                    <a:pt x="58" y="59"/>
                    <a:pt x="58" y="89"/>
                  </a:cubicBezTo>
                  <a:cubicBezTo>
                    <a:pt x="30" y="117"/>
                    <a:pt x="30" y="147"/>
                    <a:pt x="0" y="175"/>
                  </a:cubicBezTo>
                  <a:cubicBezTo>
                    <a:pt x="0" y="205"/>
                    <a:pt x="30" y="205"/>
                    <a:pt x="58" y="205"/>
                  </a:cubicBezTo>
                  <a:cubicBezTo>
                    <a:pt x="88" y="147"/>
                    <a:pt x="116" y="89"/>
                    <a:pt x="116" y="31"/>
                  </a:cubicBezTo>
                  <a:cubicBezTo>
                    <a:pt x="116" y="0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5307313" y="1697191"/>
              <a:ext cx="6712" cy="13326"/>
            </a:xfrm>
            <a:custGeom>
              <a:avLst/>
              <a:gdLst/>
              <a:ahLst/>
              <a:cxnLst/>
              <a:rect l="l" t="t" r="r" b="b"/>
              <a:pathLst>
                <a:path w="138" h="274" extrusionOk="0">
                  <a:moveTo>
                    <a:pt x="108" y="0"/>
                  </a:moveTo>
                  <a:cubicBezTo>
                    <a:pt x="80" y="86"/>
                    <a:pt x="49" y="175"/>
                    <a:pt x="22" y="233"/>
                  </a:cubicBezTo>
                  <a:cubicBezTo>
                    <a:pt x="0" y="252"/>
                    <a:pt x="9" y="273"/>
                    <a:pt x="26" y="273"/>
                  </a:cubicBezTo>
                  <a:cubicBezTo>
                    <a:pt x="33" y="273"/>
                    <a:pt x="41" y="270"/>
                    <a:pt x="49" y="261"/>
                  </a:cubicBezTo>
                  <a:cubicBezTo>
                    <a:pt x="80" y="175"/>
                    <a:pt x="108" y="117"/>
                    <a:pt x="138" y="28"/>
                  </a:cubicBezTo>
                  <a:cubicBezTo>
                    <a:pt x="138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5318158" y="1693690"/>
              <a:ext cx="5739" cy="11672"/>
            </a:xfrm>
            <a:custGeom>
              <a:avLst/>
              <a:gdLst/>
              <a:ahLst/>
              <a:cxnLst/>
              <a:rect l="l" t="t" r="r" b="b"/>
              <a:pathLst>
                <a:path w="118" h="240" extrusionOk="0">
                  <a:moveTo>
                    <a:pt x="96" y="1"/>
                  </a:moveTo>
                  <a:cubicBezTo>
                    <a:pt x="92" y="1"/>
                    <a:pt x="89" y="4"/>
                    <a:pt x="89" y="14"/>
                  </a:cubicBezTo>
                  <a:cubicBezTo>
                    <a:pt x="31" y="72"/>
                    <a:pt x="1" y="158"/>
                    <a:pt x="1" y="216"/>
                  </a:cubicBezTo>
                  <a:cubicBezTo>
                    <a:pt x="1" y="232"/>
                    <a:pt x="8" y="239"/>
                    <a:pt x="16" y="239"/>
                  </a:cubicBezTo>
                  <a:cubicBezTo>
                    <a:pt x="23" y="239"/>
                    <a:pt x="31" y="232"/>
                    <a:pt x="31" y="216"/>
                  </a:cubicBezTo>
                  <a:cubicBezTo>
                    <a:pt x="59" y="189"/>
                    <a:pt x="59" y="158"/>
                    <a:pt x="59" y="130"/>
                  </a:cubicBezTo>
                  <a:cubicBezTo>
                    <a:pt x="89" y="100"/>
                    <a:pt x="89" y="72"/>
                    <a:pt x="117" y="14"/>
                  </a:cubicBezTo>
                  <a:cubicBezTo>
                    <a:pt x="117" y="14"/>
                    <a:pt x="105" y="1"/>
                    <a:pt x="9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5328129" y="1690042"/>
              <a:ext cx="5690" cy="7782"/>
            </a:xfrm>
            <a:custGeom>
              <a:avLst/>
              <a:gdLst/>
              <a:ahLst/>
              <a:cxnLst/>
              <a:rect l="l" t="t" r="r" b="b"/>
              <a:pathLst>
                <a:path w="117" h="160" extrusionOk="0">
                  <a:moveTo>
                    <a:pt x="86" y="1"/>
                  </a:moveTo>
                  <a:cubicBezTo>
                    <a:pt x="58" y="1"/>
                    <a:pt x="58" y="31"/>
                    <a:pt x="58" y="31"/>
                  </a:cubicBezTo>
                  <a:cubicBezTo>
                    <a:pt x="35" y="31"/>
                    <a:pt x="48" y="49"/>
                    <a:pt x="55" y="56"/>
                  </a:cubicBezTo>
                  <a:lnTo>
                    <a:pt x="55" y="56"/>
                  </a:lnTo>
                  <a:cubicBezTo>
                    <a:pt x="37" y="85"/>
                    <a:pt x="18" y="110"/>
                    <a:pt x="0" y="147"/>
                  </a:cubicBezTo>
                  <a:cubicBezTo>
                    <a:pt x="0" y="147"/>
                    <a:pt x="13" y="160"/>
                    <a:pt x="30" y="160"/>
                  </a:cubicBezTo>
                  <a:cubicBezTo>
                    <a:pt x="39" y="160"/>
                    <a:pt x="48" y="157"/>
                    <a:pt x="58" y="147"/>
                  </a:cubicBezTo>
                  <a:cubicBezTo>
                    <a:pt x="86" y="117"/>
                    <a:pt x="86" y="59"/>
                    <a:pt x="117" y="31"/>
                  </a:cubicBezTo>
                  <a:cubicBezTo>
                    <a:pt x="117" y="1"/>
                    <a:pt x="86" y="1"/>
                    <a:pt x="8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5335424" y="1688097"/>
              <a:ext cx="6858" cy="10894"/>
            </a:xfrm>
            <a:custGeom>
              <a:avLst/>
              <a:gdLst/>
              <a:ahLst/>
              <a:cxnLst/>
              <a:rect l="l" t="t" r="r" b="b"/>
              <a:pathLst>
                <a:path w="141" h="224" extrusionOk="0">
                  <a:moveTo>
                    <a:pt x="76" y="0"/>
                  </a:moveTo>
                  <a:cubicBezTo>
                    <a:pt x="68" y="0"/>
                    <a:pt x="53" y="21"/>
                    <a:pt x="53" y="41"/>
                  </a:cubicBezTo>
                  <a:cubicBezTo>
                    <a:pt x="83" y="71"/>
                    <a:pt x="53" y="129"/>
                    <a:pt x="25" y="187"/>
                  </a:cubicBezTo>
                  <a:cubicBezTo>
                    <a:pt x="1" y="187"/>
                    <a:pt x="15" y="224"/>
                    <a:pt x="36" y="224"/>
                  </a:cubicBezTo>
                  <a:cubicBezTo>
                    <a:pt x="41" y="224"/>
                    <a:pt x="47" y="221"/>
                    <a:pt x="53" y="215"/>
                  </a:cubicBezTo>
                  <a:cubicBezTo>
                    <a:pt x="111" y="157"/>
                    <a:pt x="141" y="71"/>
                    <a:pt x="83" y="13"/>
                  </a:cubicBezTo>
                  <a:cubicBezTo>
                    <a:pt x="83" y="4"/>
                    <a:pt x="80" y="0"/>
                    <a:pt x="76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5742112" y="1442830"/>
              <a:ext cx="39638" cy="25485"/>
            </a:xfrm>
            <a:custGeom>
              <a:avLst/>
              <a:gdLst/>
              <a:ahLst/>
              <a:cxnLst/>
              <a:rect l="l" t="t" r="r" b="b"/>
              <a:pathLst>
                <a:path w="815" h="524" extrusionOk="0">
                  <a:moveTo>
                    <a:pt x="496" y="0"/>
                  </a:moveTo>
                  <a:cubicBezTo>
                    <a:pt x="524" y="28"/>
                    <a:pt x="233" y="175"/>
                    <a:pt x="175" y="233"/>
                  </a:cubicBezTo>
                  <a:cubicBezTo>
                    <a:pt x="89" y="291"/>
                    <a:pt x="59" y="377"/>
                    <a:pt x="31" y="493"/>
                  </a:cubicBezTo>
                  <a:cubicBezTo>
                    <a:pt x="1" y="493"/>
                    <a:pt x="31" y="523"/>
                    <a:pt x="31" y="523"/>
                  </a:cubicBezTo>
                  <a:cubicBezTo>
                    <a:pt x="321" y="407"/>
                    <a:pt x="554" y="261"/>
                    <a:pt x="814" y="86"/>
                  </a:cubicBezTo>
                  <a:cubicBezTo>
                    <a:pt x="814" y="86"/>
                    <a:pt x="814" y="58"/>
                    <a:pt x="786" y="58"/>
                  </a:cubicBezTo>
                  <a:cubicBezTo>
                    <a:pt x="670" y="144"/>
                    <a:pt x="524" y="233"/>
                    <a:pt x="407" y="319"/>
                  </a:cubicBezTo>
                  <a:cubicBezTo>
                    <a:pt x="349" y="349"/>
                    <a:pt x="291" y="349"/>
                    <a:pt x="233" y="377"/>
                  </a:cubicBezTo>
                  <a:cubicBezTo>
                    <a:pt x="196" y="396"/>
                    <a:pt x="126" y="449"/>
                    <a:pt x="93" y="449"/>
                  </a:cubicBezTo>
                  <a:cubicBezTo>
                    <a:pt x="74" y="449"/>
                    <a:pt x="67" y="431"/>
                    <a:pt x="89" y="377"/>
                  </a:cubicBezTo>
                  <a:cubicBezTo>
                    <a:pt x="147" y="261"/>
                    <a:pt x="291" y="175"/>
                    <a:pt x="380" y="117"/>
                  </a:cubicBezTo>
                  <a:cubicBezTo>
                    <a:pt x="438" y="86"/>
                    <a:pt x="524" y="58"/>
                    <a:pt x="524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5398796" y="1729631"/>
              <a:ext cx="22664" cy="26944"/>
            </a:xfrm>
            <a:custGeom>
              <a:avLst/>
              <a:gdLst/>
              <a:ahLst/>
              <a:cxnLst/>
              <a:rect l="l" t="t" r="r" b="b"/>
              <a:pathLst>
                <a:path w="466" h="554" extrusionOk="0">
                  <a:moveTo>
                    <a:pt x="233" y="0"/>
                  </a:moveTo>
                  <a:lnTo>
                    <a:pt x="233" y="31"/>
                  </a:lnTo>
                  <a:cubicBezTo>
                    <a:pt x="291" y="117"/>
                    <a:pt x="349" y="205"/>
                    <a:pt x="377" y="321"/>
                  </a:cubicBezTo>
                  <a:cubicBezTo>
                    <a:pt x="407" y="349"/>
                    <a:pt x="407" y="379"/>
                    <a:pt x="407" y="407"/>
                  </a:cubicBezTo>
                  <a:cubicBezTo>
                    <a:pt x="388" y="463"/>
                    <a:pt x="370" y="484"/>
                    <a:pt x="351" y="484"/>
                  </a:cubicBezTo>
                  <a:cubicBezTo>
                    <a:pt x="341" y="484"/>
                    <a:pt x="330" y="477"/>
                    <a:pt x="319" y="465"/>
                  </a:cubicBezTo>
                  <a:cubicBezTo>
                    <a:pt x="291" y="437"/>
                    <a:pt x="261" y="379"/>
                    <a:pt x="261" y="321"/>
                  </a:cubicBezTo>
                  <a:cubicBezTo>
                    <a:pt x="202" y="205"/>
                    <a:pt x="144" y="89"/>
                    <a:pt x="0" y="89"/>
                  </a:cubicBezTo>
                  <a:cubicBezTo>
                    <a:pt x="175" y="117"/>
                    <a:pt x="233" y="321"/>
                    <a:pt x="291" y="437"/>
                  </a:cubicBezTo>
                  <a:cubicBezTo>
                    <a:pt x="319" y="465"/>
                    <a:pt x="349" y="554"/>
                    <a:pt x="407" y="554"/>
                  </a:cubicBezTo>
                  <a:cubicBezTo>
                    <a:pt x="465" y="523"/>
                    <a:pt x="435" y="437"/>
                    <a:pt x="435" y="407"/>
                  </a:cubicBezTo>
                  <a:cubicBezTo>
                    <a:pt x="377" y="263"/>
                    <a:pt x="319" y="117"/>
                    <a:pt x="2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5407258" y="1725448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5332311" y="1615241"/>
              <a:ext cx="52380" cy="32488"/>
            </a:xfrm>
            <a:custGeom>
              <a:avLst/>
              <a:gdLst/>
              <a:ahLst/>
              <a:cxnLst/>
              <a:rect l="l" t="t" r="r" b="b"/>
              <a:pathLst>
                <a:path w="1077" h="668" extrusionOk="0">
                  <a:moveTo>
                    <a:pt x="996" y="24"/>
                  </a:moveTo>
                  <a:lnTo>
                    <a:pt x="996" y="24"/>
                  </a:lnTo>
                  <a:cubicBezTo>
                    <a:pt x="976" y="27"/>
                    <a:pt x="942" y="38"/>
                    <a:pt x="900" y="56"/>
                  </a:cubicBezTo>
                  <a:lnTo>
                    <a:pt x="900" y="56"/>
                  </a:lnTo>
                  <a:cubicBezTo>
                    <a:pt x="932" y="45"/>
                    <a:pt x="964" y="34"/>
                    <a:pt x="996" y="24"/>
                  </a:cubicBezTo>
                  <a:close/>
                  <a:moveTo>
                    <a:pt x="900" y="56"/>
                  </a:moveTo>
                  <a:cubicBezTo>
                    <a:pt x="567" y="169"/>
                    <a:pt x="274" y="325"/>
                    <a:pt x="0" y="523"/>
                  </a:cubicBezTo>
                  <a:cubicBezTo>
                    <a:pt x="70" y="477"/>
                    <a:pt x="646" y="159"/>
                    <a:pt x="900" y="56"/>
                  </a:cubicBezTo>
                  <a:close/>
                  <a:moveTo>
                    <a:pt x="1077" y="0"/>
                  </a:moveTo>
                  <a:lnTo>
                    <a:pt x="1077" y="0"/>
                  </a:lnTo>
                  <a:cubicBezTo>
                    <a:pt x="1050" y="8"/>
                    <a:pt x="1023" y="16"/>
                    <a:pt x="996" y="24"/>
                  </a:cubicBezTo>
                  <a:lnTo>
                    <a:pt x="996" y="24"/>
                  </a:lnTo>
                  <a:cubicBezTo>
                    <a:pt x="1000" y="24"/>
                    <a:pt x="1003" y="23"/>
                    <a:pt x="1006" y="23"/>
                  </a:cubicBezTo>
                  <a:cubicBezTo>
                    <a:pt x="1013" y="23"/>
                    <a:pt x="1017" y="25"/>
                    <a:pt x="1019" y="28"/>
                  </a:cubicBezTo>
                  <a:cubicBezTo>
                    <a:pt x="1046" y="86"/>
                    <a:pt x="698" y="319"/>
                    <a:pt x="640" y="349"/>
                  </a:cubicBezTo>
                  <a:cubicBezTo>
                    <a:pt x="496" y="465"/>
                    <a:pt x="349" y="551"/>
                    <a:pt x="175" y="639"/>
                  </a:cubicBezTo>
                  <a:lnTo>
                    <a:pt x="175" y="667"/>
                  </a:lnTo>
                  <a:cubicBezTo>
                    <a:pt x="523" y="493"/>
                    <a:pt x="814" y="291"/>
                    <a:pt x="1077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5181153" y="1776321"/>
              <a:ext cx="69256" cy="63955"/>
            </a:xfrm>
            <a:custGeom>
              <a:avLst/>
              <a:gdLst/>
              <a:ahLst/>
              <a:cxnLst/>
              <a:rect l="l" t="t" r="r" b="b"/>
              <a:pathLst>
                <a:path w="1424" h="1315" extrusionOk="0">
                  <a:moveTo>
                    <a:pt x="1365" y="0"/>
                  </a:moveTo>
                  <a:cubicBezTo>
                    <a:pt x="1016" y="175"/>
                    <a:pt x="668" y="465"/>
                    <a:pt x="698" y="900"/>
                  </a:cubicBezTo>
                  <a:cubicBezTo>
                    <a:pt x="698" y="958"/>
                    <a:pt x="698" y="988"/>
                    <a:pt x="726" y="1016"/>
                  </a:cubicBezTo>
                  <a:cubicBezTo>
                    <a:pt x="726" y="1074"/>
                    <a:pt x="756" y="1132"/>
                    <a:pt x="756" y="1163"/>
                  </a:cubicBezTo>
                  <a:cubicBezTo>
                    <a:pt x="756" y="1239"/>
                    <a:pt x="731" y="1265"/>
                    <a:pt x="696" y="1265"/>
                  </a:cubicBezTo>
                  <a:cubicBezTo>
                    <a:pt x="623" y="1265"/>
                    <a:pt x="505" y="1153"/>
                    <a:pt x="465" y="1132"/>
                  </a:cubicBezTo>
                  <a:cubicBezTo>
                    <a:pt x="423" y="1112"/>
                    <a:pt x="383" y="1103"/>
                    <a:pt x="343" y="1103"/>
                  </a:cubicBezTo>
                  <a:cubicBezTo>
                    <a:pt x="220" y="1103"/>
                    <a:pt x="110" y="1191"/>
                    <a:pt x="1" y="1279"/>
                  </a:cubicBezTo>
                  <a:lnTo>
                    <a:pt x="28" y="1279"/>
                  </a:lnTo>
                  <a:cubicBezTo>
                    <a:pt x="126" y="1201"/>
                    <a:pt x="237" y="1124"/>
                    <a:pt x="351" y="1124"/>
                  </a:cubicBezTo>
                  <a:cubicBezTo>
                    <a:pt x="408" y="1124"/>
                    <a:pt x="466" y="1143"/>
                    <a:pt x="524" y="1191"/>
                  </a:cubicBezTo>
                  <a:cubicBezTo>
                    <a:pt x="582" y="1249"/>
                    <a:pt x="610" y="1279"/>
                    <a:pt x="668" y="1307"/>
                  </a:cubicBezTo>
                  <a:cubicBezTo>
                    <a:pt x="684" y="1312"/>
                    <a:pt x="699" y="1315"/>
                    <a:pt x="713" y="1315"/>
                  </a:cubicBezTo>
                  <a:cubicBezTo>
                    <a:pt x="775" y="1315"/>
                    <a:pt x="814" y="1263"/>
                    <a:pt x="814" y="1191"/>
                  </a:cubicBezTo>
                  <a:cubicBezTo>
                    <a:pt x="784" y="1074"/>
                    <a:pt x="726" y="1016"/>
                    <a:pt x="726" y="900"/>
                  </a:cubicBezTo>
                  <a:cubicBezTo>
                    <a:pt x="726" y="756"/>
                    <a:pt x="756" y="640"/>
                    <a:pt x="814" y="523"/>
                  </a:cubicBezTo>
                  <a:cubicBezTo>
                    <a:pt x="930" y="291"/>
                    <a:pt x="1163" y="145"/>
                    <a:pt x="1395" y="28"/>
                  </a:cubicBezTo>
                  <a:cubicBezTo>
                    <a:pt x="1423" y="28"/>
                    <a:pt x="1395" y="0"/>
                    <a:pt x="1365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5641826" y="1384809"/>
              <a:ext cx="118767" cy="83506"/>
            </a:xfrm>
            <a:custGeom>
              <a:avLst/>
              <a:gdLst/>
              <a:ahLst/>
              <a:cxnLst/>
              <a:rect l="l" t="t" r="r" b="b"/>
              <a:pathLst>
                <a:path w="2442" h="1717" extrusionOk="0">
                  <a:moveTo>
                    <a:pt x="2411" y="1"/>
                  </a:moveTo>
                  <a:cubicBezTo>
                    <a:pt x="2151" y="147"/>
                    <a:pt x="1918" y="322"/>
                    <a:pt x="1656" y="496"/>
                  </a:cubicBezTo>
                  <a:cubicBezTo>
                    <a:pt x="1481" y="612"/>
                    <a:pt x="1337" y="728"/>
                    <a:pt x="1279" y="931"/>
                  </a:cubicBezTo>
                  <a:cubicBezTo>
                    <a:pt x="1221" y="1077"/>
                    <a:pt x="1191" y="1251"/>
                    <a:pt x="1017" y="1279"/>
                  </a:cubicBezTo>
                  <a:cubicBezTo>
                    <a:pt x="900" y="1310"/>
                    <a:pt x="756" y="1337"/>
                    <a:pt x="640" y="1368"/>
                  </a:cubicBezTo>
                  <a:cubicBezTo>
                    <a:pt x="408" y="1426"/>
                    <a:pt x="203" y="1542"/>
                    <a:pt x="1" y="1716"/>
                  </a:cubicBezTo>
                  <a:cubicBezTo>
                    <a:pt x="233" y="1542"/>
                    <a:pt x="524" y="1396"/>
                    <a:pt x="814" y="1337"/>
                  </a:cubicBezTo>
                  <a:cubicBezTo>
                    <a:pt x="1017" y="1310"/>
                    <a:pt x="1163" y="1310"/>
                    <a:pt x="1249" y="1105"/>
                  </a:cubicBezTo>
                  <a:cubicBezTo>
                    <a:pt x="1307" y="1019"/>
                    <a:pt x="1307" y="903"/>
                    <a:pt x="1365" y="814"/>
                  </a:cubicBezTo>
                  <a:cubicBezTo>
                    <a:pt x="1423" y="670"/>
                    <a:pt x="1570" y="582"/>
                    <a:pt x="1686" y="496"/>
                  </a:cubicBezTo>
                  <a:cubicBezTo>
                    <a:pt x="1946" y="322"/>
                    <a:pt x="2179" y="175"/>
                    <a:pt x="2442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5516007" y="1555858"/>
              <a:ext cx="93331" cy="60794"/>
            </a:xfrm>
            <a:custGeom>
              <a:avLst/>
              <a:gdLst/>
              <a:ahLst/>
              <a:cxnLst/>
              <a:rect l="l" t="t" r="r" b="b"/>
              <a:pathLst>
                <a:path w="1919" h="1250" extrusionOk="0">
                  <a:moveTo>
                    <a:pt x="1860" y="1"/>
                  </a:moveTo>
                  <a:cubicBezTo>
                    <a:pt x="1542" y="203"/>
                    <a:pt x="1193" y="408"/>
                    <a:pt x="930" y="668"/>
                  </a:cubicBezTo>
                  <a:cubicBezTo>
                    <a:pt x="872" y="726"/>
                    <a:pt x="814" y="814"/>
                    <a:pt x="756" y="872"/>
                  </a:cubicBezTo>
                  <a:cubicBezTo>
                    <a:pt x="670" y="989"/>
                    <a:pt x="582" y="1105"/>
                    <a:pt x="438" y="1105"/>
                  </a:cubicBezTo>
                  <a:cubicBezTo>
                    <a:pt x="291" y="1105"/>
                    <a:pt x="147" y="1133"/>
                    <a:pt x="31" y="1221"/>
                  </a:cubicBezTo>
                  <a:cubicBezTo>
                    <a:pt x="1" y="1221"/>
                    <a:pt x="1" y="1249"/>
                    <a:pt x="31" y="1249"/>
                  </a:cubicBezTo>
                  <a:cubicBezTo>
                    <a:pt x="147" y="1191"/>
                    <a:pt x="263" y="1133"/>
                    <a:pt x="380" y="1133"/>
                  </a:cubicBezTo>
                  <a:cubicBezTo>
                    <a:pt x="438" y="1133"/>
                    <a:pt x="524" y="1133"/>
                    <a:pt x="582" y="1105"/>
                  </a:cubicBezTo>
                  <a:cubicBezTo>
                    <a:pt x="612" y="1075"/>
                    <a:pt x="640" y="1075"/>
                    <a:pt x="670" y="1047"/>
                  </a:cubicBezTo>
                  <a:cubicBezTo>
                    <a:pt x="728" y="958"/>
                    <a:pt x="786" y="842"/>
                    <a:pt x="872" y="756"/>
                  </a:cubicBezTo>
                  <a:cubicBezTo>
                    <a:pt x="1163" y="466"/>
                    <a:pt x="1542" y="261"/>
                    <a:pt x="1890" y="59"/>
                  </a:cubicBezTo>
                  <a:cubicBezTo>
                    <a:pt x="1918" y="29"/>
                    <a:pt x="1890" y="1"/>
                    <a:pt x="1860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5639005" y="1613734"/>
              <a:ext cx="19843" cy="14201"/>
            </a:xfrm>
            <a:custGeom>
              <a:avLst/>
              <a:gdLst/>
              <a:ahLst/>
              <a:cxnLst/>
              <a:rect l="l" t="t" r="r" b="b"/>
              <a:pathLst>
                <a:path w="408" h="292" extrusionOk="0">
                  <a:moveTo>
                    <a:pt x="1" y="291"/>
                  </a:moveTo>
                  <a:cubicBezTo>
                    <a:pt x="145" y="205"/>
                    <a:pt x="261" y="89"/>
                    <a:pt x="407" y="1"/>
                  </a:cubicBezTo>
                  <a:lnTo>
                    <a:pt x="407" y="1"/>
                  </a:lnTo>
                  <a:cubicBezTo>
                    <a:pt x="261" y="89"/>
                    <a:pt x="145" y="205"/>
                    <a:pt x="1" y="29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5704030" y="1540295"/>
              <a:ext cx="62204" cy="38227"/>
            </a:xfrm>
            <a:custGeom>
              <a:avLst/>
              <a:gdLst/>
              <a:ahLst/>
              <a:cxnLst/>
              <a:rect l="l" t="t" r="r" b="b"/>
              <a:pathLst>
                <a:path w="1279" h="786" extrusionOk="0">
                  <a:moveTo>
                    <a:pt x="1279" y="0"/>
                  </a:moveTo>
                  <a:lnTo>
                    <a:pt x="1279" y="0"/>
                  </a:lnTo>
                  <a:cubicBezTo>
                    <a:pt x="842" y="232"/>
                    <a:pt x="435" y="495"/>
                    <a:pt x="0" y="786"/>
                  </a:cubicBezTo>
                  <a:lnTo>
                    <a:pt x="28" y="786"/>
                  </a:lnTo>
                  <a:cubicBezTo>
                    <a:pt x="435" y="523"/>
                    <a:pt x="872" y="263"/>
                    <a:pt x="1279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5494850" y="1671755"/>
              <a:ext cx="56611" cy="36768"/>
            </a:xfrm>
            <a:custGeom>
              <a:avLst/>
              <a:gdLst/>
              <a:ahLst/>
              <a:cxnLst/>
              <a:rect l="l" t="t" r="r" b="b"/>
              <a:pathLst>
                <a:path w="1164" h="756" extrusionOk="0">
                  <a:moveTo>
                    <a:pt x="1133" y="0"/>
                  </a:moveTo>
                  <a:cubicBezTo>
                    <a:pt x="756" y="233"/>
                    <a:pt x="378" y="493"/>
                    <a:pt x="29" y="726"/>
                  </a:cubicBezTo>
                  <a:cubicBezTo>
                    <a:pt x="1" y="756"/>
                    <a:pt x="29" y="756"/>
                    <a:pt x="29" y="756"/>
                  </a:cubicBezTo>
                  <a:cubicBezTo>
                    <a:pt x="408" y="523"/>
                    <a:pt x="784" y="261"/>
                    <a:pt x="1133" y="28"/>
                  </a:cubicBezTo>
                  <a:cubicBezTo>
                    <a:pt x="1163" y="0"/>
                    <a:pt x="1133" y="0"/>
                    <a:pt x="1133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5230566" y="1817223"/>
              <a:ext cx="107435" cy="62253"/>
            </a:xfrm>
            <a:custGeom>
              <a:avLst/>
              <a:gdLst/>
              <a:ahLst/>
              <a:cxnLst/>
              <a:rect l="l" t="t" r="r" b="b"/>
              <a:pathLst>
                <a:path w="2209" h="1280" extrusionOk="0">
                  <a:moveTo>
                    <a:pt x="2209" y="1"/>
                  </a:moveTo>
                  <a:cubicBezTo>
                    <a:pt x="1802" y="59"/>
                    <a:pt x="1453" y="350"/>
                    <a:pt x="1135" y="554"/>
                  </a:cubicBezTo>
                  <a:lnTo>
                    <a:pt x="0" y="1251"/>
                  </a:lnTo>
                  <a:lnTo>
                    <a:pt x="0" y="1279"/>
                  </a:lnTo>
                  <a:cubicBezTo>
                    <a:pt x="379" y="1047"/>
                    <a:pt x="728" y="845"/>
                    <a:pt x="1104" y="612"/>
                  </a:cubicBezTo>
                  <a:cubicBezTo>
                    <a:pt x="1279" y="496"/>
                    <a:pt x="1425" y="380"/>
                    <a:pt x="1600" y="291"/>
                  </a:cubicBezTo>
                  <a:cubicBezTo>
                    <a:pt x="1686" y="233"/>
                    <a:pt x="1802" y="175"/>
                    <a:pt x="1890" y="147"/>
                  </a:cubicBezTo>
                  <a:cubicBezTo>
                    <a:pt x="1948" y="117"/>
                    <a:pt x="1976" y="89"/>
                    <a:pt x="2034" y="89"/>
                  </a:cubicBezTo>
                  <a:cubicBezTo>
                    <a:pt x="2064" y="59"/>
                    <a:pt x="2064" y="59"/>
                    <a:pt x="2092" y="59"/>
                  </a:cubicBezTo>
                  <a:cubicBezTo>
                    <a:pt x="2113" y="53"/>
                    <a:pt x="2129" y="49"/>
                    <a:pt x="2140" y="49"/>
                  </a:cubicBezTo>
                  <a:cubicBezTo>
                    <a:pt x="2178" y="49"/>
                    <a:pt x="2167" y="86"/>
                    <a:pt x="2123" y="175"/>
                  </a:cubicBezTo>
                  <a:cubicBezTo>
                    <a:pt x="2092" y="175"/>
                    <a:pt x="2123" y="205"/>
                    <a:pt x="2123" y="205"/>
                  </a:cubicBezTo>
                  <a:cubicBezTo>
                    <a:pt x="2181" y="147"/>
                    <a:pt x="2209" y="89"/>
                    <a:pt x="2209" y="31"/>
                  </a:cubicBezTo>
                  <a:lnTo>
                    <a:pt x="2209" y="1"/>
                  </a:ln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5090692" y="1750885"/>
              <a:ext cx="57973" cy="35309"/>
            </a:xfrm>
            <a:custGeom>
              <a:avLst/>
              <a:gdLst/>
              <a:ahLst/>
              <a:cxnLst/>
              <a:rect l="l" t="t" r="r" b="b"/>
              <a:pathLst>
                <a:path w="1192" h="726" extrusionOk="0">
                  <a:moveTo>
                    <a:pt x="1163" y="0"/>
                  </a:moveTo>
                  <a:cubicBezTo>
                    <a:pt x="756" y="175"/>
                    <a:pt x="350" y="435"/>
                    <a:pt x="1" y="726"/>
                  </a:cubicBezTo>
                  <a:cubicBezTo>
                    <a:pt x="175" y="582"/>
                    <a:pt x="350" y="465"/>
                    <a:pt x="552" y="349"/>
                  </a:cubicBezTo>
                  <a:cubicBezTo>
                    <a:pt x="640" y="291"/>
                    <a:pt x="726" y="261"/>
                    <a:pt x="815" y="203"/>
                  </a:cubicBezTo>
                  <a:cubicBezTo>
                    <a:pt x="842" y="175"/>
                    <a:pt x="901" y="145"/>
                    <a:pt x="959" y="117"/>
                  </a:cubicBezTo>
                  <a:cubicBezTo>
                    <a:pt x="989" y="117"/>
                    <a:pt x="989" y="117"/>
                    <a:pt x="1017" y="86"/>
                  </a:cubicBezTo>
                  <a:cubicBezTo>
                    <a:pt x="1038" y="76"/>
                    <a:pt x="1055" y="70"/>
                    <a:pt x="1070" y="70"/>
                  </a:cubicBezTo>
                  <a:cubicBezTo>
                    <a:pt x="1097" y="70"/>
                    <a:pt x="1115" y="90"/>
                    <a:pt x="1133" y="145"/>
                  </a:cubicBezTo>
                  <a:cubicBezTo>
                    <a:pt x="1105" y="175"/>
                    <a:pt x="1133" y="175"/>
                    <a:pt x="1133" y="175"/>
                  </a:cubicBezTo>
                  <a:cubicBezTo>
                    <a:pt x="1191" y="117"/>
                    <a:pt x="1191" y="86"/>
                    <a:pt x="1191" y="0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5370539" y="1531784"/>
              <a:ext cx="98924" cy="58070"/>
            </a:xfrm>
            <a:custGeom>
              <a:avLst/>
              <a:gdLst/>
              <a:ahLst/>
              <a:cxnLst/>
              <a:rect l="l" t="t" r="r" b="b"/>
              <a:pathLst>
                <a:path w="2034" h="1194" extrusionOk="0">
                  <a:moveTo>
                    <a:pt x="1976" y="1"/>
                  </a:moveTo>
                  <a:cubicBezTo>
                    <a:pt x="1655" y="205"/>
                    <a:pt x="1337" y="407"/>
                    <a:pt x="988" y="612"/>
                  </a:cubicBezTo>
                  <a:cubicBezTo>
                    <a:pt x="667" y="786"/>
                    <a:pt x="319" y="989"/>
                    <a:pt x="0" y="1163"/>
                  </a:cubicBezTo>
                  <a:lnTo>
                    <a:pt x="0" y="1193"/>
                  </a:lnTo>
                  <a:cubicBezTo>
                    <a:pt x="349" y="1019"/>
                    <a:pt x="667" y="814"/>
                    <a:pt x="1016" y="612"/>
                  </a:cubicBezTo>
                  <a:cubicBezTo>
                    <a:pt x="1337" y="438"/>
                    <a:pt x="1685" y="233"/>
                    <a:pt x="2004" y="31"/>
                  </a:cubicBezTo>
                  <a:cubicBezTo>
                    <a:pt x="2034" y="31"/>
                    <a:pt x="2004" y="1"/>
                    <a:pt x="1976" y="1"/>
                  </a:cubicBezTo>
                  <a:close/>
                </a:path>
              </a:pathLst>
            </a:custGeom>
            <a:solidFill>
              <a:srgbClr val="721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1"/>
          <p:cNvGrpSpPr/>
          <p:nvPr/>
        </p:nvGrpSpPr>
        <p:grpSpPr>
          <a:xfrm rot="7193201">
            <a:off x="1085664" y="2219518"/>
            <a:ext cx="2257186" cy="1371095"/>
            <a:chOff x="6732763" y="3475580"/>
            <a:chExt cx="1531905" cy="930533"/>
          </a:xfrm>
        </p:grpSpPr>
        <p:sp>
          <p:nvSpPr>
            <p:cNvPr id="788" name="Google Shape;788;p21"/>
            <p:cNvSpPr/>
            <p:nvPr/>
          </p:nvSpPr>
          <p:spPr>
            <a:xfrm>
              <a:off x="6732763" y="3475580"/>
              <a:ext cx="1531905" cy="930533"/>
            </a:xfrm>
            <a:custGeom>
              <a:avLst/>
              <a:gdLst/>
              <a:ahLst/>
              <a:cxnLst/>
              <a:rect l="l" t="t" r="r" b="b"/>
              <a:pathLst>
                <a:path w="31498" h="19133" extrusionOk="0">
                  <a:moveTo>
                    <a:pt x="29596" y="179"/>
                  </a:moveTo>
                  <a:cubicBezTo>
                    <a:pt x="29991" y="179"/>
                    <a:pt x="30385" y="347"/>
                    <a:pt x="30684" y="626"/>
                  </a:cubicBezTo>
                  <a:cubicBezTo>
                    <a:pt x="31177" y="1090"/>
                    <a:pt x="31207" y="1788"/>
                    <a:pt x="31003" y="2397"/>
                  </a:cubicBezTo>
                  <a:cubicBezTo>
                    <a:pt x="30917" y="2687"/>
                    <a:pt x="30800" y="2950"/>
                    <a:pt x="30684" y="3210"/>
                  </a:cubicBezTo>
                  <a:cubicBezTo>
                    <a:pt x="30538" y="3473"/>
                    <a:pt x="30335" y="3938"/>
                    <a:pt x="29987" y="3996"/>
                  </a:cubicBezTo>
                  <a:cubicBezTo>
                    <a:pt x="29934" y="4008"/>
                    <a:pt x="29881" y="4012"/>
                    <a:pt x="29826" y="4012"/>
                  </a:cubicBezTo>
                  <a:cubicBezTo>
                    <a:pt x="29609" y="4012"/>
                    <a:pt x="29381" y="3938"/>
                    <a:pt x="29173" y="3938"/>
                  </a:cubicBezTo>
                  <a:cubicBezTo>
                    <a:pt x="28883" y="3938"/>
                    <a:pt x="28592" y="3938"/>
                    <a:pt x="28301" y="3996"/>
                  </a:cubicBezTo>
                  <a:cubicBezTo>
                    <a:pt x="28069" y="4054"/>
                    <a:pt x="27895" y="4170"/>
                    <a:pt x="27720" y="4345"/>
                  </a:cubicBezTo>
                  <a:cubicBezTo>
                    <a:pt x="27516" y="4547"/>
                    <a:pt x="27314" y="4721"/>
                    <a:pt x="27051" y="4896"/>
                  </a:cubicBezTo>
                  <a:cubicBezTo>
                    <a:pt x="26586" y="5244"/>
                    <a:pt x="26035" y="5507"/>
                    <a:pt x="25512" y="5767"/>
                  </a:cubicBezTo>
                  <a:cubicBezTo>
                    <a:pt x="24378" y="6320"/>
                    <a:pt x="23246" y="6813"/>
                    <a:pt x="22111" y="7308"/>
                  </a:cubicBezTo>
                  <a:cubicBezTo>
                    <a:pt x="21530" y="7599"/>
                    <a:pt x="20921" y="7859"/>
                    <a:pt x="20368" y="8180"/>
                  </a:cubicBezTo>
                  <a:cubicBezTo>
                    <a:pt x="19933" y="8412"/>
                    <a:pt x="19410" y="8673"/>
                    <a:pt x="19148" y="9080"/>
                  </a:cubicBezTo>
                  <a:cubicBezTo>
                    <a:pt x="18625" y="9893"/>
                    <a:pt x="19206" y="10969"/>
                    <a:pt x="19322" y="11811"/>
                  </a:cubicBezTo>
                  <a:cubicBezTo>
                    <a:pt x="19352" y="12015"/>
                    <a:pt x="19380" y="12248"/>
                    <a:pt x="19236" y="12422"/>
                  </a:cubicBezTo>
                  <a:cubicBezTo>
                    <a:pt x="19062" y="12596"/>
                    <a:pt x="18799" y="12713"/>
                    <a:pt x="18567" y="12829"/>
                  </a:cubicBezTo>
                  <a:cubicBezTo>
                    <a:pt x="18074" y="13061"/>
                    <a:pt x="17579" y="13294"/>
                    <a:pt x="17086" y="13554"/>
                  </a:cubicBezTo>
                  <a:cubicBezTo>
                    <a:pt x="14673" y="14774"/>
                    <a:pt x="12204" y="15937"/>
                    <a:pt x="9675" y="16955"/>
                  </a:cubicBezTo>
                  <a:cubicBezTo>
                    <a:pt x="9091" y="17205"/>
                    <a:pt x="8504" y="17429"/>
                    <a:pt x="7919" y="17679"/>
                  </a:cubicBezTo>
                  <a:lnTo>
                    <a:pt x="7919" y="17679"/>
                  </a:lnTo>
                  <a:cubicBezTo>
                    <a:pt x="7902" y="17661"/>
                    <a:pt x="7877" y="17648"/>
                    <a:pt x="7847" y="17648"/>
                  </a:cubicBezTo>
                  <a:cubicBezTo>
                    <a:pt x="7837" y="17648"/>
                    <a:pt x="7827" y="17649"/>
                    <a:pt x="7816" y="17652"/>
                  </a:cubicBezTo>
                  <a:cubicBezTo>
                    <a:pt x="6596" y="18117"/>
                    <a:pt x="5375" y="18552"/>
                    <a:pt x="4097" y="18784"/>
                  </a:cubicBezTo>
                  <a:cubicBezTo>
                    <a:pt x="3457" y="18900"/>
                    <a:pt x="2818" y="18958"/>
                    <a:pt x="2151" y="18958"/>
                  </a:cubicBezTo>
                  <a:cubicBezTo>
                    <a:pt x="1714" y="18958"/>
                    <a:pt x="1279" y="18958"/>
                    <a:pt x="873" y="18872"/>
                  </a:cubicBezTo>
                  <a:cubicBezTo>
                    <a:pt x="698" y="18842"/>
                    <a:pt x="552" y="18814"/>
                    <a:pt x="378" y="18756"/>
                  </a:cubicBezTo>
                  <a:cubicBezTo>
                    <a:pt x="350" y="18726"/>
                    <a:pt x="233" y="18698"/>
                    <a:pt x="203" y="18640"/>
                  </a:cubicBezTo>
                  <a:cubicBezTo>
                    <a:pt x="145" y="18524"/>
                    <a:pt x="378" y="18377"/>
                    <a:pt x="466" y="18291"/>
                  </a:cubicBezTo>
                  <a:cubicBezTo>
                    <a:pt x="931" y="17826"/>
                    <a:pt x="1424" y="17389"/>
                    <a:pt x="1947" y="16955"/>
                  </a:cubicBezTo>
                  <a:cubicBezTo>
                    <a:pt x="2965" y="16083"/>
                    <a:pt x="4127" y="15414"/>
                    <a:pt x="5259" y="14716"/>
                  </a:cubicBezTo>
                  <a:cubicBezTo>
                    <a:pt x="7525" y="13322"/>
                    <a:pt x="9850" y="11927"/>
                    <a:pt x="12146" y="10563"/>
                  </a:cubicBezTo>
                  <a:cubicBezTo>
                    <a:pt x="14383" y="9196"/>
                    <a:pt x="16679" y="7917"/>
                    <a:pt x="18887" y="6465"/>
                  </a:cubicBezTo>
                  <a:cubicBezTo>
                    <a:pt x="19991" y="5739"/>
                    <a:pt x="21123" y="5012"/>
                    <a:pt x="22286" y="4314"/>
                  </a:cubicBezTo>
                  <a:cubicBezTo>
                    <a:pt x="23448" y="3647"/>
                    <a:pt x="24610" y="2978"/>
                    <a:pt x="25772" y="2253"/>
                  </a:cubicBezTo>
                  <a:cubicBezTo>
                    <a:pt x="26326" y="1904"/>
                    <a:pt x="26907" y="1555"/>
                    <a:pt x="27488" y="1207"/>
                  </a:cubicBezTo>
                  <a:cubicBezTo>
                    <a:pt x="27748" y="1032"/>
                    <a:pt x="28039" y="886"/>
                    <a:pt x="28301" y="712"/>
                  </a:cubicBezTo>
                  <a:cubicBezTo>
                    <a:pt x="28592" y="537"/>
                    <a:pt x="28852" y="363"/>
                    <a:pt x="29173" y="247"/>
                  </a:cubicBezTo>
                  <a:cubicBezTo>
                    <a:pt x="29311" y="201"/>
                    <a:pt x="29454" y="179"/>
                    <a:pt x="29596" y="179"/>
                  </a:cubicBezTo>
                  <a:close/>
                  <a:moveTo>
                    <a:pt x="29624" y="1"/>
                  </a:moveTo>
                  <a:cubicBezTo>
                    <a:pt x="29473" y="1"/>
                    <a:pt x="29322" y="23"/>
                    <a:pt x="29173" y="72"/>
                  </a:cubicBezTo>
                  <a:cubicBezTo>
                    <a:pt x="28883" y="130"/>
                    <a:pt x="28620" y="305"/>
                    <a:pt x="28360" y="451"/>
                  </a:cubicBezTo>
                  <a:lnTo>
                    <a:pt x="27400" y="1060"/>
                  </a:lnTo>
                  <a:cubicBezTo>
                    <a:pt x="26179" y="1788"/>
                    <a:pt x="24959" y="2571"/>
                    <a:pt x="23711" y="3299"/>
                  </a:cubicBezTo>
                  <a:cubicBezTo>
                    <a:pt x="22548" y="3996"/>
                    <a:pt x="21356" y="4635"/>
                    <a:pt x="20194" y="5391"/>
                  </a:cubicBezTo>
                  <a:cubicBezTo>
                    <a:pt x="19004" y="6204"/>
                    <a:pt x="17783" y="7018"/>
                    <a:pt x="16533" y="7743"/>
                  </a:cubicBezTo>
                  <a:cubicBezTo>
                    <a:pt x="15343" y="8471"/>
                    <a:pt x="14122" y="9168"/>
                    <a:pt x="12902" y="9893"/>
                  </a:cubicBezTo>
                  <a:cubicBezTo>
                    <a:pt x="10489" y="11346"/>
                    <a:pt x="8079" y="12829"/>
                    <a:pt x="5666" y="14282"/>
                  </a:cubicBezTo>
                  <a:cubicBezTo>
                    <a:pt x="4503" y="14979"/>
                    <a:pt x="3283" y="15676"/>
                    <a:pt x="2209" y="16518"/>
                  </a:cubicBezTo>
                  <a:cubicBezTo>
                    <a:pt x="1656" y="16955"/>
                    <a:pt x="1133" y="17448"/>
                    <a:pt x="610" y="17912"/>
                  </a:cubicBezTo>
                  <a:cubicBezTo>
                    <a:pt x="436" y="18087"/>
                    <a:pt x="175" y="18291"/>
                    <a:pt x="59" y="18494"/>
                  </a:cubicBezTo>
                  <a:cubicBezTo>
                    <a:pt x="1" y="18582"/>
                    <a:pt x="1" y="18640"/>
                    <a:pt x="59" y="18726"/>
                  </a:cubicBezTo>
                  <a:cubicBezTo>
                    <a:pt x="203" y="18931"/>
                    <a:pt x="582" y="18989"/>
                    <a:pt x="815" y="19047"/>
                  </a:cubicBezTo>
                  <a:cubicBezTo>
                    <a:pt x="1279" y="19133"/>
                    <a:pt x="1772" y="19133"/>
                    <a:pt x="2237" y="19133"/>
                  </a:cubicBezTo>
                  <a:cubicBezTo>
                    <a:pt x="3546" y="19105"/>
                    <a:pt x="4794" y="18842"/>
                    <a:pt x="6014" y="18466"/>
                  </a:cubicBezTo>
                  <a:cubicBezTo>
                    <a:pt x="6654" y="18261"/>
                    <a:pt x="7265" y="18029"/>
                    <a:pt x="7904" y="17796"/>
                  </a:cubicBezTo>
                  <a:cubicBezTo>
                    <a:pt x="7932" y="17787"/>
                    <a:pt x="7945" y="17765"/>
                    <a:pt x="7945" y="17741"/>
                  </a:cubicBezTo>
                  <a:lnTo>
                    <a:pt x="7945" y="17741"/>
                  </a:lnTo>
                  <a:cubicBezTo>
                    <a:pt x="10624" y="16730"/>
                    <a:pt x="13243" y="15607"/>
                    <a:pt x="15807" y="14368"/>
                  </a:cubicBezTo>
                  <a:cubicBezTo>
                    <a:pt x="16475" y="14049"/>
                    <a:pt x="17114" y="13728"/>
                    <a:pt x="17783" y="13380"/>
                  </a:cubicBezTo>
                  <a:cubicBezTo>
                    <a:pt x="18218" y="13178"/>
                    <a:pt x="18683" y="13003"/>
                    <a:pt x="19090" y="12741"/>
                  </a:cubicBezTo>
                  <a:cubicBezTo>
                    <a:pt x="19438" y="12508"/>
                    <a:pt x="19527" y="12276"/>
                    <a:pt x="19496" y="11869"/>
                  </a:cubicBezTo>
                  <a:cubicBezTo>
                    <a:pt x="19468" y="11404"/>
                    <a:pt x="19294" y="10939"/>
                    <a:pt x="19206" y="10474"/>
                  </a:cubicBezTo>
                  <a:cubicBezTo>
                    <a:pt x="19120" y="10156"/>
                    <a:pt x="19062" y="9777"/>
                    <a:pt x="19148" y="9458"/>
                  </a:cubicBezTo>
                  <a:cubicBezTo>
                    <a:pt x="19236" y="9168"/>
                    <a:pt x="19468" y="8935"/>
                    <a:pt x="19729" y="8761"/>
                  </a:cubicBezTo>
                  <a:cubicBezTo>
                    <a:pt x="20282" y="8354"/>
                    <a:pt x="20921" y="8064"/>
                    <a:pt x="21560" y="7773"/>
                  </a:cubicBezTo>
                  <a:cubicBezTo>
                    <a:pt x="22781" y="7192"/>
                    <a:pt x="24001" y="6697"/>
                    <a:pt x="25222" y="6116"/>
                  </a:cubicBezTo>
                  <a:cubicBezTo>
                    <a:pt x="25772" y="5856"/>
                    <a:pt x="26326" y="5593"/>
                    <a:pt x="26818" y="5244"/>
                  </a:cubicBezTo>
                  <a:cubicBezTo>
                    <a:pt x="27051" y="5100"/>
                    <a:pt x="27283" y="4954"/>
                    <a:pt x="27488" y="4779"/>
                  </a:cubicBezTo>
                  <a:cubicBezTo>
                    <a:pt x="27720" y="4605"/>
                    <a:pt x="27953" y="4287"/>
                    <a:pt x="28243" y="4198"/>
                  </a:cubicBezTo>
                  <a:cubicBezTo>
                    <a:pt x="28562" y="4112"/>
                    <a:pt x="28941" y="4112"/>
                    <a:pt x="29259" y="4112"/>
                  </a:cubicBezTo>
                  <a:cubicBezTo>
                    <a:pt x="29469" y="4112"/>
                    <a:pt x="29697" y="4187"/>
                    <a:pt x="29913" y="4187"/>
                  </a:cubicBezTo>
                  <a:cubicBezTo>
                    <a:pt x="29967" y="4187"/>
                    <a:pt x="30021" y="4182"/>
                    <a:pt x="30073" y="4170"/>
                  </a:cubicBezTo>
                  <a:cubicBezTo>
                    <a:pt x="30538" y="4024"/>
                    <a:pt x="30800" y="3385"/>
                    <a:pt x="30975" y="3008"/>
                  </a:cubicBezTo>
                  <a:cubicBezTo>
                    <a:pt x="31409" y="2048"/>
                    <a:pt x="31498" y="828"/>
                    <a:pt x="30452" y="219"/>
                  </a:cubicBezTo>
                  <a:cubicBezTo>
                    <a:pt x="30202" y="84"/>
                    <a:pt x="29915" y="1"/>
                    <a:pt x="2962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7652698" y="3781495"/>
              <a:ext cx="67554" cy="102036"/>
            </a:xfrm>
            <a:custGeom>
              <a:avLst/>
              <a:gdLst/>
              <a:ahLst/>
              <a:cxnLst/>
              <a:rect l="l" t="t" r="r" b="b"/>
              <a:pathLst>
                <a:path w="1389" h="2098" extrusionOk="0">
                  <a:moveTo>
                    <a:pt x="58" y="0"/>
                  </a:moveTo>
                  <a:cubicBezTo>
                    <a:pt x="30" y="0"/>
                    <a:pt x="0" y="0"/>
                    <a:pt x="0" y="30"/>
                  </a:cubicBezTo>
                  <a:cubicBezTo>
                    <a:pt x="147" y="437"/>
                    <a:pt x="379" y="844"/>
                    <a:pt x="612" y="1251"/>
                  </a:cubicBezTo>
                  <a:cubicBezTo>
                    <a:pt x="756" y="1541"/>
                    <a:pt x="930" y="1948"/>
                    <a:pt x="1251" y="2092"/>
                  </a:cubicBezTo>
                  <a:cubicBezTo>
                    <a:pt x="1261" y="2096"/>
                    <a:pt x="1270" y="2097"/>
                    <a:pt x="1279" y="2097"/>
                  </a:cubicBezTo>
                  <a:cubicBezTo>
                    <a:pt x="1348" y="2097"/>
                    <a:pt x="1388" y="2003"/>
                    <a:pt x="1337" y="1976"/>
                  </a:cubicBezTo>
                  <a:cubicBezTo>
                    <a:pt x="988" y="1774"/>
                    <a:pt x="786" y="1309"/>
                    <a:pt x="581" y="960"/>
                  </a:cubicBezTo>
                  <a:cubicBezTo>
                    <a:pt x="407" y="639"/>
                    <a:pt x="263" y="321"/>
                    <a:pt x="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7572596" y="3836015"/>
              <a:ext cx="87251" cy="213994"/>
            </a:xfrm>
            <a:custGeom>
              <a:avLst/>
              <a:gdLst/>
              <a:ahLst/>
              <a:cxnLst/>
              <a:rect l="l" t="t" r="r" b="b"/>
              <a:pathLst>
                <a:path w="1794" h="4400" extrusionOk="0">
                  <a:moveTo>
                    <a:pt x="26" y="1"/>
                  </a:moveTo>
                  <a:cubicBezTo>
                    <a:pt x="9" y="1"/>
                    <a:pt x="0" y="22"/>
                    <a:pt x="20" y="41"/>
                  </a:cubicBezTo>
                  <a:cubicBezTo>
                    <a:pt x="1008" y="1320"/>
                    <a:pt x="1329" y="2861"/>
                    <a:pt x="1763" y="4400"/>
                  </a:cubicBezTo>
                  <a:cubicBezTo>
                    <a:pt x="1763" y="4400"/>
                    <a:pt x="1794" y="4400"/>
                    <a:pt x="1794" y="4372"/>
                  </a:cubicBezTo>
                  <a:cubicBezTo>
                    <a:pt x="1561" y="2831"/>
                    <a:pt x="1124" y="1204"/>
                    <a:pt x="50" y="14"/>
                  </a:cubicBezTo>
                  <a:cubicBezTo>
                    <a:pt x="41" y="5"/>
                    <a:pt x="33" y="1"/>
                    <a:pt x="2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7635724" y="3865731"/>
              <a:ext cx="39248" cy="76162"/>
            </a:xfrm>
            <a:custGeom>
              <a:avLst/>
              <a:gdLst/>
              <a:ahLst/>
              <a:cxnLst/>
              <a:rect l="l" t="t" r="r" b="b"/>
              <a:pathLst>
                <a:path w="807" h="1566" extrusionOk="0">
                  <a:moveTo>
                    <a:pt x="780" y="0"/>
                  </a:moveTo>
                  <a:cubicBezTo>
                    <a:pt x="773" y="0"/>
                    <a:pt x="765" y="3"/>
                    <a:pt x="756" y="12"/>
                  </a:cubicBezTo>
                  <a:cubicBezTo>
                    <a:pt x="263" y="332"/>
                    <a:pt x="1" y="941"/>
                    <a:pt x="89" y="1553"/>
                  </a:cubicBezTo>
                  <a:cubicBezTo>
                    <a:pt x="89" y="1562"/>
                    <a:pt x="92" y="1565"/>
                    <a:pt x="96" y="1565"/>
                  </a:cubicBezTo>
                  <a:cubicBezTo>
                    <a:pt x="104" y="1565"/>
                    <a:pt x="117" y="1553"/>
                    <a:pt x="117" y="1553"/>
                  </a:cubicBezTo>
                  <a:cubicBezTo>
                    <a:pt x="59" y="941"/>
                    <a:pt x="291" y="390"/>
                    <a:pt x="786" y="42"/>
                  </a:cubicBezTo>
                  <a:cubicBezTo>
                    <a:pt x="806" y="20"/>
                    <a:pt x="798" y="0"/>
                    <a:pt x="78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7645694" y="3867336"/>
              <a:ext cx="60453" cy="131801"/>
            </a:xfrm>
            <a:custGeom>
              <a:avLst/>
              <a:gdLst/>
              <a:ahLst/>
              <a:cxnLst/>
              <a:rect l="l" t="t" r="r" b="b"/>
              <a:pathLst>
                <a:path w="1243" h="2710" extrusionOk="0">
                  <a:moveTo>
                    <a:pt x="1207" y="0"/>
                  </a:moveTo>
                  <a:cubicBezTo>
                    <a:pt x="1202" y="0"/>
                    <a:pt x="1196" y="3"/>
                    <a:pt x="1190" y="9"/>
                  </a:cubicBezTo>
                  <a:cubicBezTo>
                    <a:pt x="725" y="183"/>
                    <a:pt x="260" y="474"/>
                    <a:pt x="86" y="939"/>
                  </a:cubicBezTo>
                  <a:cubicBezTo>
                    <a:pt x="0" y="1199"/>
                    <a:pt x="28" y="1462"/>
                    <a:pt x="28" y="1722"/>
                  </a:cubicBezTo>
                  <a:cubicBezTo>
                    <a:pt x="58" y="2043"/>
                    <a:pt x="86" y="2391"/>
                    <a:pt x="144" y="2710"/>
                  </a:cubicBezTo>
                  <a:lnTo>
                    <a:pt x="174" y="2710"/>
                  </a:lnTo>
                  <a:cubicBezTo>
                    <a:pt x="116" y="2187"/>
                    <a:pt x="28" y="1606"/>
                    <a:pt x="144" y="1113"/>
                  </a:cubicBezTo>
                  <a:cubicBezTo>
                    <a:pt x="260" y="560"/>
                    <a:pt x="756" y="327"/>
                    <a:pt x="1220" y="67"/>
                  </a:cubicBezTo>
                  <a:cubicBezTo>
                    <a:pt x="1243" y="43"/>
                    <a:pt x="1229" y="0"/>
                    <a:pt x="120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7586311" y="3803721"/>
              <a:ext cx="80296" cy="49948"/>
            </a:xfrm>
            <a:custGeom>
              <a:avLst/>
              <a:gdLst/>
              <a:ahLst/>
              <a:cxnLst/>
              <a:rect l="l" t="t" r="r" b="b"/>
              <a:pathLst>
                <a:path w="1651" h="1027" extrusionOk="0">
                  <a:moveTo>
                    <a:pt x="1614" y="1"/>
                  </a:moveTo>
                  <a:cubicBezTo>
                    <a:pt x="1609" y="1"/>
                    <a:pt x="1603" y="3"/>
                    <a:pt x="1598" y="8"/>
                  </a:cubicBezTo>
                  <a:cubicBezTo>
                    <a:pt x="1075" y="329"/>
                    <a:pt x="552" y="678"/>
                    <a:pt x="1" y="1026"/>
                  </a:cubicBezTo>
                  <a:lnTo>
                    <a:pt x="29" y="1026"/>
                  </a:lnTo>
                  <a:cubicBezTo>
                    <a:pt x="582" y="736"/>
                    <a:pt x="1133" y="415"/>
                    <a:pt x="1628" y="66"/>
                  </a:cubicBezTo>
                  <a:cubicBezTo>
                    <a:pt x="1651" y="43"/>
                    <a:pt x="1636" y="1"/>
                    <a:pt x="16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6739815" y="4374988"/>
              <a:ext cx="115897" cy="11089"/>
            </a:xfrm>
            <a:custGeom>
              <a:avLst/>
              <a:gdLst/>
              <a:ahLst/>
              <a:cxnLst/>
              <a:rect l="l" t="t" r="r" b="b"/>
              <a:pathLst>
                <a:path w="2383" h="228" extrusionOk="0">
                  <a:moveTo>
                    <a:pt x="2325" y="1"/>
                  </a:moveTo>
                  <a:cubicBezTo>
                    <a:pt x="1569" y="117"/>
                    <a:pt x="814" y="175"/>
                    <a:pt x="30" y="175"/>
                  </a:cubicBezTo>
                  <a:cubicBezTo>
                    <a:pt x="30" y="175"/>
                    <a:pt x="0" y="205"/>
                    <a:pt x="30" y="205"/>
                  </a:cubicBezTo>
                  <a:cubicBezTo>
                    <a:pt x="240" y="221"/>
                    <a:pt x="448" y="228"/>
                    <a:pt x="655" y="228"/>
                  </a:cubicBezTo>
                  <a:cubicBezTo>
                    <a:pt x="1221" y="228"/>
                    <a:pt x="1780" y="174"/>
                    <a:pt x="2355" y="89"/>
                  </a:cubicBezTo>
                  <a:cubicBezTo>
                    <a:pt x="2383" y="59"/>
                    <a:pt x="2383" y="1"/>
                    <a:pt x="232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6868455" y="4342549"/>
              <a:ext cx="130050" cy="29667"/>
            </a:xfrm>
            <a:custGeom>
              <a:avLst/>
              <a:gdLst/>
              <a:ahLst/>
              <a:cxnLst/>
              <a:rect l="l" t="t" r="r" b="b"/>
              <a:pathLst>
                <a:path w="2674" h="610" extrusionOk="0">
                  <a:moveTo>
                    <a:pt x="2643" y="0"/>
                  </a:moveTo>
                  <a:cubicBezTo>
                    <a:pt x="1772" y="203"/>
                    <a:pt x="900" y="407"/>
                    <a:pt x="28" y="582"/>
                  </a:cubicBezTo>
                  <a:cubicBezTo>
                    <a:pt x="0" y="582"/>
                    <a:pt x="28" y="609"/>
                    <a:pt x="28" y="609"/>
                  </a:cubicBezTo>
                  <a:cubicBezTo>
                    <a:pt x="900" y="493"/>
                    <a:pt x="1772" y="291"/>
                    <a:pt x="2643" y="59"/>
                  </a:cubicBezTo>
                  <a:cubicBezTo>
                    <a:pt x="2674" y="59"/>
                    <a:pt x="2674" y="0"/>
                    <a:pt x="264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7023893" y="4100492"/>
              <a:ext cx="520929" cy="232135"/>
            </a:xfrm>
            <a:custGeom>
              <a:avLst/>
              <a:gdLst/>
              <a:ahLst/>
              <a:cxnLst/>
              <a:rect l="l" t="t" r="r" b="b"/>
              <a:pathLst>
                <a:path w="10711" h="4773" extrusionOk="0">
                  <a:moveTo>
                    <a:pt x="10664" y="0"/>
                  </a:moveTo>
                  <a:cubicBezTo>
                    <a:pt x="10655" y="0"/>
                    <a:pt x="10646" y="3"/>
                    <a:pt x="10635" y="8"/>
                  </a:cubicBezTo>
                  <a:cubicBezTo>
                    <a:pt x="7118" y="1577"/>
                    <a:pt x="3720" y="3525"/>
                    <a:pt x="28" y="4745"/>
                  </a:cubicBezTo>
                  <a:cubicBezTo>
                    <a:pt x="1" y="4745"/>
                    <a:pt x="28" y="4773"/>
                    <a:pt x="28" y="4773"/>
                  </a:cubicBezTo>
                  <a:cubicBezTo>
                    <a:pt x="1830" y="4280"/>
                    <a:pt x="3545" y="3436"/>
                    <a:pt x="5231" y="2653"/>
                  </a:cubicBezTo>
                  <a:cubicBezTo>
                    <a:pt x="7060" y="1781"/>
                    <a:pt x="8892" y="968"/>
                    <a:pt x="10663" y="66"/>
                  </a:cubicBezTo>
                  <a:cubicBezTo>
                    <a:pt x="10710" y="43"/>
                    <a:pt x="10700" y="0"/>
                    <a:pt x="1066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7566516" y="4048598"/>
              <a:ext cx="77719" cy="39638"/>
            </a:xfrm>
            <a:custGeom>
              <a:avLst/>
              <a:gdLst/>
              <a:ahLst/>
              <a:cxnLst/>
              <a:rect l="l" t="t" r="r" b="b"/>
              <a:pathLst>
                <a:path w="1598" h="815" extrusionOk="0">
                  <a:moveTo>
                    <a:pt x="1540" y="1"/>
                  </a:moveTo>
                  <a:cubicBezTo>
                    <a:pt x="1017" y="261"/>
                    <a:pt x="524" y="552"/>
                    <a:pt x="29" y="784"/>
                  </a:cubicBezTo>
                  <a:cubicBezTo>
                    <a:pt x="1" y="784"/>
                    <a:pt x="1" y="814"/>
                    <a:pt x="29" y="814"/>
                  </a:cubicBezTo>
                  <a:cubicBezTo>
                    <a:pt x="552" y="582"/>
                    <a:pt x="1047" y="350"/>
                    <a:pt x="1540" y="59"/>
                  </a:cubicBezTo>
                  <a:cubicBezTo>
                    <a:pt x="1598" y="29"/>
                    <a:pt x="1570" y="1"/>
                    <a:pt x="154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6753919" y="4382867"/>
              <a:ext cx="16633" cy="12548"/>
            </a:xfrm>
            <a:custGeom>
              <a:avLst/>
              <a:gdLst/>
              <a:ahLst/>
              <a:cxnLst/>
              <a:rect l="l" t="t" r="r" b="b"/>
              <a:pathLst>
                <a:path w="342" h="258" extrusionOk="0">
                  <a:moveTo>
                    <a:pt x="10" y="0"/>
                  </a:moveTo>
                  <a:cubicBezTo>
                    <a:pt x="1" y="0"/>
                    <a:pt x="1" y="13"/>
                    <a:pt x="1" y="13"/>
                  </a:cubicBezTo>
                  <a:cubicBezTo>
                    <a:pt x="89" y="101"/>
                    <a:pt x="205" y="187"/>
                    <a:pt x="291" y="245"/>
                  </a:cubicBezTo>
                  <a:cubicBezTo>
                    <a:pt x="300" y="254"/>
                    <a:pt x="309" y="258"/>
                    <a:pt x="316" y="258"/>
                  </a:cubicBezTo>
                  <a:cubicBezTo>
                    <a:pt x="333" y="258"/>
                    <a:pt x="341" y="237"/>
                    <a:pt x="321" y="217"/>
                  </a:cubicBezTo>
                  <a:cubicBezTo>
                    <a:pt x="233" y="159"/>
                    <a:pt x="117" y="71"/>
                    <a:pt x="31" y="13"/>
                  </a:cubicBezTo>
                  <a:cubicBezTo>
                    <a:pt x="21" y="4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6765251" y="4386272"/>
              <a:ext cx="15612" cy="10019"/>
            </a:xfrm>
            <a:custGeom>
              <a:avLst/>
              <a:gdLst/>
              <a:ahLst/>
              <a:cxnLst/>
              <a:rect l="l" t="t" r="r" b="b"/>
              <a:pathLst>
                <a:path w="321" h="206" extrusionOk="0">
                  <a:moveTo>
                    <a:pt x="0" y="1"/>
                  </a:moveTo>
                  <a:cubicBezTo>
                    <a:pt x="88" y="89"/>
                    <a:pt x="205" y="147"/>
                    <a:pt x="321" y="206"/>
                  </a:cubicBezTo>
                  <a:lnTo>
                    <a:pt x="321" y="175"/>
                  </a:lnTo>
                  <a:cubicBezTo>
                    <a:pt x="205" y="147"/>
                    <a:pt x="116" y="59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6774443" y="4383840"/>
              <a:ext cx="21934" cy="17265"/>
            </a:xfrm>
            <a:custGeom>
              <a:avLst/>
              <a:gdLst/>
              <a:ahLst/>
              <a:cxnLst/>
              <a:rect l="l" t="t" r="r" b="b"/>
              <a:pathLst>
                <a:path w="451" h="355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1" y="8"/>
                    <a:pt x="16" y="23"/>
                  </a:cubicBezTo>
                  <a:cubicBezTo>
                    <a:pt x="16" y="8"/>
                    <a:pt x="8" y="0"/>
                    <a:pt x="4" y="0"/>
                  </a:cubicBezTo>
                  <a:close/>
                  <a:moveTo>
                    <a:pt x="16" y="23"/>
                  </a:moveTo>
                  <a:cubicBezTo>
                    <a:pt x="16" y="81"/>
                    <a:pt x="74" y="109"/>
                    <a:pt x="132" y="167"/>
                  </a:cubicBezTo>
                  <a:cubicBezTo>
                    <a:pt x="218" y="225"/>
                    <a:pt x="334" y="283"/>
                    <a:pt x="422" y="342"/>
                  </a:cubicBezTo>
                  <a:cubicBezTo>
                    <a:pt x="432" y="352"/>
                    <a:pt x="438" y="355"/>
                    <a:pt x="442" y="355"/>
                  </a:cubicBezTo>
                  <a:cubicBezTo>
                    <a:pt x="450" y="355"/>
                    <a:pt x="450" y="342"/>
                    <a:pt x="450" y="342"/>
                  </a:cubicBezTo>
                  <a:cubicBezTo>
                    <a:pt x="364" y="283"/>
                    <a:pt x="276" y="225"/>
                    <a:pt x="218" y="197"/>
                  </a:cubicBezTo>
                  <a:cubicBezTo>
                    <a:pt x="160" y="139"/>
                    <a:pt x="44" y="81"/>
                    <a:pt x="16" y="2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6780814" y="4382089"/>
              <a:ext cx="26847" cy="21205"/>
            </a:xfrm>
            <a:custGeom>
              <a:avLst/>
              <a:gdLst/>
              <a:ahLst/>
              <a:cxnLst/>
              <a:rect l="l" t="t" r="r" b="b"/>
              <a:pathLst>
                <a:path w="552" h="436" extrusionOk="0">
                  <a:moveTo>
                    <a:pt x="1" y="1"/>
                  </a:moveTo>
                  <a:lnTo>
                    <a:pt x="1" y="29"/>
                  </a:lnTo>
                  <a:cubicBezTo>
                    <a:pt x="175" y="175"/>
                    <a:pt x="350" y="319"/>
                    <a:pt x="524" y="436"/>
                  </a:cubicBezTo>
                  <a:cubicBezTo>
                    <a:pt x="552" y="436"/>
                    <a:pt x="552" y="408"/>
                    <a:pt x="552" y="408"/>
                  </a:cubicBezTo>
                  <a:cubicBezTo>
                    <a:pt x="350" y="292"/>
                    <a:pt x="175" y="145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6792146" y="4383451"/>
              <a:ext cx="24026" cy="17022"/>
            </a:xfrm>
            <a:custGeom>
              <a:avLst/>
              <a:gdLst/>
              <a:ahLst/>
              <a:cxnLst/>
              <a:rect l="l" t="t" r="r" b="b"/>
              <a:pathLst>
                <a:path w="494" h="350" extrusionOk="0">
                  <a:moveTo>
                    <a:pt x="28" y="1"/>
                  </a:moveTo>
                  <a:cubicBezTo>
                    <a:pt x="28" y="1"/>
                    <a:pt x="0" y="1"/>
                    <a:pt x="0" y="31"/>
                  </a:cubicBezTo>
                  <a:cubicBezTo>
                    <a:pt x="144" y="147"/>
                    <a:pt x="291" y="264"/>
                    <a:pt x="465" y="350"/>
                  </a:cubicBezTo>
                  <a:cubicBezTo>
                    <a:pt x="465" y="350"/>
                    <a:pt x="493" y="322"/>
                    <a:pt x="465" y="322"/>
                  </a:cubicBezTo>
                  <a:cubicBezTo>
                    <a:pt x="319" y="233"/>
                    <a:pt x="175" y="117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6800609" y="4383451"/>
              <a:ext cx="31126" cy="19843"/>
            </a:xfrm>
            <a:custGeom>
              <a:avLst/>
              <a:gdLst/>
              <a:ahLst/>
              <a:cxnLst/>
              <a:rect l="l" t="t" r="r" b="b"/>
              <a:pathLst>
                <a:path w="640" h="408" extrusionOk="0">
                  <a:moveTo>
                    <a:pt x="1" y="1"/>
                  </a:moveTo>
                  <a:lnTo>
                    <a:pt x="1" y="31"/>
                  </a:lnTo>
                  <a:cubicBezTo>
                    <a:pt x="175" y="175"/>
                    <a:pt x="377" y="291"/>
                    <a:pt x="610" y="408"/>
                  </a:cubicBezTo>
                  <a:cubicBezTo>
                    <a:pt x="610" y="408"/>
                    <a:pt x="640" y="380"/>
                    <a:pt x="610" y="380"/>
                  </a:cubicBezTo>
                  <a:cubicBezTo>
                    <a:pt x="407" y="264"/>
                    <a:pt x="203" y="147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6811941" y="4380630"/>
              <a:ext cx="31126" cy="21302"/>
            </a:xfrm>
            <a:custGeom>
              <a:avLst/>
              <a:gdLst/>
              <a:ahLst/>
              <a:cxnLst/>
              <a:rect l="l" t="t" r="r" b="b"/>
              <a:pathLst>
                <a:path w="640" h="438" extrusionOk="0">
                  <a:moveTo>
                    <a:pt x="28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174" y="205"/>
                    <a:pt x="377" y="349"/>
                    <a:pt x="581" y="438"/>
                  </a:cubicBezTo>
                  <a:cubicBezTo>
                    <a:pt x="609" y="438"/>
                    <a:pt x="639" y="408"/>
                    <a:pt x="609" y="380"/>
                  </a:cubicBezTo>
                  <a:cubicBezTo>
                    <a:pt x="377" y="291"/>
                    <a:pt x="202" y="147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6824586" y="4382089"/>
              <a:ext cx="29765" cy="18384"/>
            </a:xfrm>
            <a:custGeom>
              <a:avLst/>
              <a:gdLst/>
              <a:ahLst/>
              <a:cxnLst/>
              <a:rect l="l" t="t" r="r" b="b"/>
              <a:pathLst>
                <a:path w="612" h="378" extrusionOk="0">
                  <a:moveTo>
                    <a:pt x="0" y="1"/>
                  </a:moveTo>
                  <a:cubicBezTo>
                    <a:pt x="205" y="145"/>
                    <a:pt x="407" y="261"/>
                    <a:pt x="582" y="378"/>
                  </a:cubicBezTo>
                  <a:cubicBezTo>
                    <a:pt x="612" y="378"/>
                    <a:pt x="612" y="350"/>
                    <a:pt x="612" y="350"/>
                  </a:cubicBezTo>
                  <a:cubicBezTo>
                    <a:pt x="407" y="233"/>
                    <a:pt x="205" y="11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6837377" y="4380630"/>
              <a:ext cx="28306" cy="18481"/>
            </a:xfrm>
            <a:custGeom>
              <a:avLst/>
              <a:gdLst/>
              <a:ahLst/>
              <a:cxnLst/>
              <a:rect l="l" t="t" r="r" b="b"/>
              <a:pathLst>
                <a:path w="582" h="380" extrusionOk="0">
                  <a:moveTo>
                    <a:pt x="0" y="1"/>
                  </a:moveTo>
                  <a:lnTo>
                    <a:pt x="0" y="1"/>
                  </a:lnTo>
                  <a:cubicBezTo>
                    <a:pt x="174" y="147"/>
                    <a:pt x="349" y="263"/>
                    <a:pt x="523" y="380"/>
                  </a:cubicBezTo>
                  <a:cubicBezTo>
                    <a:pt x="551" y="380"/>
                    <a:pt x="581" y="349"/>
                    <a:pt x="551" y="349"/>
                  </a:cubicBezTo>
                  <a:cubicBezTo>
                    <a:pt x="377" y="233"/>
                    <a:pt x="202" y="117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6847201" y="4377274"/>
              <a:ext cx="35406" cy="23199"/>
            </a:xfrm>
            <a:custGeom>
              <a:avLst/>
              <a:gdLst/>
              <a:ahLst/>
              <a:cxnLst/>
              <a:rect l="l" t="t" r="r" b="b"/>
              <a:pathLst>
                <a:path w="728" h="477" extrusionOk="0">
                  <a:moveTo>
                    <a:pt x="11" y="0"/>
                  </a:moveTo>
                  <a:cubicBezTo>
                    <a:pt x="0" y="0"/>
                    <a:pt x="0" y="20"/>
                    <a:pt x="0" y="42"/>
                  </a:cubicBezTo>
                  <a:cubicBezTo>
                    <a:pt x="205" y="216"/>
                    <a:pt x="437" y="360"/>
                    <a:pt x="670" y="477"/>
                  </a:cubicBezTo>
                  <a:cubicBezTo>
                    <a:pt x="698" y="477"/>
                    <a:pt x="728" y="449"/>
                    <a:pt x="698" y="449"/>
                  </a:cubicBezTo>
                  <a:cubicBezTo>
                    <a:pt x="465" y="302"/>
                    <a:pt x="233" y="158"/>
                    <a:pt x="31" y="12"/>
                  </a:cubicBezTo>
                  <a:cubicBezTo>
                    <a:pt x="22" y="4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6861306" y="4376447"/>
              <a:ext cx="27916" cy="20427"/>
            </a:xfrm>
            <a:custGeom>
              <a:avLst/>
              <a:gdLst/>
              <a:ahLst/>
              <a:cxnLst/>
              <a:rect l="l" t="t" r="r" b="b"/>
              <a:pathLst>
                <a:path w="574" h="420" extrusionOk="0">
                  <a:moveTo>
                    <a:pt x="31" y="1"/>
                  </a:moveTo>
                  <a:cubicBezTo>
                    <a:pt x="1" y="1"/>
                    <a:pt x="1" y="29"/>
                    <a:pt x="1" y="29"/>
                  </a:cubicBezTo>
                  <a:cubicBezTo>
                    <a:pt x="175" y="175"/>
                    <a:pt x="350" y="319"/>
                    <a:pt x="554" y="408"/>
                  </a:cubicBezTo>
                  <a:cubicBezTo>
                    <a:pt x="554" y="416"/>
                    <a:pt x="556" y="419"/>
                    <a:pt x="559" y="419"/>
                  </a:cubicBezTo>
                  <a:cubicBezTo>
                    <a:pt x="566" y="419"/>
                    <a:pt x="574" y="399"/>
                    <a:pt x="554" y="377"/>
                  </a:cubicBezTo>
                  <a:cubicBezTo>
                    <a:pt x="380" y="291"/>
                    <a:pt x="205" y="145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6871713" y="4371584"/>
              <a:ext cx="37449" cy="23685"/>
            </a:xfrm>
            <a:custGeom>
              <a:avLst/>
              <a:gdLst/>
              <a:ahLst/>
              <a:cxnLst/>
              <a:rect l="l" t="t" r="r" b="b"/>
              <a:pathLst>
                <a:path w="770" h="487" extrusionOk="0">
                  <a:moveTo>
                    <a:pt x="13" y="0"/>
                  </a:moveTo>
                  <a:cubicBezTo>
                    <a:pt x="7" y="0"/>
                    <a:pt x="1" y="12"/>
                    <a:pt x="19" y="12"/>
                  </a:cubicBezTo>
                  <a:cubicBezTo>
                    <a:pt x="19" y="3"/>
                    <a:pt x="16" y="0"/>
                    <a:pt x="13" y="0"/>
                  </a:cubicBezTo>
                  <a:close/>
                  <a:moveTo>
                    <a:pt x="19" y="12"/>
                  </a:moveTo>
                  <a:cubicBezTo>
                    <a:pt x="224" y="217"/>
                    <a:pt x="456" y="391"/>
                    <a:pt x="717" y="477"/>
                  </a:cubicBezTo>
                  <a:cubicBezTo>
                    <a:pt x="723" y="484"/>
                    <a:pt x="729" y="486"/>
                    <a:pt x="735" y="486"/>
                  </a:cubicBezTo>
                  <a:cubicBezTo>
                    <a:pt x="756" y="486"/>
                    <a:pt x="769" y="449"/>
                    <a:pt x="747" y="449"/>
                  </a:cubicBezTo>
                  <a:cubicBezTo>
                    <a:pt x="484" y="333"/>
                    <a:pt x="252" y="187"/>
                    <a:pt x="19" y="12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6885429" y="4369347"/>
              <a:ext cx="36768" cy="24123"/>
            </a:xfrm>
            <a:custGeom>
              <a:avLst/>
              <a:gdLst/>
              <a:ahLst/>
              <a:cxnLst/>
              <a:rect l="l" t="t" r="r" b="b"/>
              <a:pathLst>
                <a:path w="756" h="496" extrusionOk="0">
                  <a:moveTo>
                    <a:pt x="28" y="0"/>
                  </a:moveTo>
                  <a:cubicBezTo>
                    <a:pt x="28" y="0"/>
                    <a:pt x="0" y="0"/>
                    <a:pt x="0" y="31"/>
                  </a:cubicBezTo>
                  <a:cubicBezTo>
                    <a:pt x="232" y="205"/>
                    <a:pt x="465" y="379"/>
                    <a:pt x="725" y="495"/>
                  </a:cubicBezTo>
                  <a:cubicBezTo>
                    <a:pt x="755" y="495"/>
                    <a:pt x="755" y="465"/>
                    <a:pt x="725" y="465"/>
                  </a:cubicBezTo>
                  <a:cubicBezTo>
                    <a:pt x="493" y="321"/>
                    <a:pt x="260" y="175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6896712" y="4365164"/>
              <a:ext cx="38130" cy="25485"/>
            </a:xfrm>
            <a:custGeom>
              <a:avLst/>
              <a:gdLst/>
              <a:ahLst/>
              <a:cxnLst/>
              <a:rect l="l" t="t" r="r" b="b"/>
              <a:pathLst>
                <a:path w="784" h="524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233" y="233"/>
                    <a:pt x="465" y="407"/>
                    <a:pt x="726" y="523"/>
                  </a:cubicBezTo>
                  <a:cubicBezTo>
                    <a:pt x="756" y="523"/>
                    <a:pt x="784" y="493"/>
                    <a:pt x="756" y="493"/>
                  </a:cubicBezTo>
                  <a:cubicBezTo>
                    <a:pt x="493" y="349"/>
                    <a:pt x="261" y="203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6913686" y="4363705"/>
              <a:ext cx="35309" cy="24123"/>
            </a:xfrm>
            <a:custGeom>
              <a:avLst/>
              <a:gdLst/>
              <a:ahLst/>
              <a:cxnLst/>
              <a:rect l="l" t="t" r="r" b="b"/>
              <a:pathLst>
                <a:path w="726" h="496" extrusionOk="0">
                  <a:moveTo>
                    <a:pt x="28" y="0"/>
                  </a:moveTo>
                  <a:cubicBezTo>
                    <a:pt x="28" y="0"/>
                    <a:pt x="0" y="0"/>
                    <a:pt x="28" y="30"/>
                  </a:cubicBezTo>
                  <a:cubicBezTo>
                    <a:pt x="202" y="233"/>
                    <a:pt x="435" y="379"/>
                    <a:pt x="697" y="495"/>
                  </a:cubicBezTo>
                  <a:cubicBezTo>
                    <a:pt x="725" y="495"/>
                    <a:pt x="725" y="465"/>
                    <a:pt x="725" y="465"/>
                  </a:cubicBezTo>
                  <a:cubicBezTo>
                    <a:pt x="465" y="321"/>
                    <a:pt x="260" y="174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6926331" y="4360835"/>
              <a:ext cx="38276" cy="24172"/>
            </a:xfrm>
            <a:custGeom>
              <a:avLst/>
              <a:gdLst/>
              <a:ahLst/>
              <a:cxnLst/>
              <a:rect l="l" t="t" r="r" b="b"/>
              <a:pathLst>
                <a:path w="787" h="497" extrusionOk="0">
                  <a:moveTo>
                    <a:pt x="31" y="1"/>
                  </a:moveTo>
                  <a:cubicBezTo>
                    <a:pt x="31" y="1"/>
                    <a:pt x="0" y="1"/>
                    <a:pt x="31" y="31"/>
                  </a:cubicBezTo>
                  <a:cubicBezTo>
                    <a:pt x="175" y="117"/>
                    <a:pt x="291" y="233"/>
                    <a:pt x="407" y="350"/>
                  </a:cubicBezTo>
                  <a:cubicBezTo>
                    <a:pt x="523" y="408"/>
                    <a:pt x="640" y="496"/>
                    <a:pt x="756" y="496"/>
                  </a:cubicBezTo>
                  <a:cubicBezTo>
                    <a:pt x="786" y="496"/>
                    <a:pt x="786" y="438"/>
                    <a:pt x="756" y="438"/>
                  </a:cubicBezTo>
                  <a:cubicBezTo>
                    <a:pt x="612" y="438"/>
                    <a:pt x="437" y="292"/>
                    <a:pt x="321" y="206"/>
                  </a:cubicBezTo>
                  <a:cubicBezTo>
                    <a:pt x="233" y="147"/>
                    <a:pt x="147" y="5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6940484" y="4358015"/>
              <a:ext cx="36768" cy="24123"/>
            </a:xfrm>
            <a:custGeom>
              <a:avLst/>
              <a:gdLst/>
              <a:ahLst/>
              <a:cxnLst/>
              <a:rect l="l" t="t" r="r" b="b"/>
              <a:pathLst>
                <a:path w="756" h="496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233"/>
                    <a:pt x="465" y="380"/>
                    <a:pt x="697" y="496"/>
                  </a:cubicBezTo>
                  <a:cubicBezTo>
                    <a:pt x="728" y="496"/>
                    <a:pt x="756" y="438"/>
                    <a:pt x="728" y="438"/>
                  </a:cubicBezTo>
                  <a:cubicBezTo>
                    <a:pt x="581" y="380"/>
                    <a:pt x="437" y="322"/>
                    <a:pt x="321" y="233"/>
                  </a:cubicBezTo>
                  <a:cubicBezTo>
                    <a:pt x="205" y="175"/>
                    <a:pt x="116" y="89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6951767" y="4353832"/>
              <a:ext cx="37984" cy="25874"/>
            </a:xfrm>
            <a:custGeom>
              <a:avLst/>
              <a:gdLst/>
              <a:ahLst/>
              <a:cxnLst/>
              <a:rect l="l" t="t" r="r" b="b"/>
              <a:pathLst>
                <a:path w="781" h="532" extrusionOk="0">
                  <a:moveTo>
                    <a:pt x="31" y="1"/>
                  </a:moveTo>
                  <a:cubicBezTo>
                    <a:pt x="31" y="1"/>
                    <a:pt x="0" y="29"/>
                    <a:pt x="31" y="29"/>
                  </a:cubicBezTo>
                  <a:cubicBezTo>
                    <a:pt x="205" y="233"/>
                    <a:pt x="465" y="408"/>
                    <a:pt x="728" y="524"/>
                  </a:cubicBezTo>
                  <a:cubicBezTo>
                    <a:pt x="733" y="529"/>
                    <a:pt x="739" y="531"/>
                    <a:pt x="744" y="531"/>
                  </a:cubicBezTo>
                  <a:cubicBezTo>
                    <a:pt x="765" y="531"/>
                    <a:pt x="780" y="494"/>
                    <a:pt x="756" y="494"/>
                  </a:cubicBezTo>
                  <a:cubicBezTo>
                    <a:pt x="496" y="350"/>
                    <a:pt x="263" y="203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6967379" y="4351789"/>
              <a:ext cx="36330" cy="26701"/>
            </a:xfrm>
            <a:custGeom>
              <a:avLst/>
              <a:gdLst/>
              <a:ahLst/>
              <a:cxnLst/>
              <a:rect l="l" t="t" r="r" b="b"/>
              <a:pathLst>
                <a:path w="747" h="549" extrusionOk="0">
                  <a:moveTo>
                    <a:pt x="9" y="0"/>
                  </a:moveTo>
                  <a:cubicBezTo>
                    <a:pt x="0" y="0"/>
                    <a:pt x="0" y="13"/>
                    <a:pt x="0" y="13"/>
                  </a:cubicBezTo>
                  <a:cubicBezTo>
                    <a:pt x="233" y="217"/>
                    <a:pt x="465" y="392"/>
                    <a:pt x="698" y="536"/>
                  </a:cubicBezTo>
                  <a:cubicBezTo>
                    <a:pt x="706" y="545"/>
                    <a:pt x="714" y="548"/>
                    <a:pt x="721" y="548"/>
                  </a:cubicBezTo>
                  <a:cubicBezTo>
                    <a:pt x="738" y="548"/>
                    <a:pt x="747" y="527"/>
                    <a:pt x="726" y="508"/>
                  </a:cubicBezTo>
                  <a:cubicBezTo>
                    <a:pt x="493" y="333"/>
                    <a:pt x="233" y="187"/>
                    <a:pt x="28" y="13"/>
                  </a:cubicBez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6978662" y="4349552"/>
              <a:ext cx="35309" cy="25485"/>
            </a:xfrm>
            <a:custGeom>
              <a:avLst/>
              <a:gdLst/>
              <a:ahLst/>
              <a:cxnLst/>
              <a:rect l="l" t="t" r="r" b="b"/>
              <a:pathLst>
                <a:path w="726" h="524" extrusionOk="0">
                  <a:moveTo>
                    <a:pt x="1" y="1"/>
                  </a:moveTo>
                  <a:lnTo>
                    <a:pt x="1" y="31"/>
                  </a:lnTo>
                  <a:cubicBezTo>
                    <a:pt x="175" y="233"/>
                    <a:pt x="435" y="407"/>
                    <a:pt x="668" y="524"/>
                  </a:cubicBezTo>
                  <a:cubicBezTo>
                    <a:pt x="698" y="524"/>
                    <a:pt x="726" y="496"/>
                    <a:pt x="698" y="465"/>
                  </a:cubicBezTo>
                  <a:cubicBezTo>
                    <a:pt x="435" y="321"/>
                    <a:pt x="233" y="175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6991356" y="4345369"/>
              <a:ext cx="32585" cy="24026"/>
            </a:xfrm>
            <a:custGeom>
              <a:avLst/>
              <a:gdLst/>
              <a:ahLst/>
              <a:cxnLst/>
              <a:rect l="l" t="t" r="r" b="b"/>
              <a:pathLst>
                <a:path w="670" h="494" extrusionOk="0">
                  <a:moveTo>
                    <a:pt x="30" y="1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174" y="233"/>
                    <a:pt x="379" y="377"/>
                    <a:pt x="639" y="493"/>
                  </a:cubicBezTo>
                  <a:cubicBezTo>
                    <a:pt x="639" y="493"/>
                    <a:pt x="670" y="465"/>
                    <a:pt x="639" y="465"/>
                  </a:cubicBezTo>
                  <a:cubicBezTo>
                    <a:pt x="407" y="349"/>
                    <a:pt x="205" y="203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7005460" y="4342549"/>
              <a:ext cx="31078" cy="23004"/>
            </a:xfrm>
            <a:custGeom>
              <a:avLst/>
              <a:gdLst/>
              <a:ahLst/>
              <a:cxnLst/>
              <a:rect l="l" t="t" r="r" b="b"/>
              <a:pathLst>
                <a:path w="639" h="473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147" y="203"/>
                    <a:pt x="380" y="377"/>
                    <a:pt x="612" y="465"/>
                  </a:cubicBezTo>
                  <a:cubicBezTo>
                    <a:pt x="617" y="471"/>
                    <a:pt x="622" y="473"/>
                    <a:pt x="625" y="473"/>
                  </a:cubicBezTo>
                  <a:cubicBezTo>
                    <a:pt x="639" y="473"/>
                    <a:pt x="634" y="435"/>
                    <a:pt x="612" y="435"/>
                  </a:cubicBezTo>
                  <a:cubicBezTo>
                    <a:pt x="407" y="319"/>
                    <a:pt x="205" y="175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7016792" y="4336907"/>
              <a:ext cx="36768" cy="23977"/>
            </a:xfrm>
            <a:custGeom>
              <a:avLst/>
              <a:gdLst/>
              <a:ahLst/>
              <a:cxnLst/>
              <a:rect l="l" t="t" r="r" b="b"/>
              <a:pathLst>
                <a:path w="756" h="493" extrusionOk="0">
                  <a:moveTo>
                    <a:pt x="0" y="0"/>
                  </a:moveTo>
                  <a:lnTo>
                    <a:pt x="0" y="28"/>
                  </a:lnTo>
                  <a:cubicBezTo>
                    <a:pt x="205" y="233"/>
                    <a:pt x="465" y="377"/>
                    <a:pt x="728" y="493"/>
                  </a:cubicBezTo>
                  <a:cubicBezTo>
                    <a:pt x="756" y="493"/>
                    <a:pt x="756" y="465"/>
                    <a:pt x="728" y="465"/>
                  </a:cubicBezTo>
                  <a:cubicBezTo>
                    <a:pt x="465" y="319"/>
                    <a:pt x="233" y="175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7028076" y="4332578"/>
              <a:ext cx="35455" cy="24123"/>
            </a:xfrm>
            <a:custGeom>
              <a:avLst/>
              <a:gdLst/>
              <a:ahLst/>
              <a:cxnLst/>
              <a:rect l="l" t="t" r="r" b="b"/>
              <a:pathLst>
                <a:path w="729" h="496" extrusionOk="0">
                  <a:moveTo>
                    <a:pt x="31" y="1"/>
                  </a:moveTo>
                  <a:cubicBezTo>
                    <a:pt x="31" y="1"/>
                    <a:pt x="1" y="1"/>
                    <a:pt x="31" y="31"/>
                  </a:cubicBezTo>
                  <a:cubicBezTo>
                    <a:pt x="205" y="205"/>
                    <a:pt x="465" y="380"/>
                    <a:pt x="698" y="496"/>
                  </a:cubicBezTo>
                  <a:cubicBezTo>
                    <a:pt x="728" y="496"/>
                    <a:pt x="728" y="466"/>
                    <a:pt x="728" y="438"/>
                  </a:cubicBezTo>
                  <a:cubicBezTo>
                    <a:pt x="465" y="322"/>
                    <a:pt x="263" y="175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7043688" y="4326937"/>
              <a:ext cx="38130" cy="26944"/>
            </a:xfrm>
            <a:custGeom>
              <a:avLst/>
              <a:gdLst/>
              <a:ahLst/>
              <a:cxnLst/>
              <a:rect l="l" t="t" r="r" b="b"/>
              <a:pathLst>
                <a:path w="784" h="554" extrusionOk="0">
                  <a:moveTo>
                    <a:pt x="0" y="1"/>
                  </a:moveTo>
                  <a:lnTo>
                    <a:pt x="0" y="31"/>
                  </a:lnTo>
                  <a:cubicBezTo>
                    <a:pt x="203" y="233"/>
                    <a:pt x="465" y="407"/>
                    <a:pt x="756" y="554"/>
                  </a:cubicBezTo>
                  <a:cubicBezTo>
                    <a:pt x="784" y="554"/>
                    <a:pt x="784" y="524"/>
                    <a:pt x="756" y="524"/>
                  </a:cubicBezTo>
                  <a:cubicBezTo>
                    <a:pt x="493" y="380"/>
                    <a:pt x="233" y="205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7054971" y="4322754"/>
              <a:ext cx="32391" cy="21788"/>
            </a:xfrm>
            <a:custGeom>
              <a:avLst/>
              <a:gdLst/>
              <a:ahLst/>
              <a:cxnLst/>
              <a:rect l="l" t="t" r="r" b="b"/>
              <a:pathLst>
                <a:path w="666" h="448" extrusionOk="0">
                  <a:moveTo>
                    <a:pt x="29" y="1"/>
                  </a:moveTo>
                  <a:cubicBezTo>
                    <a:pt x="1" y="87"/>
                    <a:pt x="175" y="175"/>
                    <a:pt x="233" y="203"/>
                  </a:cubicBezTo>
                  <a:cubicBezTo>
                    <a:pt x="349" y="319"/>
                    <a:pt x="494" y="377"/>
                    <a:pt x="640" y="435"/>
                  </a:cubicBezTo>
                  <a:cubicBezTo>
                    <a:pt x="648" y="444"/>
                    <a:pt x="654" y="448"/>
                    <a:pt x="657" y="448"/>
                  </a:cubicBezTo>
                  <a:cubicBezTo>
                    <a:pt x="665" y="448"/>
                    <a:pt x="660" y="427"/>
                    <a:pt x="640" y="407"/>
                  </a:cubicBezTo>
                  <a:cubicBezTo>
                    <a:pt x="524" y="377"/>
                    <a:pt x="435" y="319"/>
                    <a:pt x="319" y="233"/>
                  </a:cubicBezTo>
                  <a:cubicBezTo>
                    <a:pt x="291" y="233"/>
                    <a:pt x="29" y="29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7069124" y="4317113"/>
              <a:ext cx="35309" cy="24026"/>
            </a:xfrm>
            <a:custGeom>
              <a:avLst/>
              <a:gdLst/>
              <a:ahLst/>
              <a:cxnLst/>
              <a:rect l="l" t="t" r="r" b="b"/>
              <a:pathLst>
                <a:path w="726" h="494" extrusionOk="0">
                  <a:moveTo>
                    <a:pt x="0" y="0"/>
                  </a:moveTo>
                  <a:cubicBezTo>
                    <a:pt x="175" y="233"/>
                    <a:pt x="407" y="407"/>
                    <a:pt x="667" y="493"/>
                  </a:cubicBezTo>
                  <a:cubicBezTo>
                    <a:pt x="698" y="493"/>
                    <a:pt x="726" y="465"/>
                    <a:pt x="698" y="465"/>
                  </a:cubicBezTo>
                  <a:cubicBezTo>
                    <a:pt x="407" y="377"/>
                    <a:pt x="203" y="203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7086535" y="4312200"/>
              <a:ext cx="33510" cy="23248"/>
            </a:xfrm>
            <a:custGeom>
              <a:avLst/>
              <a:gdLst/>
              <a:ahLst/>
              <a:cxnLst/>
              <a:rect l="l" t="t" r="r" b="b"/>
              <a:pathLst>
                <a:path w="689" h="478" extrusionOk="0">
                  <a:moveTo>
                    <a:pt x="13" y="1"/>
                  </a:moveTo>
                  <a:cubicBezTo>
                    <a:pt x="6" y="1"/>
                    <a:pt x="0" y="13"/>
                    <a:pt x="19" y="13"/>
                  </a:cubicBezTo>
                  <a:cubicBezTo>
                    <a:pt x="19" y="4"/>
                    <a:pt x="16" y="1"/>
                    <a:pt x="13" y="1"/>
                  </a:cubicBezTo>
                  <a:close/>
                  <a:moveTo>
                    <a:pt x="19" y="13"/>
                  </a:moveTo>
                  <a:cubicBezTo>
                    <a:pt x="193" y="187"/>
                    <a:pt x="426" y="362"/>
                    <a:pt x="658" y="478"/>
                  </a:cubicBezTo>
                  <a:cubicBezTo>
                    <a:pt x="688" y="478"/>
                    <a:pt x="688" y="450"/>
                    <a:pt x="688" y="450"/>
                  </a:cubicBezTo>
                  <a:cubicBezTo>
                    <a:pt x="456" y="304"/>
                    <a:pt x="223" y="160"/>
                    <a:pt x="19" y="1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7099229" y="4305148"/>
              <a:ext cx="40610" cy="27479"/>
            </a:xfrm>
            <a:custGeom>
              <a:avLst/>
              <a:gdLst/>
              <a:ahLst/>
              <a:cxnLst/>
              <a:rect l="l" t="t" r="r" b="b"/>
              <a:pathLst>
                <a:path w="835" h="565" extrusionOk="0">
                  <a:moveTo>
                    <a:pt x="14" y="1"/>
                  </a:moveTo>
                  <a:cubicBezTo>
                    <a:pt x="7" y="1"/>
                    <a:pt x="0" y="14"/>
                    <a:pt x="21" y="14"/>
                  </a:cubicBezTo>
                  <a:cubicBezTo>
                    <a:pt x="21" y="4"/>
                    <a:pt x="17" y="1"/>
                    <a:pt x="14" y="1"/>
                  </a:cubicBezTo>
                  <a:close/>
                  <a:moveTo>
                    <a:pt x="21" y="14"/>
                  </a:moveTo>
                  <a:lnTo>
                    <a:pt x="21" y="14"/>
                  </a:lnTo>
                  <a:cubicBezTo>
                    <a:pt x="253" y="216"/>
                    <a:pt x="513" y="421"/>
                    <a:pt x="804" y="565"/>
                  </a:cubicBezTo>
                  <a:cubicBezTo>
                    <a:pt x="804" y="565"/>
                    <a:pt x="834" y="537"/>
                    <a:pt x="804" y="537"/>
                  </a:cubicBezTo>
                  <a:lnTo>
                    <a:pt x="21" y="14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7117175" y="4298680"/>
              <a:ext cx="40659" cy="23102"/>
            </a:xfrm>
            <a:custGeom>
              <a:avLst/>
              <a:gdLst/>
              <a:ahLst/>
              <a:cxnLst/>
              <a:rect l="l" t="t" r="r" b="b"/>
              <a:pathLst>
                <a:path w="836" h="475" extrusionOk="0">
                  <a:moveTo>
                    <a:pt x="28" y="1"/>
                  </a:moveTo>
                  <a:cubicBezTo>
                    <a:pt x="28" y="1"/>
                    <a:pt x="0" y="31"/>
                    <a:pt x="28" y="31"/>
                  </a:cubicBezTo>
                  <a:cubicBezTo>
                    <a:pt x="233" y="233"/>
                    <a:pt x="523" y="379"/>
                    <a:pt x="784" y="465"/>
                  </a:cubicBezTo>
                  <a:cubicBezTo>
                    <a:pt x="790" y="472"/>
                    <a:pt x="796" y="474"/>
                    <a:pt x="801" y="474"/>
                  </a:cubicBezTo>
                  <a:cubicBezTo>
                    <a:pt x="823" y="474"/>
                    <a:pt x="836" y="438"/>
                    <a:pt x="814" y="438"/>
                  </a:cubicBezTo>
                  <a:cubicBezTo>
                    <a:pt x="523" y="349"/>
                    <a:pt x="261" y="205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7135462" y="4293038"/>
              <a:ext cx="33996" cy="22664"/>
            </a:xfrm>
            <a:custGeom>
              <a:avLst/>
              <a:gdLst/>
              <a:ahLst/>
              <a:cxnLst/>
              <a:rect l="l" t="t" r="r" b="b"/>
              <a:pathLst>
                <a:path w="699" h="466" extrusionOk="0">
                  <a:moveTo>
                    <a:pt x="1" y="0"/>
                  </a:moveTo>
                  <a:cubicBezTo>
                    <a:pt x="31" y="89"/>
                    <a:pt x="205" y="175"/>
                    <a:pt x="263" y="233"/>
                  </a:cubicBezTo>
                  <a:cubicBezTo>
                    <a:pt x="380" y="321"/>
                    <a:pt x="524" y="407"/>
                    <a:pt x="640" y="465"/>
                  </a:cubicBezTo>
                  <a:cubicBezTo>
                    <a:pt x="670" y="465"/>
                    <a:pt x="698" y="437"/>
                    <a:pt x="670" y="407"/>
                  </a:cubicBezTo>
                  <a:cubicBezTo>
                    <a:pt x="438" y="291"/>
                    <a:pt x="233" y="147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7146794" y="4286035"/>
              <a:ext cx="43917" cy="26847"/>
            </a:xfrm>
            <a:custGeom>
              <a:avLst/>
              <a:gdLst/>
              <a:ahLst/>
              <a:cxnLst/>
              <a:rect l="l" t="t" r="r" b="b"/>
              <a:pathLst>
                <a:path w="903" h="552" extrusionOk="0">
                  <a:moveTo>
                    <a:pt x="30" y="0"/>
                  </a:moveTo>
                  <a:cubicBezTo>
                    <a:pt x="30" y="0"/>
                    <a:pt x="0" y="0"/>
                    <a:pt x="0" y="28"/>
                  </a:cubicBezTo>
                  <a:cubicBezTo>
                    <a:pt x="89" y="144"/>
                    <a:pt x="263" y="233"/>
                    <a:pt x="407" y="319"/>
                  </a:cubicBezTo>
                  <a:cubicBezTo>
                    <a:pt x="553" y="407"/>
                    <a:pt x="698" y="465"/>
                    <a:pt x="872" y="551"/>
                  </a:cubicBezTo>
                  <a:cubicBezTo>
                    <a:pt x="902" y="551"/>
                    <a:pt x="902" y="523"/>
                    <a:pt x="872" y="493"/>
                  </a:cubicBezTo>
                  <a:cubicBezTo>
                    <a:pt x="728" y="435"/>
                    <a:pt x="581" y="377"/>
                    <a:pt x="437" y="291"/>
                  </a:cubicBezTo>
                  <a:cubicBezTo>
                    <a:pt x="321" y="202"/>
                    <a:pt x="147" y="144"/>
                    <a:pt x="3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7159537" y="4283214"/>
              <a:ext cx="36817" cy="22615"/>
            </a:xfrm>
            <a:custGeom>
              <a:avLst/>
              <a:gdLst/>
              <a:ahLst/>
              <a:cxnLst/>
              <a:rect l="l" t="t" r="r" b="b"/>
              <a:pathLst>
                <a:path w="757" h="465" extrusionOk="0">
                  <a:moveTo>
                    <a:pt x="59" y="0"/>
                  </a:moveTo>
                  <a:cubicBezTo>
                    <a:pt x="29" y="0"/>
                    <a:pt x="1" y="0"/>
                    <a:pt x="29" y="28"/>
                  </a:cubicBezTo>
                  <a:cubicBezTo>
                    <a:pt x="233" y="202"/>
                    <a:pt x="466" y="349"/>
                    <a:pt x="726" y="465"/>
                  </a:cubicBezTo>
                  <a:cubicBezTo>
                    <a:pt x="756" y="465"/>
                    <a:pt x="756" y="435"/>
                    <a:pt x="726" y="407"/>
                  </a:cubicBezTo>
                  <a:cubicBezTo>
                    <a:pt x="494" y="291"/>
                    <a:pt x="261" y="174"/>
                    <a:pt x="5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7172231" y="4275530"/>
              <a:ext cx="38178" cy="26457"/>
            </a:xfrm>
            <a:custGeom>
              <a:avLst/>
              <a:gdLst/>
              <a:ahLst/>
              <a:cxnLst/>
              <a:rect l="l" t="t" r="r" b="b"/>
              <a:pathLst>
                <a:path w="785" h="544" extrusionOk="0">
                  <a:moveTo>
                    <a:pt x="11" y="0"/>
                  </a:moveTo>
                  <a:cubicBezTo>
                    <a:pt x="0" y="0"/>
                    <a:pt x="0" y="20"/>
                    <a:pt x="0" y="42"/>
                  </a:cubicBezTo>
                  <a:cubicBezTo>
                    <a:pt x="233" y="244"/>
                    <a:pt x="465" y="418"/>
                    <a:pt x="756" y="535"/>
                  </a:cubicBezTo>
                  <a:cubicBezTo>
                    <a:pt x="762" y="541"/>
                    <a:pt x="767" y="543"/>
                    <a:pt x="771" y="543"/>
                  </a:cubicBezTo>
                  <a:cubicBezTo>
                    <a:pt x="785" y="543"/>
                    <a:pt x="780" y="507"/>
                    <a:pt x="756" y="507"/>
                  </a:cubicBezTo>
                  <a:cubicBezTo>
                    <a:pt x="523" y="360"/>
                    <a:pt x="263" y="186"/>
                    <a:pt x="30" y="12"/>
                  </a:cubicBezTo>
                  <a:cubicBezTo>
                    <a:pt x="22" y="4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7110026" y="4302376"/>
              <a:ext cx="35406" cy="25047"/>
            </a:xfrm>
            <a:custGeom>
              <a:avLst/>
              <a:gdLst/>
              <a:ahLst/>
              <a:cxnLst/>
              <a:rect l="l" t="t" r="r" b="b"/>
              <a:pathLst>
                <a:path w="728" h="515" extrusionOk="0">
                  <a:moveTo>
                    <a:pt x="1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05" y="215"/>
                    <a:pt x="438" y="389"/>
                    <a:pt x="698" y="506"/>
                  </a:cubicBezTo>
                  <a:cubicBezTo>
                    <a:pt x="704" y="512"/>
                    <a:pt x="709" y="514"/>
                    <a:pt x="713" y="514"/>
                  </a:cubicBezTo>
                  <a:cubicBezTo>
                    <a:pt x="727" y="514"/>
                    <a:pt x="722" y="478"/>
                    <a:pt x="698" y="478"/>
                  </a:cubicBezTo>
                  <a:cubicBezTo>
                    <a:pt x="466" y="362"/>
                    <a:pt x="233" y="187"/>
                    <a:pt x="31" y="13"/>
                  </a:cubicBezTo>
                  <a:cubicBezTo>
                    <a:pt x="22" y="4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7184973" y="4270423"/>
              <a:ext cx="40999" cy="25485"/>
            </a:xfrm>
            <a:custGeom>
              <a:avLst/>
              <a:gdLst/>
              <a:ahLst/>
              <a:cxnLst/>
              <a:rect l="l" t="t" r="r" b="b"/>
              <a:pathLst>
                <a:path w="843" h="524" extrusionOk="0">
                  <a:moveTo>
                    <a:pt x="29" y="0"/>
                  </a:moveTo>
                  <a:cubicBezTo>
                    <a:pt x="29" y="0"/>
                    <a:pt x="1" y="31"/>
                    <a:pt x="29" y="31"/>
                  </a:cubicBezTo>
                  <a:cubicBezTo>
                    <a:pt x="233" y="205"/>
                    <a:pt x="524" y="437"/>
                    <a:pt x="814" y="523"/>
                  </a:cubicBezTo>
                  <a:cubicBezTo>
                    <a:pt x="842" y="523"/>
                    <a:pt x="842" y="496"/>
                    <a:pt x="814" y="496"/>
                  </a:cubicBezTo>
                  <a:cubicBezTo>
                    <a:pt x="524" y="379"/>
                    <a:pt x="261" y="205"/>
                    <a:pt x="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7202384" y="4264149"/>
              <a:ext cx="36039" cy="23685"/>
            </a:xfrm>
            <a:custGeom>
              <a:avLst/>
              <a:gdLst/>
              <a:ahLst/>
              <a:cxnLst/>
              <a:rect l="l" t="t" r="r" b="b"/>
              <a:pathLst>
                <a:path w="741" h="487" extrusionOk="0">
                  <a:moveTo>
                    <a:pt x="13" y="1"/>
                  </a:moveTo>
                  <a:cubicBezTo>
                    <a:pt x="7" y="1"/>
                    <a:pt x="1" y="13"/>
                    <a:pt x="19" y="13"/>
                  </a:cubicBezTo>
                  <a:cubicBezTo>
                    <a:pt x="19" y="4"/>
                    <a:pt x="16" y="1"/>
                    <a:pt x="13" y="1"/>
                  </a:cubicBezTo>
                  <a:close/>
                  <a:moveTo>
                    <a:pt x="19" y="13"/>
                  </a:moveTo>
                  <a:lnTo>
                    <a:pt x="19" y="13"/>
                  </a:lnTo>
                  <a:cubicBezTo>
                    <a:pt x="194" y="246"/>
                    <a:pt x="426" y="392"/>
                    <a:pt x="689" y="478"/>
                  </a:cubicBezTo>
                  <a:cubicBezTo>
                    <a:pt x="695" y="484"/>
                    <a:pt x="701" y="487"/>
                    <a:pt x="706" y="487"/>
                  </a:cubicBezTo>
                  <a:cubicBezTo>
                    <a:pt x="727" y="487"/>
                    <a:pt x="741" y="450"/>
                    <a:pt x="717" y="450"/>
                  </a:cubicBezTo>
                  <a:cubicBezTo>
                    <a:pt x="456" y="334"/>
                    <a:pt x="224" y="188"/>
                    <a:pt x="19" y="1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7214592" y="4257778"/>
              <a:ext cx="35455" cy="23977"/>
            </a:xfrm>
            <a:custGeom>
              <a:avLst/>
              <a:gdLst/>
              <a:ahLst/>
              <a:cxnLst/>
              <a:rect l="l" t="t" r="r" b="b"/>
              <a:pathLst>
                <a:path w="729" h="493" extrusionOk="0">
                  <a:moveTo>
                    <a:pt x="31" y="0"/>
                  </a:moveTo>
                  <a:cubicBezTo>
                    <a:pt x="1" y="0"/>
                    <a:pt x="1" y="0"/>
                    <a:pt x="1" y="28"/>
                  </a:cubicBezTo>
                  <a:cubicBezTo>
                    <a:pt x="205" y="202"/>
                    <a:pt x="438" y="349"/>
                    <a:pt x="670" y="493"/>
                  </a:cubicBezTo>
                  <a:cubicBezTo>
                    <a:pt x="698" y="493"/>
                    <a:pt x="728" y="465"/>
                    <a:pt x="698" y="465"/>
                  </a:cubicBezTo>
                  <a:cubicBezTo>
                    <a:pt x="466" y="319"/>
                    <a:pt x="233" y="174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7230204" y="4250045"/>
              <a:ext cx="40999" cy="27527"/>
            </a:xfrm>
            <a:custGeom>
              <a:avLst/>
              <a:gdLst/>
              <a:ahLst/>
              <a:cxnLst/>
              <a:rect l="l" t="t" r="r" b="b"/>
              <a:pathLst>
                <a:path w="843" h="566" extrusionOk="0">
                  <a:moveTo>
                    <a:pt x="9" y="0"/>
                  </a:moveTo>
                  <a:cubicBezTo>
                    <a:pt x="1" y="0"/>
                    <a:pt x="1" y="13"/>
                    <a:pt x="1" y="13"/>
                  </a:cubicBezTo>
                  <a:cubicBezTo>
                    <a:pt x="233" y="245"/>
                    <a:pt x="524" y="450"/>
                    <a:pt x="814" y="566"/>
                  </a:cubicBezTo>
                  <a:cubicBezTo>
                    <a:pt x="842" y="566"/>
                    <a:pt x="842" y="536"/>
                    <a:pt x="814" y="536"/>
                  </a:cubicBezTo>
                  <a:lnTo>
                    <a:pt x="29" y="13"/>
                  </a:ln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7245718" y="4243625"/>
              <a:ext cx="36768" cy="25485"/>
            </a:xfrm>
            <a:custGeom>
              <a:avLst/>
              <a:gdLst/>
              <a:ahLst/>
              <a:cxnLst/>
              <a:rect l="l" t="t" r="r" b="b"/>
              <a:pathLst>
                <a:path w="756" h="524" extrusionOk="0">
                  <a:moveTo>
                    <a:pt x="0" y="1"/>
                  </a:moveTo>
                  <a:lnTo>
                    <a:pt x="0" y="28"/>
                  </a:lnTo>
                  <a:cubicBezTo>
                    <a:pt x="116" y="145"/>
                    <a:pt x="233" y="233"/>
                    <a:pt x="349" y="319"/>
                  </a:cubicBezTo>
                  <a:cubicBezTo>
                    <a:pt x="465" y="407"/>
                    <a:pt x="581" y="524"/>
                    <a:pt x="728" y="524"/>
                  </a:cubicBezTo>
                  <a:cubicBezTo>
                    <a:pt x="756" y="524"/>
                    <a:pt x="756" y="493"/>
                    <a:pt x="728" y="493"/>
                  </a:cubicBezTo>
                  <a:cubicBezTo>
                    <a:pt x="581" y="465"/>
                    <a:pt x="437" y="349"/>
                    <a:pt x="321" y="261"/>
                  </a:cubicBezTo>
                  <a:cubicBezTo>
                    <a:pt x="205" y="175"/>
                    <a:pt x="116" y="87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7257002" y="4237983"/>
              <a:ext cx="39638" cy="25485"/>
            </a:xfrm>
            <a:custGeom>
              <a:avLst/>
              <a:gdLst/>
              <a:ahLst/>
              <a:cxnLst/>
              <a:rect l="l" t="t" r="r" b="b"/>
              <a:pathLst>
                <a:path w="815" h="524" extrusionOk="0">
                  <a:moveTo>
                    <a:pt x="1" y="0"/>
                  </a:moveTo>
                  <a:cubicBezTo>
                    <a:pt x="117" y="144"/>
                    <a:pt x="263" y="233"/>
                    <a:pt x="379" y="349"/>
                  </a:cubicBezTo>
                  <a:cubicBezTo>
                    <a:pt x="496" y="435"/>
                    <a:pt x="612" y="523"/>
                    <a:pt x="786" y="523"/>
                  </a:cubicBezTo>
                  <a:cubicBezTo>
                    <a:pt x="786" y="523"/>
                    <a:pt x="814" y="493"/>
                    <a:pt x="786" y="493"/>
                  </a:cubicBezTo>
                  <a:cubicBezTo>
                    <a:pt x="465" y="465"/>
                    <a:pt x="291" y="144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7269793" y="4231661"/>
              <a:ext cx="39297" cy="27673"/>
            </a:xfrm>
            <a:custGeom>
              <a:avLst/>
              <a:gdLst/>
              <a:ahLst/>
              <a:cxnLst/>
              <a:rect l="l" t="t" r="r" b="b"/>
              <a:pathLst>
                <a:path w="808" h="569" extrusionOk="0">
                  <a:moveTo>
                    <a:pt x="9" y="1"/>
                  </a:moveTo>
                  <a:cubicBezTo>
                    <a:pt x="0" y="1"/>
                    <a:pt x="0" y="14"/>
                    <a:pt x="0" y="14"/>
                  </a:cubicBezTo>
                  <a:lnTo>
                    <a:pt x="435" y="363"/>
                  </a:lnTo>
                  <a:cubicBezTo>
                    <a:pt x="516" y="416"/>
                    <a:pt x="645" y="568"/>
                    <a:pt x="756" y="568"/>
                  </a:cubicBezTo>
                  <a:cubicBezTo>
                    <a:pt x="765" y="568"/>
                    <a:pt x="774" y="567"/>
                    <a:pt x="784" y="565"/>
                  </a:cubicBezTo>
                  <a:cubicBezTo>
                    <a:pt x="808" y="565"/>
                    <a:pt x="793" y="528"/>
                    <a:pt x="773" y="528"/>
                  </a:cubicBezTo>
                  <a:cubicBezTo>
                    <a:pt x="767" y="528"/>
                    <a:pt x="761" y="531"/>
                    <a:pt x="756" y="537"/>
                  </a:cubicBezTo>
                  <a:cubicBezTo>
                    <a:pt x="698" y="537"/>
                    <a:pt x="609" y="449"/>
                    <a:pt x="551" y="421"/>
                  </a:cubicBezTo>
                  <a:cubicBezTo>
                    <a:pt x="493" y="363"/>
                    <a:pt x="435" y="333"/>
                    <a:pt x="377" y="274"/>
                  </a:cubicBezTo>
                  <a:lnTo>
                    <a:pt x="28" y="14"/>
                  </a:lnTo>
                  <a:cubicBezTo>
                    <a:pt x="19" y="4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7295229" y="4219551"/>
              <a:ext cx="39589" cy="28500"/>
            </a:xfrm>
            <a:custGeom>
              <a:avLst/>
              <a:gdLst/>
              <a:ahLst/>
              <a:cxnLst/>
              <a:rect l="l" t="t" r="r" b="b"/>
              <a:pathLst>
                <a:path w="814" h="586" extrusionOk="0">
                  <a:moveTo>
                    <a:pt x="28" y="0"/>
                  </a:moveTo>
                  <a:cubicBezTo>
                    <a:pt x="0" y="0"/>
                    <a:pt x="0" y="0"/>
                    <a:pt x="0" y="31"/>
                  </a:cubicBezTo>
                  <a:lnTo>
                    <a:pt x="435" y="379"/>
                  </a:lnTo>
                  <a:cubicBezTo>
                    <a:pt x="516" y="433"/>
                    <a:pt x="645" y="585"/>
                    <a:pt x="756" y="585"/>
                  </a:cubicBezTo>
                  <a:cubicBezTo>
                    <a:pt x="765" y="585"/>
                    <a:pt x="774" y="584"/>
                    <a:pt x="784" y="582"/>
                  </a:cubicBezTo>
                  <a:cubicBezTo>
                    <a:pt x="814" y="582"/>
                    <a:pt x="814" y="523"/>
                    <a:pt x="784" y="523"/>
                  </a:cubicBezTo>
                  <a:cubicBezTo>
                    <a:pt x="772" y="528"/>
                    <a:pt x="760" y="530"/>
                    <a:pt x="748" y="530"/>
                  </a:cubicBezTo>
                  <a:cubicBezTo>
                    <a:pt x="674" y="530"/>
                    <a:pt x="601" y="457"/>
                    <a:pt x="551" y="407"/>
                  </a:cubicBezTo>
                  <a:cubicBezTo>
                    <a:pt x="493" y="379"/>
                    <a:pt x="435" y="321"/>
                    <a:pt x="377" y="291"/>
                  </a:cubicBezTo>
                  <a:cubicBezTo>
                    <a:pt x="261" y="205"/>
                    <a:pt x="144" y="89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7283897" y="4224171"/>
              <a:ext cx="37741" cy="29959"/>
            </a:xfrm>
            <a:custGeom>
              <a:avLst/>
              <a:gdLst/>
              <a:ahLst/>
              <a:cxnLst/>
              <a:rect l="l" t="t" r="r" b="b"/>
              <a:pathLst>
                <a:path w="776" h="616" extrusionOk="0">
                  <a:moveTo>
                    <a:pt x="4" y="1"/>
                  </a:moveTo>
                  <a:cubicBezTo>
                    <a:pt x="1" y="1"/>
                    <a:pt x="1" y="8"/>
                    <a:pt x="1" y="22"/>
                  </a:cubicBezTo>
                  <a:cubicBezTo>
                    <a:pt x="29" y="138"/>
                    <a:pt x="203" y="254"/>
                    <a:pt x="291" y="342"/>
                  </a:cubicBezTo>
                  <a:cubicBezTo>
                    <a:pt x="435" y="459"/>
                    <a:pt x="582" y="545"/>
                    <a:pt x="756" y="603"/>
                  </a:cubicBezTo>
                  <a:cubicBezTo>
                    <a:pt x="756" y="612"/>
                    <a:pt x="759" y="615"/>
                    <a:pt x="761" y="615"/>
                  </a:cubicBezTo>
                  <a:cubicBezTo>
                    <a:pt x="768" y="615"/>
                    <a:pt x="776" y="595"/>
                    <a:pt x="756" y="575"/>
                  </a:cubicBezTo>
                  <a:cubicBezTo>
                    <a:pt x="640" y="517"/>
                    <a:pt x="494" y="428"/>
                    <a:pt x="377" y="342"/>
                  </a:cubicBezTo>
                  <a:cubicBezTo>
                    <a:pt x="261" y="254"/>
                    <a:pt x="87" y="138"/>
                    <a:pt x="29" y="22"/>
                  </a:cubicBezTo>
                  <a:cubicBezTo>
                    <a:pt x="15" y="8"/>
                    <a:pt x="8" y="1"/>
                    <a:pt x="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7306512" y="4213325"/>
              <a:ext cx="42458" cy="30348"/>
            </a:xfrm>
            <a:custGeom>
              <a:avLst/>
              <a:gdLst/>
              <a:ahLst/>
              <a:cxnLst/>
              <a:rect l="l" t="t" r="r" b="b"/>
              <a:pathLst>
                <a:path w="873" h="624" extrusionOk="0">
                  <a:moveTo>
                    <a:pt x="23" y="1"/>
                  </a:moveTo>
                  <a:cubicBezTo>
                    <a:pt x="15" y="1"/>
                    <a:pt x="1" y="21"/>
                    <a:pt x="1" y="42"/>
                  </a:cubicBezTo>
                  <a:cubicBezTo>
                    <a:pt x="261" y="245"/>
                    <a:pt x="524" y="449"/>
                    <a:pt x="814" y="624"/>
                  </a:cubicBezTo>
                  <a:cubicBezTo>
                    <a:pt x="842" y="624"/>
                    <a:pt x="872" y="593"/>
                    <a:pt x="842" y="593"/>
                  </a:cubicBezTo>
                  <a:cubicBezTo>
                    <a:pt x="552" y="419"/>
                    <a:pt x="291" y="217"/>
                    <a:pt x="29" y="12"/>
                  </a:cubicBezTo>
                  <a:cubicBezTo>
                    <a:pt x="29" y="4"/>
                    <a:pt x="26" y="1"/>
                    <a:pt x="2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7320665" y="4206906"/>
              <a:ext cx="39589" cy="28306"/>
            </a:xfrm>
            <a:custGeom>
              <a:avLst/>
              <a:gdLst/>
              <a:ahLst/>
              <a:cxnLst/>
              <a:rect l="l" t="t" r="r" b="b"/>
              <a:pathLst>
                <a:path w="814" h="582" extrusionOk="0">
                  <a:moveTo>
                    <a:pt x="28" y="0"/>
                  </a:moveTo>
                  <a:lnTo>
                    <a:pt x="0" y="28"/>
                  </a:lnTo>
                  <a:cubicBezTo>
                    <a:pt x="202" y="260"/>
                    <a:pt x="493" y="465"/>
                    <a:pt x="756" y="581"/>
                  </a:cubicBezTo>
                  <a:cubicBezTo>
                    <a:pt x="784" y="581"/>
                    <a:pt x="814" y="551"/>
                    <a:pt x="784" y="523"/>
                  </a:cubicBezTo>
                  <a:cubicBezTo>
                    <a:pt x="493" y="407"/>
                    <a:pt x="261" y="233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7334769" y="4201215"/>
              <a:ext cx="36817" cy="28306"/>
            </a:xfrm>
            <a:custGeom>
              <a:avLst/>
              <a:gdLst/>
              <a:ahLst/>
              <a:cxnLst/>
              <a:rect l="l" t="t" r="r" b="b"/>
              <a:pathLst>
                <a:path w="757" h="582" extrusionOk="0">
                  <a:moveTo>
                    <a:pt x="29" y="1"/>
                  </a:moveTo>
                  <a:cubicBezTo>
                    <a:pt x="29" y="1"/>
                    <a:pt x="1" y="1"/>
                    <a:pt x="29" y="29"/>
                  </a:cubicBezTo>
                  <a:cubicBezTo>
                    <a:pt x="233" y="233"/>
                    <a:pt x="466" y="436"/>
                    <a:pt x="726" y="582"/>
                  </a:cubicBezTo>
                  <a:cubicBezTo>
                    <a:pt x="726" y="582"/>
                    <a:pt x="756" y="552"/>
                    <a:pt x="726" y="552"/>
                  </a:cubicBezTo>
                  <a:cubicBezTo>
                    <a:pt x="494" y="377"/>
                    <a:pt x="261" y="203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7347463" y="4195574"/>
              <a:ext cx="40756" cy="30105"/>
            </a:xfrm>
            <a:custGeom>
              <a:avLst/>
              <a:gdLst/>
              <a:ahLst/>
              <a:cxnLst/>
              <a:rect l="l" t="t" r="r" b="b"/>
              <a:pathLst>
                <a:path w="838" h="619" extrusionOk="0">
                  <a:moveTo>
                    <a:pt x="30" y="1"/>
                  </a:moveTo>
                  <a:cubicBezTo>
                    <a:pt x="30" y="1"/>
                    <a:pt x="0" y="1"/>
                    <a:pt x="30" y="29"/>
                  </a:cubicBezTo>
                  <a:cubicBezTo>
                    <a:pt x="233" y="261"/>
                    <a:pt x="495" y="466"/>
                    <a:pt x="786" y="610"/>
                  </a:cubicBezTo>
                  <a:cubicBezTo>
                    <a:pt x="792" y="616"/>
                    <a:pt x="797" y="618"/>
                    <a:pt x="803" y="618"/>
                  </a:cubicBezTo>
                  <a:cubicBezTo>
                    <a:pt x="824" y="618"/>
                    <a:pt x="838" y="582"/>
                    <a:pt x="814" y="582"/>
                  </a:cubicBezTo>
                  <a:cubicBezTo>
                    <a:pt x="553" y="407"/>
                    <a:pt x="291" y="233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7360595" y="4187889"/>
              <a:ext cx="37789" cy="30348"/>
            </a:xfrm>
            <a:custGeom>
              <a:avLst/>
              <a:gdLst/>
              <a:ahLst/>
              <a:cxnLst/>
              <a:rect l="l" t="t" r="r" b="b"/>
              <a:pathLst>
                <a:path w="777" h="624" extrusionOk="0">
                  <a:moveTo>
                    <a:pt x="27" y="1"/>
                  </a:moveTo>
                  <a:cubicBezTo>
                    <a:pt x="9" y="1"/>
                    <a:pt x="1" y="21"/>
                    <a:pt x="21" y="42"/>
                  </a:cubicBezTo>
                  <a:cubicBezTo>
                    <a:pt x="225" y="245"/>
                    <a:pt x="458" y="477"/>
                    <a:pt x="718" y="624"/>
                  </a:cubicBezTo>
                  <a:cubicBezTo>
                    <a:pt x="748" y="624"/>
                    <a:pt x="776" y="593"/>
                    <a:pt x="748" y="565"/>
                  </a:cubicBezTo>
                  <a:cubicBezTo>
                    <a:pt x="516" y="391"/>
                    <a:pt x="253" y="217"/>
                    <a:pt x="51" y="12"/>
                  </a:cubicBezTo>
                  <a:cubicBezTo>
                    <a:pt x="42" y="4"/>
                    <a:pt x="34" y="1"/>
                    <a:pt x="2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7370079" y="4182783"/>
              <a:ext cx="46738" cy="29813"/>
            </a:xfrm>
            <a:custGeom>
              <a:avLst/>
              <a:gdLst/>
              <a:ahLst/>
              <a:cxnLst/>
              <a:rect l="l" t="t" r="r" b="b"/>
              <a:pathLst>
                <a:path w="961" h="613" extrusionOk="0">
                  <a:moveTo>
                    <a:pt x="30" y="1"/>
                  </a:moveTo>
                  <a:cubicBezTo>
                    <a:pt x="30" y="1"/>
                    <a:pt x="0" y="1"/>
                    <a:pt x="30" y="31"/>
                  </a:cubicBezTo>
                  <a:cubicBezTo>
                    <a:pt x="291" y="264"/>
                    <a:pt x="611" y="438"/>
                    <a:pt x="930" y="612"/>
                  </a:cubicBezTo>
                  <a:cubicBezTo>
                    <a:pt x="960" y="612"/>
                    <a:pt x="960" y="554"/>
                    <a:pt x="930" y="554"/>
                  </a:cubicBezTo>
                  <a:cubicBezTo>
                    <a:pt x="639" y="380"/>
                    <a:pt x="349" y="206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7388463" y="4174320"/>
              <a:ext cx="42410" cy="28743"/>
            </a:xfrm>
            <a:custGeom>
              <a:avLst/>
              <a:gdLst/>
              <a:ahLst/>
              <a:cxnLst/>
              <a:rect l="l" t="t" r="r" b="b"/>
              <a:pathLst>
                <a:path w="872" h="591" extrusionOk="0">
                  <a:moveTo>
                    <a:pt x="29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233" y="263"/>
                    <a:pt x="552" y="438"/>
                    <a:pt x="842" y="582"/>
                  </a:cubicBezTo>
                  <a:cubicBezTo>
                    <a:pt x="849" y="588"/>
                    <a:pt x="854" y="590"/>
                    <a:pt x="857" y="590"/>
                  </a:cubicBezTo>
                  <a:cubicBezTo>
                    <a:pt x="871" y="590"/>
                    <a:pt x="866" y="554"/>
                    <a:pt x="842" y="554"/>
                  </a:cubicBezTo>
                  <a:cubicBezTo>
                    <a:pt x="552" y="380"/>
                    <a:pt x="292" y="205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7406798" y="4168095"/>
              <a:ext cx="39346" cy="29327"/>
            </a:xfrm>
            <a:custGeom>
              <a:avLst/>
              <a:gdLst/>
              <a:ahLst/>
              <a:cxnLst/>
              <a:rect l="l" t="t" r="r" b="b"/>
              <a:pathLst>
                <a:path w="809" h="603" extrusionOk="0">
                  <a:moveTo>
                    <a:pt x="9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233" y="245"/>
                    <a:pt x="465" y="449"/>
                    <a:pt x="756" y="594"/>
                  </a:cubicBezTo>
                  <a:cubicBezTo>
                    <a:pt x="762" y="600"/>
                    <a:pt x="768" y="602"/>
                    <a:pt x="774" y="602"/>
                  </a:cubicBezTo>
                  <a:cubicBezTo>
                    <a:pt x="795" y="602"/>
                    <a:pt x="808" y="566"/>
                    <a:pt x="786" y="566"/>
                  </a:cubicBezTo>
                  <a:cubicBezTo>
                    <a:pt x="524" y="391"/>
                    <a:pt x="263" y="217"/>
                    <a:pt x="31" y="12"/>
                  </a:cubicBezTo>
                  <a:cubicBezTo>
                    <a:pt x="21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7422410" y="4160216"/>
              <a:ext cx="38130" cy="29765"/>
            </a:xfrm>
            <a:custGeom>
              <a:avLst/>
              <a:gdLst/>
              <a:ahLst/>
              <a:cxnLst/>
              <a:rect l="l" t="t" r="r" b="b"/>
              <a:pathLst>
                <a:path w="784" h="612" extrusionOk="0">
                  <a:moveTo>
                    <a:pt x="0" y="0"/>
                  </a:moveTo>
                  <a:lnTo>
                    <a:pt x="0" y="30"/>
                  </a:lnTo>
                  <a:cubicBezTo>
                    <a:pt x="117" y="147"/>
                    <a:pt x="233" y="233"/>
                    <a:pt x="349" y="349"/>
                  </a:cubicBezTo>
                  <a:cubicBezTo>
                    <a:pt x="465" y="465"/>
                    <a:pt x="609" y="553"/>
                    <a:pt x="756" y="611"/>
                  </a:cubicBezTo>
                  <a:cubicBezTo>
                    <a:pt x="784" y="611"/>
                    <a:pt x="784" y="581"/>
                    <a:pt x="756" y="581"/>
                  </a:cubicBezTo>
                  <a:cubicBezTo>
                    <a:pt x="493" y="407"/>
                    <a:pt x="261" y="205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7435542" y="4152532"/>
              <a:ext cx="37352" cy="29521"/>
            </a:xfrm>
            <a:custGeom>
              <a:avLst/>
              <a:gdLst/>
              <a:ahLst/>
              <a:cxnLst/>
              <a:rect l="l" t="t" r="r" b="b"/>
              <a:pathLst>
                <a:path w="768" h="607" extrusionOk="0">
                  <a:moveTo>
                    <a:pt x="14" y="1"/>
                  </a:moveTo>
                  <a:cubicBezTo>
                    <a:pt x="7" y="1"/>
                    <a:pt x="1" y="14"/>
                    <a:pt x="21" y="14"/>
                  </a:cubicBezTo>
                  <a:cubicBezTo>
                    <a:pt x="21" y="4"/>
                    <a:pt x="17" y="1"/>
                    <a:pt x="14" y="1"/>
                  </a:cubicBezTo>
                  <a:close/>
                  <a:moveTo>
                    <a:pt x="21" y="14"/>
                  </a:moveTo>
                  <a:cubicBezTo>
                    <a:pt x="223" y="246"/>
                    <a:pt x="456" y="449"/>
                    <a:pt x="718" y="595"/>
                  </a:cubicBezTo>
                  <a:cubicBezTo>
                    <a:pt x="726" y="603"/>
                    <a:pt x="735" y="607"/>
                    <a:pt x="742" y="607"/>
                  </a:cubicBezTo>
                  <a:cubicBezTo>
                    <a:pt x="759" y="607"/>
                    <a:pt x="768" y="586"/>
                    <a:pt x="746" y="565"/>
                  </a:cubicBezTo>
                  <a:cubicBezTo>
                    <a:pt x="486" y="391"/>
                    <a:pt x="253" y="216"/>
                    <a:pt x="21" y="1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7452029" y="4144701"/>
              <a:ext cx="39589" cy="29667"/>
            </a:xfrm>
            <a:custGeom>
              <a:avLst/>
              <a:gdLst/>
              <a:ahLst/>
              <a:cxnLst/>
              <a:rect l="l" t="t" r="r" b="b"/>
              <a:pathLst>
                <a:path w="814" h="610" extrusionOk="0">
                  <a:moveTo>
                    <a:pt x="0" y="1"/>
                  </a:moveTo>
                  <a:lnTo>
                    <a:pt x="0" y="29"/>
                  </a:lnTo>
                  <a:cubicBezTo>
                    <a:pt x="2" y="30"/>
                    <a:pt x="3" y="32"/>
                    <a:pt x="5" y="33"/>
                  </a:cubicBezTo>
                  <a:lnTo>
                    <a:pt x="5" y="33"/>
                  </a:lnTo>
                  <a:cubicBezTo>
                    <a:pt x="2" y="25"/>
                    <a:pt x="0" y="14"/>
                    <a:pt x="0" y="1"/>
                  </a:cubicBezTo>
                  <a:close/>
                  <a:moveTo>
                    <a:pt x="5" y="33"/>
                  </a:moveTo>
                  <a:cubicBezTo>
                    <a:pt x="14" y="55"/>
                    <a:pt x="34" y="63"/>
                    <a:pt x="66" y="76"/>
                  </a:cubicBezTo>
                  <a:lnTo>
                    <a:pt x="66" y="76"/>
                  </a:lnTo>
                  <a:cubicBezTo>
                    <a:pt x="40" y="59"/>
                    <a:pt x="18" y="44"/>
                    <a:pt x="5" y="33"/>
                  </a:cubicBezTo>
                  <a:close/>
                  <a:moveTo>
                    <a:pt x="66" y="76"/>
                  </a:moveTo>
                  <a:lnTo>
                    <a:pt x="66" y="76"/>
                  </a:lnTo>
                  <a:cubicBezTo>
                    <a:pt x="75" y="82"/>
                    <a:pt x="84" y="88"/>
                    <a:pt x="94" y="94"/>
                  </a:cubicBezTo>
                  <a:lnTo>
                    <a:pt x="94" y="94"/>
                  </a:lnTo>
                  <a:cubicBezTo>
                    <a:pt x="92" y="92"/>
                    <a:pt x="90" y="89"/>
                    <a:pt x="89" y="87"/>
                  </a:cubicBezTo>
                  <a:cubicBezTo>
                    <a:pt x="80" y="83"/>
                    <a:pt x="73" y="79"/>
                    <a:pt x="66" y="76"/>
                  </a:cubicBezTo>
                  <a:close/>
                  <a:moveTo>
                    <a:pt x="94" y="94"/>
                  </a:moveTo>
                  <a:lnTo>
                    <a:pt x="94" y="94"/>
                  </a:lnTo>
                  <a:cubicBezTo>
                    <a:pt x="152" y="178"/>
                    <a:pt x="235" y="235"/>
                    <a:pt x="321" y="291"/>
                  </a:cubicBezTo>
                  <a:cubicBezTo>
                    <a:pt x="465" y="407"/>
                    <a:pt x="612" y="524"/>
                    <a:pt x="786" y="610"/>
                  </a:cubicBezTo>
                  <a:cubicBezTo>
                    <a:pt x="814" y="610"/>
                    <a:pt x="814" y="582"/>
                    <a:pt x="814" y="552"/>
                  </a:cubicBezTo>
                  <a:cubicBezTo>
                    <a:pt x="670" y="493"/>
                    <a:pt x="523" y="407"/>
                    <a:pt x="407" y="319"/>
                  </a:cubicBezTo>
                  <a:cubicBezTo>
                    <a:pt x="349" y="261"/>
                    <a:pt x="291" y="233"/>
                    <a:pt x="233" y="175"/>
                  </a:cubicBezTo>
                  <a:cubicBezTo>
                    <a:pt x="201" y="159"/>
                    <a:pt x="144" y="126"/>
                    <a:pt x="94" y="9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7464771" y="4139060"/>
              <a:ext cx="39638" cy="28695"/>
            </a:xfrm>
            <a:custGeom>
              <a:avLst/>
              <a:gdLst/>
              <a:ahLst/>
              <a:cxnLst/>
              <a:rect l="l" t="t" r="r" b="b"/>
              <a:pathLst>
                <a:path w="815" h="590" extrusionOk="0">
                  <a:moveTo>
                    <a:pt x="29" y="0"/>
                  </a:moveTo>
                  <a:cubicBezTo>
                    <a:pt x="29" y="0"/>
                    <a:pt x="1" y="0"/>
                    <a:pt x="1" y="28"/>
                  </a:cubicBezTo>
                  <a:cubicBezTo>
                    <a:pt x="203" y="233"/>
                    <a:pt x="494" y="493"/>
                    <a:pt x="784" y="582"/>
                  </a:cubicBezTo>
                  <a:cubicBezTo>
                    <a:pt x="790" y="587"/>
                    <a:pt x="795" y="589"/>
                    <a:pt x="799" y="589"/>
                  </a:cubicBezTo>
                  <a:cubicBezTo>
                    <a:pt x="815" y="589"/>
                    <a:pt x="815" y="551"/>
                    <a:pt x="815" y="551"/>
                  </a:cubicBezTo>
                  <a:cubicBezTo>
                    <a:pt x="494" y="435"/>
                    <a:pt x="261" y="203"/>
                    <a:pt x="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7479362" y="4131327"/>
              <a:ext cx="42021" cy="28938"/>
            </a:xfrm>
            <a:custGeom>
              <a:avLst/>
              <a:gdLst/>
              <a:ahLst/>
              <a:cxnLst/>
              <a:rect l="l" t="t" r="r" b="b"/>
              <a:pathLst>
                <a:path w="864" h="595" extrusionOk="0">
                  <a:moveTo>
                    <a:pt x="22" y="1"/>
                  </a:moveTo>
                  <a:cubicBezTo>
                    <a:pt x="7" y="1"/>
                    <a:pt x="1" y="13"/>
                    <a:pt x="19" y="13"/>
                  </a:cubicBezTo>
                  <a:cubicBezTo>
                    <a:pt x="224" y="276"/>
                    <a:pt x="515" y="478"/>
                    <a:pt x="805" y="594"/>
                  </a:cubicBezTo>
                  <a:cubicBezTo>
                    <a:pt x="833" y="594"/>
                    <a:pt x="863" y="536"/>
                    <a:pt x="833" y="536"/>
                  </a:cubicBezTo>
                  <a:cubicBezTo>
                    <a:pt x="542" y="392"/>
                    <a:pt x="282" y="218"/>
                    <a:pt x="50" y="13"/>
                  </a:cubicBezTo>
                  <a:cubicBezTo>
                    <a:pt x="40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7494390" y="4122864"/>
              <a:ext cx="42458" cy="30348"/>
            </a:xfrm>
            <a:custGeom>
              <a:avLst/>
              <a:gdLst/>
              <a:ahLst/>
              <a:cxnLst/>
              <a:rect l="l" t="t" r="r" b="b"/>
              <a:pathLst>
                <a:path w="873" h="624" extrusionOk="0">
                  <a:moveTo>
                    <a:pt x="23" y="0"/>
                  </a:moveTo>
                  <a:cubicBezTo>
                    <a:pt x="14" y="0"/>
                    <a:pt x="1" y="13"/>
                    <a:pt x="1" y="13"/>
                  </a:cubicBezTo>
                  <a:cubicBezTo>
                    <a:pt x="147" y="159"/>
                    <a:pt x="350" y="303"/>
                    <a:pt x="496" y="419"/>
                  </a:cubicBezTo>
                  <a:cubicBezTo>
                    <a:pt x="582" y="478"/>
                    <a:pt x="698" y="594"/>
                    <a:pt x="787" y="624"/>
                  </a:cubicBezTo>
                  <a:lnTo>
                    <a:pt x="873" y="624"/>
                  </a:lnTo>
                  <a:cubicBezTo>
                    <a:pt x="873" y="594"/>
                    <a:pt x="873" y="566"/>
                    <a:pt x="845" y="566"/>
                  </a:cubicBezTo>
                  <a:cubicBezTo>
                    <a:pt x="840" y="568"/>
                    <a:pt x="834" y="569"/>
                    <a:pt x="828" y="569"/>
                  </a:cubicBezTo>
                  <a:cubicBezTo>
                    <a:pt x="762" y="569"/>
                    <a:pt x="638" y="447"/>
                    <a:pt x="612" y="419"/>
                  </a:cubicBezTo>
                  <a:cubicBezTo>
                    <a:pt x="554" y="392"/>
                    <a:pt x="496" y="333"/>
                    <a:pt x="408" y="303"/>
                  </a:cubicBezTo>
                  <a:cubicBezTo>
                    <a:pt x="292" y="187"/>
                    <a:pt x="175" y="71"/>
                    <a:pt x="31" y="13"/>
                  </a:cubicBezTo>
                  <a:cubicBezTo>
                    <a:pt x="31" y="3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7510002" y="4117806"/>
              <a:ext cx="39346" cy="25922"/>
            </a:xfrm>
            <a:custGeom>
              <a:avLst/>
              <a:gdLst/>
              <a:ahLst/>
              <a:cxnLst/>
              <a:rect l="l" t="t" r="r" b="b"/>
              <a:pathLst>
                <a:path w="809" h="533" extrusionOk="0">
                  <a:moveTo>
                    <a:pt x="29" y="0"/>
                  </a:moveTo>
                  <a:cubicBezTo>
                    <a:pt x="1" y="0"/>
                    <a:pt x="1" y="0"/>
                    <a:pt x="1" y="31"/>
                  </a:cubicBezTo>
                  <a:lnTo>
                    <a:pt x="29" y="31"/>
                  </a:lnTo>
                  <a:cubicBezTo>
                    <a:pt x="44" y="31"/>
                    <a:pt x="44" y="23"/>
                    <a:pt x="40" y="15"/>
                  </a:cubicBezTo>
                  <a:lnTo>
                    <a:pt x="40" y="15"/>
                  </a:lnTo>
                  <a:lnTo>
                    <a:pt x="117" y="117"/>
                  </a:lnTo>
                  <a:cubicBezTo>
                    <a:pt x="145" y="147"/>
                    <a:pt x="175" y="147"/>
                    <a:pt x="203" y="175"/>
                  </a:cubicBezTo>
                  <a:cubicBezTo>
                    <a:pt x="261" y="233"/>
                    <a:pt x="319" y="263"/>
                    <a:pt x="377" y="321"/>
                  </a:cubicBezTo>
                  <a:cubicBezTo>
                    <a:pt x="494" y="407"/>
                    <a:pt x="640" y="465"/>
                    <a:pt x="756" y="523"/>
                  </a:cubicBezTo>
                  <a:cubicBezTo>
                    <a:pt x="762" y="530"/>
                    <a:pt x="768" y="532"/>
                    <a:pt x="773" y="532"/>
                  </a:cubicBezTo>
                  <a:cubicBezTo>
                    <a:pt x="794" y="532"/>
                    <a:pt x="808" y="496"/>
                    <a:pt x="784" y="496"/>
                  </a:cubicBezTo>
                  <a:lnTo>
                    <a:pt x="349" y="233"/>
                  </a:lnTo>
                  <a:cubicBezTo>
                    <a:pt x="261" y="175"/>
                    <a:pt x="203" y="147"/>
                    <a:pt x="145" y="89"/>
                  </a:cubicBezTo>
                  <a:cubicBezTo>
                    <a:pt x="117" y="59"/>
                    <a:pt x="59" y="0"/>
                    <a:pt x="2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7524155" y="4109344"/>
              <a:ext cx="40951" cy="31126"/>
            </a:xfrm>
            <a:custGeom>
              <a:avLst/>
              <a:gdLst/>
              <a:ahLst/>
              <a:cxnLst/>
              <a:rect l="l" t="t" r="r" b="b"/>
              <a:pathLst>
                <a:path w="842" h="640" extrusionOk="0">
                  <a:moveTo>
                    <a:pt x="28" y="0"/>
                  </a:moveTo>
                  <a:lnTo>
                    <a:pt x="0" y="30"/>
                  </a:lnTo>
                  <a:cubicBezTo>
                    <a:pt x="233" y="263"/>
                    <a:pt x="523" y="495"/>
                    <a:pt x="814" y="639"/>
                  </a:cubicBezTo>
                  <a:cubicBezTo>
                    <a:pt x="842" y="639"/>
                    <a:pt x="842" y="611"/>
                    <a:pt x="814" y="581"/>
                  </a:cubicBezTo>
                  <a:cubicBezTo>
                    <a:pt x="698" y="495"/>
                    <a:pt x="551" y="407"/>
                    <a:pt x="407" y="321"/>
                  </a:cubicBezTo>
                  <a:cubicBezTo>
                    <a:pt x="291" y="233"/>
                    <a:pt x="175" y="116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7539621" y="4102292"/>
              <a:ext cx="36817" cy="28354"/>
            </a:xfrm>
            <a:custGeom>
              <a:avLst/>
              <a:gdLst/>
              <a:ahLst/>
              <a:cxnLst/>
              <a:rect l="l" t="t" r="r" b="b"/>
              <a:pathLst>
                <a:path w="757" h="583" extrusionOk="0">
                  <a:moveTo>
                    <a:pt x="31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117" y="145"/>
                    <a:pt x="263" y="261"/>
                    <a:pt x="380" y="378"/>
                  </a:cubicBezTo>
                  <a:cubicBezTo>
                    <a:pt x="466" y="436"/>
                    <a:pt x="612" y="582"/>
                    <a:pt x="698" y="582"/>
                  </a:cubicBezTo>
                  <a:cubicBezTo>
                    <a:pt x="756" y="582"/>
                    <a:pt x="728" y="524"/>
                    <a:pt x="698" y="524"/>
                  </a:cubicBezTo>
                  <a:cubicBezTo>
                    <a:pt x="640" y="524"/>
                    <a:pt x="554" y="436"/>
                    <a:pt x="524" y="408"/>
                  </a:cubicBezTo>
                  <a:cubicBezTo>
                    <a:pt x="466" y="350"/>
                    <a:pt x="408" y="319"/>
                    <a:pt x="349" y="261"/>
                  </a:cubicBezTo>
                  <a:cubicBezTo>
                    <a:pt x="233" y="175"/>
                    <a:pt x="117" y="8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7558054" y="4098012"/>
              <a:ext cx="38130" cy="25485"/>
            </a:xfrm>
            <a:custGeom>
              <a:avLst/>
              <a:gdLst/>
              <a:ahLst/>
              <a:cxnLst/>
              <a:rect l="l" t="t" r="r" b="b"/>
              <a:pathLst>
                <a:path w="784" h="524" extrusionOk="0">
                  <a:moveTo>
                    <a:pt x="1" y="1"/>
                  </a:moveTo>
                  <a:lnTo>
                    <a:pt x="29" y="31"/>
                  </a:lnTo>
                  <a:lnTo>
                    <a:pt x="29" y="1"/>
                  </a:lnTo>
                  <a:close/>
                  <a:moveTo>
                    <a:pt x="29" y="1"/>
                  </a:moveTo>
                  <a:cubicBezTo>
                    <a:pt x="29" y="31"/>
                    <a:pt x="145" y="117"/>
                    <a:pt x="175" y="117"/>
                  </a:cubicBezTo>
                  <a:cubicBezTo>
                    <a:pt x="233" y="175"/>
                    <a:pt x="291" y="233"/>
                    <a:pt x="349" y="263"/>
                  </a:cubicBezTo>
                  <a:cubicBezTo>
                    <a:pt x="493" y="349"/>
                    <a:pt x="610" y="438"/>
                    <a:pt x="756" y="524"/>
                  </a:cubicBezTo>
                  <a:cubicBezTo>
                    <a:pt x="784" y="524"/>
                    <a:pt x="784" y="496"/>
                    <a:pt x="756" y="466"/>
                  </a:cubicBezTo>
                  <a:cubicBezTo>
                    <a:pt x="610" y="407"/>
                    <a:pt x="466" y="321"/>
                    <a:pt x="349" y="205"/>
                  </a:cubicBezTo>
                  <a:cubicBezTo>
                    <a:pt x="233" y="147"/>
                    <a:pt x="145" y="31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7570699" y="4086728"/>
              <a:ext cx="39638" cy="28889"/>
            </a:xfrm>
            <a:custGeom>
              <a:avLst/>
              <a:gdLst/>
              <a:ahLst/>
              <a:cxnLst/>
              <a:rect l="l" t="t" r="r" b="b"/>
              <a:pathLst>
                <a:path w="815" h="594" extrusionOk="0">
                  <a:moveTo>
                    <a:pt x="1" y="0"/>
                  </a:moveTo>
                  <a:cubicBezTo>
                    <a:pt x="147" y="147"/>
                    <a:pt x="292" y="263"/>
                    <a:pt x="438" y="379"/>
                  </a:cubicBezTo>
                  <a:cubicBezTo>
                    <a:pt x="524" y="437"/>
                    <a:pt x="582" y="495"/>
                    <a:pt x="670" y="553"/>
                  </a:cubicBezTo>
                  <a:cubicBezTo>
                    <a:pt x="690" y="573"/>
                    <a:pt x="711" y="594"/>
                    <a:pt x="742" y="594"/>
                  </a:cubicBezTo>
                  <a:cubicBezTo>
                    <a:pt x="755" y="594"/>
                    <a:pt x="770" y="590"/>
                    <a:pt x="787" y="581"/>
                  </a:cubicBezTo>
                  <a:cubicBezTo>
                    <a:pt x="815" y="581"/>
                    <a:pt x="815" y="523"/>
                    <a:pt x="787" y="523"/>
                  </a:cubicBezTo>
                  <a:cubicBezTo>
                    <a:pt x="780" y="527"/>
                    <a:pt x="773" y="528"/>
                    <a:pt x="765" y="528"/>
                  </a:cubicBezTo>
                  <a:cubicBezTo>
                    <a:pt x="703" y="528"/>
                    <a:pt x="606" y="434"/>
                    <a:pt x="554" y="407"/>
                  </a:cubicBezTo>
                  <a:cubicBezTo>
                    <a:pt x="496" y="349"/>
                    <a:pt x="438" y="321"/>
                    <a:pt x="380" y="26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7584852" y="4079725"/>
              <a:ext cx="39638" cy="27041"/>
            </a:xfrm>
            <a:custGeom>
              <a:avLst/>
              <a:gdLst/>
              <a:ahLst/>
              <a:cxnLst/>
              <a:rect l="l" t="t" r="r" b="b"/>
              <a:pathLst>
                <a:path w="815" h="556" extrusionOk="0">
                  <a:moveTo>
                    <a:pt x="1" y="0"/>
                  </a:moveTo>
                  <a:lnTo>
                    <a:pt x="1" y="28"/>
                  </a:lnTo>
                  <a:lnTo>
                    <a:pt x="31" y="28"/>
                  </a:lnTo>
                  <a:lnTo>
                    <a:pt x="31" y="0"/>
                  </a:lnTo>
                  <a:close/>
                  <a:moveTo>
                    <a:pt x="31" y="0"/>
                  </a:moveTo>
                  <a:cubicBezTo>
                    <a:pt x="31" y="0"/>
                    <a:pt x="89" y="86"/>
                    <a:pt x="117" y="116"/>
                  </a:cubicBezTo>
                  <a:lnTo>
                    <a:pt x="205" y="202"/>
                  </a:lnTo>
                  <a:cubicBezTo>
                    <a:pt x="263" y="260"/>
                    <a:pt x="349" y="319"/>
                    <a:pt x="407" y="377"/>
                  </a:cubicBezTo>
                  <a:cubicBezTo>
                    <a:pt x="513" y="429"/>
                    <a:pt x="643" y="555"/>
                    <a:pt x="753" y="555"/>
                  </a:cubicBezTo>
                  <a:cubicBezTo>
                    <a:pt x="765" y="555"/>
                    <a:pt x="776" y="554"/>
                    <a:pt x="786" y="551"/>
                  </a:cubicBezTo>
                  <a:cubicBezTo>
                    <a:pt x="814" y="551"/>
                    <a:pt x="814" y="493"/>
                    <a:pt x="786" y="493"/>
                  </a:cubicBezTo>
                  <a:cubicBezTo>
                    <a:pt x="640" y="493"/>
                    <a:pt x="438" y="319"/>
                    <a:pt x="321" y="233"/>
                  </a:cubicBezTo>
                  <a:cubicBezTo>
                    <a:pt x="263" y="174"/>
                    <a:pt x="205" y="116"/>
                    <a:pt x="117" y="86"/>
                  </a:cubicBezTo>
                  <a:cubicBezTo>
                    <a:pt x="89" y="58"/>
                    <a:pt x="59" y="0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7594822" y="4074035"/>
              <a:ext cx="43771" cy="26847"/>
            </a:xfrm>
            <a:custGeom>
              <a:avLst/>
              <a:gdLst/>
              <a:ahLst/>
              <a:cxnLst/>
              <a:rect l="l" t="t" r="r" b="b"/>
              <a:pathLst>
                <a:path w="900" h="552" extrusionOk="0">
                  <a:moveTo>
                    <a:pt x="28" y="1"/>
                  </a:moveTo>
                  <a:cubicBezTo>
                    <a:pt x="0" y="1"/>
                    <a:pt x="0" y="1"/>
                    <a:pt x="0" y="29"/>
                  </a:cubicBezTo>
                  <a:cubicBezTo>
                    <a:pt x="233" y="233"/>
                    <a:pt x="523" y="524"/>
                    <a:pt x="842" y="552"/>
                  </a:cubicBezTo>
                  <a:cubicBezTo>
                    <a:pt x="872" y="552"/>
                    <a:pt x="900" y="494"/>
                    <a:pt x="842" y="494"/>
                  </a:cubicBezTo>
                  <a:cubicBezTo>
                    <a:pt x="523" y="436"/>
                    <a:pt x="291" y="175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7610288" y="4069755"/>
              <a:ext cx="42458" cy="26944"/>
            </a:xfrm>
            <a:custGeom>
              <a:avLst/>
              <a:gdLst/>
              <a:ahLst/>
              <a:cxnLst/>
              <a:rect l="l" t="t" r="r" b="b"/>
              <a:pathLst>
                <a:path w="873" h="554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31"/>
                    <a:pt x="59" y="59"/>
                    <a:pt x="59" y="59"/>
                  </a:cubicBezTo>
                  <a:cubicBezTo>
                    <a:pt x="147" y="147"/>
                    <a:pt x="263" y="205"/>
                    <a:pt x="349" y="263"/>
                  </a:cubicBezTo>
                  <a:cubicBezTo>
                    <a:pt x="496" y="379"/>
                    <a:pt x="670" y="524"/>
                    <a:pt x="844" y="554"/>
                  </a:cubicBezTo>
                  <a:cubicBezTo>
                    <a:pt x="872" y="554"/>
                    <a:pt x="872" y="496"/>
                    <a:pt x="844" y="496"/>
                  </a:cubicBezTo>
                  <a:cubicBezTo>
                    <a:pt x="698" y="438"/>
                    <a:pt x="582" y="349"/>
                    <a:pt x="438" y="263"/>
                  </a:cubicBezTo>
                  <a:cubicBezTo>
                    <a:pt x="379" y="233"/>
                    <a:pt x="321" y="205"/>
                    <a:pt x="263" y="147"/>
                  </a:cubicBezTo>
                  <a:cubicBezTo>
                    <a:pt x="205" y="117"/>
                    <a:pt x="59" y="5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7625900" y="4059930"/>
              <a:ext cx="36768" cy="24026"/>
            </a:xfrm>
            <a:custGeom>
              <a:avLst/>
              <a:gdLst/>
              <a:ahLst/>
              <a:cxnLst/>
              <a:rect l="l" t="t" r="r" b="b"/>
              <a:pathLst>
                <a:path w="756" h="494" extrusionOk="0">
                  <a:moveTo>
                    <a:pt x="28" y="0"/>
                  </a:moveTo>
                  <a:lnTo>
                    <a:pt x="28" y="28"/>
                  </a:lnTo>
                  <a:cubicBezTo>
                    <a:pt x="28" y="117"/>
                    <a:pt x="203" y="203"/>
                    <a:pt x="291" y="261"/>
                  </a:cubicBezTo>
                  <a:cubicBezTo>
                    <a:pt x="407" y="349"/>
                    <a:pt x="551" y="435"/>
                    <a:pt x="726" y="493"/>
                  </a:cubicBezTo>
                  <a:cubicBezTo>
                    <a:pt x="756" y="493"/>
                    <a:pt x="756" y="465"/>
                    <a:pt x="726" y="435"/>
                  </a:cubicBezTo>
                  <a:cubicBezTo>
                    <a:pt x="667" y="407"/>
                    <a:pt x="0" y="86"/>
                    <a:pt x="58" y="28"/>
                  </a:cubicBezTo>
                  <a:cubicBezTo>
                    <a:pt x="58" y="0"/>
                    <a:pt x="58" y="0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7634362" y="4055602"/>
              <a:ext cx="39638" cy="22664"/>
            </a:xfrm>
            <a:custGeom>
              <a:avLst/>
              <a:gdLst/>
              <a:ahLst/>
              <a:cxnLst/>
              <a:rect l="l" t="t" r="r" b="b"/>
              <a:pathLst>
                <a:path w="815" h="466" extrusionOk="0">
                  <a:moveTo>
                    <a:pt x="29" y="1"/>
                  </a:moveTo>
                  <a:cubicBezTo>
                    <a:pt x="29" y="1"/>
                    <a:pt x="1" y="31"/>
                    <a:pt x="29" y="31"/>
                  </a:cubicBezTo>
                  <a:cubicBezTo>
                    <a:pt x="233" y="206"/>
                    <a:pt x="493" y="380"/>
                    <a:pt x="756" y="466"/>
                  </a:cubicBezTo>
                  <a:cubicBezTo>
                    <a:pt x="814" y="466"/>
                    <a:pt x="814" y="408"/>
                    <a:pt x="784" y="408"/>
                  </a:cubicBezTo>
                  <a:cubicBezTo>
                    <a:pt x="524" y="292"/>
                    <a:pt x="291" y="175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7647056" y="4049960"/>
              <a:ext cx="24123" cy="15660"/>
            </a:xfrm>
            <a:custGeom>
              <a:avLst/>
              <a:gdLst/>
              <a:ahLst/>
              <a:cxnLst/>
              <a:rect l="l" t="t" r="r" b="b"/>
              <a:pathLst>
                <a:path w="496" h="322" extrusionOk="0">
                  <a:moveTo>
                    <a:pt x="30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146" y="147"/>
                    <a:pt x="291" y="233"/>
                    <a:pt x="465" y="322"/>
                  </a:cubicBezTo>
                  <a:cubicBezTo>
                    <a:pt x="495" y="322"/>
                    <a:pt x="495" y="291"/>
                    <a:pt x="465" y="263"/>
                  </a:cubicBezTo>
                  <a:cubicBezTo>
                    <a:pt x="321" y="205"/>
                    <a:pt x="174" y="89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7692725" y="3863785"/>
              <a:ext cx="3891" cy="8852"/>
            </a:xfrm>
            <a:custGeom>
              <a:avLst/>
              <a:gdLst/>
              <a:ahLst/>
              <a:cxnLst/>
              <a:rect l="l" t="t" r="r" b="b"/>
              <a:pathLst>
                <a:path w="80" h="182" extrusionOk="0">
                  <a:moveTo>
                    <a:pt x="64" y="1"/>
                  </a:moveTo>
                  <a:cubicBezTo>
                    <a:pt x="56" y="1"/>
                    <a:pt x="49" y="9"/>
                    <a:pt x="49" y="24"/>
                  </a:cubicBezTo>
                  <a:cubicBezTo>
                    <a:pt x="21" y="52"/>
                    <a:pt x="21" y="110"/>
                    <a:pt x="21" y="168"/>
                  </a:cubicBezTo>
                  <a:cubicBezTo>
                    <a:pt x="1" y="168"/>
                    <a:pt x="20" y="181"/>
                    <a:pt x="35" y="181"/>
                  </a:cubicBezTo>
                  <a:cubicBezTo>
                    <a:pt x="42" y="181"/>
                    <a:pt x="49" y="178"/>
                    <a:pt x="49" y="168"/>
                  </a:cubicBezTo>
                  <a:cubicBezTo>
                    <a:pt x="49" y="110"/>
                    <a:pt x="49" y="82"/>
                    <a:pt x="79" y="24"/>
                  </a:cubicBezTo>
                  <a:cubicBezTo>
                    <a:pt x="79" y="9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7688056" y="3858630"/>
              <a:ext cx="6663" cy="16147"/>
            </a:xfrm>
            <a:custGeom>
              <a:avLst/>
              <a:gdLst/>
              <a:ahLst/>
              <a:cxnLst/>
              <a:rect l="l" t="t" r="r" b="b"/>
              <a:pathLst>
                <a:path w="137" h="332" extrusionOk="0">
                  <a:moveTo>
                    <a:pt x="122" y="1"/>
                  </a:moveTo>
                  <a:cubicBezTo>
                    <a:pt x="119" y="1"/>
                    <a:pt x="117" y="4"/>
                    <a:pt x="117" y="13"/>
                  </a:cubicBezTo>
                  <a:cubicBezTo>
                    <a:pt x="59" y="13"/>
                    <a:pt x="59" y="72"/>
                    <a:pt x="29" y="130"/>
                  </a:cubicBezTo>
                  <a:cubicBezTo>
                    <a:pt x="29" y="188"/>
                    <a:pt x="1" y="246"/>
                    <a:pt x="1" y="332"/>
                  </a:cubicBezTo>
                  <a:lnTo>
                    <a:pt x="29" y="332"/>
                  </a:lnTo>
                  <a:cubicBezTo>
                    <a:pt x="29" y="274"/>
                    <a:pt x="59" y="216"/>
                    <a:pt x="59" y="158"/>
                  </a:cubicBezTo>
                  <a:cubicBezTo>
                    <a:pt x="87" y="130"/>
                    <a:pt x="87" y="41"/>
                    <a:pt x="117" y="41"/>
                  </a:cubicBezTo>
                  <a:cubicBezTo>
                    <a:pt x="137" y="22"/>
                    <a:pt x="129" y="1"/>
                    <a:pt x="12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7679593" y="3854982"/>
              <a:ext cx="11332" cy="26555"/>
            </a:xfrm>
            <a:custGeom>
              <a:avLst/>
              <a:gdLst/>
              <a:ahLst/>
              <a:cxnLst/>
              <a:rect l="l" t="t" r="r" b="b"/>
              <a:pathLst>
                <a:path w="233" h="546" extrusionOk="0">
                  <a:moveTo>
                    <a:pt x="233" y="0"/>
                  </a:moveTo>
                  <a:cubicBezTo>
                    <a:pt x="175" y="0"/>
                    <a:pt x="145" y="116"/>
                    <a:pt x="117" y="147"/>
                  </a:cubicBezTo>
                  <a:cubicBezTo>
                    <a:pt x="86" y="263"/>
                    <a:pt x="28" y="379"/>
                    <a:pt x="0" y="523"/>
                  </a:cubicBezTo>
                  <a:cubicBezTo>
                    <a:pt x="0" y="538"/>
                    <a:pt x="7" y="546"/>
                    <a:pt x="18" y="546"/>
                  </a:cubicBezTo>
                  <a:cubicBezTo>
                    <a:pt x="29" y="546"/>
                    <a:pt x="43" y="538"/>
                    <a:pt x="59" y="523"/>
                  </a:cubicBezTo>
                  <a:cubicBezTo>
                    <a:pt x="59" y="437"/>
                    <a:pt x="86" y="349"/>
                    <a:pt x="117" y="263"/>
                  </a:cubicBezTo>
                  <a:cubicBezTo>
                    <a:pt x="145" y="233"/>
                    <a:pt x="203" y="30"/>
                    <a:pt x="233" y="30"/>
                  </a:cubicBezTo>
                  <a:lnTo>
                    <a:pt x="233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7672492" y="3863445"/>
              <a:ext cx="8511" cy="23734"/>
            </a:xfrm>
            <a:custGeom>
              <a:avLst/>
              <a:gdLst/>
              <a:ahLst/>
              <a:cxnLst/>
              <a:rect l="l" t="t" r="r" b="b"/>
              <a:pathLst>
                <a:path w="175" h="488" extrusionOk="0">
                  <a:moveTo>
                    <a:pt x="146" y="0"/>
                  </a:moveTo>
                  <a:cubicBezTo>
                    <a:pt x="58" y="147"/>
                    <a:pt x="30" y="321"/>
                    <a:pt x="0" y="465"/>
                  </a:cubicBezTo>
                  <a:cubicBezTo>
                    <a:pt x="0" y="480"/>
                    <a:pt x="15" y="488"/>
                    <a:pt x="29" y="488"/>
                  </a:cubicBezTo>
                  <a:cubicBezTo>
                    <a:pt x="44" y="488"/>
                    <a:pt x="58" y="480"/>
                    <a:pt x="58" y="465"/>
                  </a:cubicBezTo>
                  <a:lnTo>
                    <a:pt x="146" y="31"/>
                  </a:lnTo>
                  <a:cubicBezTo>
                    <a:pt x="174" y="0"/>
                    <a:pt x="146" y="0"/>
                    <a:pt x="14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7666802" y="3869913"/>
              <a:ext cx="4377" cy="21497"/>
            </a:xfrm>
            <a:custGeom>
              <a:avLst/>
              <a:gdLst/>
              <a:ahLst/>
              <a:cxnLst/>
              <a:rect l="l" t="t" r="r" b="b"/>
              <a:pathLst>
                <a:path w="90" h="442" extrusionOk="0">
                  <a:moveTo>
                    <a:pt x="67" y="0"/>
                  </a:moveTo>
                  <a:cubicBezTo>
                    <a:pt x="62" y="0"/>
                    <a:pt x="59" y="4"/>
                    <a:pt x="59" y="14"/>
                  </a:cubicBezTo>
                  <a:cubicBezTo>
                    <a:pt x="1" y="130"/>
                    <a:pt x="1" y="274"/>
                    <a:pt x="1" y="421"/>
                  </a:cubicBezTo>
                  <a:cubicBezTo>
                    <a:pt x="1" y="435"/>
                    <a:pt x="8" y="442"/>
                    <a:pt x="16" y="442"/>
                  </a:cubicBezTo>
                  <a:cubicBezTo>
                    <a:pt x="23" y="442"/>
                    <a:pt x="31" y="435"/>
                    <a:pt x="31" y="421"/>
                  </a:cubicBezTo>
                  <a:cubicBezTo>
                    <a:pt x="31" y="304"/>
                    <a:pt x="31" y="158"/>
                    <a:pt x="89" y="14"/>
                  </a:cubicBezTo>
                  <a:cubicBezTo>
                    <a:pt x="89" y="1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7659799" y="3877549"/>
              <a:ext cx="2869" cy="18141"/>
            </a:xfrm>
            <a:custGeom>
              <a:avLst/>
              <a:gdLst/>
              <a:ahLst/>
              <a:cxnLst/>
              <a:rect l="l" t="t" r="r" b="b"/>
              <a:pathLst>
                <a:path w="59" h="373" extrusionOk="0">
                  <a:moveTo>
                    <a:pt x="29" y="1"/>
                  </a:moveTo>
                  <a:cubicBezTo>
                    <a:pt x="29" y="117"/>
                    <a:pt x="1" y="233"/>
                    <a:pt x="1" y="350"/>
                  </a:cubicBezTo>
                  <a:cubicBezTo>
                    <a:pt x="1" y="365"/>
                    <a:pt x="8" y="372"/>
                    <a:pt x="15" y="372"/>
                  </a:cubicBezTo>
                  <a:cubicBezTo>
                    <a:pt x="22" y="372"/>
                    <a:pt x="29" y="365"/>
                    <a:pt x="29" y="350"/>
                  </a:cubicBezTo>
                  <a:cubicBezTo>
                    <a:pt x="59" y="233"/>
                    <a:pt x="59" y="117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654157" y="3885039"/>
              <a:ext cx="2869" cy="20524"/>
            </a:xfrm>
            <a:custGeom>
              <a:avLst/>
              <a:gdLst/>
              <a:ahLst/>
              <a:cxnLst/>
              <a:rect l="l" t="t" r="r" b="b"/>
              <a:pathLst>
                <a:path w="59" h="422" extrusionOk="0">
                  <a:moveTo>
                    <a:pt x="14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0" y="138"/>
                    <a:pt x="0" y="284"/>
                    <a:pt x="28" y="400"/>
                  </a:cubicBezTo>
                  <a:cubicBezTo>
                    <a:pt x="28" y="414"/>
                    <a:pt x="36" y="421"/>
                    <a:pt x="43" y="421"/>
                  </a:cubicBezTo>
                  <a:cubicBezTo>
                    <a:pt x="51" y="421"/>
                    <a:pt x="59" y="414"/>
                    <a:pt x="59" y="400"/>
                  </a:cubicBezTo>
                  <a:cubicBezTo>
                    <a:pt x="28" y="284"/>
                    <a:pt x="28" y="138"/>
                    <a:pt x="28" y="21"/>
                  </a:cubicBez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1"/>
            <p:cNvSpPr/>
            <p:nvPr/>
          </p:nvSpPr>
          <p:spPr>
            <a:xfrm>
              <a:off x="7648515" y="3896322"/>
              <a:ext cx="4231" cy="18044"/>
            </a:xfrm>
            <a:custGeom>
              <a:avLst/>
              <a:gdLst/>
              <a:ahLst/>
              <a:cxnLst/>
              <a:rect l="l" t="t" r="r" b="b"/>
              <a:pathLst>
                <a:path w="87" h="371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0" y="138"/>
                    <a:pt x="28" y="254"/>
                    <a:pt x="58" y="370"/>
                  </a:cubicBezTo>
                  <a:lnTo>
                    <a:pt x="86" y="370"/>
                  </a:lnTo>
                  <a:cubicBezTo>
                    <a:pt x="58" y="254"/>
                    <a:pt x="28" y="138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1"/>
            <p:cNvSpPr/>
            <p:nvPr/>
          </p:nvSpPr>
          <p:spPr>
            <a:xfrm>
              <a:off x="7644187" y="3910134"/>
              <a:ext cx="7198" cy="15515"/>
            </a:xfrm>
            <a:custGeom>
              <a:avLst/>
              <a:gdLst/>
              <a:ahLst/>
              <a:cxnLst/>
              <a:rect l="l" t="t" r="r" b="b"/>
              <a:pathLst>
                <a:path w="148" h="319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117"/>
                    <a:pt x="59" y="203"/>
                    <a:pt x="117" y="319"/>
                  </a:cubicBezTo>
                  <a:cubicBezTo>
                    <a:pt x="117" y="319"/>
                    <a:pt x="147" y="319"/>
                    <a:pt x="147" y="291"/>
                  </a:cubicBezTo>
                  <a:cubicBezTo>
                    <a:pt x="89" y="203"/>
                    <a:pt x="59" y="86"/>
                    <a:pt x="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1"/>
            <p:cNvSpPr/>
            <p:nvPr/>
          </p:nvSpPr>
          <p:spPr>
            <a:xfrm>
              <a:off x="7641366" y="3917138"/>
              <a:ext cx="7198" cy="17022"/>
            </a:xfrm>
            <a:custGeom>
              <a:avLst/>
              <a:gdLst/>
              <a:ahLst/>
              <a:cxnLst/>
              <a:rect l="l" t="t" r="r" b="b"/>
              <a:pathLst>
                <a:path w="148" h="350" extrusionOk="0">
                  <a:moveTo>
                    <a:pt x="1" y="1"/>
                  </a:moveTo>
                  <a:cubicBezTo>
                    <a:pt x="31" y="117"/>
                    <a:pt x="59" y="233"/>
                    <a:pt x="117" y="349"/>
                  </a:cubicBezTo>
                  <a:cubicBezTo>
                    <a:pt x="117" y="349"/>
                    <a:pt x="147" y="349"/>
                    <a:pt x="147" y="321"/>
                  </a:cubicBezTo>
                  <a:cubicBezTo>
                    <a:pt x="89" y="205"/>
                    <a:pt x="59" y="11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7640004" y="3927838"/>
              <a:ext cx="9922" cy="14785"/>
            </a:xfrm>
            <a:custGeom>
              <a:avLst/>
              <a:gdLst/>
              <a:ahLst/>
              <a:cxnLst/>
              <a:rect l="l" t="t" r="r" b="b"/>
              <a:pathLst>
                <a:path w="204" h="304" extrusionOk="0">
                  <a:moveTo>
                    <a:pt x="49" y="1"/>
                  </a:moveTo>
                  <a:cubicBezTo>
                    <a:pt x="46" y="1"/>
                    <a:pt x="39" y="4"/>
                    <a:pt x="29" y="13"/>
                  </a:cubicBezTo>
                  <a:cubicBezTo>
                    <a:pt x="49" y="13"/>
                    <a:pt x="56" y="1"/>
                    <a:pt x="49" y="1"/>
                  </a:cubicBezTo>
                  <a:close/>
                  <a:moveTo>
                    <a:pt x="29" y="13"/>
                  </a:moveTo>
                  <a:cubicBezTo>
                    <a:pt x="1" y="13"/>
                    <a:pt x="29" y="43"/>
                    <a:pt x="29" y="71"/>
                  </a:cubicBezTo>
                  <a:cubicBezTo>
                    <a:pt x="59" y="159"/>
                    <a:pt x="117" y="218"/>
                    <a:pt x="145" y="304"/>
                  </a:cubicBezTo>
                  <a:cubicBezTo>
                    <a:pt x="175" y="304"/>
                    <a:pt x="203" y="304"/>
                    <a:pt x="175" y="276"/>
                  </a:cubicBezTo>
                  <a:cubicBezTo>
                    <a:pt x="145" y="245"/>
                    <a:pt x="117" y="187"/>
                    <a:pt x="117" y="159"/>
                  </a:cubicBezTo>
                  <a:cubicBezTo>
                    <a:pt x="87" y="129"/>
                    <a:pt x="29" y="13"/>
                    <a:pt x="29" y="13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1"/>
            <p:cNvSpPr/>
            <p:nvPr/>
          </p:nvSpPr>
          <p:spPr>
            <a:xfrm>
              <a:off x="7640004" y="3937273"/>
              <a:ext cx="8560" cy="15855"/>
            </a:xfrm>
            <a:custGeom>
              <a:avLst/>
              <a:gdLst/>
              <a:ahLst/>
              <a:cxnLst/>
              <a:rect l="l" t="t" r="r" b="b"/>
              <a:pathLst>
                <a:path w="176" h="326" extrusionOk="0">
                  <a:moveTo>
                    <a:pt x="15" y="1"/>
                  </a:moveTo>
                  <a:cubicBezTo>
                    <a:pt x="8" y="1"/>
                    <a:pt x="1" y="8"/>
                    <a:pt x="1" y="24"/>
                  </a:cubicBezTo>
                  <a:cubicBezTo>
                    <a:pt x="29" y="140"/>
                    <a:pt x="87" y="226"/>
                    <a:pt x="145" y="314"/>
                  </a:cubicBezTo>
                  <a:cubicBezTo>
                    <a:pt x="145" y="322"/>
                    <a:pt x="148" y="326"/>
                    <a:pt x="151" y="326"/>
                  </a:cubicBezTo>
                  <a:cubicBezTo>
                    <a:pt x="160" y="326"/>
                    <a:pt x="175" y="305"/>
                    <a:pt x="175" y="284"/>
                  </a:cubicBezTo>
                  <a:cubicBezTo>
                    <a:pt x="117" y="198"/>
                    <a:pt x="59" y="110"/>
                    <a:pt x="29" y="24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1"/>
            <p:cNvSpPr/>
            <p:nvPr/>
          </p:nvSpPr>
          <p:spPr>
            <a:xfrm>
              <a:off x="7641366" y="3951037"/>
              <a:ext cx="7198" cy="14201"/>
            </a:xfrm>
            <a:custGeom>
              <a:avLst/>
              <a:gdLst/>
              <a:ahLst/>
              <a:cxnLst/>
              <a:rect l="l" t="t" r="r" b="b"/>
              <a:pathLst>
                <a:path w="148" h="292" extrusionOk="0">
                  <a:moveTo>
                    <a:pt x="3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31" y="117"/>
                    <a:pt x="59" y="205"/>
                    <a:pt x="117" y="291"/>
                  </a:cubicBezTo>
                  <a:cubicBezTo>
                    <a:pt x="147" y="291"/>
                    <a:pt x="147" y="291"/>
                    <a:pt x="147" y="264"/>
                  </a:cubicBezTo>
                  <a:cubicBezTo>
                    <a:pt x="89" y="175"/>
                    <a:pt x="59" y="8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1"/>
            <p:cNvSpPr/>
            <p:nvPr/>
          </p:nvSpPr>
          <p:spPr>
            <a:xfrm>
              <a:off x="7642874" y="3964606"/>
              <a:ext cx="8511" cy="14736"/>
            </a:xfrm>
            <a:custGeom>
              <a:avLst/>
              <a:gdLst/>
              <a:ahLst/>
              <a:cxnLst/>
              <a:rect l="l" t="t" r="r" b="b"/>
              <a:pathLst>
                <a:path w="175" h="303" extrusionOk="0">
                  <a:moveTo>
                    <a:pt x="21" y="0"/>
                  </a:moveTo>
                  <a:cubicBezTo>
                    <a:pt x="12" y="0"/>
                    <a:pt x="0" y="12"/>
                    <a:pt x="0" y="12"/>
                  </a:cubicBezTo>
                  <a:cubicBezTo>
                    <a:pt x="28" y="129"/>
                    <a:pt x="86" y="217"/>
                    <a:pt x="144" y="303"/>
                  </a:cubicBezTo>
                  <a:cubicBezTo>
                    <a:pt x="144" y="303"/>
                    <a:pt x="174" y="303"/>
                    <a:pt x="174" y="275"/>
                  </a:cubicBezTo>
                  <a:cubicBezTo>
                    <a:pt x="116" y="187"/>
                    <a:pt x="86" y="101"/>
                    <a:pt x="28" y="12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1"/>
            <p:cNvSpPr/>
            <p:nvPr/>
          </p:nvSpPr>
          <p:spPr>
            <a:xfrm>
              <a:off x="7645694" y="3977980"/>
              <a:ext cx="7052" cy="14153"/>
            </a:xfrm>
            <a:custGeom>
              <a:avLst/>
              <a:gdLst/>
              <a:ahLst/>
              <a:cxnLst/>
              <a:rect l="l" t="t" r="r" b="b"/>
              <a:pathLst>
                <a:path w="145" h="291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28" y="116"/>
                    <a:pt x="58" y="202"/>
                    <a:pt x="116" y="291"/>
                  </a:cubicBezTo>
                  <a:cubicBezTo>
                    <a:pt x="116" y="291"/>
                    <a:pt x="144" y="291"/>
                    <a:pt x="144" y="260"/>
                  </a:cubicBezTo>
                  <a:cubicBezTo>
                    <a:pt x="116" y="174"/>
                    <a:pt x="58" y="86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1"/>
            <p:cNvSpPr/>
            <p:nvPr/>
          </p:nvSpPr>
          <p:spPr>
            <a:xfrm>
              <a:off x="7658340" y="4041498"/>
              <a:ext cx="18481" cy="16195"/>
            </a:xfrm>
            <a:custGeom>
              <a:avLst/>
              <a:gdLst/>
              <a:ahLst/>
              <a:cxnLst/>
              <a:rect l="l" t="t" r="r" b="b"/>
              <a:pathLst>
                <a:path w="380" h="333" extrusionOk="0">
                  <a:moveTo>
                    <a:pt x="31" y="0"/>
                  </a:moveTo>
                  <a:cubicBezTo>
                    <a:pt x="0" y="0"/>
                    <a:pt x="0" y="31"/>
                    <a:pt x="0" y="31"/>
                  </a:cubicBezTo>
                  <a:cubicBezTo>
                    <a:pt x="117" y="147"/>
                    <a:pt x="233" y="233"/>
                    <a:pt x="349" y="321"/>
                  </a:cubicBezTo>
                  <a:cubicBezTo>
                    <a:pt x="358" y="329"/>
                    <a:pt x="364" y="333"/>
                    <a:pt x="369" y="333"/>
                  </a:cubicBezTo>
                  <a:cubicBezTo>
                    <a:pt x="379" y="333"/>
                    <a:pt x="379" y="312"/>
                    <a:pt x="379" y="291"/>
                  </a:cubicBezTo>
                  <a:cubicBezTo>
                    <a:pt x="263" y="205"/>
                    <a:pt x="147" y="117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1"/>
            <p:cNvSpPr/>
            <p:nvPr/>
          </p:nvSpPr>
          <p:spPr>
            <a:xfrm>
              <a:off x="7655519" y="4029582"/>
              <a:ext cx="21302" cy="19065"/>
            </a:xfrm>
            <a:custGeom>
              <a:avLst/>
              <a:gdLst/>
              <a:ahLst/>
              <a:cxnLst/>
              <a:rect l="l" t="t" r="r" b="b"/>
              <a:pathLst>
                <a:path w="438" h="392" extrusionOk="0">
                  <a:moveTo>
                    <a:pt x="9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17" y="159"/>
                    <a:pt x="263" y="276"/>
                    <a:pt x="407" y="392"/>
                  </a:cubicBezTo>
                  <a:cubicBezTo>
                    <a:pt x="407" y="392"/>
                    <a:pt x="437" y="362"/>
                    <a:pt x="407" y="362"/>
                  </a:cubicBezTo>
                  <a:cubicBezTo>
                    <a:pt x="291" y="245"/>
                    <a:pt x="147" y="129"/>
                    <a:pt x="31" y="13"/>
                  </a:cubicBezTo>
                  <a:cubicBezTo>
                    <a:pt x="20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1"/>
            <p:cNvSpPr/>
            <p:nvPr/>
          </p:nvSpPr>
          <p:spPr>
            <a:xfrm>
              <a:off x="7658340" y="4020341"/>
              <a:ext cx="16633" cy="17557"/>
            </a:xfrm>
            <a:custGeom>
              <a:avLst/>
              <a:gdLst/>
              <a:ahLst/>
              <a:cxnLst/>
              <a:rect l="l" t="t" r="r" b="b"/>
              <a:pathLst>
                <a:path w="342" h="361" extrusionOk="0">
                  <a:moveTo>
                    <a:pt x="31" y="1"/>
                  </a:moveTo>
                  <a:cubicBezTo>
                    <a:pt x="31" y="1"/>
                    <a:pt x="0" y="1"/>
                    <a:pt x="0" y="29"/>
                  </a:cubicBezTo>
                  <a:cubicBezTo>
                    <a:pt x="89" y="145"/>
                    <a:pt x="205" y="233"/>
                    <a:pt x="291" y="349"/>
                  </a:cubicBezTo>
                  <a:cubicBezTo>
                    <a:pt x="300" y="358"/>
                    <a:pt x="308" y="361"/>
                    <a:pt x="315" y="361"/>
                  </a:cubicBezTo>
                  <a:cubicBezTo>
                    <a:pt x="333" y="361"/>
                    <a:pt x="341" y="341"/>
                    <a:pt x="321" y="319"/>
                  </a:cubicBezTo>
                  <a:cubicBezTo>
                    <a:pt x="233" y="233"/>
                    <a:pt x="117" y="117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7652698" y="4006967"/>
              <a:ext cx="19405" cy="19649"/>
            </a:xfrm>
            <a:custGeom>
              <a:avLst/>
              <a:gdLst/>
              <a:ahLst/>
              <a:cxnLst/>
              <a:rect l="l" t="t" r="r" b="b"/>
              <a:pathLst>
                <a:path w="399" h="404" extrusionOk="0">
                  <a:moveTo>
                    <a:pt x="9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16" y="160"/>
                    <a:pt x="233" y="276"/>
                    <a:pt x="349" y="392"/>
                  </a:cubicBezTo>
                  <a:cubicBezTo>
                    <a:pt x="358" y="400"/>
                    <a:pt x="366" y="403"/>
                    <a:pt x="373" y="403"/>
                  </a:cubicBezTo>
                  <a:cubicBezTo>
                    <a:pt x="391" y="403"/>
                    <a:pt x="399" y="383"/>
                    <a:pt x="379" y="362"/>
                  </a:cubicBezTo>
                  <a:lnTo>
                    <a:pt x="30" y="13"/>
                  </a:lnTo>
                  <a:cubicBezTo>
                    <a:pt x="20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7652698" y="3997726"/>
              <a:ext cx="16585" cy="14736"/>
            </a:xfrm>
            <a:custGeom>
              <a:avLst/>
              <a:gdLst/>
              <a:ahLst/>
              <a:cxnLst/>
              <a:rect l="l" t="t" r="r" b="b"/>
              <a:pathLst>
                <a:path w="341" h="303" extrusionOk="0">
                  <a:moveTo>
                    <a:pt x="30" y="1"/>
                  </a:moveTo>
                  <a:cubicBezTo>
                    <a:pt x="30" y="1"/>
                    <a:pt x="0" y="1"/>
                    <a:pt x="0" y="29"/>
                  </a:cubicBezTo>
                  <a:cubicBezTo>
                    <a:pt x="116" y="117"/>
                    <a:pt x="205" y="203"/>
                    <a:pt x="291" y="291"/>
                  </a:cubicBezTo>
                  <a:cubicBezTo>
                    <a:pt x="300" y="300"/>
                    <a:pt x="308" y="303"/>
                    <a:pt x="315" y="303"/>
                  </a:cubicBezTo>
                  <a:cubicBezTo>
                    <a:pt x="333" y="303"/>
                    <a:pt x="341" y="283"/>
                    <a:pt x="321" y="261"/>
                  </a:cubicBezTo>
                  <a:cubicBezTo>
                    <a:pt x="233" y="175"/>
                    <a:pt x="116" y="87"/>
                    <a:pt x="3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7654157" y="3991452"/>
              <a:ext cx="7052" cy="6323"/>
            </a:xfrm>
            <a:custGeom>
              <a:avLst/>
              <a:gdLst/>
              <a:ahLst/>
              <a:cxnLst/>
              <a:rect l="l" t="t" r="r" b="b"/>
              <a:pathLst>
                <a:path w="145" h="130" extrusionOk="0">
                  <a:moveTo>
                    <a:pt x="21" y="0"/>
                  </a:moveTo>
                  <a:cubicBezTo>
                    <a:pt x="13" y="0"/>
                    <a:pt x="0" y="14"/>
                    <a:pt x="0" y="14"/>
                  </a:cubicBezTo>
                  <a:cubicBezTo>
                    <a:pt x="28" y="72"/>
                    <a:pt x="59" y="100"/>
                    <a:pt x="117" y="130"/>
                  </a:cubicBezTo>
                  <a:cubicBezTo>
                    <a:pt x="117" y="130"/>
                    <a:pt x="145" y="100"/>
                    <a:pt x="117" y="100"/>
                  </a:cubicBezTo>
                  <a:lnTo>
                    <a:pt x="28" y="14"/>
                  </a:ln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1"/>
            <p:cNvSpPr/>
            <p:nvPr/>
          </p:nvSpPr>
          <p:spPr>
            <a:xfrm>
              <a:off x="7654157" y="3921758"/>
              <a:ext cx="3794" cy="10213"/>
            </a:xfrm>
            <a:custGeom>
              <a:avLst/>
              <a:gdLst/>
              <a:ahLst/>
              <a:cxnLst/>
              <a:rect l="l" t="t" r="r" b="b"/>
              <a:pathLst>
                <a:path w="78" h="210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0" y="80"/>
                    <a:pt x="0" y="138"/>
                    <a:pt x="28" y="196"/>
                  </a:cubicBezTo>
                  <a:cubicBezTo>
                    <a:pt x="38" y="206"/>
                    <a:pt x="48" y="210"/>
                    <a:pt x="56" y="210"/>
                  </a:cubicBezTo>
                  <a:cubicBezTo>
                    <a:pt x="71" y="210"/>
                    <a:pt x="77" y="196"/>
                    <a:pt x="59" y="196"/>
                  </a:cubicBezTo>
                  <a:lnTo>
                    <a:pt x="59" y="110"/>
                  </a:lnTo>
                  <a:cubicBezTo>
                    <a:pt x="28" y="80"/>
                    <a:pt x="28" y="52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1"/>
            <p:cNvSpPr/>
            <p:nvPr/>
          </p:nvSpPr>
          <p:spPr>
            <a:xfrm>
              <a:off x="7658340" y="3911837"/>
              <a:ext cx="4329" cy="14931"/>
            </a:xfrm>
            <a:custGeom>
              <a:avLst/>
              <a:gdLst/>
              <a:ahLst/>
              <a:cxnLst/>
              <a:rect l="l" t="t" r="r" b="b"/>
              <a:pathLst>
                <a:path w="89" h="307" extrusionOk="0">
                  <a:moveTo>
                    <a:pt x="16" y="1"/>
                  </a:moveTo>
                  <a:cubicBezTo>
                    <a:pt x="8" y="1"/>
                    <a:pt x="0" y="8"/>
                    <a:pt x="0" y="24"/>
                  </a:cubicBezTo>
                  <a:cubicBezTo>
                    <a:pt x="31" y="110"/>
                    <a:pt x="31" y="198"/>
                    <a:pt x="59" y="284"/>
                  </a:cubicBezTo>
                  <a:cubicBezTo>
                    <a:pt x="59" y="299"/>
                    <a:pt x="66" y="307"/>
                    <a:pt x="74" y="307"/>
                  </a:cubicBezTo>
                  <a:cubicBezTo>
                    <a:pt x="81" y="307"/>
                    <a:pt x="89" y="299"/>
                    <a:pt x="89" y="284"/>
                  </a:cubicBezTo>
                  <a:cubicBezTo>
                    <a:pt x="89" y="198"/>
                    <a:pt x="59" y="110"/>
                    <a:pt x="31" y="24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7666802" y="3904833"/>
              <a:ext cx="1508" cy="13472"/>
            </a:xfrm>
            <a:custGeom>
              <a:avLst/>
              <a:gdLst/>
              <a:ahLst/>
              <a:cxnLst/>
              <a:rect l="l" t="t" r="r" b="b"/>
              <a:pathLst>
                <a:path w="31" h="277" extrusionOk="0">
                  <a:moveTo>
                    <a:pt x="16" y="0"/>
                  </a:moveTo>
                  <a:cubicBezTo>
                    <a:pt x="8" y="0"/>
                    <a:pt x="1" y="7"/>
                    <a:pt x="1" y="21"/>
                  </a:cubicBezTo>
                  <a:lnTo>
                    <a:pt x="1" y="254"/>
                  </a:lnTo>
                  <a:cubicBezTo>
                    <a:pt x="1" y="269"/>
                    <a:pt x="8" y="276"/>
                    <a:pt x="16" y="276"/>
                  </a:cubicBezTo>
                  <a:cubicBezTo>
                    <a:pt x="23" y="276"/>
                    <a:pt x="31" y="269"/>
                    <a:pt x="31" y="254"/>
                  </a:cubicBezTo>
                  <a:lnTo>
                    <a:pt x="31" y="21"/>
                  </a:ln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1"/>
            <p:cNvSpPr/>
            <p:nvPr/>
          </p:nvSpPr>
          <p:spPr>
            <a:xfrm>
              <a:off x="7672492" y="3896808"/>
              <a:ext cx="3891" cy="11575"/>
            </a:xfrm>
            <a:custGeom>
              <a:avLst/>
              <a:gdLst/>
              <a:ahLst/>
              <a:cxnLst/>
              <a:rect l="l" t="t" r="r" b="b"/>
              <a:pathLst>
                <a:path w="80" h="238" extrusionOk="0">
                  <a:moveTo>
                    <a:pt x="54" y="0"/>
                  </a:moveTo>
                  <a:cubicBezTo>
                    <a:pt x="47" y="0"/>
                    <a:pt x="38" y="4"/>
                    <a:pt x="30" y="12"/>
                  </a:cubicBezTo>
                  <a:cubicBezTo>
                    <a:pt x="0" y="70"/>
                    <a:pt x="0" y="158"/>
                    <a:pt x="0" y="216"/>
                  </a:cubicBezTo>
                  <a:cubicBezTo>
                    <a:pt x="0" y="230"/>
                    <a:pt x="8" y="237"/>
                    <a:pt x="15" y="237"/>
                  </a:cubicBezTo>
                  <a:cubicBezTo>
                    <a:pt x="23" y="237"/>
                    <a:pt x="30" y="230"/>
                    <a:pt x="30" y="216"/>
                  </a:cubicBezTo>
                  <a:cubicBezTo>
                    <a:pt x="58" y="186"/>
                    <a:pt x="58" y="158"/>
                    <a:pt x="58" y="128"/>
                  </a:cubicBezTo>
                  <a:lnTo>
                    <a:pt x="58" y="42"/>
                  </a:lnTo>
                  <a:cubicBezTo>
                    <a:pt x="80" y="21"/>
                    <a:pt x="71" y="0"/>
                    <a:pt x="5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1"/>
            <p:cNvSpPr/>
            <p:nvPr/>
          </p:nvSpPr>
          <p:spPr>
            <a:xfrm>
              <a:off x="7679593" y="3892091"/>
              <a:ext cx="2140" cy="10602"/>
            </a:xfrm>
            <a:custGeom>
              <a:avLst/>
              <a:gdLst/>
              <a:ahLst/>
              <a:cxnLst/>
              <a:rect l="l" t="t" r="r" b="b"/>
              <a:pathLst>
                <a:path w="44" h="218" extrusionOk="0">
                  <a:moveTo>
                    <a:pt x="26" y="0"/>
                  </a:moveTo>
                  <a:cubicBezTo>
                    <a:pt x="15" y="0"/>
                    <a:pt x="0" y="8"/>
                    <a:pt x="0" y="23"/>
                  </a:cubicBezTo>
                  <a:lnTo>
                    <a:pt x="0" y="197"/>
                  </a:lnTo>
                  <a:cubicBezTo>
                    <a:pt x="0" y="211"/>
                    <a:pt x="7" y="218"/>
                    <a:pt x="14" y="218"/>
                  </a:cubicBezTo>
                  <a:cubicBezTo>
                    <a:pt x="21" y="218"/>
                    <a:pt x="28" y="211"/>
                    <a:pt x="28" y="197"/>
                  </a:cubicBezTo>
                  <a:lnTo>
                    <a:pt x="28" y="23"/>
                  </a:lnTo>
                  <a:cubicBezTo>
                    <a:pt x="43" y="8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7683776" y="3889221"/>
              <a:ext cx="2869" cy="7830"/>
            </a:xfrm>
            <a:custGeom>
              <a:avLst/>
              <a:gdLst/>
              <a:ahLst/>
              <a:cxnLst/>
              <a:rect l="l" t="t" r="r" b="b"/>
              <a:pathLst>
                <a:path w="59" h="161" extrusionOk="0">
                  <a:moveTo>
                    <a:pt x="45" y="1"/>
                  </a:moveTo>
                  <a:cubicBezTo>
                    <a:pt x="38" y="1"/>
                    <a:pt x="31" y="9"/>
                    <a:pt x="31" y="24"/>
                  </a:cubicBezTo>
                  <a:cubicBezTo>
                    <a:pt x="31" y="52"/>
                    <a:pt x="0" y="110"/>
                    <a:pt x="0" y="140"/>
                  </a:cubicBezTo>
                  <a:cubicBezTo>
                    <a:pt x="0" y="154"/>
                    <a:pt x="8" y="161"/>
                    <a:pt x="16" y="161"/>
                  </a:cubicBezTo>
                  <a:cubicBezTo>
                    <a:pt x="23" y="161"/>
                    <a:pt x="31" y="154"/>
                    <a:pt x="31" y="140"/>
                  </a:cubicBezTo>
                  <a:cubicBezTo>
                    <a:pt x="31" y="110"/>
                    <a:pt x="59" y="52"/>
                    <a:pt x="59" y="24"/>
                  </a:cubicBezTo>
                  <a:cubicBezTo>
                    <a:pt x="59" y="9"/>
                    <a:pt x="52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1"/>
            <p:cNvSpPr/>
            <p:nvPr/>
          </p:nvSpPr>
          <p:spPr>
            <a:xfrm>
              <a:off x="7689418" y="3887519"/>
              <a:ext cx="2869" cy="7733"/>
            </a:xfrm>
            <a:custGeom>
              <a:avLst/>
              <a:gdLst/>
              <a:ahLst/>
              <a:cxnLst/>
              <a:rect l="l" t="t" r="r" b="b"/>
              <a:pathLst>
                <a:path w="59" h="159" extrusionOk="0">
                  <a:moveTo>
                    <a:pt x="31" y="1"/>
                  </a:moveTo>
                  <a:lnTo>
                    <a:pt x="31" y="28"/>
                  </a:lnTo>
                  <a:cubicBezTo>
                    <a:pt x="31" y="28"/>
                    <a:pt x="59" y="28"/>
                    <a:pt x="59" y="1"/>
                  </a:cubicBezTo>
                  <a:close/>
                  <a:moveTo>
                    <a:pt x="31" y="28"/>
                  </a:moveTo>
                  <a:lnTo>
                    <a:pt x="31" y="87"/>
                  </a:lnTo>
                  <a:cubicBezTo>
                    <a:pt x="31" y="87"/>
                    <a:pt x="1" y="117"/>
                    <a:pt x="1" y="145"/>
                  </a:cubicBezTo>
                  <a:cubicBezTo>
                    <a:pt x="1" y="145"/>
                    <a:pt x="14" y="158"/>
                    <a:pt x="23" y="158"/>
                  </a:cubicBezTo>
                  <a:cubicBezTo>
                    <a:pt x="28" y="158"/>
                    <a:pt x="31" y="155"/>
                    <a:pt x="31" y="145"/>
                  </a:cubicBezTo>
                  <a:cubicBezTo>
                    <a:pt x="59" y="117"/>
                    <a:pt x="59" y="87"/>
                    <a:pt x="59" y="59"/>
                  </a:cubicBezTo>
                  <a:lnTo>
                    <a:pt x="59" y="28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1"/>
            <p:cNvSpPr/>
            <p:nvPr/>
          </p:nvSpPr>
          <p:spPr>
            <a:xfrm>
              <a:off x="7695059" y="3882607"/>
              <a:ext cx="2869" cy="8803"/>
            </a:xfrm>
            <a:custGeom>
              <a:avLst/>
              <a:gdLst/>
              <a:ahLst/>
              <a:cxnLst/>
              <a:rect l="l" t="t" r="r" b="b"/>
              <a:pathLst>
                <a:path w="59" h="181" extrusionOk="0">
                  <a:moveTo>
                    <a:pt x="51" y="1"/>
                  </a:moveTo>
                  <a:cubicBezTo>
                    <a:pt x="47" y="1"/>
                    <a:pt x="40" y="4"/>
                    <a:pt x="31" y="13"/>
                  </a:cubicBezTo>
                  <a:cubicBezTo>
                    <a:pt x="1" y="71"/>
                    <a:pt x="1" y="102"/>
                    <a:pt x="1" y="160"/>
                  </a:cubicBezTo>
                  <a:cubicBezTo>
                    <a:pt x="1" y="174"/>
                    <a:pt x="8" y="181"/>
                    <a:pt x="16" y="181"/>
                  </a:cubicBezTo>
                  <a:cubicBezTo>
                    <a:pt x="24" y="181"/>
                    <a:pt x="31" y="174"/>
                    <a:pt x="31" y="160"/>
                  </a:cubicBezTo>
                  <a:cubicBezTo>
                    <a:pt x="54" y="135"/>
                    <a:pt x="58" y="91"/>
                    <a:pt x="59" y="44"/>
                  </a:cubicBezTo>
                  <a:lnTo>
                    <a:pt x="59" y="44"/>
                  </a:lnTo>
                  <a:cubicBezTo>
                    <a:pt x="59" y="44"/>
                    <a:pt x="59" y="43"/>
                    <a:pt x="59" y="43"/>
                  </a:cubicBezTo>
                  <a:cubicBezTo>
                    <a:pt x="59" y="42"/>
                    <a:pt x="59" y="41"/>
                    <a:pt x="59" y="40"/>
                  </a:cubicBezTo>
                  <a:lnTo>
                    <a:pt x="59" y="40"/>
                  </a:lnTo>
                  <a:cubicBezTo>
                    <a:pt x="59" y="31"/>
                    <a:pt x="59" y="22"/>
                    <a:pt x="59" y="13"/>
                  </a:cubicBezTo>
                  <a:cubicBezTo>
                    <a:pt x="59" y="13"/>
                    <a:pt x="59" y="1"/>
                    <a:pt x="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7699825" y="3880418"/>
              <a:ext cx="3794" cy="5690"/>
            </a:xfrm>
            <a:custGeom>
              <a:avLst/>
              <a:gdLst/>
              <a:ahLst/>
              <a:cxnLst/>
              <a:rect l="l" t="t" r="r" b="b"/>
              <a:pathLst>
                <a:path w="78" h="117" extrusionOk="0">
                  <a:moveTo>
                    <a:pt x="49" y="0"/>
                  </a:moveTo>
                  <a:cubicBezTo>
                    <a:pt x="49" y="0"/>
                    <a:pt x="19" y="0"/>
                    <a:pt x="19" y="30"/>
                  </a:cubicBezTo>
                  <a:cubicBezTo>
                    <a:pt x="1" y="30"/>
                    <a:pt x="7" y="43"/>
                    <a:pt x="22" y="43"/>
                  </a:cubicBezTo>
                  <a:cubicBezTo>
                    <a:pt x="29" y="43"/>
                    <a:pt x="39" y="40"/>
                    <a:pt x="49" y="30"/>
                  </a:cubicBezTo>
                  <a:lnTo>
                    <a:pt x="49" y="30"/>
                  </a:lnTo>
                  <a:cubicBezTo>
                    <a:pt x="49" y="30"/>
                    <a:pt x="49" y="58"/>
                    <a:pt x="19" y="88"/>
                  </a:cubicBezTo>
                  <a:cubicBezTo>
                    <a:pt x="19" y="116"/>
                    <a:pt x="49" y="116"/>
                    <a:pt x="77" y="116"/>
                  </a:cubicBezTo>
                  <a:lnTo>
                    <a:pt x="77" y="30"/>
                  </a:lnTo>
                  <a:cubicBezTo>
                    <a:pt x="77" y="0"/>
                    <a:pt x="77" y="0"/>
                    <a:pt x="4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7645694" y="3854982"/>
              <a:ext cx="36768" cy="29765"/>
            </a:xfrm>
            <a:custGeom>
              <a:avLst/>
              <a:gdLst/>
              <a:ahLst/>
              <a:cxnLst/>
              <a:rect l="l" t="t" r="r" b="b"/>
              <a:pathLst>
                <a:path w="756" h="612" extrusionOk="0">
                  <a:moveTo>
                    <a:pt x="725" y="0"/>
                  </a:moveTo>
                  <a:cubicBezTo>
                    <a:pt x="435" y="116"/>
                    <a:pt x="174" y="349"/>
                    <a:pt x="0" y="611"/>
                  </a:cubicBezTo>
                  <a:lnTo>
                    <a:pt x="28" y="611"/>
                  </a:lnTo>
                  <a:cubicBezTo>
                    <a:pt x="233" y="379"/>
                    <a:pt x="435" y="174"/>
                    <a:pt x="725" y="30"/>
                  </a:cubicBezTo>
                  <a:cubicBezTo>
                    <a:pt x="756" y="0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7632903" y="3900164"/>
              <a:ext cx="4329" cy="22664"/>
            </a:xfrm>
            <a:custGeom>
              <a:avLst/>
              <a:gdLst/>
              <a:ahLst/>
              <a:cxnLst/>
              <a:rect l="l" t="t" r="r" b="b"/>
              <a:pathLst>
                <a:path w="89" h="466" extrusionOk="0">
                  <a:moveTo>
                    <a:pt x="59" y="1"/>
                  </a:moveTo>
                  <a:cubicBezTo>
                    <a:pt x="0" y="147"/>
                    <a:pt x="0" y="291"/>
                    <a:pt x="0" y="466"/>
                  </a:cubicBezTo>
                  <a:cubicBezTo>
                    <a:pt x="0" y="466"/>
                    <a:pt x="31" y="466"/>
                    <a:pt x="31" y="438"/>
                  </a:cubicBezTo>
                  <a:cubicBezTo>
                    <a:pt x="31" y="291"/>
                    <a:pt x="31" y="147"/>
                    <a:pt x="8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7580669" y="3834167"/>
              <a:ext cx="1410" cy="12013"/>
            </a:xfrm>
            <a:custGeom>
              <a:avLst/>
              <a:gdLst/>
              <a:ahLst/>
              <a:cxnLst/>
              <a:rect l="l" t="t" r="r" b="b"/>
              <a:pathLst>
                <a:path w="29" h="247" extrusionOk="0">
                  <a:moveTo>
                    <a:pt x="14" y="0"/>
                  </a:moveTo>
                  <a:cubicBezTo>
                    <a:pt x="8" y="0"/>
                    <a:pt x="1" y="7"/>
                    <a:pt x="1" y="21"/>
                  </a:cubicBezTo>
                  <a:lnTo>
                    <a:pt x="1" y="226"/>
                  </a:lnTo>
                  <a:cubicBezTo>
                    <a:pt x="1" y="240"/>
                    <a:pt x="8" y="247"/>
                    <a:pt x="14" y="247"/>
                  </a:cubicBezTo>
                  <a:cubicBezTo>
                    <a:pt x="21" y="247"/>
                    <a:pt x="28" y="240"/>
                    <a:pt x="28" y="226"/>
                  </a:cubicBezTo>
                  <a:lnTo>
                    <a:pt x="28" y="21"/>
                  </a:ln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7583490" y="3829887"/>
              <a:ext cx="2869" cy="20962"/>
            </a:xfrm>
            <a:custGeom>
              <a:avLst/>
              <a:gdLst/>
              <a:ahLst/>
              <a:cxnLst/>
              <a:rect l="l" t="t" r="r" b="b"/>
              <a:pathLst>
                <a:path w="59" h="431" extrusionOk="0">
                  <a:moveTo>
                    <a:pt x="44" y="1"/>
                  </a:moveTo>
                  <a:cubicBezTo>
                    <a:pt x="36" y="1"/>
                    <a:pt x="29" y="8"/>
                    <a:pt x="29" y="23"/>
                  </a:cubicBezTo>
                  <a:cubicBezTo>
                    <a:pt x="29" y="140"/>
                    <a:pt x="1" y="284"/>
                    <a:pt x="1" y="430"/>
                  </a:cubicBezTo>
                  <a:lnTo>
                    <a:pt x="29" y="430"/>
                  </a:lnTo>
                  <a:cubicBezTo>
                    <a:pt x="59" y="284"/>
                    <a:pt x="59" y="140"/>
                    <a:pt x="59" y="23"/>
                  </a:cubicBezTo>
                  <a:cubicBezTo>
                    <a:pt x="59" y="8"/>
                    <a:pt x="51" y="1"/>
                    <a:pt x="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7586311" y="3826677"/>
              <a:ext cx="4231" cy="24172"/>
            </a:xfrm>
            <a:custGeom>
              <a:avLst/>
              <a:gdLst/>
              <a:ahLst/>
              <a:cxnLst/>
              <a:rect l="l" t="t" r="r" b="b"/>
              <a:pathLst>
                <a:path w="87" h="497" extrusionOk="0">
                  <a:moveTo>
                    <a:pt x="59" y="1"/>
                  </a:moveTo>
                  <a:cubicBezTo>
                    <a:pt x="59" y="117"/>
                    <a:pt x="29" y="233"/>
                    <a:pt x="29" y="350"/>
                  </a:cubicBezTo>
                  <a:cubicBezTo>
                    <a:pt x="29" y="408"/>
                    <a:pt x="1" y="466"/>
                    <a:pt x="59" y="496"/>
                  </a:cubicBezTo>
                  <a:cubicBezTo>
                    <a:pt x="59" y="496"/>
                    <a:pt x="87" y="466"/>
                    <a:pt x="59" y="466"/>
                  </a:cubicBezTo>
                  <a:cubicBezTo>
                    <a:pt x="29" y="438"/>
                    <a:pt x="59" y="264"/>
                    <a:pt x="87" y="233"/>
                  </a:cubicBezTo>
                  <a:lnTo>
                    <a:pt x="87" y="31"/>
                  </a:lnTo>
                  <a:cubicBezTo>
                    <a:pt x="87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7591953" y="3822835"/>
              <a:ext cx="4231" cy="26506"/>
            </a:xfrm>
            <a:custGeom>
              <a:avLst/>
              <a:gdLst/>
              <a:ahLst/>
              <a:cxnLst/>
              <a:rect l="l" t="t" r="r" b="b"/>
              <a:pathLst>
                <a:path w="87" h="545" extrusionOk="0">
                  <a:moveTo>
                    <a:pt x="73" y="1"/>
                  </a:moveTo>
                  <a:cubicBezTo>
                    <a:pt x="66" y="1"/>
                    <a:pt x="59" y="8"/>
                    <a:pt x="59" y="22"/>
                  </a:cubicBezTo>
                  <a:cubicBezTo>
                    <a:pt x="1" y="196"/>
                    <a:pt x="1" y="371"/>
                    <a:pt x="1" y="545"/>
                  </a:cubicBezTo>
                  <a:lnTo>
                    <a:pt x="59" y="545"/>
                  </a:lnTo>
                  <a:cubicBezTo>
                    <a:pt x="59" y="371"/>
                    <a:pt x="59" y="196"/>
                    <a:pt x="87" y="22"/>
                  </a:cubicBezTo>
                  <a:cubicBezTo>
                    <a:pt x="87" y="8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7599005" y="3819673"/>
              <a:ext cx="4329" cy="23685"/>
            </a:xfrm>
            <a:custGeom>
              <a:avLst/>
              <a:gdLst/>
              <a:ahLst/>
              <a:cxnLst/>
              <a:rect l="l" t="t" r="r" b="b"/>
              <a:pathLst>
                <a:path w="89" h="487" extrusionOk="0">
                  <a:moveTo>
                    <a:pt x="58" y="1"/>
                  </a:moveTo>
                  <a:cubicBezTo>
                    <a:pt x="30" y="145"/>
                    <a:pt x="0" y="319"/>
                    <a:pt x="0" y="466"/>
                  </a:cubicBezTo>
                  <a:cubicBezTo>
                    <a:pt x="0" y="480"/>
                    <a:pt x="8" y="487"/>
                    <a:pt x="15" y="487"/>
                  </a:cubicBezTo>
                  <a:cubicBezTo>
                    <a:pt x="23" y="487"/>
                    <a:pt x="30" y="480"/>
                    <a:pt x="30" y="466"/>
                  </a:cubicBezTo>
                  <a:cubicBezTo>
                    <a:pt x="58" y="319"/>
                    <a:pt x="88" y="175"/>
                    <a:pt x="8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7604646" y="3815393"/>
              <a:ext cx="4329" cy="29424"/>
            </a:xfrm>
            <a:custGeom>
              <a:avLst/>
              <a:gdLst/>
              <a:ahLst/>
              <a:cxnLst/>
              <a:rect l="l" t="t" r="r" b="b"/>
              <a:pathLst>
                <a:path w="89" h="605" extrusionOk="0">
                  <a:moveTo>
                    <a:pt x="58" y="1"/>
                  </a:moveTo>
                  <a:cubicBezTo>
                    <a:pt x="31" y="205"/>
                    <a:pt x="0" y="407"/>
                    <a:pt x="0" y="582"/>
                  </a:cubicBezTo>
                  <a:cubicBezTo>
                    <a:pt x="0" y="597"/>
                    <a:pt x="8" y="604"/>
                    <a:pt x="15" y="604"/>
                  </a:cubicBezTo>
                  <a:cubicBezTo>
                    <a:pt x="23" y="604"/>
                    <a:pt x="31" y="597"/>
                    <a:pt x="31" y="582"/>
                  </a:cubicBezTo>
                  <a:cubicBezTo>
                    <a:pt x="58" y="407"/>
                    <a:pt x="58" y="205"/>
                    <a:pt x="89" y="31"/>
                  </a:cubicBezTo>
                  <a:cubicBezTo>
                    <a:pt x="89" y="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7610288" y="3810092"/>
              <a:ext cx="5690" cy="28549"/>
            </a:xfrm>
            <a:custGeom>
              <a:avLst/>
              <a:gdLst/>
              <a:ahLst/>
              <a:cxnLst/>
              <a:rect l="l" t="t" r="r" b="b"/>
              <a:pathLst>
                <a:path w="117" h="587" extrusionOk="0">
                  <a:moveTo>
                    <a:pt x="99" y="1"/>
                  </a:moveTo>
                  <a:cubicBezTo>
                    <a:pt x="88" y="1"/>
                    <a:pt x="74" y="8"/>
                    <a:pt x="59" y="24"/>
                  </a:cubicBezTo>
                  <a:cubicBezTo>
                    <a:pt x="31" y="198"/>
                    <a:pt x="1" y="372"/>
                    <a:pt x="31" y="547"/>
                  </a:cubicBezTo>
                  <a:cubicBezTo>
                    <a:pt x="31" y="566"/>
                    <a:pt x="45" y="587"/>
                    <a:pt x="53" y="587"/>
                  </a:cubicBezTo>
                  <a:cubicBezTo>
                    <a:pt x="56" y="587"/>
                    <a:pt x="59" y="583"/>
                    <a:pt x="59" y="574"/>
                  </a:cubicBezTo>
                  <a:cubicBezTo>
                    <a:pt x="59" y="372"/>
                    <a:pt x="89" y="198"/>
                    <a:pt x="117" y="24"/>
                  </a:cubicBezTo>
                  <a:cubicBezTo>
                    <a:pt x="117" y="8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7617437" y="3807709"/>
              <a:ext cx="4183" cy="27187"/>
            </a:xfrm>
            <a:custGeom>
              <a:avLst/>
              <a:gdLst/>
              <a:ahLst/>
              <a:cxnLst/>
              <a:rect l="l" t="t" r="r" b="b"/>
              <a:pathLst>
                <a:path w="86" h="559" extrusionOk="0">
                  <a:moveTo>
                    <a:pt x="65" y="1"/>
                  </a:moveTo>
                  <a:cubicBezTo>
                    <a:pt x="61" y="1"/>
                    <a:pt x="58" y="4"/>
                    <a:pt x="58" y="14"/>
                  </a:cubicBezTo>
                  <a:cubicBezTo>
                    <a:pt x="0" y="189"/>
                    <a:pt x="0" y="363"/>
                    <a:pt x="0" y="537"/>
                  </a:cubicBezTo>
                  <a:cubicBezTo>
                    <a:pt x="0" y="551"/>
                    <a:pt x="7" y="558"/>
                    <a:pt x="14" y="558"/>
                  </a:cubicBezTo>
                  <a:cubicBezTo>
                    <a:pt x="21" y="558"/>
                    <a:pt x="28" y="551"/>
                    <a:pt x="28" y="537"/>
                  </a:cubicBezTo>
                  <a:cubicBezTo>
                    <a:pt x="58" y="363"/>
                    <a:pt x="86" y="189"/>
                    <a:pt x="86" y="14"/>
                  </a:cubicBezTo>
                  <a:cubicBezTo>
                    <a:pt x="86" y="1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1"/>
            <p:cNvSpPr/>
            <p:nvPr/>
          </p:nvSpPr>
          <p:spPr>
            <a:xfrm>
              <a:off x="7620258" y="3803478"/>
              <a:ext cx="7052" cy="30008"/>
            </a:xfrm>
            <a:custGeom>
              <a:avLst/>
              <a:gdLst/>
              <a:ahLst/>
              <a:cxnLst/>
              <a:rect l="l" t="t" r="r" b="b"/>
              <a:pathLst>
                <a:path w="145" h="617" extrusionOk="0">
                  <a:moveTo>
                    <a:pt x="115" y="1"/>
                  </a:moveTo>
                  <a:cubicBezTo>
                    <a:pt x="106" y="1"/>
                    <a:pt x="96" y="4"/>
                    <a:pt x="86" y="13"/>
                  </a:cubicBezTo>
                  <a:cubicBezTo>
                    <a:pt x="28" y="218"/>
                    <a:pt x="0" y="420"/>
                    <a:pt x="28" y="594"/>
                  </a:cubicBezTo>
                  <a:cubicBezTo>
                    <a:pt x="28" y="609"/>
                    <a:pt x="36" y="617"/>
                    <a:pt x="43" y="617"/>
                  </a:cubicBezTo>
                  <a:cubicBezTo>
                    <a:pt x="51" y="617"/>
                    <a:pt x="58" y="609"/>
                    <a:pt x="58" y="594"/>
                  </a:cubicBezTo>
                  <a:cubicBezTo>
                    <a:pt x="58" y="420"/>
                    <a:pt x="86" y="218"/>
                    <a:pt x="144" y="13"/>
                  </a:cubicBezTo>
                  <a:cubicBezTo>
                    <a:pt x="144" y="13"/>
                    <a:pt x="132" y="1"/>
                    <a:pt x="1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7625900" y="3802748"/>
              <a:ext cx="5690" cy="29327"/>
            </a:xfrm>
            <a:custGeom>
              <a:avLst/>
              <a:gdLst/>
              <a:ahLst/>
              <a:cxnLst/>
              <a:rect l="l" t="t" r="r" b="b"/>
              <a:pathLst>
                <a:path w="117" h="603" extrusionOk="0">
                  <a:moveTo>
                    <a:pt x="58" y="0"/>
                  </a:moveTo>
                  <a:cubicBezTo>
                    <a:pt x="0" y="202"/>
                    <a:pt x="0" y="377"/>
                    <a:pt x="0" y="581"/>
                  </a:cubicBezTo>
                  <a:cubicBezTo>
                    <a:pt x="0" y="595"/>
                    <a:pt x="7" y="602"/>
                    <a:pt x="14" y="602"/>
                  </a:cubicBezTo>
                  <a:cubicBezTo>
                    <a:pt x="21" y="602"/>
                    <a:pt x="28" y="595"/>
                    <a:pt x="28" y="581"/>
                  </a:cubicBezTo>
                  <a:cubicBezTo>
                    <a:pt x="58" y="407"/>
                    <a:pt x="58" y="202"/>
                    <a:pt x="86" y="28"/>
                  </a:cubicBezTo>
                  <a:cubicBezTo>
                    <a:pt x="117" y="0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7631542" y="3800268"/>
              <a:ext cx="5690" cy="26117"/>
            </a:xfrm>
            <a:custGeom>
              <a:avLst/>
              <a:gdLst/>
              <a:ahLst/>
              <a:cxnLst/>
              <a:rect l="l" t="t" r="r" b="b"/>
              <a:pathLst>
                <a:path w="117" h="537" extrusionOk="0">
                  <a:moveTo>
                    <a:pt x="102" y="0"/>
                  </a:moveTo>
                  <a:cubicBezTo>
                    <a:pt x="94" y="0"/>
                    <a:pt x="87" y="7"/>
                    <a:pt x="87" y="21"/>
                  </a:cubicBezTo>
                  <a:cubicBezTo>
                    <a:pt x="28" y="167"/>
                    <a:pt x="1" y="342"/>
                    <a:pt x="1" y="516"/>
                  </a:cubicBezTo>
                  <a:cubicBezTo>
                    <a:pt x="1" y="530"/>
                    <a:pt x="8" y="537"/>
                    <a:pt x="18" y="537"/>
                  </a:cubicBezTo>
                  <a:cubicBezTo>
                    <a:pt x="29" y="537"/>
                    <a:pt x="44" y="530"/>
                    <a:pt x="59" y="516"/>
                  </a:cubicBezTo>
                  <a:cubicBezTo>
                    <a:pt x="59" y="370"/>
                    <a:pt x="87" y="195"/>
                    <a:pt x="117" y="21"/>
                  </a:cubicBezTo>
                  <a:cubicBezTo>
                    <a:pt x="117" y="7"/>
                    <a:pt x="109" y="0"/>
                    <a:pt x="10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7635724" y="3794578"/>
              <a:ext cx="5690" cy="27625"/>
            </a:xfrm>
            <a:custGeom>
              <a:avLst/>
              <a:gdLst/>
              <a:ahLst/>
              <a:cxnLst/>
              <a:rect l="l" t="t" r="r" b="b"/>
              <a:pathLst>
                <a:path w="117" h="568" extrusionOk="0">
                  <a:moveTo>
                    <a:pt x="103" y="1"/>
                  </a:moveTo>
                  <a:cubicBezTo>
                    <a:pt x="96" y="1"/>
                    <a:pt x="89" y="8"/>
                    <a:pt x="89" y="22"/>
                  </a:cubicBezTo>
                  <a:lnTo>
                    <a:pt x="1" y="545"/>
                  </a:lnTo>
                  <a:cubicBezTo>
                    <a:pt x="1" y="560"/>
                    <a:pt x="15" y="567"/>
                    <a:pt x="30" y="567"/>
                  </a:cubicBezTo>
                  <a:cubicBezTo>
                    <a:pt x="44" y="567"/>
                    <a:pt x="59" y="560"/>
                    <a:pt x="59" y="545"/>
                  </a:cubicBezTo>
                  <a:cubicBezTo>
                    <a:pt x="89" y="370"/>
                    <a:pt x="117" y="196"/>
                    <a:pt x="117" y="22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7644187" y="3789374"/>
              <a:ext cx="4377" cy="28111"/>
            </a:xfrm>
            <a:custGeom>
              <a:avLst/>
              <a:gdLst/>
              <a:ahLst/>
              <a:cxnLst/>
              <a:rect l="l" t="t" r="r" b="b"/>
              <a:pathLst>
                <a:path w="90" h="578" extrusionOk="0">
                  <a:moveTo>
                    <a:pt x="67" y="0"/>
                  </a:moveTo>
                  <a:cubicBezTo>
                    <a:pt x="62" y="0"/>
                    <a:pt x="59" y="3"/>
                    <a:pt x="59" y="13"/>
                  </a:cubicBezTo>
                  <a:cubicBezTo>
                    <a:pt x="1" y="187"/>
                    <a:pt x="1" y="361"/>
                    <a:pt x="1" y="536"/>
                  </a:cubicBezTo>
                  <a:cubicBezTo>
                    <a:pt x="1" y="557"/>
                    <a:pt x="16" y="577"/>
                    <a:pt x="25" y="577"/>
                  </a:cubicBezTo>
                  <a:cubicBezTo>
                    <a:pt x="29" y="577"/>
                    <a:pt x="31" y="574"/>
                    <a:pt x="31" y="566"/>
                  </a:cubicBezTo>
                  <a:cubicBezTo>
                    <a:pt x="59" y="391"/>
                    <a:pt x="59" y="187"/>
                    <a:pt x="89" y="13"/>
                  </a:cubicBezTo>
                  <a:cubicBezTo>
                    <a:pt x="89" y="13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1"/>
            <p:cNvSpPr/>
            <p:nvPr/>
          </p:nvSpPr>
          <p:spPr>
            <a:xfrm>
              <a:off x="7647056" y="3788936"/>
              <a:ext cx="4329" cy="24804"/>
            </a:xfrm>
            <a:custGeom>
              <a:avLst/>
              <a:gdLst/>
              <a:ahLst/>
              <a:cxnLst/>
              <a:rect l="l" t="t" r="r" b="b"/>
              <a:pathLst>
                <a:path w="89" h="510" extrusionOk="0">
                  <a:moveTo>
                    <a:pt x="73" y="1"/>
                  </a:moveTo>
                  <a:cubicBezTo>
                    <a:pt x="66" y="1"/>
                    <a:pt x="58" y="8"/>
                    <a:pt x="58" y="22"/>
                  </a:cubicBezTo>
                  <a:cubicBezTo>
                    <a:pt x="30" y="196"/>
                    <a:pt x="0" y="342"/>
                    <a:pt x="0" y="486"/>
                  </a:cubicBezTo>
                  <a:cubicBezTo>
                    <a:pt x="0" y="502"/>
                    <a:pt x="8" y="509"/>
                    <a:pt x="19" y="509"/>
                  </a:cubicBezTo>
                  <a:cubicBezTo>
                    <a:pt x="30" y="509"/>
                    <a:pt x="44" y="502"/>
                    <a:pt x="58" y="486"/>
                  </a:cubicBezTo>
                  <a:cubicBezTo>
                    <a:pt x="58" y="342"/>
                    <a:pt x="88" y="196"/>
                    <a:pt x="88" y="22"/>
                  </a:cubicBezTo>
                  <a:cubicBezTo>
                    <a:pt x="88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1"/>
            <p:cNvSpPr/>
            <p:nvPr/>
          </p:nvSpPr>
          <p:spPr>
            <a:xfrm>
              <a:off x="7649877" y="3790346"/>
              <a:ext cx="5690" cy="23393"/>
            </a:xfrm>
            <a:custGeom>
              <a:avLst/>
              <a:gdLst/>
              <a:ahLst/>
              <a:cxnLst/>
              <a:rect l="l" t="t" r="r" b="b"/>
              <a:pathLst>
                <a:path w="117" h="481" extrusionOk="0">
                  <a:moveTo>
                    <a:pt x="87" y="0"/>
                  </a:moveTo>
                  <a:cubicBezTo>
                    <a:pt x="73" y="0"/>
                    <a:pt x="58" y="8"/>
                    <a:pt x="58" y="23"/>
                  </a:cubicBezTo>
                  <a:cubicBezTo>
                    <a:pt x="30" y="167"/>
                    <a:pt x="30" y="313"/>
                    <a:pt x="0" y="457"/>
                  </a:cubicBezTo>
                  <a:cubicBezTo>
                    <a:pt x="0" y="473"/>
                    <a:pt x="15" y="480"/>
                    <a:pt x="29" y="480"/>
                  </a:cubicBezTo>
                  <a:cubicBezTo>
                    <a:pt x="44" y="480"/>
                    <a:pt x="58" y="473"/>
                    <a:pt x="58" y="457"/>
                  </a:cubicBezTo>
                  <a:cubicBezTo>
                    <a:pt x="88" y="313"/>
                    <a:pt x="88" y="167"/>
                    <a:pt x="116" y="23"/>
                  </a:cubicBezTo>
                  <a:cubicBezTo>
                    <a:pt x="116" y="8"/>
                    <a:pt x="102" y="0"/>
                    <a:pt x="8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1"/>
            <p:cNvSpPr/>
            <p:nvPr/>
          </p:nvSpPr>
          <p:spPr>
            <a:xfrm>
              <a:off x="7655519" y="3794578"/>
              <a:ext cx="2869" cy="13861"/>
            </a:xfrm>
            <a:custGeom>
              <a:avLst/>
              <a:gdLst/>
              <a:ahLst/>
              <a:cxnLst/>
              <a:rect l="l" t="t" r="r" b="b"/>
              <a:pathLst>
                <a:path w="59" h="285" extrusionOk="0">
                  <a:moveTo>
                    <a:pt x="45" y="1"/>
                  </a:moveTo>
                  <a:cubicBezTo>
                    <a:pt x="38" y="1"/>
                    <a:pt x="31" y="8"/>
                    <a:pt x="31" y="22"/>
                  </a:cubicBezTo>
                  <a:cubicBezTo>
                    <a:pt x="31" y="110"/>
                    <a:pt x="0" y="196"/>
                    <a:pt x="0" y="284"/>
                  </a:cubicBezTo>
                  <a:lnTo>
                    <a:pt x="31" y="284"/>
                  </a:lnTo>
                  <a:cubicBezTo>
                    <a:pt x="58" y="196"/>
                    <a:pt x="58" y="110"/>
                    <a:pt x="58" y="22"/>
                  </a:cubicBezTo>
                  <a:cubicBezTo>
                    <a:pt x="58" y="8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1"/>
            <p:cNvSpPr/>
            <p:nvPr/>
          </p:nvSpPr>
          <p:spPr>
            <a:xfrm>
              <a:off x="7594822" y="3821862"/>
              <a:ext cx="2869" cy="25777"/>
            </a:xfrm>
            <a:custGeom>
              <a:avLst/>
              <a:gdLst/>
              <a:ahLst/>
              <a:cxnLst/>
              <a:rect l="l" t="t" r="r" b="b"/>
              <a:pathLst>
                <a:path w="59" h="530" extrusionOk="0">
                  <a:moveTo>
                    <a:pt x="36" y="1"/>
                  </a:moveTo>
                  <a:cubicBezTo>
                    <a:pt x="31" y="1"/>
                    <a:pt x="28" y="4"/>
                    <a:pt x="28" y="14"/>
                  </a:cubicBezTo>
                  <a:cubicBezTo>
                    <a:pt x="0" y="72"/>
                    <a:pt x="0" y="158"/>
                    <a:pt x="0" y="216"/>
                  </a:cubicBezTo>
                  <a:cubicBezTo>
                    <a:pt x="0" y="332"/>
                    <a:pt x="0" y="421"/>
                    <a:pt x="28" y="507"/>
                  </a:cubicBezTo>
                  <a:cubicBezTo>
                    <a:pt x="28" y="522"/>
                    <a:pt x="36" y="529"/>
                    <a:pt x="43" y="529"/>
                  </a:cubicBezTo>
                  <a:cubicBezTo>
                    <a:pt x="51" y="529"/>
                    <a:pt x="58" y="522"/>
                    <a:pt x="58" y="507"/>
                  </a:cubicBezTo>
                  <a:lnTo>
                    <a:pt x="58" y="305"/>
                  </a:lnTo>
                  <a:cubicBezTo>
                    <a:pt x="58" y="216"/>
                    <a:pt x="0" y="72"/>
                    <a:pt x="58" y="14"/>
                  </a:cubicBezTo>
                  <a:cubicBezTo>
                    <a:pt x="58" y="14"/>
                    <a:pt x="45" y="1"/>
                    <a:pt x="3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7565057" y="3843650"/>
              <a:ext cx="2869" cy="11040"/>
            </a:xfrm>
            <a:custGeom>
              <a:avLst/>
              <a:gdLst/>
              <a:ahLst/>
              <a:cxnLst/>
              <a:rect l="l" t="t" r="r" b="b"/>
              <a:pathLst>
                <a:path w="59" h="227" extrusionOk="0">
                  <a:moveTo>
                    <a:pt x="1" y="1"/>
                  </a:moveTo>
                  <a:cubicBezTo>
                    <a:pt x="1" y="89"/>
                    <a:pt x="1" y="147"/>
                    <a:pt x="31" y="205"/>
                  </a:cubicBezTo>
                  <a:cubicBezTo>
                    <a:pt x="31" y="219"/>
                    <a:pt x="38" y="226"/>
                    <a:pt x="45" y="226"/>
                  </a:cubicBezTo>
                  <a:cubicBezTo>
                    <a:pt x="52" y="226"/>
                    <a:pt x="59" y="219"/>
                    <a:pt x="59" y="205"/>
                  </a:cubicBezTo>
                  <a:cubicBezTo>
                    <a:pt x="31" y="147"/>
                    <a:pt x="31" y="89"/>
                    <a:pt x="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1"/>
            <p:cNvSpPr/>
            <p:nvPr/>
          </p:nvSpPr>
          <p:spPr>
            <a:xfrm>
              <a:off x="7569386" y="3841219"/>
              <a:ext cx="2869" cy="16293"/>
            </a:xfrm>
            <a:custGeom>
              <a:avLst/>
              <a:gdLst/>
              <a:ahLst/>
              <a:cxnLst/>
              <a:rect l="l" t="t" r="r" b="b"/>
              <a:pathLst>
                <a:path w="59" h="335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lnTo>
                    <a:pt x="0" y="313"/>
                  </a:lnTo>
                  <a:cubicBezTo>
                    <a:pt x="0" y="327"/>
                    <a:pt x="15" y="334"/>
                    <a:pt x="29" y="334"/>
                  </a:cubicBezTo>
                  <a:cubicBezTo>
                    <a:pt x="44" y="334"/>
                    <a:pt x="58" y="327"/>
                    <a:pt x="58" y="313"/>
                  </a:cubicBezTo>
                  <a:cubicBezTo>
                    <a:pt x="28" y="197"/>
                    <a:pt x="28" y="109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>
              <a:off x="7573568" y="3839468"/>
              <a:ext cx="1508" cy="24658"/>
            </a:xfrm>
            <a:custGeom>
              <a:avLst/>
              <a:gdLst/>
              <a:ahLst/>
              <a:cxnLst/>
              <a:rect l="l" t="t" r="r" b="b"/>
              <a:pathLst>
                <a:path w="31" h="507" extrusionOk="0">
                  <a:moveTo>
                    <a:pt x="0" y="1"/>
                  </a:moveTo>
                  <a:lnTo>
                    <a:pt x="0" y="493"/>
                  </a:lnTo>
                  <a:cubicBezTo>
                    <a:pt x="0" y="503"/>
                    <a:pt x="3" y="507"/>
                    <a:pt x="8" y="507"/>
                  </a:cubicBezTo>
                  <a:cubicBezTo>
                    <a:pt x="17" y="507"/>
                    <a:pt x="30" y="493"/>
                    <a:pt x="30" y="493"/>
                  </a:cubicBezTo>
                  <a:lnTo>
                    <a:pt x="30" y="29"/>
                  </a:lnTo>
                  <a:cubicBezTo>
                    <a:pt x="3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>
              <a:off x="7579210" y="3845109"/>
              <a:ext cx="1508" cy="22664"/>
            </a:xfrm>
            <a:custGeom>
              <a:avLst/>
              <a:gdLst/>
              <a:ahLst/>
              <a:cxnLst/>
              <a:rect l="l" t="t" r="r" b="b"/>
              <a:pathLst>
                <a:path w="31" h="466" extrusionOk="0">
                  <a:moveTo>
                    <a:pt x="0" y="1"/>
                  </a:moveTo>
                  <a:lnTo>
                    <a:pt x="0" y="466"/>
                  </a:lnTo>
                  <a:lnTo>
                    <a:pt x="31" y="466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1"/>
            <p:cNvSpPr/>
            <p:nvPr/>
          </p:nvSpPr>
          <p:spPr>
            <a:xfrm>
              <a:off x="7583490" y="3851140"/>
              <a:ext cx="2140" cy="23296"/>
            </a:xfrm>
            <a:custGeom>
              <a:avLst/>
              <a:gdLst/>
              <a:ahLst/>
              <a:cxnLst/>
              <a:rect l="l" t="t" r="r" b="b"/>
              <a:pathLst>
                <a:path w="44" h="479" extrusionOk="0">
                  <a:moveTo>
                    <a:pt x="25" y="0"/>
                  </a:moveTo>
                  <a:cubicBezTo>
                    <a:pt x="22" y="0"/>
                    <a:pt x="15" y="7"/>
                    <a:pt x="1" y="21"/>
                  </a:cubicBezTo>
                  <a:lnTo>
                    <a:pt x="1" y="458"/>
                  </a:lnTo>
                  <a:cubicBezTo>
                    <a:pt x="1" y="472"/>
                    <a:pt x="15" y="479"/>
                    <a:pt x="26" y="479"/>
                  </a:cubicBezTo>
                  <a:cubicBezTo>
                    <a:pt x="37" y="479"/>
                    <a:pt x="44" y="472"/>
                    <a:pt x="29" y="458"/>
                  </a:cubicBezTo>
                  <a:lnTo>
                    <a:pt x="29" y="21"/>
                  </a:lnTo>
                  <a:cubicBezTo>
                    <a:pt x="29" y="7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7587673" y="3856441"/>
              <a:ext cx="2869" cy="26506"/>
            </a:xfrm>
            <a:custGeom>
              <a:avLst/>
              <a:gdLst/>
              <a:ahLst/>
              <a:cxnLst/>
              <a:rect l="l" t="t" r="r" b="b"/>
              <a:pathLst>
                <a:path w="59" h="545" extrusionOk="0">
                  <a:moveTo>
                    <a:pt x="31" y="0"/>
                  </a:moveTo>
                  <a:cubicBezTo>
                    <a:pt x="31" y="175"/>
                    <a:pt x="1" y="349"/>
                    <a:pt x="31" y="523"/>
                  </a:cubicBezTo>
                  <a:cubicBezTo>
                    <a:pt x="31" y="537"/>
                    <a:pt x="38" y="544"/>
                    <a:pt x="45" y="544"/>
                  </a:cubicBezTo>
                  <a:cubicBezTo>
                    <a:pt x="52" y="544"/>
                    <a:pt x="59" y="537"/>
                    <a:pt x="59" y="523"/>
                  </a:cubicBezTo>
                  <a:lnTo>
                    <a:pt x="59" y="28"/>
                  </a:lnTo>
                  <a:cubicBezTo>
                    <a:pt x="59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7591953" y="3866655"/>
              <a:ext cx="2918" cy="23393"/>
            </a:xfrm>
            <a:custGeom>
              <a:avLst/>
              <a:gdLst/>
              <a:ahLst/>
              <a:cxnLst/>
              <a:rect l="l" t="t" r="r" b="b"/>
              <a:pathLst>
                <a:path w="60" h="481" extrusionOk="0">
                  <a:moveTo>
                    <a:pt x="44" y="0"/>
                  </a:moveTo>
                  <a:cubicBezTo>
                    <a:pt x="36" y="0"/>
                    <a:pt x="29" y="8"/>
                    <a:pt x="29" y="23"/>
                  </a:cubicBezTo>
                  <a:cubicBezTo>
                    <a:pt x="1" y="167"/>
                    <a:pt x="1" y="313"/>
                    <a:pt x="1" y="457"/>
                  </a:cubicBezTo>
                  <a:cubicBezTo>
                    <a:pt x="1" y="473"/>
                    <a:pt x="16" y="480"/>
                    <a:pt x="30" y="480"/>
                  </a:cubicBezTo>
                  <a:cubicBezTo>
                    <a:pt x="45" y="480"/>
                    <a:pt x="59" y="473"/>
                    <a:pt x="59" y="457"/>
                  </a:cubicBezTo>
                  <a:lnTo>
                    <a:pt x="59" y="23"/>
                  </a:lnTo>
                  <a:cubicBezTo>
                    <a:pt x="59" y="8"/>
                    <a:pt x="52" y="0"/>
                    <a:pt x="4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7596184" y="3876576"/>
              <a:ext cx="2869" cy="24755"/>
            </a:xfrm>
            <a:custGeom>
              <a:avLst/>
              <a:gdLst/>
              <a:ahLst/>
              <a:cxnLst/>
              <a:rect l="l" t="t" r="r" b="b"/>
              <a:pathLst>
                <a:path w="59" h="509" extrusionOk="0">
                  <a:moveTo>
                    <a:pt x="44" y="0"/>
                  </a:moveTo>
                  <a:cubicBezTo>
                    <a:pt x="37" y="0"/>
                    <a:pt x="30" y="7"/>
                    <a:pt x="30" y="21"/>
                  </a:cubicBezTo>
                  <a:cubicBezTo>
                    <a:pt x="0" y="167"/>
                    <a:pt x="0" y="342"/>
                    <a:pt x="30" y="486"/>
                  </a:cubicBezTo>
                  <a:cubicBezTo>
                    <a:pt x="30" y="501"/>
                    <a:pt x="37" y="509"/>
                    <a:pt x="44" y="509"/>
                  </a:cubicBezTo>
                  <a:cubicBezTo>
                    <a:pt x="51" y="509"/>
                    <a:pt x="58" y="501"/>
                    <a:pt x="58" y="486"/>
                  </a:cubicBezTo>
                  <a:lnTo>
                    <a:pt x="58" y="21"/>
                  </a:lnTo>
                  <a:cubicBezTo>
                    <a:pt x="58" y="7"/>
                    <a:pt x="51" y="0"/>
                    <a:pt x="4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7601826" y="3883580"/>
              <a:ext cx="1508" cy="21983"/>
            </a:xfrm>
            <a:custGeom>
              <a:avLst/>
              <a:gdLst/>
              <a:ahLst/>
              <a:cxnLst/>
              <a:rect l="l" t="t" r="r" b="b"/>
              <a:pathLst>
                <a:path w="31" h="452" extrusionOk="0">
                  <a:moveTo>
                    <a:pt x="15" y="1"/>
                  </a:moveTo>
                  <a:cubicBezTo>
                    <a:pt x="8" y="1"/>
                    <a:pt x="0" y="8"/>
                    <a:pt x="0" y="23"/>
                  </a:cubicBezTo>
                  <a:lnTo>
                    <a:pt x="0" y="430"/>
                  </a:lnTo>
                  <a:cubicBezTo>
                    <a:pt x="0" y="444"/>
                    <a:pt x="8" y="451"/>
                    <a:pt x="15" y="451"/>
                  </a:cubicBezTo>
                  <a:cubicBezTo>
                    <a:pt x="23" y="451"/>
                    <a:pt x="30" y="444"/>
                    <a:pt x="30" y="430"/>
                  </a:cubicBezTo>
                  <a:lnTo>
                    <a:pt x="30" y="23"/>
                  </a:lnTo>
                  <a:cubicBezTo>
                    <a:pt x="30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7606105" y="3891702"/>
              <a:ext cx="2869" cy="22323"/>
            </a:xfrm>
            <a:custGeom>
              <a:avLst/>
              <a:gdLst/>
              <a:ahLst/>
              <a:cxnLst/>
              <a:rect l="l" t="t" r="r" b="b"/>
              <a:pathLst>
                <a:path w="59" h="459" extrusionOk="0">
                  <a:moveTo>
                    <a:pt x="1" y="1"/>
                  </a:moveTo>
                  <a:lnTo>
                    <a:pt x="1" y="438"/>
                  </a:lnTo>
                  <a:cubicBezTo>
                    <a:pt x="1" y="451"/>
                    <a:pt x="8" y="458"/>
                    <a:pt x="15" y="458"/>
                  </a:cubicBezTo>
                  <a:cubicBezTo>
                    <a:pt x="21" y="458"/>
                    <a:pt x="28" y="451"/>
                    <a:pt x="28" y="438"/>
                  </a:cubicBezTo>
                  <a:cubicBezTo>
                    <a:pt x="28" y="291"/>
                    <a:pt x="59" y="147"/>
                    <a:pt x="2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7608926" y="3896760"/>
              <a:ext cx="2869" cy="24366"/>
            </a:xfrm>
            <a:custGeom>
              <a:avLst/>
              <a:gdLst/>
              <a:ahLst/>
              <a:cxnLst/>
              <a:rect l="l" t="t" r="r" b="b"/>
              <a:pathLst>
                <a:path w="59" h="501" extrusionOk="0">
                  <a:moveTo>
                    <a:pt x="8" y="0"/>
                  </a:moveTo>
                  <a:cubicBezTo>
                    <a:pt x="4" y="0"/>
                    <a:pt x="1" y="3"/>
                    <a:pt x="1" y="13"/>
                  </a:cubicBezTo>
                  <a:lnTo>
                    <a:pt x="1" y="478"/>
                  </a:lnTo>
                  <a:cubicBezTo>
                    <a:pt x="1" y="493"/>
                    <a:pt x="8" y="500"/>
                    <a:pt x="15" y="500"/>
                  </a:cubicBezTo>
                  <a:cubicBezTo>
                    <a:pt x="22" y="500"/>
                    <a:pt x="29" y="493"/>
                    <a:pt x="29" y="478"/>
                  </a:cubicBezTo>
                  <a:cubicBezTo>
                    <a:pt x="59" y="334"/>
                    <a:pt x="29" y="187"/>
                    <a:pt x="29" y="13"/>
                  </a:cubicBezTo>
                  <a:cubicBezTo>
                    <a:pt x="29" y="13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7613109" y="3908043"/>
              <a:ext cx="2869" cy="21545"/>
            </a:xfrm>
            <a:custGeom>
              <a:avLst/>
              <a:gdLst/>
              <a:ahLst/>
              <a:cxnLst/>
              <a:rect l="l" t="t" r="r" b="b"/>
              <a:pathLst>
                <a:path w="59" h="443" extrusionOk="0">
                  <a:moveTo>
                    <a:pt x="9" y="1"/>
                  </a:moveTo>
                  <a:cubicBezTo>
                    <a:pt x="4" y="1"/>
                    <a:pt x="1" y="4"/>
                    <a:pt x="1" y="13"/>
                  </a:cubicBezTo>
                  <a:cubicBezTo>
                    <a:pt x="1" y="160"/>
                    <a:pt x="1" y="304"/>
                    <a:pt x="31" y="420"/>
                  </a:cubicBezTo>
                  <a:cubicBezTo>
                    <a:pt x="31" y="435"/>
                    <a:pt x="38" y="443"/>
                    <a:pt x="45" y="443"/>
                  </a:cubicBezTo>
                  <a:cubicBezTo>
                    <a:pt x="52" y="443"/>
                    <a:pt x="59" y="435"/>
                    <a:pt x="59" y="420"/>
                  </a:cubicBezTo>
                  <a:cubicBezTo>
                    <a:pt x="59" y="276"/>
                    <a:pt x="31" y="160"/>
                    <a:pt x="31" y="13"/>
                  </a:cubicBezTo>
                  <a:cubicBezTo>
                    <a:pt x="31" y="13"/>
                    <a:pt x="17" y="1"/>
                    <a:pt x="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7615930" y="3916117"/>
              <a:ext cx="2869" cy="21934"/>
            </a:xfrm>
            <a:custGeom>
              <a:avLst/>
              <a:gdLst/>
              <a:ahLst/>
              <a:cxnLst/>
              <a:rect l="l" t="t" r="r" b="b"/>
              <a:pathLst>
                <a:path w="59" h="451" extrusionOk="0">
                  <a:moveTo>
                    <a:pt x="16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1" y="168"/>
                    <a:pt x="31" y="284"/>
                    <a:pt x="31" y="428"/>
                  </a:cubicBezTo>
                  <a:cubicBezTo>
                    <a:pt x="31" y="443"/>
                    <a:pt x="38" y="451"/>
                    <a:pt x="45" y="451"/>
                  </a:cubicBezTo>
                  <a:cubicBezTo>
                    <a:pt x="52" y="451"/>
                    <a:pt x="59" y="443"/>
                    <a:pt x="59" y="428"/>
                  </a:cubicBezTo>
                  <a:cubicBezTo>
                    <a:pt x="59" y="284"/>
                    <a:pt x="59" y="168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7620258" y="3927838"/>
              <a:ext cx="2869" cy="14445"/>
            </a:xfrm>
            <a:custGeom>
              <a:avLst/>
              <a:gdLst/>
              <a:ahLst/>
              <a:cxnLst/>
              <a:rect l="l" t="t" r="r" b="b"/>
              <a:pathLst>
                <a:path w="59" h="297" extrusionOk="0">
                  <a:moveTo>
                    <a:pt x="21" y="1"/>
                  </a:moveTo>
                  <a:cubicBezTo>
                    <a:pt x="13" y="1"/>
                    <a:pt x="0" y="13"/>
                    <a:pt x="0" y="13"/>
                  </a:cubicBezTo>
                  <a:cubicBezTo>
                    <a:pt x="28" y="101"/>
                    <a:pt x="28" y="187"/>
                    <a:pt x="28" y="276"/>
                  </a:cubicBezTo>
                  <a:cubicBezTo>
                    <a:pt x="28" y="290"/>
                    <a:pt x="36" y="297"/>
                    <a:pt x="43" y="297"/>
                  </a:cubicBezTo>
                  <a:cubicBezTo>
                    <a:pt x="51" y="297"/>
                    <a:pt x="58" y="290"/>
                    <a:pt x="58" y="276"/>
                  </a:cubicBezTo>
                  <a:cubicBezTo>
                    <a:pt x="58" y="187"/>
                    <a:pt x="58" y="101"/>
                    <a:pt x="28" y="13"/>
                  </a:cubicBezTo>
                  <a:cubicBezTo>
                    <a:pt x="28" y="4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7623079" y="3938732"/>
              <a:ext cx="2869" cy="13472"/>
            </a:xfrm>
            <a:custGeom>
              <a:avLst/>
              <a:gdLst/>
              <a:ahLst/>
              <a:cxnLst/>
              <a:rect l="l" t="t" r="r" b="b"/>
              <a:pathLst>
                <a:path w="59" h="277" extrusionOk="0">
                  <a:moveTo>
                    <a:pt x="29" y="1"/>
                  </a:moveTo>
                  <a:cubicBezTo>
                    <a:pt x="15" y="1"/>
                    <a:pt x="0" y="7"/>
                    <a:pt x="0" y="21"/>
                  </a:cubicBezTo>
                  <a:cubicBezTo>
                    <a:pt x="0" y="80"/>
                    <a:pt x="0" y="168"/>
                    <a:pt x="28" y="254"/>
                  </a:cubicBezTo>
                  <a:cubicBezTo>
                    <a:pt x="28" y="269"/>
                    <a:pt x="36" y="277"/>
                    <a:pt x="43" y="277"/>
                  </a:cubicBezTo>
                  <a:cubicBezTo>
                    <a:pt x="51" y="277"/>
                    <a:pt x="58" y="269"/>
                    <a:pt x="58" y="254"/>
                  </a:cubicBezTo>
                  <a:cubicBezTo>
                    <a:pt x="58" y="168"/>
                    <a:pt x="28" y="80"/>
                    <a:pt x="58" y="21"/>
                  </a:cubicBezTo>
                  <a:cubicBezTo>
                    <a:pt x="58" y="7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7627262" y="3951426"/>
              <a:ext cx="1508" cy="6809"/>
            </a:xfrm>
            <a:custGeom>
              <a:avLst/>
              <a:gdLst/>
              <a:ahLst/>
              <a:cxnLst/>
              <a:rect l="l" t="t" r="r" b="b"/>
              <a:pathLst>
                <a:path w="31" h="140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0" y="51"/>
                    <a:pt x="0" y="109"/>
                    <a:pt x="30" y="139"/>
                  </a:cubicBezTo>
                  <a:lnTo>
                    <a:pt x="30" y="23"/>
                  </a:lnTo>
                  <a:cubicBezTo>
                    <a:pt x="30" y="8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7630083" y="3954246"/>
              <a:ext cx="2869" cy="10651"/>
            </a:xfrm>
            <a:custGeom>
              <a:avLst/>
              <a:gdLst/>
              <a:ahLst/>
              <a:cxnLst/>
              <a:rect l="l" t="t" r="r" b="b"/>
              <a:pathLst>
                <a:path w="59" h="219" extrusionOk="0">
                  <a:moveTo>
                    <a:pt x="45" y="1"/>
                  </a:moveTo>
                  <a:cubicBezTo>
                    <a:pt x="38" y="1"/>
                    <a:pt x="31" y="8"/>
                    <a:pt x="31" y="23"/>
                  </a:cubicBezTo>
                  <a:cubicBezTo>
                    <a:pt x="31" y="81"/>
                    <a:pt x="0" y="139"/>
                    <a:pt x="31" y="198"/>
                  </a:cubicBezTo>
                  <a:cubicBezTo>
                    <a:pt x="31" y="211"/>
                    <a:pt x="38" y="218"/>
                    <a:pt x="45" y="218"/>
                  </a:cubicBezTo>
                  <a:cubicBezTo>
                    <a:pt x="51" y="218"/>
                    <a:pt x="58" y="211"/>
                    <a:pt x="58" y="198"/>
                  </a:cubicBezTo>
                  <a:lnTo>
                    <a:pt x="58" y="23"/>
                  </a:lnTo>
                  <a:cubicBezTo>
                    <a:pt x="58" y="8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7632903" y="3964168"/>
              <a:ext cx="2869" cy="9532"/>
            </a:xfrm>
            <a:custGeom>
              <a:avLst/>
              <a:gdLst/>
              <a:ahLst/>
              <a:cxnLst/>
              <a:rect l="l" t="t" r="r" b="b"/>
              <a:pathLst>
                <a:path w="59" h="196" extrusionOk="0">
                  <a:moveTo>
                    <a:pt x="45" y="1"/>
                  </a:moveTo>
                  <a:cubicBezTo>
                    <a:pt x="38" y="1"/>
                    <a:pt x="31" y="7"/>
                    <a:pt x="31" y="21"/>
                  </a:cubicBezTo>
                  <a:cubicBezTo>
                    <a:pt x="31" y="80"/>
                    <a:pt x="0" y="138"/>
                    <a:pt x="31" y="196"/>
                  </a:cubicBezTo>
                  <a:lnTo>
                    <a:pt x="59" y="196"/>
                  </a:lnTo>
                  <a:cubicBezTo>
                    <a:pt x="59" y="138"/>
                    <a:pt x="31" y="80"/>
                    <a:pt x="59" y="21"/>
                  </a:cubicBezTo>
                  <a:cubicBezTo>
                    <a:pt x="59" y="7"/>
                    <a:pt x="52" y="1"/>
                    <a:pt x="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7635724" y="3971220"/>
              <a:ext cx="1508" cy="6809"/>
            </a:xfrm>
            <a:custGeom>
              <a:avLst/>
              <a:gdLst/>
              <a:ahLst/>
              <a:cxnLst/>
              <a:rect l="l" t="t" r="r" b="b"/>
              <a:pathLst>
                <a:path w="31" h="140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lnTo>
                    <a:pt x="1" y="139"/>
                  </a:lnTo>
                  <a:lnTo>
                    <a:pt x="31" y="139"/>
                  </a:lnTo>
                  <a:lnTo>
                    <a:pt x="31" y="23"/>
                  </a:ln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6755378" y="4258750"/>
              <a:ext cx="133989" cy="119107"/>
            </a:xfrm>
            <a:custGeom>
              <a:avLst/>
              <a:gdLst/>
              <a:ahLst/>
              <a:cxnLst/>
              <a:rect l="l" t="t" r="r" b="b"/>
              <a:pathLst>
                <a:path w="2755" h="2449" extrusionOk="0">
                  <a:moveTo>
                    <a:pt x="2719" y="0"/>
                  </a:moveTo>
                  <a:cubicBezTo>
                    <a:pt x="2714" y="0"/>
                    <a:pt x="2708" y="3"/>
                    <a:pt x="2702" y="8"/>
                  </a:cubicBezTo>
                  <a:cubicBezTo>
                    <a:pt x="2209" y="357"/>
                    <a:pt x="1714" y="736"/>
                    <a:pt x="1279" y="1170"/>
                  </a:cubicBezTo>
                  <a:cubicBezTo>
                    <a:pt x="842" y="1549"/>
                    <a:pt x="408" y="1984"/>
                    <a:pt x="29" y="2421"/>
                  </a:cubicBezTo>
                  <a:cubicBezTo>
                    <a:pt x="1" y="2449"/>
                    <a:pt x="29" y="2449"/>
                    <a:pt x="29" y="2449"/>
                  </a:cubicBezTo>
                  <a:cubicBezTo>
                    <a:pt x="466" y="2014"/>
                    <a:pt x="873" y="1577"/>
                    <a:pt x="1307" y="1170"/>
                  </a:cubicBezTo>
                  <a:cubicBezTo>
                    <a:pt x="1772" y="763"/>
                    <a:pt x="2237" y="387"/>
                    <a:pt x="2732" y="38"/>
                  </a:cubicBezTo>
                  <a:cubicBezTo>
                    <a:pt x="2755" y="38"/>
                    <a:pt x="2741" y="0"/>
                    <a:pt x="271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6929152" y="4147522"/>
              <a:ext cx="161128" cy="91872"/>
            </a:xfrm>
            <a:custGeom>
              <a:avLst/>
              <a:gdLst/>
              <a:ahLst/>
              <a:cxnLst/>
              <a:rect l="l" t="t" r="r" b="b"/>
              <a:pathLst>
                <a:path w="3313" h="1889" extrusionOk="0">
                  <a:moveTo>
                    <a:pt x="3255" y="1"/>
                  </a:moveTo>
                  <a:cubicBezTo>
                    <a:pt x="2123" y="552"/>
                    <a:pt x="1047" y="1163"/>
                    <a:pt x="1" y="1860"/>
                  </a:cubicBezTo>
                  <a:lnTo>
                    <a:pt x="1" y="1888"/>
                  </a:lnTo>
                  <a:cubicBezTo>
                    <a:pt x="1077" y="1191"/>
                    <a:pt x="2151" y="582"/>
                    <a:pt x="3285" y="29"/>
                  </a:cubicBezTo>
                  <a:cubicBezTo>
                    <a:pt x="3313" y="29"/>
                    <a:pt x="3285" y="1"/>
                    <a:pt x="325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7114355" y="4073451"/>
              <a:ext cx="93282" cy="55687"/>
            </a:xfrm>
            <a:custGeom>
              <a:avLst/>
              <a:gdLst/>
              <a:ahLst/>
              <a:cxnLst/>
              <a:rect l="l" t="t" r="r" b="b"/>
              <a:pathLst>
                <a:path w="1918" h="1145" extrusionOk="0">
                  <a:moveTo>
                    <a:pt x="1907" y="0"/>
                  </a:moveTo>
                  <a:cubicBezTo>
                    <a:pt x="1903" y="0"/>
                    <a:pt x="1896" y="4"/>
                    <a:pt x="1888" y="13"/>
                  </a:cubicBezTo>
                  <a:cubicBezTo>
                    <a:pt x="1248" y="389"/>
                    <a:pt x="609" y="738"/>
                    <a:pt x="0" y="1145"/>
                  </a:cubicBezTo>
                  <a:cubicBezTo>
                    <a:pt x="639" y="768"/>
                    <a:pt x="1279" y="389"/>
                    <a:pt x="1918" y="41"/>
                  </a:cubicBezTo>
                  <a:cubicBezTo>
                    <a:pt x="1918" y="21"/>
                    <a:pt x="1918" y="0"/>
                    <a:pt x="190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7233025" y="3918208"/>
              <a:ext cx="238846" cy="141771"/>
            </a:xfrm>
            <a:custGeom>
              <a:avLst/>
              <a:gdLst/>
              <a:ahLst/>
              <a:cxnLst/>
              <a:rect l="l" t="t" r="r" b="b"/>
              <a:pathLst>
                <a:path w="4911" h="2915" extrusionOk="0">
                  <a:moveTo>
                    <a:pt x="4896" y="0"/>
                  </a:moveTo>
                  <a:cubicBezTo>
                    <a:pt x="4893" y="0"/>
                    <a:pt x="4888" y="3"/>
                    <a:pt x="4882" y="9"/>
                  </a:cubicBezTo>
                  <a:cubicBezTo>
                    <a:pt x="3255" y="939"/>
                    <a:pt x="1628" y="1896"/>
                    <a:pt x="29" y="2884"/>
                  </a:cubicBezTo>
                  <a:cubicBezTo>
                    <a:pt x="1" y="2884"/>
                    <a:pt x="1" y="2914"/>
                    <a:pt x="29" y="2914"/>
                  </a:cubicBezTo>
                  <a:cubicBezTo>
                    <a:pt x="1656" y="1954"/>
                    <a:pt x="3283" y="1025"/>
                    <a:pt x="4910" y="37"/>
                  </a:cubicBezTo>
                  <a:cubicBezTo>
                    <a:pt x="4910" y="37"/>
                    <a:pt x="4910" y="0"/>
                    <a:pt x="489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7491569" y="3873366"/>
              <a:ext cx="62253" cy="38178"/>
            </a:xfrm>
            <a:custGeom>
              <a:avLst/>
              <a:gdLst/>
              <a:ahLst/>
              <a:cxnLst/>
              <a:rect l="l" t="t" r="r" b="b"/>
              <a:pathLst>
                <a:path w="1280" h="785" extrusionOk="0">
                  <a:moveTo>
                    <a:pt x="1251" y="1"/>
                  </a:moveTo>
                  <a:cubicBezTo>
                    <a:pt x="814" y="261"/>
                    <a:pt x="408" y="524"/>
                    <a:pt x="1" y="756"/>
                  </a:cubicBezTo>
                  <a:lnTo>
                    <a:pt x="1" y="784"/>
                  </a:lnTo>
                  <a:cubicBezTo>
                    <a:pt x="438" y="552"/>
                    <a:pt x="845" y="292"/>
                    <a:pt x="1251" y="59"/>
                  </a:cubicBezTo>
                  <a:cubicBezTo>
                    <a:pt x="1279" y="29"/>
                    <a:pt x="1251" y="1"/>
                    <a:pt x="12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7494390" y="3896614"/>
              <a:ext cx="65074" cy="39005"/>
            </a:xfrm>
            <a:custGeom>
              <a:avLst/>
              <a:gdLst/>
              <a:ahLst/>
              <a:cxnLst/>
              <a:rect l="l" t="t" r="r" b="b"/>
              <a:pathLst>
                <a:path w="1338" h="802" extrusionOk="0">
                  <a:moveTo>
                    <a:pt x="1183" y="1"/>
                  </a:moveTo>
                  <a:cubicBezTo>
                    <a:pt x="1114" y="1"/>
                    <a:pt x="1022" y="74"/>
                    <a:pt x="961" y="74"/>
                  </a:cubicBezTo>
                  <a:cubicBezTo>
                    <a:pt x="961" y="104"/>
                    <a:pt x="961" y="104"/>
                    <a:pt x="989" y="104"/>
                  </a:cubicBezTo>
                  <a:cubicBezTo>
                    <a:pt x="1019" y="74"/>
                    <a:pt x="1135" y="16"/>
                    <a:pt x="1163" y="16"/>
                  </a:cubicBezTo>
                  <a:cubicBezTo>
                    <a:pt x="1338" y="104"/>
                    <a:pt x="1077" y="220"/>
                    <a:pt x="1047" y="248"/>
                  </a:cubicBezTo>
                  <a:lnTo>
                    <a:pt x="698" y="423"/>
                  </a:lnTo>
                  <a:cubicBezTo>
                    <a:pt x="496" y="539"/>
                    <a:pt x="264" y="655"/>
                    <a:pt x="1" y="771"/>
                  </a:cubicBezTo>
                  <a:cubicBezTo>
                    <a:pt x="1" y="801"/>
                    <a:pt x="1" y="801"/>
                    <a:pt x="31" y="801"/>
                  </a:cubicBezTo>
                  <a:cubicBezTo>
                    <a:pt x="408" y="627"/>
                    <a:pt x="787" y="423"/>
                    <a:pt x="1163" y="190"/>
                  </a:cubicBezTo>
                  <a:cubicBezTo>
                    <a:pt x="1193" y="162"/>
                    <a:pt x="1279" y="104"/>
                    <a:pt x="1252" y="46"/>
                  </a:cubicBezTo>
                  <a:cubicBezTo>
                    <a:pt x="1235" y="13"/>
                    <a:pt x="1211" y="1"/>
                    <a:pt x="118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7563695" y="3860624"/>
              <a:ext cx="62253" cy="106073"/>
            </a:xfrm>
            <a:custGeom>
              <a:avLst/>
              <a:gdLst/>
              <a:ahLst/>
              <a:cxnLst/>
              <a:rect l="l" t="t" r="r" b="b"/>
              <a:pathLst>
                <a:path w="1280" h="2181" extrusionOk="0">
                  <a:moveTo>
                    <a:pt x="87" y="0"/>
                  </a:moveTo>
                  <a:cubicBezTo>
                    <a:pt x="1" y="31"/>
                    <a:pt x="59" y="175"/>
                    <a:pt x="87" y="205"/>
                  </a:cubicBezTo>
                  <a:cubicBezTo>
                    <a:pt x="203" y="581"/>
                    <a:pt x="377" y="930"/>
                    <a:pt x="552" y="1251"/>
                  </a:cubicBezTo>
                  <a:cubicBezTo>
                    <a:pt x="582" y="1251"/>
                    <a:pt x="610" y="1251"/>
                    <a:pt x="582" y="1221"/>
                  </a:cubicBezTo>
                  <a:cubicBezTo>
                    <a:pt x="436" y="988"/>
                    <a:pt x="319" y="728"/>
                    <a:pt x="203" y="465"/>
                  </a:cubicBezTo>
                  <a:cubicBezTo>
                    <a:pt x="175" y="407"/>
                    <a:pt x="145" y="321"/>
                    <a:pt x="117" y="263"/>
                  </a:cubicBezTo>
                  <a:cubicBezTo>
                    <a:pt x="117" y="233"/>
                    <a:pt x="87" y="175"/>
                    <a:pt x="87" y="147"/>
                  </a:cubicBezTo>
                  <a:cubicBezTo>
                    <a:pt x="117" y="147"/>
                    <a:pt x="145" y="117"/>
                    <a:pt x="145" y="117"/>
                  </a:cubicBezTo>
                  <a:cubicBezTo>
                    <a:pt x="175" y="117"/>
                    <a:pt x="175" y="147"/>
                    <a:pt x="175" y="147"/>
                  </a:cubicBezTo>
                  <a:cubicBezTo>
                    <a:pt x="233" y="205"/>
                    <a:pt x="261" y="321"/>
                    <a:pt x="291" y="379"/>
                  </a:cubicBezTo>
                  <a:cubicBezTo>
                    <a:pt x="319" y="465"/>
                    <a:pt x="350" y="523"/>
                    <a:pt x="377" y="581"/>
                  </a:cubicBezTo>
                  <a:cubicBezTo>
                    <a:pt x="524" y="844"/>
                    <a:pt x="668" y="1104"/>
                    <a:pt x="842" y="1367"/>
                  </a:cubicBezTo>
                  <a:cubicBezTo>
                    <a:pt x="989" y="1627"/>
                    <a:pt x="1163" y="1890"/>
                    <a:pt x="1249" y="2181"/>
                  </a:cubicBezTo>
                  <a:lnTo>
                    <a:pt x="1279" y="2181"/>
                  </a:lnTo>
                  <a:cubicBezTo>
                    <a:pt x="1249" y="1832"/>
                    <a:pt x="959" y="1511"/>
                    <a:pt x="814" y="1221"/>
                  </a:cubicBezTo>
                  <a:cubicBezTo>
                    <a:pt x="610" y="872"/>
                    <a:pt x="408" y="523"/>
                    <a:pt x="233" y="175"/>
                  </a:cubicBezTo>
                  <a:cubicBezTo>
                    <a:pt x="203" y="147"/>
                    <a:pt x="145" y="0"/>
                    <a:pt x="8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7630083" y="3989264"/>
              <a:ext cx="11332" cy="27479"/>
            </a:xfrm>
            <a:custGeom>
              <a:avLst/>
              <a:gdLst/>
              <a:ahLst/>
              <a:cxnLst/>
              <a:rect l="l" t="t" r="r" b="b"/>
              <a:pathLst>
                <a:path w="233" h="565" extrusionOk="0">
                  <a:moveTo>
                    <a:pt x="58" y="1"/>
                  </a:moveTo>
                  <a:cubicBezTo>
                    <a:pt x="31" y="1"/>
                    <a:pt x="0" y="1"/>
                    <a:pt x="31" y="28"/>
                  </a:cubicBezTo>
                  <a:cubicBezTo>
                    <a:pt x="58" y="203"/>
                    <a:pt x="147" y="377"/>
                    <a:pt x="205" y="551"/>
                  </a:cubicBezTo>
                  <a:cubicBezTo>
                    <a:pt x="214" y="562"/>
                    <a:pt x="220" y="565"/>
                    <a:pt x="225" y="565"/>
                  </a:cubicBezTo>
                  <a:cubicBezTo>
                    <a:pt x="233" y="565"/>
                    <a:pt x="233" y="551"/>
                    <a:pt x="233" y="551"/>
                  </a:cubicBezTo>
                  <a:cubicBezTo>
                    <a:pt x="175" y="377"/>
                    <a:pt x="89" y="203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7525517" y="4035856"/>
              <a:ext cx="103252" cy="55201"/>
            </a:xfrm>
            <a:custGeom>
              <a:avLst/>
              <a:gdLst/>
              <a:ahLst/>
              <a:cxnLst/>
              <a:rect l="l" t="t" r="r" b="b"/>
              <a:pathLst>
                <a:path w="2123" h="1135" extrusionOk="0">
                  <a:moveTo>
                    <a:pt x="2092" y="0"/>
                  </a:moveTo>
                  <a:cubicBezTo>
                    <a:pt x="1948" y="0"/>
                    <a:pt x="1802" y="58"/>
                    <a:pt x="1658" y="116"/>
                  </a:cubicBezTo>
                  <a:cubicBezTo>
                    <a:pt x="1658" y="116"/>
                    <a:pt x="1658" y="147"/>
                    <a:pt x="1685" y="147"/>
                  </a:cubicBezTo>
                  <a:cubicBezTo>
                    <a:pt x="1791" y="94"/>
                    <a:pt x="1921" y="41"/>
                    <a:pt x="2052" y="32"/>
                  </a:cubicBezTo>
                  <a:lnTo>
                    <a:pt x="2052" y="32"/>
                  </a:lnTo>
                  <a:cubicBezTo>
                    <a:pt x="1770" y="251"/>
                    <a:pt x="1437" y="444"/>
                    <a:pt x="1104" y="581"/>
                  </a:cubicBezTo>
                  <a:cubicBezTo>
                    <a:pt x="756" y="786"/>
                    <a:pt x="379" y="960"/>
                    <a:pt x="0" y="1135"/>
                  </a:cubicBezTo>
                  <a:lnTo>
                    <a:pt x="30" y="1135"/>
                  </a:lnTo>
                  <a:lnTo>
                    <a:pt x="1162" y="612"/>
                  </a:lnTo>
                  <a:cubicBezTo>
                    <a:pt x="1511" y="437"/>
                    <a:pt x="1832" y="263"/>
                    <a:pt x="2122" y="30"/>
                  </a:cubicBezTo>
                  <a:cubicBezTo>
                    <a:pt x="2122" y="0"/>
                    <a:pt x="2122" y="0"/>
                    <a:pt x="209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7012610" y="4182783"/>
              <a:ext cx="97465" cy="55249"/>
            </a:xfrm>
            <a:custGeom>
              <a:avLst/>
              <a:gdLst/>
              <a:ahLst/>
              <a:cxnLst/>
              <a:rect l="l" t="t" r="r" b="b"/>
              <a:pathLst>
                <a:path w="2004" h="1136" extrusionOk="0">
                  <a:moveTo>
                    <a:pt x="1976" y="1"/>
                  </a:moveTo>
                  <a:cubicBezTo>
                    <a:pt x="1771" y="117"/>
                    <a:pt x="1539" y="233"/>
                    <a:pt x="1337" y="350"/>
                  </a:cubicBezTo>
                  <a:cubicBezTo>
                    <a:pt x="1190" y="438"/>
                    <a:pt x="1016" y="496"/>
                    <a:pt x="900" y="640"/>
                  </a:cubicBezTo>
                  <a:cubicBezTo>
                    <a:pt x="842" y="698"/>
                    <a:pt x="814" y="756"/>
                    <a:pt x="814" y="845"/>
                  </a:cubicBezTo>
                  <a:cubicBezTo>
                    <a:pt x="783" y="873"/>
                    <a:pt x="783" y="989"/>
                    <a:pt x="725" y="1019"/>
                  </a:cubicBezTo>
                  <a:cubicBezTo>
                    <a:pt x="667" y="1019"/>
                    <a:pt x="609" y="1047"/>
                    <a:pt x="551" y="1047"/>
                  </a:cubicBezTo>
                  <a:cubicBezTo>
                    <a:pt x="523" y="1047"/>
                    <a:pt x="493" y="1047"/>
                    <a:pt x="465" y="1019"/>
                  </a:cubicBezTo>
                  <a:cubicBezTo>
                    <a:pt x="425" y="1006"/>
                    <a:pt x="387" y="1000"/>
                    <a:pt x="350" y="1000"/>
                  </a:cubicBezTo>
                  <a:cubicBezTo>
                    <a:pt x="224" y="1000"/>
                    <a:pt x="111" y="1067"/>
                    <a:pt x="0" y="1135"/>
                  </a:cubicBezTo>
                  <a:cubicBezTo>
                    <a:pt x="100" y="1085"/>
                    <a:pt x="200" y="1013"/>
                    <a:pt x="318" y="1013"/>
                  </a:cubicBezTo>
                  <a:cubicBezTo>
                    <a:pt x="337" y="1013"/>
                    <a:pt x="356" y="1015"/>
                    <a:pt x="377" y="1019"/>
                  </a:cubicBezTo>
                  <a:cubicBezTo>
                    <a:pt x="465" y="1019"/>
                    <a:pt x="551" y="1105"/>
                    <a:pt x="639" y="1105"/>
                  </a:cubicBezTo>
                  <a:cubicBezTo>
                    <a:pt x="783" y="1105"/>
                    <a:pt x="814" y="931"/>
                    <a:pt x="842" y="815"/>
                  </a:cubicBezTo>
                  <a:cubicBezTo>
                    <a:pt x="900" y="582"/>
                    <a:pt x="1162" y="466"/>
                    <a:pt x="1365" y="380"/>
                  </a:cubicBezTo>
                  <a:lnTo>
                    <a:pt x="1976" y="31"/>
                  </a:lnTo>
                  <a:cubicBezTo>
                    <a:pt x="2004" y="31"/>
                    <a:pt x="2004" y="1"/>
                    <a:pt x="197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6912178" y="4293038"/>
              <a:ext cx="60891" cy="45814"/>
            </a:xfrm>
            <a:custGeom>
              <a:avLst/>
              <a:gdLst/>
              <a:ahLst/>
              <a:cxnLst/>
              <a:rect l="l" t="t" r="r" b="b"/>
              <a:pathLst>
                <a:path w="1252" h="942" extrusionOk="0">
                  <a:moveTo>
                    <a:pt x="1221" y="0"/>
                  </a:moveTo>
                  <a:cubicBezTo>
                    <a:pt x="1019" y="89"/>
                    <a:pt x="814" y="205"/>
                    <a:pt x="640" y="321"/>
                  </a:cubicBezTo>
                  <a:cubicBezTo>
                    <a:pt x="524" y="379"/>
                    <a:pt x="438" y="465"/>
                    <a:pt x="524" y="612"/>
                  </a:cubicBezTo>
                  <a:cubicBezTo>
                    <a:pt x="554" y="640"/>
                    <a:pt x="582" y="698"/>
                    <a:pt x="612" y="756"/>
                  </a:cubicBezTo>
                  <a:cubicBezTo>
                    <a:pt x="594" y="861"/>
                    <a:pt x="556" y="913"/>
                    <a:pt x="496" y="913"/>
                  </a:cubicBezTo>
                  <a:cubicBezTo>
                    <a:pt x="457" y="913"/>
                    <a:pt x="408" y="890"/>
                    <a:pt x="350" y="844"/>
                  </a:cubicBezTo>
                  <a:cubicBezTo>
                    <a:pt x="322" y="814"/>
                    <a:pt x="322" y="756"/>
                    <a:pt x="322" y="698"/>
                  </a:cubicBezTo>
                  <a:cubicBezTo>
                    <a:pt x="322" y="640"/>
                    <a:pt x="322" y="612"/>
                    <a:pt x="264" y="581"/>
                  </a:cubicBezTo>
                  <a:cubicBezTo>
                    <a:pt x="235" y="560"/>
                    <a:pt x="208" y="551"/>
                    <a:pt x="182" y="551"/>
                  </a:cubicBezTo>
                  <a:cubicBezTo>
                    <a:pt x="105" y="551"/>
                    <a:pt x="45" y="633"/>
                    <a:pt x="1" y="698"/>
                  </a:cubicBezTo>
                  <a:lnTo>
                    <a:pt x="31" y="698"/>
                  </a:lnTo>
                  <a:cubicBezTo>
                    <a:pt x="65" y="647"/>
                    <a:pt x="119" y="567"/>
                    <a:pt x="175" y="567"/>
                  </a:cubicBezTo>
                  <a:cubicBezTo>
                    <a:pt x="215" y="567"/>
                    <a:pt x="256" y="607"/>
                    <a:pt x="291" y="728"/>
                  </a:cubicBezTo>
                  <a:lnTo>
                    <a:pt x="291" y="814"/>
                  </a:lnTo>
                  <a:cubicBezTo>
                    <a:pt x="322" y="844"/>
                    <a:pt x="350" y="902"/>
                    <a:pt x="408" y="930"/>
                  </a:cubicBezTo>
                  <a:cubicBezTo>
                    <a:pt x="430" y="938"/>
                    <a:pt x="452" y="942"/>
                    <a:pt x="473" y="942"/>
                  </a:cubicBezTo>
                  <a:cubicBezTo>
                    <a:pt x="536" y="942"/>
                    <a:pt x="590" y="908"/>
                    <a:pt x="612" y="844"/>
                  </a:cubicBezTo>
                  <a:cubicBezTo>
                    <a:pt x="698" y="640"/>
                    <a:pt x="380" y="581"/>
                    <a:pt x="612" y="349"/>
                  </a:cubicBezTo>
                  <a:cubicBezTo>
                    <a:pt x="698" y="291"/>
                    <a:pt x="845" y="205"/>
                    <a:pt x="931" y="175"/>
                  </a:cubicBezTo>
                  <a:cubicBezTo>
                    <a:pt x="1019" y="117"/>
                    <a:pt x="1135" y="58"/>
                    <a:pt x="1221" y="31"/>
                  </a:cubicBezTo>
                  <a:cubicBezTo>
                    <a:pt x="1251" y="0"/>
                    <a:pt x="1221" y="0"/>
                    <a:pt x="12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6833048" y="4326937"/>
              <a:ext cx="42458" cy="24123"/>
            </a:xfrm>
            <a:custGeom>
              <a:avLst/>
              <a:gdLst/>
              <a:ahLst/>
              <a:cxnLst/>
              <a:rect l="l" t="t" r="r" b="b"/>
              <a:pathLst>
                <a:path w="873" h="496" extrusionOk="0">
                  <a:moveTo>
                    <a:pt x="845" y="1"/>
                  </a:moveTo>
                  <a:cubicBezTo>
                    <a:pt x="554" y="175"/>
                    <a:pt x="291" y="321"/>
                    <a:pt x="1" y="496"/>
                  </a:cubicBezTo>
                  <a:cubicBezTo>
                    <a:pt x="291" y="321"/>
                    <a:pt x="582" y="175"/>
                    <a:pt x="845" y="31"/>
                  </a:cubicBezTo>
                  <a:cubicBezTo>
                    <a:pt x="872" y="31"/>
                    <a:pt x="845" y="1"/>
                    <a:pt x="8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7165227" y="4175147"/>
              <a:ext cx="179269" cy="82679"/>
            </a:xfrm>
            <a:custGeom>
              <a:avLst/>
              <a:gdLst/>
              <a:ahLst/>
              <a:cxnLst/>
              <a:rect l="l" t="t" r="r" b="b"/>
              <a:pathLst>
                <a:path w="3686" h="1700" extrusionOk="0">
                  <a:moveTo>
                    <a:pt x="3680" y="0"/>
                  </a:moveTo>
                  <a:cubicBezTo>
                    <a:pt x="3677" y="0"/>
                    <a:pt x="3670" y="4"/>
                    <a:pt x="3661" y="14"/>
                  </a:cubicBezTo>
                  <a:cubicBezTo>
                    <a:pt x="3680" y="14"/>
                    <a:pt x="3686" y="0"/>
                    <a:pt x="3680" y="0"/>
                  </a:cubicBezTo>
                  <a:close/>
                  <a:moveTo>
                    <a:pt x="3661" y="14"/>
                  </a:moveTo>
                  <a:lnTo>
                    <a:pt x="3661" y="14"/>
                  </a:lnTo>
                  <a:cubicBezTo>
                    <a:pt x="3371" y="130"/>
                    <a:pt x="3108" y="274"/>
                    <a:pt x="2848" y="449"/>
                  </a:cubicBezTo>
                  <a:cubicBezTo>
                    <a:pt x="2527" y="653"/>
                    <a:pt x="2294" y="886"/>
                    <a:pt x="1946" y="1002"/>
                  </a:cubicBezTo>
                  <a:cubicBezTo>
                    <a:pt x="1627" y="1088"/>
                    <a:pt x="1306" y="1146"/>
                    <a:pt x="1016" y="1262"/>
                  </a:cubicBezTo>
                  <a:cubicBezTo>
                    <a:pt x="667" y="1409"/>
                    <a:pt x="319" y="1553"/>
                    <a:pt x="0" y="1699"/>
                  </a:cubicBezTo>
                  <a:cubicBezTo>
                    <a:pt x="319" y="1583"/>
                    <a:pt x="667" y="1436"/>
                    <a:pt x="1016" y="1292"/>
                  </a:cubicBezTo>
                  <a:lnTo>
                    <a:pt x="1539" y="1118"/>
                  </a:lnTo>
                  <a:cubicBezTo>
                    <a:pt x="1713" y="1060"/>
                    <a:pt x="1860" y="1030"/>
                    <a:pt x="2034" y="1002"/>
                  </a:cubicBezTo>
                  <a:cubicBezTo>
                    <a:pt x="2325" y="913"/>
                    <a:pt x="2527" y="711"/>
                    <a:pt x="2759" y="537"/>
                  </a:cubicBezTo>
                  <a:cubicBezTo>
                    <a:pt x="3050" y="332"/>
                    <a:pt x="3340" y="158"/>
                    <a:pt x="3661" y="1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7382821" y="4126269"/>
              <a:ext cx="45279" cy="22664"/>
            </a:xfrm>
            <a:custGeom>
              <a:avLst/>
              <a:gdLst/>
              <a:ahLst/>
              <a:cxnLst/>
              <a:rect l="l" t="t" r="r" b="b"/>
              <a:pathLst>
                <a:path w="931" h="466" extrusionOk="0">
                  <a:moveTo>
                    <a:pt x="900" y="1"/>
                  </a:moveTo>
                  <a:cubicBezTo>
                    <a:pt x="582" y="117"/>
                    <a:pt x="291" y="263"/>
                    <a:pt x="1" y="438"/>
                  </a:cubicBezTo>
                  <a:cubicBezTo>
                    <a:pt x="1" y="466"/>
                    <a:pt x="1" y="466"/>
                    <a:pt x="29" y="466"/>
                  </a:cubicBezTo>
                  <a:cubicBezTo>
                    <a:pt x="291" y="291"/>
                    <a:pt x="610" y="147"/>
                    <a:pt x="900" y="31"/>
                  </a:cubicBezTo>
                  <a:cubicBezTo>
                    <a:pt x="931" y="31"/>
                    <a:pt x="931" y="1"/>
                    <a:pt x="90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7061975" y="4276065"/>
              <a:ext cx="65074" cy="22664"/>
            </a:xfrm>
            <a:custGeom>
              <a:avLst/>
              <a:gdLst/>
              <a:ahLst/>
              <a:cxnLst/>
              <a:rect l="l" t="t" r="r" b="b"/>
              <a:pathLst>
                <a:path w="1338" h="466" extrusionOk="0">
                  <a:moveTo>
                    <a:pt x="1310" y="1"/>
                  </a:moveTo>
                  <a:cubicBezTo>
                    <a:pt x="845" y="89"/>
                    <a:pt x="408" y="263"/>
                    <a:pt x="1" y="466"/>
                  </a:cubicBezTo>
                  <a:cubicBezTo>
                    <a:pt x="408" y="263"/>
                    <a:pt x="845" y="117"/>
                    <a:pt x="1310" y="31"/>
                  </a:cubicBezTo>
                  <a:cubicBezTo>
                    <a:pt x="1337" y="31"/>
                    <a:pt x="1310" y="1"/>
                    <a:pt x="131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7722003" y="3757810"/>
              <a:ext cx="46592" cy="41242"/>
            </a:xfrm>
            <a:custGeom>
              <a:avLst/>
              <a:gdLst/>
              <a:ahLst/>
              <a:cxnLst/>
              <a:rect l="l" t="t" r="r" b="b"/>
              <a:pathLst>
                <a:path w="958" h="848" extrusionOk="0">
                  <a:moveTo>
                    <a:pt x="537" y="1"/>
                  </a:moveTo>
                  <a:cubicBezTo>
                    <a:pt x="435" y="1"/>
                    <a:pt x="334" y="37"/>
                    <a:pt x="260" y="111"/>
                  </a:cubicBezTo>
                  <a:cubicBezTo>
                    <a:pt x="213" y="133"/>
                    <a:pt x="243" y="176"/>
                    <a:pt x="272" y="176"/>
                  </a:cubicBezTo>
                  <a:cubicBezTo>
                    <a:pt x="279" y="176"/>
                    <a:pt x="285" y="174"/>
                    <a:pt x="291" y="169"/>
                  </a:cubicBezTo>
                  <a:cubicBezTo>
                    <a:pt x="359" y="107"/>
                    <a:pt x="434" y="81"/>
                    <a:pt x="505" y="81"/>
                  </a:cubicBezTo>
                  <a:cubicBezTo>
                    <a:pt x="739" y="81"/>
                    <a:pt x="940" y="360"/>
                    <a:pt x="783" y="603"/>
                  </a:cubicBezTo>
                  <a:cubicBezTo>
                    <a:pt x="716" y="694"/>
                    <a:pt x="559" y="768"/>
                    <a:pt x="411" y="768"/>
                  </a:cubicBezTo>
                  <a:cubicBezTo>
                    <a:pt x="369" y="768"/>
                    <a:pt x="329" y="763"/>
                    <a:pt x="291" y="750"/>
                  </a:cubicBezTo>
                  <a:cubicBezTo>
                    <a:pt x="86" y="692"/>
                    <a:pt x="86" y="401"/>
                    <a:pt x="174" y="227"/>
                  </a:cubicBezTo>
                  <a:cubicBezTo>
                    <a:pt x="174" y="212"/>
                    <a:pt x="167" y="204"/>
                    <a:pt x="159" y="204"/>
                  </a:cubicBezTo>
                  <a:cubicBezTo>
                    <a:pt x="152" y="204"/>
                    <a:pt x="144" y="212"/>
                    <a:pt x="144" y="227"/>
                  </a:cubicBezTo>
                  <a:cubicBezTo>
                    <a:pt x="28" y="401"/>
                    <a:pt x="0" y="692"/>
                    <a:pt x="233" y="808"/>
                  </a:cubicBezTo>
                  <a:cubicBezTo>
                    <a:pt x="286" y="834"/>
                    <a:pt x="353" y="847"/>
                    <a:pt x="424" y="847"/>
                  </a:cubicBezTo>
                  <a:cubicBezTo>
                    <a:pt x="584" y="847"/>
                    <a:pt x="761" y="782"/>
                    <a:pt x="842" y="662"/>
                  </a:cubicBezTo>
                  <a:cubicBezTo>
                    <a:pt x="958" y="517"/>
                    <a:pt x="958" y="255"/>
                    <a:pt x="814" y="111"/>
                  </a:cubicBezTo>
                  <a:cubicBezTo>
                    <a:pt x="740" y="37"/>
                    <a:pt x="639" y="1"/>
                    <a:pt x="53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7898549" y="3657573"/>
              <a:ext cx="43917" cy="42896"/>
            </a:xfrm>
            <a:custGeom>
              <a:avLst/>
              <a:gdLst/>
              <a:ahLst/>
              <a:cxnLst/>
              <a:rect l="l" t="t" r="r" b="b"/>
              <a:pathLst>
                <a:path w="903" h="882" extrusionOk="0">
                  <a:moveTo>
                    <a:pt x="463" y="1"/>
                  </a:moveTo>
                  <a:cubicBezTo>
                    <a:pt x="406" y="1"/>
                    <a:pt x="347" y="24"/>
                    <a:pt x="292" y="80"/>
                  </a:cubicBezTo>
                  <a:cubicBezTo>
                    <a:pt x="264" y="80"/>
                    <a:pt x="292" y="108"/>
                    <a:pt x="292" y="108"/>
                  </a:cubicBezTo>
                  <a:cubicBezTo>
                    <a:pt x="333" y="83"/>
                    <a:pt x="374" y="73"/>
                    <a:pt x="414" y="73"/>
                  </a:cubicBezTo>
                  <a:cubicBezTo>
                    <a:pt x="515" y="73"/>
                    <a:pt x="607" y="140"/>
                    <a:pt x="670" y="224"/>
                  </a:cubicBezTo>
                  <a:cubicBezTo>
                    <a:pt x="729" y="312"/>
                    <a:pt x="787" y="398"/>
                    <a:pt x="756" y="514"/>
                  </a:cubicBezTo>
                  <a:cubicBezTo>
                    <a:pt x="729" y="572"/>
                    <a:pt x="698" y="661"/>
                    <a:pt x="640" y="689"/>
                  </a:cubicBezTo>
                  <a:cubicBezTo>
                    <a:pt x="582" y="747"/>
                    <a:pt x="509" y="776"/>
                    <a:pt x="437" y="776"/>
                  </a:cubicBezTo>
                  <a:cubicBezTo>
                    <a:pt x="364" y="776"/>
                    <a:pt x="292" y="747"/>
                    <a:pt x="233" y="689"/>
                  </a:cubicBezTo>
                  <a:cubicBezTo>
                    <a:pt x="89" y="545"/>
                    <a:pt x="117" y="370"/>
                    <a:pt x="206" y="196"/>
                  </a:cubicBezTo>
                  <a:cubicBezTo>
                    <a:pt x="206" y="175"/>
                    <a:pt x="178" y="141"/>
                    <a:pt x="151" y="141"/>
                  </a:cubicBezTo>
                  <a:cubicBezTo>
                    <a:pt x="139" y="141"/>
                    <a:pt x="127" y="148"/>
                    <a:pt x="117" y="166"/>
                  </a:cubicBezTo>
                  <a:cubicBezTo>
                    <a:pt x="1" y="340"/>
                    <a:pt x="1" y="603"/>
                    <a:pt x="147" y="747"/>
                  </a:cubicBezTo>
                  <a:cubicBezTo>
                    <a:pt x="223" y="838"/>
                    <a:pt x="331" y="882"/>
                    <a:pt x="437" y="882"/>
                  </a:cubicBezTo>
                  <a:cubicBezTo>
                    <a:pt x="534" y="882"/>
                    <a:pt x="630" y="846"/>
                    <a:pt x="698" y="777"/>
                  </a:cubicBezTo>
                  <a:cubicBezTo>
                    <a:pt x="845" y="603"/>
                    <a:pt x="903" y="398"/>
                    <a:pt x="756" y="224"/>
                  </a:cubicBezTo>
                  <a:cubicBezTo>
                    <a:pt x="698" y="105"/>
                    <a:pt x="585" y="1"/>
                    <a:pt x="46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8076651" y="3551792"/>
              <a:ext cx="53742" cy="43528"/>
            </a:xfrm>
            <a:custGeom>
              <a:avLst/>
              <a:gdLst/>
              <a:ahLst/>
              <a:cxnLst/>
              <a:rect l="l" t="t" r="r" b="b"/>
              <a:pathLst>
                <a:path w="1105" h="895" extrusionOk="0">
                  <a:moveTo>
                    <a:pt x="327" y="149"/>
                  </a:moveTo>
                  <a:cubicBezTo>
                    <a:pt x="324" y="149"/>
                    <a:pt x="321" y="153"/>
                    <a:pt x="321" y="163"/>
                  </a:cubicBezTo>
                  <a:cubicBezTo>
                    <a:pt x="339" y="163"/>
                    <a:pt x="333" y="149"/>
                    <a:pt x="327" y="149"/>
                  </a:cubicBezTo>
                  <a:close/>
                  <a:moveTo>
                    <a:pt x="597" y="1"/>
                  </a:moveTo>
                  <a:cubicBezTo>
                    <a:pt x="534" y="1"/>
                    <a:pt x="469" y="15"/>
                    <a:pt x="407" y="46"/>
                  </a:cubicBezTo>
                  <a:cubicBezTo>
                    <a:pt x="357" y="46"/>
                    <a:pt x="393" y="110"/>
                    <a:pt x="423" y="110"/>
                  </a:cubicBezTo>
                  <a:cubicBezTo>
                    <a:pt x="428" y="110"/>
                    <a:pt x="433" y="108"/>
                    <a:pt x="437" y="105"/>
                  </a:cubicBezTo>
                  <a:cubicBezTo>
                    <a:pt x="488" y="90"/>
                    <a:pt x="538" y="83"/>
                    <a:pt x="587" y="83"/>
                  </a:cubicBezTo>
                  <a:cubicBezTo>
                    <a:pt x="734" y="83"/>
                    <a:pt x="865" y="148"/>
                    <a:pt x="930" y="279"/>
                  </a:cubicBezTo>
                  <a:cubicBezTo>
                    <a:pt x="1018" y="481"/>
                    <a:pt x="844" y="655"/>
                    <a:pt x="669" y="744"/>
                  </a:cubicBezTo>
                  <a:cubicBezTo>
                    <a:pt x="600" y="790"/>
                    <a:pt x="526" y="813"/>
                    <a:pt x="454" y="813"/>
                  </a:cubicBezTo>
                  <a:cubicBezTo>
                    <a:pt x="346" y="813"/>
                    <a:pt x="244" y="760"/>
                    <a:pt x="174" y="655"/>
                  </a:cubicBezTo>
                  <a:cubicBezTo>
                    <a:pt x="58" y="481"/>
                    <a:pt x="146" y="279"/>
                    <a:pt x="321" y="163"/>
                  </a:cubicBezTo>
                  <a:lnTo>
                    <a:pt x="321" y="163"/>
                  </a:lnTo>
                  <a:cubicBezTo>
                    <a:pt x="116" y="221"/>
                    <a:pt x="0" y="481"/>
                    <a:pt x="88" y="655"/>
                  </a:cubicBezTo>
                  <a:cubicBezTo>
                    <a:pt x="163" y="823"/>
                    <a:pt x="308" y="895"/>
                    <a:pt x="455" y="895"/>
                  </a:cubicBezTo>
                  <a:cubicBezTo>
                    <a:pt x="539" y="895"/>
                    <a:pt x="624" y="872"/>
                    <a:pt x="697" y="830"/>
                  </a:cubicBezTo>
                  <a:cubicBezTo>
                    <a:pt x="930" y="714"/>
                    <a:pt x="1104" y="511"/>
                    <a:pt x="1018" y="279"/>
                  </a:cubicBezTo>
                  <a:cubicBezTo>
                    <a:pt x="933" y="109"/>
                    <a:pt x="769" y="1"/>
                    <a:pt x="59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7692238" y="3758490"/>
              <a:ext cx="193421" cy="93671"/>
            </a:xfrm>
            <a:custGeom>
              <a:avLst/>
              <a:gdLst/>
              <a:ahLst/>
              <a:cxnLst/>
              <a:rect l="l" t="t" r="r" b="b"/>
              <a:pathLst>
                <a:path w="3977" h="1926" extrusionOk="0">
                  <a:moveTo>
                    <a:pt x="3941" y="1"/>
                  </a:moveTo>
                  <a:cubicBezTo>
                    <a:pt x="3935" y="1"/>
                    <a:pt x="3930" y="3"/>
                    <a:pt x="3925" y="8"/>
                  </a:cubicBezTo>
                  <a:cubicBezTo>
                    <a:pt x="3255" y="357"/>
                    <a:pt x="2588" y="620"/>
                    <a:pt x="1891" y="880"/>
                  </a:cubicBezTo>
                  <a:cubicBezTo>
                    <a:pt x="1251" y="1143"/>
                    <a:pt x="554" y="1433"/>
                    <a:pt x="1" y="1898"/>
                  </a:cubicBezTo>
                  <a:cubicBezTo>
                    <a:pt x="1" y="1898"/>
                    <a:pt x="1" y="1926"/>
                    <a:pt x="31" y="1926"/>
                  </a:cubicBezTo>
                  <a:cubicBezTo>
                    <a:pt x="322" y="1694"/>
                    <a:pt x="640" y="1519"/>
                    <a:pt x="961" y="1345"/>
                  </a:cubicBezTo>
                  <a:cubicBezTo>
                    <a:pt x="1279" y="1201"/>
                    <a:pt x="1628" y="1054"/>
                    <a:pt x="1949" y="910"/>
                  </a:cubicBezTo>
                  <a:cubicBezTo>
                    <a:pt x="2616" y="648"/>
                    <a:pt x="3313" y="415"/>
                    <a:pt x="3952" y="39"/>
                  </a:cubicBezTo>
                  <a:cubicBezTo>
                    <a:pt x="3977" y="39"/>
                    <a:pt x="3962" y="1"/>
                    <a:pt x="394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7926855" y="3648624"/>
              <a:ext cx="130050" cy="84868"/>
            </a:xfrm>
            <a:custGeom>
              <a:avLst/>
              <a:gdLst/>
              <a:ahLst/>
              <a:cxnLst/>
              <a:rect l="l" t="t" r="r" b="b"/>
              <a:pathLst>
                <a:path w="2674" h="1745" extrusionOk="0">
                  <a:moveTo>
                    <a:pt x="2645" y="1"/>
                  </a:moveTo>
                  <a:cubicBezTo>
                    <a:pt x="2413" y="89"/>
                    <a:pt x="2239" y="233"/>
                    <a:pt x="2064" y="408"/>
                  </a:cubicBezTo>
                  <a:cubicBezTo>
                    <a:pt x="1890" y="582"/>
                    <a:pt x="1657" y="756"/>
                    <a:pt x="1453" y="903"/>
                  </a:cubicBezTo>
                  <a:cubicBezTo>
                    <a:pt x="988" y="1221"/>
                    <a:pt x="495" y="1484"/>
                    <a:pt x="0" y="1744"/>
                  </a:cubicBezTo>
                  <a:cubicBezTo>
                    <a:pt x="465" y="1512"/>
                    <a:pt x="960" y="1279"/>
                    <a:pt x="1395" y="989"/>
                  </a:cubicBezTo>
                  <a:cubicBezTo>
                    <a:pt x="1599" y="845"/>
                    <a:pt x="1832" y="670"/>
                    <a:pt x="2006" y="496"/>
                  </a:cubicBezTo>
                  <a:cubicBezTo>
                    <a:pt x="2208" y="322"/>
                    <a:pt x="2413" y="147"/>
                    <a:pt x="2645" y="31"/>
                  </a:cubicBezTo>
                  <a:cubicBezTo>
                    <a:pt x="2673" y="31"/>
                    <a:pt x="2645" y="1"/>
                    <a:pt x="264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8068626" y="3630337"/>
              <a:ext cx="13715" cy="9143"/>
            </a:xfrm>
            <a:custGeom>
              <a:avLst/>
              <a:gdLst/>
              <a:ahLst/>
              <a:cxnLst/>
              <a:rect l="l" t="t" r="r" b="b"/>
              <a:pathLst>
                <a:path w="282" h="188" extrusionOk="0">
                  <a:moveTo>
                    <a:pt x="253" y="0"/>
                  </a:moveTo>
                  <a:cubicBezTo>
                    <a:pt x="165" y="59"/>
                    <a:pt x="79" y="86"/>
                    <a:pt x="21" y="175"/>
                  </a:cubicBezTo>
                  <a:cubicBezTo>
                    <a:pt x="107" y="117"/>
                    <a:pt x="165" y="86"/>
                    <a:pt x="253" y="28"/>
                  </a:cubicBezTo>
                  <a:cubicBezTo>
                    <a:pt x="281" y="28"/>
                    <a:pt x="253" y="0"/>
                    <a:pt x="253" y="0"/>
                  </a:cubicBezTo>
                  <a:close/>
                  <a:moveTo>
                    <a:pt x="21" y="175"/>
                  </a:moveTo>
                  <a:cubicBezTo>
                    <a:pt x="1" y="175"/>
                    <a:pt x="7" y="187"/>
                    <a:pt x="14" y="187"/>
                  </a:cubicBezTo>
                  <a:cubicBezTo>
                    <a:pt x="18" y="187"/>
                    <a:pt x="21" y="184"/>
                    <a:pt x="21" y="175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8104908" y="3621583"/>
              <a:ext cx="96103" cy="24269"/>
            </a:xfrm>
            <a:custGeom>
              <a:avLst/>
              <a:gdLst/>
              <a:ahLst/>
              <a:cxnLst/>
              <a:rect l="l" t="t" r="r" b="b"/>
              <a:pathLst>
                <a:path w="1976" h="499" extrusionOk="0">
                  <a:moveTo>
                    <a:pt x="138" y="0"/>
                  </a:moveTo>
                  <a:cubicBezTo>
                    <a:pt x="93" y="0"/>
                    <a:pt x="47" y="2"/>
                    <a:pt x="0" y="6"/>
                  </a:cubicBezTo>
                  <a:cubicBezTo>
                    <a:pt x="437" y="6"/>
                    <a:pt x="814" y="180"/>
                    <a:pt x="1193" y="325"/>
                  </a:cubicBezTo>
                  <a:cubicBezTo>
                    <a:pt x="1309" y="413"/>
                    <a:pt x="1483" y="499"/>
                    <a:pt x="1627" y="499"/>
                  </a:cubicBezTo>
                  <a:cubicBezTo>
                    <a:pt x="1774" y="471"/>
                    <a:pt x="1890" y="383"/>
                    <a:pt x="1976" y="297"/>
                  </a:cubicBezTo>
                  <a:cubicBezTo>
                    <a:pt x="1976" y="297"/>
                    <a:pt x="1976" y="266"/>
                    <a:pt x="1948" y="266"/>
                  </a:cubicBezTo>
                  <a:cubicBezTo>
                    <a:pt x="1842" y="373"/>
                    <a:pt x="1721" y="447"/>
                    <a:pt x="1585" y="447"/>
                  </a:cubicBezTo>
                  <a:cubicBezTo>
                    <a:pt x="1534" y="447"/>
                    <a:pt x="1481" y="436"/>
                    <a:pt x="1425" y="413"/>
                  </a:cubicBezTo>
                  <a:cubicBezTo>
                    <a:pt x="1251" y="325"/>
                    <a:pt x="1104" y="266"/>
                    <a:pt x="930" y="180"/>
                  </a:cubicBezTo>
                  <a:cubicBezTo>
                    <a:pt x="678" y="80"/>
                    <a:pt x="427" y="0"/>
                    <a:pt x="13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8213754" y="3496007"/>
              <a:ext cx="17022" cy="91142"/>
            </a:xfrm>
            <a:custGeom>
              <a:avLst/>
              <a:gdLst/>
              <a:ahLst/>
              <a:cxnLst/>
              <a:rect l="l" t="t" r="r" b="b"/>
              <a:pathLst>
                <a:path w="350" h="1874" extrusionOk="0">
                  <a:moveTo>
                    <a:pt x="29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75" y="264"/>
                    <a:pt x="261" y="554"/>
                    <a:pt x="291" y="873"/>
                  </a:cubicBezTo>
                  <a:cubicBezTo>
                    <a:pt x="291" y="1193"/>
                    <a:pt x="291" y="1542"/>
                    <a:pt x="203" y="1861"/>
                  </a:cubicBezTo>
                  <a:cubicBezTo>
                    <a:pt x="184" y="1861"/>
                    <a:pt x="190" y="1874"/>
                    <a:pt x="206" y="1874"/>
                  </a:cubicBezTo>
                  <a:cubicBezTo>
                    <a:pt x="213" y="1874"/>
                    <a:pt x="223" y="1871"/>
                    <a:pt x="233" y="1861"/>
                  </a:cubicBezTo>
                  <a:cubicBezTo>
                    <a:pt x="319" y="1570"/>
                    <a:pt x="349" y="1193"/>
                    <a:pt x="319" y="873"/>
                  </a:cubicBezTo>
                  <a:cubicBezTo>
                    <a:pt x="291" y="554"/>
                    <a:pt x="233" y="233"/>
                    <a:pt x="2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7696567" y="3846471"/>
              <a:ext cx="4231" cy="16682"/>
            </a:xfrm>
            <a:custGeom>
              <a:avLst/>
              <a:gdLst/>
              <a:ahLst/>
              <a:cxnLst/>
              <a:rect l="l" t="t" r="r" b="b"/>
              <a:pathLst>
                <a:path w="87" h="343" extrusionOk="0">
                  <a:moveTo>
                    <a:pt x="58" y="1"/>
                  </a:moveTo>
                  <a:cubicBezTo>
                    <a:pt x="28" y="117"/>
                    <a:pt x="0" y="205"/>
                    <a:pt x="0" y="322"/>
                  </a:cubicBezTo>
                  <a:cubicBezTo>
                    <a:pt x="0" y="335"/>
                    <a:pt x="7" y="342"/>
                    <a:pt x="14" y="342"/>
                  </a:cubicBezTo>
                  <a:cubicBezTo>
                    <a:pt x="21" y="342"/>
                    <a:pt x="28" y="335"/>
                    <a:pt x="28" y="322"/>
                  </a:cubicBezTo>
                  <a:cubicBezTo>
                    <a:pt x="28" y="233"/>
                    <a:pt x="58" y="117"/>
                    <a:pt x="8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7700750" y="3842629"/>
              <a:ext cx="4329" cy="28986"/>
            </a:xfrm>
            <a:custGeom>
              <a:avLst/>
              <a:gdLst/>
              <a:ahLst/>
              <a:cxnLst/>
              <a:rect l="l" t="t" r="r" b="b"/>
              <a:pathLst>
                <a:path w="89" h="596" extrusionOk="0">
                  <a:moveTo>
                    <a:pt x="85" y="1"/>
                  </a:moveTo>
                  <a:cubicBezTo>
                    <a:pt x="81" y="1"/>
                    <a:pt x="73" y="8"/>
                    <a:pt x="58" y="22"/>
                  </a:cubicBezTo>
                  <a:cubicBezTo>
                    <a:pt x="30" y="196"/>
                    <a:pt x="0" y="401"/>
                    <a:pt x="0" y="575"/>
                  </a:cubicBezTo>
                  <a:cubicBezTo>
                    <a:pt x="0" y="589"/>
                    <a:pt x="8" y="596"/>
                    <a:pt x="15" y="596"/>
                  </a:cubicBezTo>
                  <a:cubicBezTo>
                    <a:pt x="23" y="596"/>
                    <a:pt x="30" y="589"/>
                    <a:pt x="30" y="575"/>
                  </a:cubicBezTo>
                  <a:cubicBezTo>
                    <a:pt x="58" y="401"/>
                    <a:pt x="88" y="196"/>
                    <a:pt x="88" y="22"/>
                  </a:cubicBezTo>
                  <a:cubicBezTo>
                    <a:pt x="88" y="8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7706391" y="3839808"/>
              <a:ext cx="5690" cy="36476"/>
            </a:xfrm>
            <a:custGeom>
              <a:avLst/>
              <a:gdLst/>
              <a:ahLst/>
              <a:cxnLst/>
              <a:rect l="l" t="t" r="r" b="b"/>
              <a:pathLst>
                <a:path w="117" h="750" extrusionOk="0">
                  <a:moveTo>
                    <a:pt x="103" y="1"/>
                  </a:moveTo>
                  <a:cubicBezTo>
                    <a:pt x="96" y="1"/>
                    <a:pt x="89" y="8"/>
                    <a:pt x="89" y="22"/>
                  </a:cubicBezTo>
                  <a:cubicBezTo>
                    <a:pt x="31" y="254"/>
                    <a:pt x="0" y="486"/>
                    <a:pt x="0" y="749"/>
                  </a:cubicBezTo>
                  <a:lnTo>
                    <a:pt x="31" y="749"/>
                  </a:lnTo>
                  <a:cubicBezTo>
                    <a:pt x="58" y="486"/>
                    <a:pt x="58" y="254"/>
                    <a:pt x="117" y="22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7710671" y="3836015"/>
              <a:ext cx="8560" cy="44112"/>
            </a:xfrm>
            <a:custGeom>
              <a:avLst/>
              <a:gdLst/>
              <a:ahLst/>
              <a:cxnLst/>
              <a:rect l="l" t="t" r="r" b="b"/>
              <a:pathLst>
                <a:path w="176" h="907" extrusionOk="0">
                  <a:moveTo>
                    <a:pt x="153" y="0"/>
                  </a:moveTo>
                  <a:cubicBezTo>
                    <a:pt x="148" y="0"/>
                    <a:pt x="145" y="3"/>
                    <a:pt x="145" y="14"/>
                  </a:cubicBezTo>
                  <a:cubicBezTo>
                    <a:pt x="87" y="304"/>
                    <a:pt x="29" y="595"/>
                    <a:pt x="1" y="885"/>
                  </a:cubicBezTo>
                  <a:cubicBezTo>
                    <a:pt x="1" y="899"/>
                    <a:pt x="8" y="906"/>
                    <a:pt x="15" y="906"/>
                  </a:cubicBezTo>
                  <a:cubicBezTo>
                    <a:pt x="22" y="906"/>
                    <a:pt x="29" y="899"/>
                    <a:pt x="29" y="885"/>
                  </a:cubicBezTo>
                  <a:cubicBezTo>
                    <a:pt x="87" y="595"/>
                    <a:pt x="117" y="304"/>
                    <a:pt x="175" y="14"/>
                  </a:cubicBezTo>
                  <a:cubicBezTo>
                    <a:pt x="175" y="14"/>
                    <a:pt x="162" y="0"/>
                    <a:pt x="15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7719182" y="3831005"/>
              <a:ext cx="8511" cy="43431"/>
            </a:xfrm>
            <a:custGeom>
              <a:avLst/>
              <a:gdLst/>
              <a:ahLst/>
              <a:cxnLst/>
              <a:rect l="l" t="t" r="r" b="b"/>
              <a:pathLst>
                <a:path w="175" h="893" extrusionOk="0">
                  <a:moveTo>
                    <a:pt x="144" y="0"/>
                  </a:moveTo>
                  <a:cubicBezTo>
                    <a:pt x="86" y="291"/>
                    <a:pt x="28" y="581"/>
                    <a:pt x="0" y="872"/>
                  </a:cubicBezTo>
                  <a:cubicBezTo>
                    <a:pt x="0" y="886"/>
                    <a:pt x="7" y="893"/>
                    <a:pt x="14" y="893"/>
                  </a:cubicBezTo>
                  <a:cubicBezTo>
                    <a:pt x="21" y="893"/>
                    <a:pt x="28" y="886"/>
                    <a:pt x="28" y="872"/>
                  </a:cubicBezTo>
                  <a:cubicBezTo>
                    <a:pt x="58" y="581"/>
                    <a:pt x="116" y="291"/>
                    <a:pt x="174" y="28"/>
                  </a:cubicBezTo>
                  <a:cubicBezTo>
                    <a:pt x="174" y="0"/>
                    <a:pt x="144" y="0"/>
                    <a:pt x="14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7729007" y="3823856"/>
              <a:ext cx="7149" cy="46398"/>
            </a:xfrm>
            <a:custGeom>
              <a:avLst/>
              <a:gdLst/>
              <a:ahLst/>
              <a:cxnLst/>
              <a:rect l="l" t="t" r="r" b="b"/>
              <a:pathLst>
                <a:path w="147" h="954" extrusionOk="0">
                  <a:moveTo>
                    <a:pt x="116" y="1"/>
                  </a:moveTo>
                  <a:cubicBezTo>
                    <a:pt x="58" y="322"/>
                    <a:pt x="0" y="612"/>
                    <a:pt x="0" y="931"/>
                  </a:cubicBezTo>
                  <a:cubicBezTo>
                    <a:pt x="0" y="946"/>
                    <a:pt x="8" y="953"/>
                    <a:pt x="15" y="953"/>
                  </a:cubicBezTo>
                  <a:cubicBezTo>
                    <a:pt x="23" y="953"/>
                    <a:pt x="30" y="946"/>
                    <a:pt x="30" y="931"/>
                  </a:cubicBezTo>
                  <a:cubicBezTo>
                    <a:pt x="58" y="640"/>
                    <a:pt x="116" y="322"/>
                    <a:pt x="147" y="31"/>
                  </a:cubicBezTo>
                  <a:cubicBezTo>
                    <a:pt x="147" y="1"/>
                    <a:pt x="147" y="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7737469" y="3822494"/>
              <a:ext cx="7198" cy="47760"/>
            </a:xfrm>
            <a:custGeom>
              <a:avLst/>
              <a:gdLst/>
              <a:ahLst/>
              <a:cxnLst/>
              <a:rect l="l" t="t" r="r" b="b"/>
              <a:pathLst>
                <a:path w="148" h="982" extrusionOk="0">
                  <a:moveTo>
                    <a:pt x="117" y="1"/>
                  </a:moveTo>
                  <a:cubicBezTo>
                    <a:pt x="59" y="319"/>
                    <a:pt x="1" y="640"/>
                    <a:pt x="1" y="959"/>
                  </a:cubicBezTo>
                  <a:cubicBezTo>
                    <a:pt x="1" y="974"/>
                    <a:pt x="15" y="981"/>
                    <a:pt x="30" y="981"/>
                  </a:cubicBezTo>
                  <a:cubicBezTo>
                    <a:pt x="44" y="981"/>
                    <a:pt x="59" y="974"/>
                    <a:pt x="59" y="959"/>
                  </a:cubicBezTo>
                  <a:cubicBezTo>
                    <a:pt x="59" y="640"/>
                    <a:pt x="117" y="350"/>
                    <a:pt x="147" y="29"/>
                  </a:cubicBezTo>
                  <a:cubicBezTo>
                    <a:pt x="147" y="1"/>
                    <a:pt x="117" y="1"/>
                    <a:pt x="11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7748801" y="3818214"/>
              <a:ext cx="5690" cy="44501"/>
            </a:xfrm>
            <a:custGeom>
              <a:avLst/>
              <a:gdLst/>
              <a:ahLst/>
              <a:cxnLst/>
              <a:rect l="l" t="t" r="r" b="b"/>
              <a:pathLst>
                <a:path w="117" h="915" extrusionOk="0">
                  <a:moveTo>
                    <a:pt x="116" y="1"/>
                  </a:moveTo>
                  <a:cubicBezTo>
                    <a:pt x="0" y="291"/>
                    <a:pt x="0" y="612"/>
                    <a:pt x="0" y="903"/>
                  </a:cubicBezTo>
                  <a:cubicBezTo>
                    <a:pt x="0" y="911"/>
                    <a:pt x="5" y="914"/>
                    <a:pt x="12" y="914"/>
                  </a:cubicBezTo>
                  <a:cubicBezTo>
                    <a:pt x="29" y="914"/>
                    <a:pt x="58" y="894"/>
                    <a:pt x="58" y="872"/>
                  </a:cubicBezTo>
                  <a:cubicBezTo>
                    <a:pt x="58" y="582"/>
                    <a:pt x="88" y="29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7757264" y="3808730"/>
              <a:ext cx="9970" cy="51456"/>
            </a:xfrm>
            <a:custGeom>
              <a:avLst/>
              <a:gdLst/>
              <a:ahLst/>
              <a:cxnLst/>
              <a:rect l="l" t="t" r="r" b="b"/>
              <a:pathLst>
                <a:path w="205" h="1058" extrusionOk="0">
                  <a:moveTo>
                    <a:pt x="186" y="0"/>
                  </a:moveTo>
                  <a:cubicBezTo>
                    <a:pt x="175" y="0"/>
                    <a:pt x="161" y="7"/>
                    <a:pt x="147" y="21"/>
                  </a:cubicBezTo>
                  <a:cubicBezTo>
                    <a:pt x="58" y="342"/>
                    <a:pt x="0" y="691"/>
                    <a:pt x="0" y="1009"/>
                  </a:cubicBezTo>
                  <a:cubicBezTo>
                    <a:pt x="0" y="1044"/>
                    <a:pt x="21" y="1058"/>
                    <a:pt x="37" y="1058"/>
                  </a:cubicBezTo>
                  <a:cubicBezTo>
                    <a:pt x="49" y="1058"/>
                    <a:pt x="58" y="1051"/>
                    <a:pt x="58" y="1039"/>
                  </a:cubicBezTo>
                  <a:cubicBezTo>
                    <a:pt x="89" y="691"/>
                    <a:pt x="117" y="342"/>
                    <a:pt x="205" y="21"/>
                  </a:cubicBezTo>
                  <a:cubicBezTo>
                    <a:pt x="205" y="7"/>
                    <a:pt x="197" y="0"/>
                    <a:pt x="1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7768547" y="3811551"/>
              <a:ext cx="8560" cy="44550"/>
            </a:xfrm>
            <a:custGeom>
              <a:avLst/>
              <a:gdLst/>
              <a:ahLst/>
              <a:cxnLst/>
              <a:rect l="l" t="t" r="r" b="b"/>
              <a:pathLst>
                <a:path w="176" h="916" extrusionOk="0">
                  <a:moveTo>
                    <a:pt x="161" y="1"/>
                  </a:moveTo>
                  <a:cubicBezTo>
                    <a:pt x="154" y="1"/>
                    <a:pt x="147" y="7"/>
                    <a:pt x="147" y="21"/>
                  </a:cubicBezTo>
                  <a:cubicBezTo>
                    <a:pt x="59" y="284"/>
                    <a:pt x="1" y="603"/>
                    <a:pt x="1" y="893"/>
                  </a:cubicBezTo>
                  <a:cubicBezTo>
                    <a:pt x="1" y="908"/>
                    <a:pt x="15" y="916"/>
                    <a:pt x="30" y="916"/>
                  </a:cubicBezTo>
                  <a:cubicBezTo>
                    <a:pt x="44" y="916"/>
                    <a:pt x="59" y="908"/>
                    <a:pt x="59" y="893"/>
                  </a:cubicBezTo>
                  <a:cubicBezTo>
                    <a:pt x="89" y="603"/>
                    <a:pt x="117" y="312"/>
                    <a:pt x="175" y="21"/>
                  </a:cubicBezTo>
                  <a:cubicBezTo>
                    <a:pt x="175" y="7"/>
                    <a:pt x="168" y="1"/>
                    <a:pt x="16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7778517" y="3802748"/>
              <a:ext cx="5690" cy="42410"/>
            </a:xfrm>
            <a:custGeom>
              <a:avLst/>
              <a:gdLst/>
              <a:ahLst/>
              <a:cxnLst/>
              <a:rect l="l" t="t" r="r" b="b"/>
              <a:pathLst>
                <a:path w="117" h="872" extrusionOk="0">
                  <a:moveTo>
                    <a:pt x="86" y="0"/>
                  </a:moveTo>
                  <a:cubicBezTo>
                    <a:pt x="28" y="291"/>
                    <a:pt x="0" y="581"/>
                    <a:pt x="0" y="872"/>
                  </a:cubicBezTo>
                  <a:lnTo>
                    <a:pt x="58" y="872"/>
                  </a:lnTo>
                  <a:lnTo>
                    <a:pt x="58" y="377"/>
                  </a:lnTo>
                  <a:cubicBezTo>
                    <a:pt x="86" y="261"/>
                    <a:pt x="117" y="116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7786980" y="3800706"/>
              <a:ext cx="8122" cy="42653"/>
            </a:xfrm>
            <a:custGeom>
              <a:avLst/>
              <a:gdLst/>
              <a:ahLst/>
              <a:cxnLst/>
              <a:rect l="l" t="t" r="r" b="b"/>
              <a:pathLst>
                <a:path w="167" h="877" extrusionOk="0">
                  <a:moveTo>
                    <a:pt x="140" y="0"/>
                  </a:moveTo>
                  <a:cubicBezTo>
                    <a:pt x="133" y="0"/>
                    <a:pt x="125" y="4"/>
                    <a:pt x="117" y="12"/>
                  </a:cubicBezTo>
                  <a:cubicBezTo>
                    <a:pt x="29" y="275"/>
                    <a:pt x="1" y="565"/>
                    <a:pt x="1" y="856"/>
                  </a:cubicBezTo>
                  <a:cubicBezTo>
                    <a:pt x="1" y="870"/>
                    <a:pt x="15" y="877"/>
                    <a:pt x="30" y="877"/>
                  </a:cubicBezTo>
                  <a:cubicBezTo>
                    <a:pt x="44" y="877"/>
                    <a:pt x="59" y="870"/>
                    <a:pt x="59" y="856"/>
                  </a:cubicBezTo>
                  <a:cubicBezTo>
                    <a:pt x="59" y="565"/>
                    <a:pt x="59" y="303"/>
                    <a:pt x="145" y="42"/>
                  </a:cubicBezTo>
                  <a:cubicBezTo>
                    <a:pt x="166" y="21"/>
                    <a:pt x="157" y="0"/>
                    <a:pt x="14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7799674" y="3797058"/>
              <a:ext cx="7149" cy="39248"/>
            </a:xfrm>
            <a:custGeom>
              <a:avLst/>
              <a:gdLst/>
              <a:ahLst/>
              <a:cxnLst/>
              <a:rect l="l" t="t" r="r" b="b"/>
              <a:pathLst>
                <a:path w="147" h="807" extrusionOk="0">
                  <a:moveTo>
                    <a:pt x="116" y="1"/>
                  </a:moveTo>
                  <a:cubicBezTo>
                    <a:pt x="58" y="87"/>
                    <a:pt x="58" y="233"/>
                    <a:pt x="58" y="319"/>
                  </a:cubicBezTo>
                  <a:cubicBezTo>
                    <a:pt x="30" y="466"/>
                    <a:pt x="30" y="640"/>
                    <a:pt x="0" y="784"/>
                  </a:cubicBezTo>
                  <a:cubicBezTo>
                    <a:pt x="0" y="799"/>
                    <a:pt x="15" y="807"/>
                    <a:pt x="29" y="807"/>
                  </a:cubicBezTo>
                  <a:cubicBezTo>
                    <a:pt x="44" y="807"/>
                    <a:pt x="58" y="799"/>
                    <a:pt x="58" y="784"/>
                  </a:cubicBezTo>
                  <a:cubicBezTo>
                    <a:pt x="58" y="668"/>
                    <a:pt x="88" y="524"/>
                    <a:pt x="88" y="408"/>
                  </a:cubicBezTo>
                  <a:cubicBezTo>
                    <a:pt x="88" y="292"/>
                    <a:pt x="88" y="117"/>
                    <a:pt x="146" y="29"/>
                  </a:cubicBezTo>
                  <a:cubicBezTo>
                    <a:pt x="146" y="1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7812416" y="3791757"/>
              <a:ext cx="5690" cy="44452"/>
            </a:xfrm>
            <a:custGeom>
              <a:avLst/>
              <a:gdLst/>
              <a:ahLst/>
              <a:cxnLst/>
              <a:rect l="l" t="t" r="r" b="b"/>
              <a:pathLst>
                <a:path w="117" h="914" extrusionOk="0">
                  <a:moveTo>
                    <a:pt x="102" y="1"/>
                  </a:moveTo>
                  <a:cubicBezTo>
                    <a:pt x="94" y="1"/>
                    <a:pt x="87" y="8"/>
                    <a:pt x="87" y="22"/>
                  </a:cubicBezTo>
                  <a:cubicBezTo>
                    <a:pt x="1" y="284"/>
                    <a:pt x="1" y="575"/>
                    <a:pt x="1" y="865"/>
                  </a:cubicBezTo>
                  <a:cubicBezTo>
                    <a:pt x="1" y="899"/>
                    <a:pt x="10" y="913"/>
                    <a:pt x="18" y="913"/>
                  </a:cubicBezTo>
                  <a:cubicBezTo>
                    <a:pt x="24" y="913"/>
                    <a:pt x="29" y="906"/>
                    <a:pt x="29" y="893"/>
                  </a:cubicBezTo>
                  <a:cubicBezTo>
                    <a:pt x="29" y="603"/>
                    <a:pt x="59" y="312"/>
                    <a:pt x="117" y="22"/>
                  </a:cubicBezTo>
                  <a:cubicBezTo>
                    <a:pt x="117" y="8"/>
                    <a:pt x="109" y="1"/>
                    <a:pt x="10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7823748" y="3786115"/>
              <a:ext cx="5690" cy="44452"/>
            </a:xfrm>
            <a:custGeom>
              <a:avLst/>
              <a:gdLst/>
              <a:ahLst/>
              <a:cxnLst/>
              <a:rect l="l" t="t" r="r" b="b"/>
              <a:pathLst>
                <a:path w="117" h="914" extrusionOk="0">
                  <a:moveTo>
                    <a:pt x="101" y="1"/>
                  </a:moveTo>
                  <a:cubicBezTo>
                    <a:pt x="94" y="1"/>
                    <a:pt x="86" y="7"/>
                    <a:pt x="86" y="21"/>
                  </a:cubicBezTo>
                  <a:cubicBezTo>
                    <a:pt x="58" y="168"/>
                    <a:pt x="58" y="312"/>
                    <a:pt x="28" y="458"/>
                  </a:cubicBezTo>
                  <a:cubicBezTo>
                    <a:pt x="0" y="603"/>
                    <a:pt x="0" y="749"/>
                    <a:pt x="0" y="893"/>
                  </a:cubicBezTo>
                  <a:cubicBezTo>
                    <a:pt x="0" y="906"/>
                    <a:pt x="10" y="913"/>
                    <a:pt x="22" y="913"/>
                  </a:cubicBezTo>
                  <a:cubicBezTo>
                    <a:pt x="39" y="913"/>
                    <a:pt x="58" y="899"/>
                    <a:pt x="58" y="865"/>
                  </a:cubicBezTo>
                  <a:cubicBezTo>
                    <a:pt x="28" y="719"/>
                    <a:pt x="58" y="575"/>
                    <a:pt x="86" y="400"/>
                  </a:cubicBezTo>
                  <a:cubicBezTo>
                    <a:pt x="116" y="284"/>
                    <a:pt x="116" y="138"/>
                    <a:pt x="116" y="21"/>
                  </a:cubicBezTo>
                  <a:cubicBezTo>
                    <a:pt x="116" y="7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7836393" y="3780473"/>
              <a:ext cx="4329" cy="40270"/>
            </a:xfrm>
            <a:custGeom>
              <a:avLst/>
              <a:gdLst/>
              <a:ahLst/>
              <a:cxnLst/>
              <a:rect l="l" t="t" r="r" b="b"/>
              <a:pathLst>
                <a:path w="89" h="828" extrusionOk="0">
                  <a:moveTo>
                    <a:pt x="74" y="0"/>
                  </a:moveTo>
                  <a:cubicBezTo>
                    <a:pt x="66" y="0"/>
                    <a:pt x="59" y="7"/>
                    <a:pt x="59" y="21"/>
                  </a:cubicBezTo>
                  <a:cubicBezTo>
                    <a:pt x="31" y="284"/>
                    <a:pt x="1" y="544"/>
                    <a:pt x="31" y="807"/>
                  </a:cubicBezTo>
                  <a:cubicBezTo>
                    <a:pt x="31" y="821"/>
                    <a:pt x="38" y="828"/>
                    <a:pt x="45" y="828"/>
                  </a:cubicBezTo>
                  <a:cubicBezTo>
                    <a:pt x="52" y="828"/>
                    <a:pt x="59" y="821"/>
                    <a:pt x="59" y="807"/>
                  </a:cubicBezTo>
                  <a:cubicBezTo>
                    <a:pt x="89" y="544"/>
                    <a:pt x="89" y="284"/>
                    <a:pt x="89" y="21"/>
                  </a:cubicBezTo>
                  <a:cubicBezTo>
                    <a:pt x="89" y="7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7850546" y="3773373"/>
              <a:ext cx="5690" cy="40367"/>
            </a:xfrm>
            <a:custGeom>
              <a:avLst/>
              <a:gdLst/>
              <a:ahLst/>
              <a:cxnLst/>
              <a:rect l="l" t="t" r="r" b="b"/>
              <a:pathLst>
                <a:path w="117" h="830" extrusionOk="0">
                  <a:moveTo>
                    <a:pt x="102" y="0"/>
                  </a:moveTo>
                  <a:cubicBezTo>
                    <a:pt x="95" y="0"/>
                    <a:pt x="88" y="8"/>
                    <a:pt x="88" y="23"/>
                  </a:cubicBezTo>
                  <a:cubicBezTo>
                    <a:pt x="30" y="256"/>
                    <a:pt x="0" y="546"/>
                    <a:pt x="0" y="806"/>
                  </a:cubicBezTo>
                  <a:cubicBezTo>
                    <a:pt x="0" y="822"/>
                    <a:pt x="15" y="829"/>
                    <a:pt x="29" y="829"/>
                  </a:cubicBezTo>
                  <a:cubicBezTo>
                    <a:pt x="44" y="829"/>
                    <a:pt x="58" y="822"/>
                    <a:pt x="58" y="806"/>
                  </a:cubicBezTo>
                  <a:cubicBezTo>
                    <a:pt x="58" y="546"/>
                    <a:pt x="88" y="283"/>
                    <a:pt x="116" y="23"/>
                  </a:cubicBezTo>
                  <a:cubicBezTo>
                    <a:pt x="116" y="8"/>
                    <a:pt x="109" y="0"/>
                    <a:pt x="10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7863288" y="3767731"/>
              <a:ext cx="7052" cy="41242"/>
            </a:xfrm>
            <a:custGeom>
              <a:avLst/>
              <a:gdLst/>
              <a:ahLst/>
              <a:cxnLst/>
              <a:rect l="l" t="t" r="r" b="b"/>
              <a:pathLst>
                <a:path w="145" h="848" extrusionOk="0">
                  <a:moveTo>
                    <a:pt x="131" y="0"/>
                  </a:moveTo>
                  <a:cubicBezTo>
                    <a:pt x="124" y="0"/>
                    <a:pt x="117" y="8"/>
                    <a:pt x="117" y="23"/>
                  </a:cubicBezTo>
                  <a:lnTo>
                    <a:pt x="29" y="458"/>
                  </a:lnTo>
                  <a:cubicBezTo>
                    <a:pt x="29" y="574"/>
                    <a:pt x="1" y="690"/>
                    <a:pt x="1" y="836"/>
                  </a:cubicBezTo>
                  <a:cubicBezTo>
                    <a:pt x="9" y="845"/>
                    <a:pt x="17" y="848"/>
                    <a:pt x="25" y="848"/>
                  </a:cubicBezTo>
                  <a:cubicBezTo>
                    <a:pt x="44" y="848"/>
                    <a:pt x="59" y="828"/>
                    <a:pt x="59" y="806"/>
                  </a:cubicBezTo>
                  <a:cubicBezTo>
                    <a:pt x="59" y="546"/>
                    <a:pt x="117" y="283"/>
                    <a:pt x="145" y="23"/>
                  </a:cubicBezTo>
                  <a:cubicBezTo>
                    <a:pt x="145" y="8"/>
                    <a:pt x="138" y="0"/>
                    <a:pt x="1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7873113" y="3763159"/>
              <a:ext cx="4377" cy="36428"/>
            </a:xfrm>
            <a:custGeom>
              <a:avLst/>
              <a:gdLst/>
              <a:ahLst/>
              <a:cxnLst/>
              <a:rect l="l" t="t" r="r" b="b"/>
              <a:pathLst>
                <a:path w="90" h="749" extrusionOk="0">
                  <a:moveTo>
                    <a:pt x="89" y="1"/>
                  </a:moveTo>
                  <a:cubicBezTo>
                    <a:pt x="31" y="233"/>
                    <a:pt x="1" y="493"/>
                    <a:pt x="31" y="726"/>
                  </a:cubicBezTo>
                  <a:cubicBezTo>
                    <a:pt x="31" y="741"/>
                    <a:pt x="46" y="749"/>
                    <a:pt x="60" y="749"/>
                  </a:cubicBezTo>
                  <a:cubicBezTo>
                    <a:pt x="75" y="749"/>
                    <a:pt x="89" y="741"/>
                    <a:pt x="89" y="726"/>
                  </a:cubicBezTo>
                  <a:lnTo>
                    <a:pt x="89" y="1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7884445" y="3762041"/>
              <a:ext cx="5690" cy="38908"/>
            </a:xfrm>
            <a:custGeom>
              <a:avLst/>
              <a:gdLst/>
              <a:ahLst/>
              <a:cxnLst/>
              <a:rect l="l" t="t" r="r" b="b"/>
              <a:pathLst>
                <a:path w="117" h="800" extrusionOk="0">
                  <a:moveTo>
                    <a:pt x="88" y="1"/>
                  </a:moveTo>
                  <a:cubicBezTo>
                    <a:pt x="73" y="1"/>
                    <a:pt x="59" y="9"/>
                    <a:pt x="59" y="24"/>
                  </a:cubicBezTo>
                  <a:cubicBezTo>
                    <a:pt x="59" y="140"/>
                    <a:pt x="31" y="284"/>
                    <a:pt x="31" y="430"/>
                  </a:cubicBezTo>
                  <a:cubicBezTo>
                    <a:pt x="31" y="547"/>
                    <a:pt x="0" y="663"/>
                    <a:pt x="31" y="779"/>
                  </a:cubicBezTo>
                  <a:cubicBezTo>
                    <a:pt x="31" y="793"/>
                    <a:pt x="45" y="800"/>
                    <a:pt x="60" y="800"/>
                  </a:cubicBezTo>
                  <a:cubicBezTo>
                    <a:pt x="74" y="800"/>
                    <a:pt x="89" y="793"/>
                    <a:pt x="89" y="779"/>
                  </a:cubicBezTo>
                  <a:cubicBezTo>
                    <a:pt x="59" y="516"/>
                    <a:pt x="117" y="284"/>
                    <a:pt x="117" y="24"/>
                  </a:cubicBezTo>
                  <a:cubicBezTo>
                    <a:pt x="117" y="9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7897236" y="3757518"/>
              <a:ext cx="4231" cy="33947"/>
            </a:xfrm>
            <a:custGeom>
              <a:avLst/>
              <a:gdLst/>
              <a:ahLst/>
              <a:cxnLst/>
              <a:rect l="l" t="t" r="r" b="b"/>
              <a:pathLst>
                <a:path w="87" h="698" extrusionOk="0">
                  <a:moveTo>
                    <a:pt x="58" y="0"/>
                  </a:moveTo>
                  <a:cubicBezTo>
                    <a:pt x="58" y="233"/>
                    <a:pt x="28" y="465"/>
                    <a:pt x="0" y="698"/>
                  </a:cubicBezTo>
                  <a:lnTo>
                    <a:pt x="58" y="698"/>
                  </a:lnTo>
                  <a:cubicBezTo>
                    <a:pt x="58" y="465"/>
                    <a:pt x="86" y="233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7914161" y="3750757"/>
              <a:ext cx="2869" cy="38470"/>
            </a:xfrm>
            <a:custGeom>
              <a:avLst/>
              <a:gdLst/>
              <a:ahLst/>
              <a:cxnLst/>
              <a:rect l="l" t="t" r="r" b="b"/>
              <a:pathLst>
                <a:path w="59" h="791" extrusionOk="0">
                  <a:moveTo>
                    <a:pt x="15" y="1"/>
                  </a:moveTo>
                  <a:cubicBezTo>
                    <a:pt x="8" y="1"/>
                    <a:pt x="1" y="8"/>
                    <a:pt x="1" y="23"/>
                  </a:cubicBezTo>
                  <a:cubicBezTo>
                    <a:pt x="1" y="256"/>
                    <a:pt x="1" y="516"/>
                    <a:pt x="29" y="779"/>
                  </a:cubicBezTo>
                  <a:cubicBezTo>
                    <a:pt x="29" y="787"/>
                    <a:pt x="31" y="790"/>
                    <a:pt x="35" y="790"/>
                  </a:cubicBezTo>
                  <a:cubicBezTo>
                    <a:pt x="44" y="790"/>
                    <a:pt x="59" y="770"/>
                    <a:pt x="59" y="748"/>
                  </a:cubicBezTo>
                  <a:cubicBezTo>
                    <a:pt x="29" y="516"/>
                    <a:pt x="29" y="256"/>
                    <a:pt x="29" y="23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7922672" y="3740885"/>
              <a:ext cx="3550" cy="40318"/>
            </a:xfrm>
            <a:custGeom>
              <a:avLst/>
              <a:gdLst/>
              <a:ahLst/>
              <a:cxnLst/>
              <a:rect l="l" t="t" r="r" b="b"/>
              <a:pathLst>
                <a:path w="73" h="829" extrusionOk="0">
                  <a:moveTo>
                    <a:pt x="69" y="1"/>
                  </a:moveTo>
                  <a:lnTo>
                    <a:pt x="69" y="1"/>
                  </a:lnTo>
                  <a:cubicBezTo>
                    <a:pt x="65" y="1"/>
                    <a:pt x="58" y="8"/>
                    <a:pt x="58" y="22"/>
                  </a:cubicBezTo>
                  <a:cubicBezTo>
                    <a:pt x="72" y="8"/>
                    <a:pt x="72" y="1"/>
                    <a:pt x="69" y="1"/>
                  </a:cubicBezTo>
                  <a:close/>
                  <a:moveTo>
                    <a:pt x="58" y="22"/>
                  </a:moveTo>
                  <a:cubicBezTo>
                    <a:pt x="0" y="284"/>
                    <a:pt x="0" y="545"/>
                    <a:pt x="0" y="807"/>
                  </a:cubicBezTo>
                  <a:cubicBezTo>
                    <a:pt x="0" y="821"/>
                    <a:pt x="7" y="828"/>
                    <a:pt x="14" y="828"/>
                  </a:cubicBezTo>
                  <a:cubicBezTo>
                    <a:pt x="21" y="828"/>
                    <a:pt x="28" y="821"/>
                    <a:pt x="28" y="807"/>
                  </a:cubicBezTo>
                  <a:cubicBezTo>
                    <a:pt x="58" y="545"/>
                    <a:pt x="58" y="284"/>
                    <a:pt x="58" y="22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7933955" y="3732082"/>
              <a:ext cx="5690" cy="46301"/>
            </a:xfrm>
            <a:custGeom>
              <a:avLst/>
              <a:gdLst/>
              <a:ahLst/>
              <a:cxnLst/>
              <a:rect l="l" t="t" r="r" b="b"/>
              <a:pathLst>
                <a:path w="117" h="952" extrusionOk="0">
                  <a:moveTo>
                    <a:pt x="87" y="0"/>
                  </a:moveTo>
                  <a:cubicBezTo>
                    <a:pt x="28" y="117"/>
                    <a:pt x="59" y="291"/>
                    <a:pt x="59" y="435"/>
                  </a:cubicBezTo>
                  <a:cubicBezTo>
                    <a:pt x="28" y="582"/>
                    <a:pt x="28" y="756"/>
                    <a:pt x="1" y="930"/>
                  </a:cubicBezTo>
                  <a:cubicBezTo>
                    <a:pt x="1" y="944"/>
                    <a:pt x="15" y="951"/>
                    <a:pt x="30" y="951"/>
                  </a:cubicBezTo>
                  <a:cubicBezTo>
                    <a:pt x="44" y="951"/>
                    <a:pt x="59" y="944"/>
                    <a:pt x="59" y="930"/>
                  </a:cubicBezTo>
                  <a:cubicBezTo>
                    <a:pt x="59" y="784"/>
                    <a:pt x="59" y="640"/>
                    <a:pt x="87" y="493"/>
                  </a:cubicBezTo>
                  <a:cubicBezTo>
                    <a:pt x="87" y="349"/>
                    <a:pt x="59" y="145"/>
                    <a:pt x="117" y="28"/>
                  </a:cubicBezTo>
                  <a:cubicBezTo>
                    <a:pt x="117" y="0"/>
                    <a:pt x="117" y="0"/>
                    <a:pt x="8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7946601" y="3723960"/>
              <a:ext cx="7198" cy="48732"/>
            </a:xfrm>
            <a:custGeom>
              <a:avLst/>
              <a:gdLst/>
              <a:ahLst/>
              <a:cxnLst/>
              <a:rect l="l" t="t" r="r" b="b"/>
              <a:pathLst>
                <a:path w="148" h="1002" extrusionOk="0">
                  <a:moveTo>
                    <a:pt x="132" y="0"/>
                  </a:moveTo>
                  <a:cubicBezTo>
                    <a:pt x="125" y="0"/>
                    <a:pt x="117" y="7"/>
                    <a:pt x="117" y="21"/>
                  </a:cubicBezTo>
                  <a:cubicBezTo>
                    <a:pt x="31" y="312"/>
                    <a:pt x="1" y="660"/>
                    <a:pt x="31" y="981"/>
                  </a:cubicBezTo>
                  <a:cubicBezTo>
                    <a:pt x="31" y="995"/>
                    <a:pt x="38" y="1002"/>
                    <a:pt x="45" y="1002"/>
                  </a:cubicBezTo>
                  <a:cubicBezTo>
                    <a:pt x="52" y="1002"/>
                    <a:pt x="59" y="995"/>
                    <a:pt x="59" y="981"/>
                  </a:cubicBezTo>
                  <a:cubicBezTo>
                    <a:pt x="59" y="660"/>
                    <a:pt x="89" y="342"/>
                    <a:pt x="147" y="21"/>
                  </a:cubicBezTo>
                  <a:cubicBezTo>
                    <a:pt x="147" y="7"/>
                    <a:pt x="140" y="0"/>
                    <a:pt x="13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7962213" y="3715448"/>
              <a:ext cx="5690" cy="50240"/>
            </a:xfrm>
            <a:custGeom>
              <a:avLst/>
              <a:gdLst/>
              <a:ahLst/>
              <a:cxnLst/>
              <a:rect l="l" t="t" r="r" b="b"/>
              <a:pathLst>
                <a:path w="117" h="1033" extrusionOk="0">
                  <a:moveTo>
                    <a:pt x="102" y="1"/>
                  </a:moveTo>
                  <a:cubicBezTo>
                    <a:pt x="94" y="1"/>
                    <a:pt x="87" y="8"/>
                    <a:pt x="87" y="22"/>
                  </a:cubicBezTo>
                  <a:cubicBezTo>
                    <a:pt x="29" y="342"/>
                    <a:pt x="1" y="661"/>
                    <a:pt x="1" y="1010"/>
                  </a:cubicBezTo>
                  <a:cubicBezTo>
                    <a:pt x="1" y="1025"/>
                    <a:pt x="8" y="1032"/>
                    <a:pt x="18" y="1032"/>
                  </a:cubicBezTo>
                  <a:cubicBezTo>
                    <a:pt x="29" y="1032"/>
                    <a:pt x="44" y="1025"/>
                    <a:pt x="59" y="1010"/>
                  </a:cubicBezTo>
                  <a:cubicBezTo>
                    <a:pt x="59" y="691"/>
                    <a:pt x="87" y="342"/>
                    <a:pt x="117" y="22"/>
                  </a:cubicBezTo>
                  <a:cubicBezTo>
                    <a:pt x="117" y="8"/>
                    <a:pt x="109" y="1"/>
                    <a:pt x="10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7974858" y="3708348"/>
              <a:ext cx="5739" cy="48830"/>
            </a:xfrm>
            <a:custGeom>
              <a:avLst/>
              <a:gdLst/>
              <a:ahLst/>
              <a:cxnLst/>
              <a:rect l="l" t="t" r="r" b="b"/>
              <a:pathLst>
                <a:path w="118" h="1004" extrusionOk="0">
                  <a:moveTo>
                    <a:pt x="103" y="1"/>
                  </a:moveTo>
                  <a:cubicBezTo>
                    <a:pt x="96" y="1"/>
                    <a:pt x="89" y="8"/>
                    <a:pt x="89" y="24"/>
                  </a:cubicBezTo>
                  <a:cubicBezTo>
                    <a:pt x="31" y="314"/>
                    <a:pt x="1" y="663"/>
                    <a:pt x="31" y="981"/>
                  </a:cubicBezTo>
                  <a:cubicBezTo>
                    <a:pt x="31" y="996"/>
                    <a:pt x="38" y="1004"/>
                    <a:pt x="45" y="1004"/>
                  </a:cubicBezTo>
                  <a:cubicBezTo>
                    <a:pt x="52" y="1004"/>
                    <a:pt x="59" y="996"/>
                    <a:pt x="59" y="981"/>
                  </a:cubicBezTo>
                  <a:cubicBezTo>
                    <a:pt x="59" y="663"/>
                    <a:pt x="89" y="342"/>
                    <a:pt x="117" y="24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7989011" y="3698523"/>
              <a:ext cx="5690" cy="53012"/>
            </a:xfrm>
            <a:custGeom>
              <a:avLst/>
              <a:gdLst/>
              <a:ahLst/>
              <a:cxnLst/>
              <a:rect l="l" t="t" r="r" b="b"/>
              <a:pathLst>
                <a:path w="117" h="1090" extrusionOk="0">
                  <a:moveTo>
                    <a:pt x="103" y="0"/>
                  </a:moveTo>
                  <a:cubicBezTo>
                    <a:pt x="96" y="0"/>
                    <a:pt x="89" y="7"/>
                    <a:pt x="89" y="21"/>
                  </a:cubicBezTo>
                  <a:cubicBezTo>
                    <a:pt x="31" y="342"/>
                    <a:pt x="1" y="718"/>
                    <a:pt x="31" y="1067"/>
                  </a:cubicBezTo>
                  <a:cubicBezTo>
                    <a:pt x="31" y="1082"/>
                    <a:pt x="38" y="1090"/>
                    <a:pt x="45" y="1090"/>
                  </a:cubicBezTo>
                  <a:cubicBezTo>
                    <a:pt x="52" y="1090"/>
                    <a:pt x="59" y="1082"/>
                    <a:pt x="59" y="1067"/>
                  </a:cubicBezTo>
                  <a:cubicBezTo>
                    <a:pt x="59" y="718"/>
                    <a:pt x="89" y="370"/>
                    <a:pt x="117" y="21"/>
                  </a:cubicBezTo>
                  <a:cubicBezTo>
                    <a:pt x="117" y="7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003163" y="3690012"/>
              <a:ext cx="4329" cy="57243"/>
            </a:xfrm>
            <a:custGeom>
              <a:avLst/>
              <a:gdLst/>
              <a:ahLst/>
              <a:cxnLst/>
              <a:rect l="l" t="t" r="r" b="b"/>
              <a:pathLst>
                <a:path w="89" h="1177" extrusionOk="0">
                  <a:moveTo>
                    <a:pt x="73" y="1"/>
                  </a:moveTo>
                  <a:cubicBezTo>
                    <a:pt x="66" y="1"/>
                    <a:pt x="58" y="8"/>
                    <a:pt x="58" y="22"/>
                  </a:cubicBezTo>
                  <a:cubicBezTo>
                    <a:pt x="0" y="401"/>
                    <a:pt x="0" y="777"/>
                    <a:pt x="30" y="1156"/>
                  </a:cubicBezTo>
                  <a:cubicBezTo>
                    <a:pt x="30" y="1170"/>
                    <a:pt x="45" y="1177"/>
                    <a:pt x="59" y="1177"/>
                  </a:cubicBezTo>
                  <a:cubicBezTo>
                    <a:pt x="74" y="1177"/>
                    <a:pt x="88" y="1170"/>
                    <a:pt x="88" y="1156"/>
                  </a:cubicBezTo>
                  <a:cubicBezTo>
                    <a:pt x="58" y="777"/>
                    <a:pt x="88" y="401"/>
                    <a:pt x="88" y="22"/>
                  </a:cubicBezTo>
                  <a:cubicBezTo>
                    <a:pt x="88" y="8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018727" y="3676929"/>
              <a:ext cx="7052" cy="53401"/>
            </a:xfrm>
            <a:custGeom>
              <a:avLst/>
              <a:gdLst/>
              <a:ahLst/>
              <a:cxnLst/>
              <a:rect l="l" t="t" r="r" b="b"/>
              <a:pathLst>
                <a:path w="145" h="1098" extrusionOk="0">
                  <a:moveTo>
                    <a:pt x="87" y="0"/>
                  </a:moveTo>
                  <a:cubicBezTo>
                    <a:pt x="87" y="379"/>
                    <a:pt x="59" y="728"/>
                    <a:pt x="1" y="1076"/>
                  </a:cubicBezTo>
                  <a:cubicBezTo>
                    <a:pt x="1" y="1090"/>
                    <a:pt x="15" y="1097"/>
                    <a:pt x="30" y="1097"/>
                  </a:cubicBezTo>
                  <a:cubicBezTo>
                    <a:pt x="44" y="1097"/>
                    <a:pt x="59" y="1090"/>
                    <a:pt x="59" y="1076"/>
                  </a:cubicBezTo>
                  <a:cubicBezTo>
                    <a:pt x="145" y="728"/>
                    <a:pt x="145" y="349"/>
                    <a:pt x="11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034241" y="3664576"/>
              <a:ext cx="7149" cy="61086"/>
            </a:xfrm>
            <a:custGeom>
              <a:avLst/>
              <a:gdLst/>
              <a:ahLst/>
              <a:cxnLst/>
              <a:rect l="l" t="t" r="r" b="b"/>
              <a:pathLst>
                <a:path w="147" h="1256" extrusionOk="0">
                  <a:moveTo>
                    <a:pt x="15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0" y="226"/>
                    <a:pt x="31" y="428"/>
                    <a:pt x="31" y="633"/>
                  </a:cubicBezTo>
                  <a:cubicBezTo>
                    <a:pt x="31" y="749"/>
                    <a:pt x="58" y="865"/>
                    <a:pt x="58" y="951"/>
                  </a:cubicBezTo>
                  <a:cubicBezTo>
                    <a:pt x="58" y="1040"/>
                    <a:pt x="58" y="1156"/>
                    <a:pt x="89" y="1242"/>
                  </a:cubicBezTo>
                  <a:cubicBezTo>
                    <a:pt x="89" y="1242"/>
                    <a:pt x="89" y="1255"/>
                    <a:pt x="97" y="1255"/>
                  </a:cubicBezTo>
                  <a:cubicBezTo>
                    <a:pt x="101" y="1255"/>
                    <a:pt x="107" y="1252"/>
                    <a:pt x="117" y="1242"/>
                  </a:cubicBezTo>
                  <a:lnTo>
                    <a:pt x="147" y="1242"/>
                  </a:lnTo>
                  <a:lnTo>
                    <a:pt x="147" y="1214"/>
                  </a:lnTo>
                  <a:cubicBezTo>
                    <a:pt x="147" y="1199"/>
                    <a:pt x="132" y="1191"/>
                    <a:pt x="118" y="1191"/>
                  </a:cubicBezTo>
                  <a:cubicBezTo>
                    <a:pt x="110" y="1191"/>
                    <a:pt x="101" y="1194"/>
                    <a:pt x="96" y="1199"/>
                  </a:cubicBezTo>
                  <a:lnTo>
                    <a:pt x="96" y="1199"/>
                  </a:lnTo>
                  <a:cubicBezTo>
                    <a:pt x="117" y="1150"/>
                    <a:pt x="117" y="1118"/>
                    <a:pt x="117" y="1040"/>
                  </a:cubicBezTo>
                  <a:cubicBezTo>
                    <a:pt x="117" y="1010"/>
                    <a:pt x="117" y="951"/>
                    <a:pt x="89" y="893"/>
                  </a:cubicBezTo>
                  <a:lnTo>
                    <a:pt x="89" y="603"/>
                  </a:lnTo>
                  <a:cubicBezTo>
                    <a:pt x="58" y="401"/>
                    <a:pt x="58" y="226"/>
                    <a:pt x="31" y="22"/>
                  </a:cubicBezTo>
                  <a:cubicBezTo>
                    <a:pt x="31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8049853" y="3653293"/>
              <a:ext cx="4231" cy="57584"/>
            </a:xfrm>
            <a:custGeom>
              <a:avLst/>
              <a:gdLst/>
              <a:ahLst/>
              <a:cxnLst/>
              <a:rect l="l" t="t" r="r" b="b"/>
              <a:pathLst>
                <a:path w="87" h="1184" extrusionOk="0">
                  <a:moveTo>
                    <a:pt x="72" y="0"/>
                  </a:moveTo>
                  <a:cubicBezTo>
                    <a:pt x="65" y="0"/>
                    <a:pt x="58" y="7"/>
                    <a:pt x="58" y="21"/>
                  </a:cubicBezTo>
                  <a:cubicBezTo>
                    <a:pt x="28" y="400"/>
                    <a:pt x="0" y="777"/>
                    <a:pt x="28" y="1183"/>
                  </a:cubicBezTo>
                  <a:lnTo>
                    <a:pt x="86" y="1183"/>
                  </a:lnTo>
                  <a:cubicBezTo>
                    <a:pt x="58" y="777"/>
                    <a:pt x="58" y="400"/>
                    <a:pt x="86" y="21"/>
                  </a:cubicBezTo>
                  <a:cubicBezTo>
                    <a:pt x="86" y="7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062498" y="3647651"/>
              <a:ext cx="5690" cy="60405"/>
            </a:xfrm>
            <a:custGeom>
              <a:avLst/>
              <a:gdLst/>
              <a:ahLst/>
              <a:cxnLst/>
              <a:rect l="l" t="t" r="r" b="b"/>
              <a:pathLst>
                <a:path w="117" h="1242" extrusionOk="0">
                  <a:moveTo>
                    <a:pt x="74" y="0"/>
                  </a:moveTo>
                  <a:cubicBezTo>
                    <a:pt x="66" y="0"/>
                    <a:pt x="59" y="7"/>
                    <a:pt x="59" y="21"/>
                  </a:cubicBezTo>
                  <a:cubicBezTo>
                    <a:pt x="0" y="253"/>
                    <a:pt x="59" y="486"/>
                    <a:pt x="59" y="718"/>
                  </a:cubicBezTo>
                  <a:lnTo>
                    <a:pt x="59" y="1097"/>
                  </a:lnTo>
                  <a:cubicBezTo>
                    <a:pt x="59" y="1125"/>
                    <a:pt x="31" y="1183"/>
                    <a:pt x="59" y="1241"/>
                  </a:cubicBezTo>
                  <a:lnTo>
                    <a:pt x="89" y="1241"/>
                  </a:lnTo>
                  <a:lnTo>
                    <a:pt x="117" y="1213"/>
                  </a:lnTo>
                  <a:cubicBezTo>
                    <a:pt x="117" y="1196"/>
                    <a:pt x="107" y="1189"/>
                    <a:pt x="100" y="1185"/>
                  </a:cubicBezTo>
                  <a:lnTo>
                    <a:pt x="100" y="1185"/>
                  </a:lnTo>
                  <a:cubicBezTo>
                    <a:pt x="102" y="1176"/>
                    <a:pt x="99" y="1166"/>
                    <a:pt x="89" y="1155"/>
                  </a:cubicBezTo>
                  <a:cubicBezTo>
                    <a:pt x="89" y="1125"/>
                    <a:pt x="117" y="1125"/>
                    <a:pt x="117" y="1097"/>
                  </a:cubicBezTo>
                  <a:lnTo>
                    <a:pt x="117" y="923"/>
                  </a:lnTo>
                  <a:lnTo>
                    <a:pt x="117" y="632"/>
                  </a:lnTo>
                  <a:cubicBezTo>
                    <a:pt x="89" y="428"/>
                    <a:pt x="59" y="226"/>
                    <a:pt x="89" y="21"/>
                  </a:cubicBezTo>
                  <a:cubicBezTo>
                    <a:pt x="89" y="7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078110" y="3636319"/>
              <a:ext cx="5690" cy="50240"/>
            </a:xfrm>
            <a:custGeom>
              <a:avLst/>
              <a:gdLst/>
              <a:ahLst/>
              <a:cxnLst/>
              <a:rect l="l" t="t" r="r" b="b"/>
              <a:pathLst>
                <a:path w="117" h="1033" extrusionOk="0">
                  <a:moveTo>
                    <a:pt x="101" y="1"/>
                  </a:moveTo>
                  <a:cubicBezTo>
                    <a:pt x="94" y="1"/>
                    <a:pt x="86" y="8"/>
                    <a:pt x="86" y="22"/>
                  </a:cubicBezTo>
                  <a:cubicBezTo>
                    <a:pt x="28" y="342"/>
                    <a:pt x="0" y="691"/>
                    <a:pt x="28" y="1009"/>
                  </a:cubicBezTo>
                  <a:cubicBezTo>
                    <a:pt x="28" y="1025"/>
                    <a:pt x="43" y="1032"/>
                    <a:pt x="57" y="1032"/>
                  </a:cubicBezTo>
                  <a:cubicBezTo>
                    <a:pt x="72" y="1032"/>
                    <a:pt x="86" y="1025"/>
                    <a:pt x="86" y="1009"/>
                  </a:cubicBezTo>
                  <a:cubicBezTo>
                    <a:pt x="86" y="691"/>
                    <a:pt x="86" y="370"/>
                    <a:pt x="116" y="22"/>
                  </a:cubicBezTo>
                  <a:cubicBezTo>
                    <a:pt x="116" y="8"/>
                    <a:pt x="109" y="1"/>
                    <a:pt x="10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095035" y="3629218"/>
              <a:ext cx="5739" cy="47419"/>
            </a:xfrm>
            <a:custGeom>
              <a:avLst/>
              <a:gdLst/>
              <a:ahLst/>
              <a:cxnLst/>
              <a:rect l="l" t="t" r="r" b="b"/>
              <a:pathLst>
                <a:path w="118" h="975" extrusionOk="0">
                  <a:moveTo>
                    <a:pt x="102" y="1"/>
                  </a:moveTo>
                  <a:cubicBezTo>
                    <a:pt x="94" y="1"/>
                    <a:pt x="87" y="8"/>
                    <a:pt x="87" y="23"/>
                  </a:cubicBezTo>
                  <a:cubicBezTo>
                    <a:pt x="59" y="198"/>
                    <a:pt x="59" y="342"/>
                    <a:pt x="29" y="516"/>
                  </a:cubicBezTo>
                  <a:cubicBezTo>
                    <a:pt x="1" y="663"/>
                    <a:pt x="1" y="807"/>
                    <a:pt x="29" y="953"/>
                  </a:cubicBezTo>
                  <a:cubicBezTo>
                    <a:pt x="29" y="967"/>
                    <a:pt x="43" y="974"/>
                    <a:pt x="58" y="974"/>
                  </a:cubicBezTo>
                  <a:cubicBezTo>
                    <a:pt x="72" y="974"/>
                    <a:pt x="87" y="967"/>
                    <a:pt x="87" y="953"/>
                  </a:cubicBezTo>
                  <a:cubicBezTo>
                    <a:pt x="1" y="663"/>
                    <a:pt x="117" y="342"/>
                    <a:pt x="117" y="23"/>
                  </a:cubicBezTo>
                  <a:cubicBezTo>
                    <a:pt x="117" y="8"/>
                    <a:pt x="110" y="1"/>
                    <a:pt x="10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8106367" y="3626057"/>
              <a:ext cx="11332" cy="44890"/>
            </a:xfrm>
            <a:custGeom>
              <a:avLst/>
              <a:gdLst/>
              <a:ahLst/>
              <a:cxnLst/>
              <a:rect l="l" t="t" r="r" b="b"/>
              <a:pathLst>
                <a:path w="233" h="923" extrusionOk="0">
                  <a:moveTo>
                    <a:pt x="175" y="0"/>
                  </a:moveTo>
                  <a:cubicBezTo>
                    <a:pt x="144" y="321"/>
                    <a:pt x="0" y="611"/>
                    <a:pt x="58" y="902"/>
                  </a:cubicBezTo>
                  <a:cubicBezTo>
                    <a:pt x="58" y="916"/>
                    <a:pt x="65" y="923"/>
                    <a:pt x="72" y="923"/>
                  </a:cubicBezTo>
                  <a:cubicBezTo>
                    <a:pt x="79" y="923"/>
                    <a:pt x="86" y="916"/>
                    <a:pt x="86" y="902"/>
                  </a:cubicBezTo>
                  <a:cubicBezTo>
                    <a:pt x="58" y="581"/>
                    <a:pt x="203" y="321"/>
                    <a:pt x="233" y="30"/>
                  </a:cubicBezTo>
                  <a:cubicBezTo>
                    <a:pt x="233" y="0"/>
                    <a:pt x="175" y="0"/>
                    <a:pt x="17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8119013" y="3622604"/>
              <a:ext cx="8560" cy="51164"/>
            </a:xfrm>
            <a:custGeom>
              <a:avLst/>
              <a:gdLst/>
              <a:ahLst/>
              <a:cxnLst/>
              <a:rect l="l" t="t" r="r" b="b"/>
              <a:pathLst>
                <a:path w="176" h="1052" extrusionOk="0">
                  <a:moveTo>
                    <a:pt x="154" y="1"/>
                  </a:moveTo>
                  <a:cubicBezTo>
                    <a:pt x="150" y="1"/>
                    <a:pt x="147" y="4"/>
                    <a:pt x="147" y="13"/>
                  </a:cubicBezTo>
                  <a:cubicBezTo>
                    <a:pt x="89" y="362"/>
                    <a:pt x="59" y="682"/>
                    <a:pt x="1" y="1031"/>
                  </a:cubicBezTo>
                  <a:cubicBezTo>
                    <a:pt x="1" y="1045"/>
                    <a:pt x="15" y="1052"/>
                    <a:pt x="30" y="1052"/>
                  </a:cubicBezTo>
                  <a:cubicBezTo>
                    <a:pt x="44" y="1052"/>
                    <a:pt x="59" y="1045"/>
                    <a:pt x="59" y="1031"/>
                  </a:cubicBezTo>
                  <a:cubicBezTo>
                    <a:pt x="89" y="682"/>
                    <a:pt x="147" y="362"/>
                    <a:pt x="175" y="13"/>
                  </a:cubicBezTo>
                  <a:cubicBezTo>
                    <a:pt x="175" y="13"/>
                    <a:pt x="163" y="1"/>
                    <a:pt x="15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8135986" y="3629218"/>
              <a:ext cx="8511" cy="43188"/>
            </a:xfrm>
            <a:custGeom>
              <a:avLst/>
              <a:gdLst/>
              <a:ahLst/>
              <a:cxnLst/>
              <a:rect l="l" t="t" r="r" b="b"/>
              <a:pathLst>
                <a:path w="175" h="888" extrusionOk="0">
                  <a:moveTo>
                    <a:pt x="157" y="1"/>
                  </a:moveTo>
                  <a:cubicBezTo>
                    <a:pt x="146" y="1"/>
                    <a:pt x="132" y="8"/>
                    <a:pt x="117" y="23"/>
                  </a:cubicBezTo>
                  <a:cubicBezTo>
                    <a:pt x="58" y="284"/>
                    <a:pt x="31" y="574"/>
                    <a:pt x="0" y="865"/>
                  </a:cubicBezTo>
                  <a:cubicBezTo>
                    <a:pt x="0" y="880"/>
                    <a:pt x="8" y="888"/>
                    <a:pt x="15" y="888"/>
                  </a:cubicBezTo>
                  <a:cubicBezTo>
                    <a:pt x="23" y="888"/>
                    <a:pt x="31" y="880"/>
                    <a:pt x="31" y="865"/>
                  </a:cubicBezTo>
                  <a:cubicBezTo>
                    <a:pt x="58" y="605"/>
                    <a:pt x="117" y="314"/>
                    <a:pt x="175" y="23"/>
                  </a:cubicBezTo>
                  <a:cubicBezTo>
                    <a:pt x="175" y="8"/>
                    <a:pt x="168" y="1"/>
                    <a:pt x="15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8151598" y="3634520"/>
              <a:ext cx="5690" cy="36428"/>
            </a:xfrm>
            <a:custGeom>
              <a:avLst/>
              <a:gdLst/>
              <a:ahLst/>
              <a:cxnLst/>
              <a:rect l="l" t="t" r="r" b="b"/>
              <a:pathLst>
                <a:path w="117" h="749" extrusionOk="0">
                  <a:moveTo>
                    <a:pt x="86" y="0"/>
                  </a:moveTo>
                  <a:cubicBezTo>
                    <a:pt x="0" y="233"/>
                    <a:pt x="0" y="496"/>
                    <a:pt x="0" y="728"/>
                  </a:cubicBezTo>
                  <a:cubicBezTo>
                    <a:pt x="0" y="742"/>
                    <a:pt x="7" y="749"/>
                    <a:pt x="14" y="749"/>
                  </a:cubicBezTo>
                  <a:cubicBezTo>
                    <a:pt x="21" y="749"/>
                    <a:pt x="28" y="742"/>
                    <a:pt x="28" y="728"/>
                  </a:cubicBezTo>
                  <a:lnTo>
                    <a:pt x="116" y="31"/>
                  </a:lnTo>
                  <a:cubicBezTo>
                    <a:pt x="116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8162881" y="3641037"/>
              <a:ext cx="6663" cy="28549"/>
            </a:xfrm>
            <a:custGeom>
              <a:avLst/>
              <a:gdLst/>
              <a:ahLst/>
              <a:cxnLst/>
              <a:rect l="l" t="t" r="r" b="b"/>
              <a:pathLst>
                <a:path w="137" h="587" extrusionOk="0">
                  <a:moveTo>
                    <a:pt x="98" y="0"/>
                  </a:moveTo>
                  <a:cubicBezTo>
                    <a:pt x="92" y="0"/>
                    <a:pt x="87" y="4"/>
                    <a:pt x="87" y="13"/>
                  </a:cubicBezTo>
                  <a:cubicBezTo>
                    <a:pt x="28" y="187"/>
                    <a:pt x="1" y="389"/>
                    <a:pt x="1" y="564"/>
                  </a:cubicBezTo>
                  <a:cubicBezTo>
                    <a:pt x="1" y="579"/>
                    <a:pt x="15" y="586"/>
                    <a:pt x="30" y="586"/>
                  </a:cubicBezTo>
                  <a:cubicBezTo>
                    <a:pt x="44" y="586"/>
                    <a:pt x="59" y="579"/>
                    <a:pt x="59" y="564"/>
                  </a:cubicBezTo>
                  <a:cubicBezTo>
                    <a:pt x="59" y="389"/>
                    <a:pt x="87" y="215"/>
                    <a:pt x="117" y="41"/>
                  </a:cubicBezTo>
                  <a:cubicBezTo>
                    <a:pt x="136" y="21"/>
                    <a:pt x="113" y="0"/>
                    <a:pt x="9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8174213" y="3646192"/>
              <a:ext cx="5690" cy="25728"/>
            </a:xfrm>
            <a:custGeom>
              <a:avLst/>
              <a:gdLst/>
              <a:ahLst/>
              <a:cxnLst/>
              <a:rect l="l" t="t" r="r" b="b"/>
              <a:pathLst>
                <a:path w="117" h="529" extrusionOk="0">
                  <a:moveTo>
                    <a:pt x="101" y="0"/>
                  </a:moveTo>
                  <a:cubicBezTo>
                    <a:pt x="94" y="0"/>
                    <a:pt x="86" y="8"/>
                    <a:pt x="86" y="23"/>
                  </a:cubicBezTo>
                  <a:cubicBezTo>
                    <a:pt x="28" y="167"/>
                    <a:pt x="0" y="342"/>
                    <a:pt x="0" y="488"/>
                  </a:cubicBezTo>
                  <a:cubicBezTo>
                    <a:pt x="0" y="508"/>
                    <a:pt x="14" y="528"/>
                    <a:pt x="22" y="528"/>
                  </a:cubicBezTo>
                  <a:cubicBezTo>
                    <a:pt x="26" y="528"/>
                    <a:pt x="28" y="525"/>
                    <a:pt x="28" y="516"/>
                  </a:cubicBezTo>
                  <a:cubicBezTo>
                    <a:pt x="58" y="342"/>
                    <a:pt x="86" y="167"/>
                    <a:pt x="116" y="23"/>
                  </a:cubicBezTo>
                  <a:cubicBezTo>
                    <a:pt x="116" y="8"/>
                    <a:pt x="109" y="0"/>
                    <a:pt x="10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8184038" y="3643809"/>
              <a:ext cx="5690" cy="28597"/>
            </a:xfrm>
            <a:custGeom>
              <a:avLst/>
              <a:gdLst/>
              <a:ahLst/>
              <a:cxnLst/>
              <a:rect l="l" t="t" r="r" b="b"/>
              <a:pathLst>
                <a:path w="117" h="588" extrusionOk="0">
                  <a:moveTo>
                    <a:pt x="96" y="1"/>
                  </a:moveTo>
                  <a:cubicBezTo>
                    <a:pt x="92" y="1"/>
                    <a:pt x="89" y="4"/>
                    <a:pt x="89" y="14"/>
                  </a:cubicBezTo>
                  <a:cubicBezTo>
                    <a:pt x="30" y="188"/>
                    <a:pt x="0" y="391"/>
                    <a:pt x="30" y="565"/>
                  </a:cubicBezTo>
                  <a:cubicBezTo>
                    <a:pt x="30" y="580"/>
                    <a:pt x="37" y="588"/>
                    <a:pt x="44" y="588"/>
                  </a:cubicBezTo>
                  <a:cubicBezTo>
                    <a:pt x="51" y="588"/>
                    <a:pt x="58" y="580"/>
                    <a:pt x="58" y="565"/>
                  </a:cubicBezTo>
                  <a:cubicBezTo>
                    <a:pt x="58" y="391"/>
                    <a:pt x="89" y="216"/>
                    <a:pt x="116" y="14"/>
                  </a:cubicBezTo>
                  <a:cubicBezTo>
                    <a:pt x="116" y="14"/>
                    <a:pt x="104" y="1"/>
                    <a:pt x="9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8195321" y="3637730"/>
              <a:ext cx="4377" cy="29035"/>
            </a:xfrm>
            <a:custGeom>
              <a:avLst/>
              <a:gdLst/>
              <a:ahLst/>
              <a:cxnLst/>
              <a:rect l="l" t="t" r="r" b="b"/>
              <a:pathLst>
                <a:path w="90" h="597" extrusionOk="0">
                  <a:moveTo>
                    <a:pt x="74" y="0"/>
                  </a:moveTo>
                  <a:cubicBezTo>
                    <a:pt x="66" y="0"/>
                    <a:pt x="59" y="8"/>
                    <a:pt x="59" y="23"/>
                  </a:cubicBezTo>
                  <a:cubicBezTo>
                    <a:pt x="31" y="197"/>
                    <a:pt x="1" y="399"/>
                    <a:pt x="1" y="574"/>
                  </a:cubicBezTo>
                  <a:cubicBezTo>
                    <a:pt x="1" y="589"/>
                    <a:pt x="15" y="596"/>
                    <a:pt x="30" y="596"/>
                  </a:cubicBezTo>
                  <a:cubicBezTo>
                    <a:pt x="44" y="596"/>
                    <a:pt x="59" y="589"/>
                    <a:pt x="59" y="574"/>
                  </a:cubicBezTo>
                  <a:cubicBezTo>
                    <a:pt x="59" y="399"/>
                    <a:pt x="89" y="197"/>
                    <a:pt x="89" y="23"/>
                  </a:cubicBezTo>
                  <a:cubicBezTo>
                    <a:pt x="89" y="8"/>
                    <a:pt x="81" y="0"/>
                    <a:pt x="74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8206653" y="3626835"/>
              <a:ext cx="8511" cy="27527"/>
            </a:xfrm>
            <a:custGeom>
              <a:avLst/>
              <a:gdLst/>
              <a:ahLst/>
              <a:cxnLst/>
              <a:rect l="l" t="t" r="r" b="b"/>
              <a:pathLst>
                <a:path w="175" h="566" extrusionOk="0">
                  <a:moveTo>
                    <a:pt x="23" y="1"/>
                  </a:moveTo>
                  <a:cubicBezTo>
                    <a:pt x="14" y="1"/>
                    <a:pt x="0" y="14"/>
                    <a:pt x="0" y="14"/>
                  </a:cubicBezTo>
                  <a:cubicBezTo>
                    <a:pt x="30" y="189"/>
                    <a:pt x="58" y="391"/>
                    <a:pt x="116" y="565"/>
                  </a:cubicBezTo>
                  <a:lnTo>
                    <a:pt x="175" y="565"/>
                  </a:lnTo>
                  <a:lnTo>
                    <a:pt x="175" y="537"/>
                  </a:lnTo>
                  <a:cubicBezTo>
                    <a:pt x="116" y="537"/>
                    <a:pt x="58" y="72"/>
                    <a:pt x="30" y="14"/>
                  </a:cubicBezTo>
                  <a:cubicBezTo>
                    <a:pt x="30" y="4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8215116" y="3614725"/>
              <a:ext cx="6420" cy="26603"/>
            </a:xfrm>
            <a:custGeom>
              <a:avLst/>
              <a:gdLst/>
              <a:ahLst/>
              <a:cxnLst/>
              <a:rect l="l" t="t" r="r" b="b"/>
              <a:pathLst>
                <a:path w="132" h="547" extrusionOk="0">
                  <a:moveTo>
                    <a:pt x="59" y="1"/>
                  </a:moveTo>
                  <a:cubicBezTo>
                    <a:pt x="31" y="1"/>
                    <a:pt x="1" y="1"/>
                    <a:pt x="1" y="31"/>
                  </a:cubicBezTo>
                  <a:cubicBezTo>
                    <a:pt x="31" y="175"/>
                    <a:pt x="59" y="349"/>
                    <a:pt x="89" y="524"/>
                  </a:cubicBezTo>
                  <a:cubicBezTo>
                    <a:pt x="89" y="539"/>
                    <a:pt x="103" y="546"/>
                    <a:pt x="114" y="546"/>
                  </a:cubicBezTo>
                  <a:cubicBezTo>
                    <a:pt x="125" y="546"/>
                    <a:pt x="132" y="539"/>
                    <a:pt x="117" y="524"/>
                  </a:cubicBezTo>
                  <a:cubicBezTo>
                    <a:pt x="117" y="349"/>
                    <a:pt x="89" y="175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8220757" y="3603442"/>
              <a:ext cx="7198" cy="23734"/>
            </a:xfrm>
            <a:custGeom>
              <a:avLst/>
              <a:gdLst/>
              <a:ahLst/>
              <a:cxnLst/>
              <a:rect l="l" t="t" r="r" b="b"/>
              <a:pathLst>
                <a:path w="148" h="488" extrusionOk="0">
                  <a:moveTo>
                    <a:pt x="1" y="0"/>
                  </a:moveTo>
                  <a:cubicBezTo>
                    <a:pt x="31" y="175"/>
                    <a:pt x="59" y="321"/>
                    <a:pt x="117" y="465"/>
                  </a:cubicBezTo>
                  <a:cubicBezTo>
                    <a:pt x="117" y="480"/>
                    <a:pt x="125" y="488"/>
                    <a:pt x="132" y="488"/>
                  </a:cubicBezTo>
                  <a:cubicBezTo>
                    <a:pt x="140" y="488"/>
                    <a:pt x="147" y="480"/>
                    <a:pt x="147" y="465"/>
                  </a:cubicBezTo>
                  <a:cubicBezTo>
                    <a:pt x="117" y="321"/>
                    <a:pt x="59" y="147"/>
                    <a:pt x="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8223578" y="3590748"/>
              <a:ext cx="10700" cy="23685"/>
            </a:xfrm>
            <a:custGeom>
              <a:avLst/>
              <a:gdLst/>
              <a:ahLst/>
              <a:cxnLst/>
              <a:rect l="l" t="t" r="r" b="b"/>
              <a:pathLst>
                <a:path w="220" h="487" extrusionOk="0">
                  <a:moveTo>
                    <a:pt x="59" y="1"/>
                  </a:moveTo>
                  <a:cubicBezTo>
                    <a:pt x="31" y="1"/>
                    <a:pt x="1" y="1"/>
                    <a:pt x="31" y="29"/>
                  </a:cubicBezTo>
                  <a:cubicBezTo>
                    <a:pt x="59" y="175"/>
                    <a:pt x="117" y="350"/>
                    <a:pt x="175" y="466"/>
                  </a:cubicBezTo>
                  <a:cubicBezTo>
                    <a:pt x="175" y="480"/>
                    <a:pt x="190" y="487"/>
                    <a:pt x="201" y="487"/>
                  </a:cubicBezTo>
                  <a:cubicBezTo>
                    <a:pt x="212" y="487"/>
                    <a:pt x="219" y="480"/>
                    <a:pt x="205" y="466"/>
                  </a:cubicBezTo>
                  <a:cubicBezTo>
                    <a:pt x="175" y="319"/>
                    <a:pt x="117" y="145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8229269" y="3577374"/>
              <a:ext cx="9970" cy="27187"/>
            </a:xfrm>
            <a:custGeom>
              <a:avLst/>
              <a:gdLst/>
              <a:ahLst/>
              <a:cxnLst/>
              <a:rect l="l" t="t" r="r" b="b"/>
              <a:pathLst>
                <a:path w="205" h="559" extrusionOk="0">
                  <a:moveTo>
                    <a:pt x="22" y="1"/>
                  </a:moveTo>
                  <a:cubicBezTo>
                    <a:pt x="13" y="1"/>
                    <a:pt x="0" y="13"/>
                    <a:pt x="0" y="13"/>
                  </a:cubicBezTo>
                  <a:cubicBezTo>
                    <a:pt x="30" y="218"/>
                    <a:pt x="88" y="392"/>
                    <a:pt x="147" y="536"/>
                  </a:cubicBezTo>
                  <a:cubicBezTo>
                    <a:pt x="160" y="551"/>
                    <a:pt x="175" y="559"/>
                    <a:pt x="186" y="559"/>
                  </a:cubicBezTo>
                  <a:cubicBezTo>
                    <a:pt x="197" y="559"/>
                    <a:pt x="205" y="551"/>
                    <a:pt x="205" y="536"/>
                  </a:cubicBezTo>
                  <a:lnTo>
                    <a:pt x="30" y="13"/>
                  </a:lnTo>
                  <a:cubicBezTo>
                    <a:pt x="30" y="4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8230728" y="3562832"/>
              <a:ext cx="13715" cy="29959"/>
            </a:xfrm>
            <a:custGeom>
              <a:avLst/>
              <a:gdLst/>
              <a:ahLst/>
              <a:cxnLst/>
              <a:rect l="l" t="t" r="r" b="b"/>
              <a:pathLst>
                <a:path w="282" h="616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28" y="138"/>
                    <a:pt x="86" y="254"/>
                    <a:pt x="117" y="370"/>
                  </a:cubicBezTo>
                  <a:cubicBezTo>
                    <a:pt x="144" y="459"/>
                    <a:pt x="175" y="545"/>
                    <a:pt x="233" y="603"/>
                  </a:cubicBezTo>
                  <a:cubicBezTo>
                    <a:pt x="241" y="612"/>
                    <a:pt x="249" y="615"/>
                    <a:pt x="256" y="615"/>
                  </a:cubicBezTo>
                  <a:cubicBezTo>
                    <a:pt x="273" y="615"/>
                    <a:pt x="282" y="595"/>
                    <a:pt x="261" y="575"/>
                  </a:cubicBezTo>
                  <a:cubicBezTo>
                    <a:pt x="144" y="428"/>
                    <a:pt x="86" y="196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8232089" y="3549749"/>
              <a:ext cx="14153" cy="27479"/>
            </a:xfrm>
            <a:custGeom>
              <a:avLst/>
              <a:gdLst/>
              <a:ahLst/>
              <a:cxnLst/>
              <a:rect l="l" t="t" r="r" b="b"/>
              <a:pathLst>
                <a:path w="291" h="565" extrusionOk="0">
                  <a:moveTo>
                    <a:pt x="30" y="0"/>
                  </a:moveTo>
                  <a:cubicBezTo>
                    <a:pt x="30" y="0"/>
                    <a:pt x="0" y="0"/>
                    <a:pt x="0" y="30"/>
                  </a:cubicBezTo>
                  <a:cubicBezTo>
                    <a:pt x="89" y="205"/>
                    <a:pt x="147" y="379"/>
                    <a:pt x="233" y="553"/>
                  </a:cubicBezTo>
                  <a:cubicBezTo>
                    <a:pt x="241" y="561"/>
                    <a:pt x="250" y="565"/>
                    <a:pt x="258" y="565"/>
                  </a:cubicBezTo>
                  <a:cubicBezTo>
                    <a:pt x="277" y="565"/>
                    <a:pt x="291" y="545"/>
                    <a:pt x="291" y="52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8227907" y="3532192"/>
              <a:ext cx="16974" cy="29521"/>
            </a:xfrm>
            <a:custGeom>
              <a:avLst/>
              <a:gdLst/>
              <a:ahLst/>
              <a:cxnLst/>
              <a:rect l="l" t="t" r="r" b="b"/>
              <a:pathLst>
                <a:path w="349" h="607" extrusionOk="0">
                  <a:moveTo>
                    <a:pt x="21" y="0"/>
                  </a:moveTo>
                  <a:cubicBezTo>
                    <a:pt x="13" y="0"/>
                    <a:pt x="0" y="12"/>
                    <a:pt x="0" y="12"/>
                  </a:cubicBezTo>
                  <a:cubicBezTo>
                    <a:pt x="116" y="217"/>
                    <a:pt x="202" y="391"/>
                    <a:pt x="319" y="594"/>
                  </a:cubicBezTo>
                  <a:cubicBezTo>
                    <a:pt x="319" y="602"/>
                    <a:pt x="321" y="606"/>
                    <a:pt x="325" y="606"/>
                  </a:cubicBezTo>
                  <a:cubicBezTo>
                    <a:pt x="334" y="606"/>
                    <a:pt x="349" y="585"/>
                    <a:pt x="349" y="566"/>
                  </a:cubicBezTo>
                  <a:cubicBezTo>
                    <a:pt x="291" y="361"/>
                    <a:pt x="175" y="159"/>
                    <a:pt x="28" y="12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8227907" y="3520130"/>
              <a:ext cx="18335" cy="28841"/>
            </a:xfrm>
            <a:custGeom>
              <a:avLst/>
              <a:gdLst/>
              <a:ahLst/>
              <a:cxnLst/>
              <a:rect l="l" t="t" r="r" b="b"/>
              <a:pathLst>
                <a:path w="377" h="593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28" y="116"/>
                    <a:pt x="86" y="202"/>
                    <a:pt x="144" y="291"/>
                  </a:cubicBezTo>
                  <a:cubicBezTo>
                    <a:pt x="202" y="377"/>
                    <a:pt x="261" y="465"/>
                    <a:pt x="319" y="581"/>
                  </a:cubicBezTo>
                  <a:cubicBezTo>
                    <a:pt x="327" y="589"/>
                    <a:pt x="336" y="593"/>
                    <a:pt x="344" y="593"/>
                  </a:cubicBezTo>
                  <a:cubicBezTo>
                    <a:pt x="363" y="593"/>
                    <a:pt x="377" y="572"/>
                    <a:pt x="377" y="551"/>
                  </a:cubicBezTo>
                  <a:cubicBezTo>
                    <a:pt x="319" y="465"/>
                    <a:pt x="261" y="377"/>
                    <a:pt x="202" y="319"/>
                  </a:cubicBezTo>
                  <a:cubicBezTo>
                    <a:pt x="144" y="202"/>
                    <a:pt x="58" y="116"/>
                    <a:pt x="2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8222703" y="3510987"/>
              <a:ext cx="20719" cy="22421"/>
            </a:xfrm>
            <a:custGeom>
              <a:avLst/>
              <a:gdLst/>
              <a:ahLst/>
              <a:cxnLst/>
              <a:rect l="l" t="t" r="r" b="b"/>
              <a:pathLst>
                <a:path w="426" h="461" extrusionOk="0">
                  <a:moveTo>
                    <a:pt x="13" y="0"/>
                  </a:moveTo>
                  <a:lnTo>
                    <a:pt x="13" y="0"/>
                  </a:lnTo>
                  <a:cubicBezTo>
                    <a:pt x="6" y="0"/>
                    <a:pt x="0" y="14"/>
                    <a:pt x="19" y="14"/>
                  </a:cubicBezTo>
                  <a:cubicBezTo>
                    <a:pt x="19" y="4"/>
                    <a:pt x="16" y="0"/>
                    <a:pt x="13" y="0"/>
                  </a:cubicBezTo>
                  <a:close/>
                  <a:moveTo>
                    <a:pt x="19" y="14"/>
                  </a:moveTo>
                  <a:cubicBezTo>
                    <a:pt x="165" y="158"/>
                    <a:pt x="282" y="304"/>
                    <a:pt x="398" y="448"/>
                  </a:cubicBezTo>
                  <a:cubicBezTo>
                    <a:pt x="398" y="457"/>
                    <a:pt x="400" y="461"/>
                    <a:pt x="404" y="461"/>
                  </a:cubicBezTo>
                  <a:cubicBezTo>
                    <a:pt x="412" y="461"/>
                    <a:pt x="426" y="440"/>
                    <a:pt x="426" y="421"/>
                  </a:cubicBezTo>
                  <a:cubicBezTo>
                    <a:pt x="309" y="274"/>
                    <a:pt x="193" y="130"/>
                    <a:pt x="19" y="14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8192500" y="3583647"/>
              <a:ext cx="15660" cy="32585"/>
            </a:xfrm>
            <a:custGeom>
              <a:avLst/>
              <a:gdLst/>
              <a:ahLst/>
              <a:cxnLst/>
              <a:rect l="l" t="t" r="r" b="b"/>
              <a:pathLst>
                <a:path w="322" h="670" extrusionOk="0">
                  <a:moveTo>
                    <a:pt x="291" y="0"/>
                  </a:moveTo>
                  <a:cubicBezTo>
                    <a:pt x="205" y="233"/>
                    <a:pt x="117" y="465"/>
                    <a:pt x="1" y="670"/>
                  </a:cubicBezTo>
                  <a:cubicBezTo>
                    <a:pt x="147" y="465"/>
                    <a:pt x="263" y="263"/>
                    <a:pt x="321" y="31"/>
                  </a:cubicBezTo>
                  <a:cubicBezTo>
                    <a:pt x="321" y="0"/>
                    <a:pt x="291" y="0"/>
                    <a:pt x="29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8186859" y="3493186"/>
              <a:ext cx="25485" cy="33655"/>
            </a:xfrm>
            <a:custGeom>
              <a:avLst/>
              <a:gdLst/>
              <a:ahLst/>
              <a:cxnLst/>
              <a:rect l="l" t="t" r="r" b="b"/>
              <a:pathLst>
                <a:path w="524" h="692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117" y="117"/>
                    <a:pt x="233" y="147"/>
                    <a:pt x="321" y="264"/>
                  </a:cubicBezTo>
                  <a:cubicBezTo>
                    <a:pt x="437" y="380"/>
                    <a:pt x="465" y="524"/>
                    <a:pt x="495" y="670"/>
                  </a:cubicBezTo>
                  <a:cubicBezTo>
                    <a:pt x="495" y="684"/>
                    <a:pt x="502" y="691"/>
                    <a:pt x="509" y="691"/>
                  </a:cubicBezTo>
                  <a:cubicBezTo>
                    <a:pt x="516" y="691"/>
                    <a:pt x="523" y="684"/>
                    <a:pt x="523" y="670"/>
                  </a:cubicBezTo>
                  <a:cubicBezTo>
                    <a:pt x="523" y="408"/>
                    <a:pt x="291" y="5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8209474" y="3544059"/>
              <a:ext cx="5690" cy="21934"/>
            </a:xfrm>
            <a:custGeom>
              <a:avLst/>
              <a:gdLst/>
              <a:ahLst/>
              <a:cxnLst/>
              <a:rect l="l" t="t" r="r" b="b"/>
              <a:pathLst>
                <a:path w="117" h="451" extrusionOk="0">
                  <a:moveTo>
                    <a:pt x="89" y="1"/>
                  </a:moveTo>
                  <a:cubicBezTo>
                    <a:pt x="89" y="119"/>
                    <a:pt x="69" y="236"/>
                    <a:pt x="30" y="354"/>
                  </a:cubicBezTo>
                  <a:lnTo>
                    <a:pt x="30" y="354"/>
                  </a:lnTo>
                  <a:lnTo>
                    <a:pt x="30" y="117"/>
                  </a:lnTo>
                  <a:cubicBezTo>
                    <a:pt x="30" y="103"/>
                    <a:pt x="23" y="96"/>
                    <a:pt x="15" y="96"/>
                  </a:cubicBezTo>
                  <a:cubicBezTo>
                    <a:pt x="8" y="96"/>
                    <a:pt x="0" y="103"/>
                    <a:pt x="0" y="117"/>
                  </a:cubicBezTo>
                  <a:lnTo>
                    <a:pt x="0" y="438"/>
                  </a:lnTo>
                  <a:cubicBezTo>
                    <a:pt x="0" y="438"/>
                    <a:pt x="14" y="450"/>
                    <a:pt x="23" y="450"/>
                  </a:cubicBezTo>
                  <a:cubicBezTo>
                    <a:pt x="27" y="450"/>
                    <a:pt x="30" y="447"/>
                    <a:pt x="30" y="438"/>
                  </a:cubicBezTo>
                  <a:cubicBezTo>
                    <a:pt x="89" y="291"/>
                    <a:pt x="117" y="147"/>
                    <a:pt x="8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8131804" y="3603782"/>
              <a:ext cx="26847" cy="15855"/>
            </a:xfrm>
            <a:custGeom>
              <a:avLst/>
              <a:gdLst/>
              <a:ahLst/>
              <a:cxnLst/>
              <a:rect l="l" t="t" r="r" b="b"/>
              <a:pathLst>
                <a:path w="552" h="326" extrusionOk="0">
                  <a:moveTo>
                    <a:pt x="363" y="1"/>
                  </a:moveTo>
                  <a:cubicBezTo>
                    <a:pt x="356" y="1"/>
                    <a:pt x="349" y="8"/>
                    <a:pt x="349" y="23"/>
                  </a:cubicBezTo>
                  <a:cubicBezTo>
                    <a:pt x="349" y="51"/>
                    <a:pt x="349" y="82"/>
                    <a:pt x="377" y="109"/>
                  </a:cubicBezTo>
                  <a:cubicBezTo>
                    <a:pt x="407" y="140"/>
                    <a:pt x="435" y="140"/>
                    <a:pt x="435" y="168"/>
                  </a:cubicBezTo>
                  <a:cubicBezTo>
                    <a:pt x="465" y="168"/>
                    <a:pt x="493" y="198"/>
                    <a:pt x="493" y="226"/>
                  </a:cubicBezTo>
                  <a:cubicBezTo>
                    <a:pt x="515" y="268"/>
                    <a:pt x="505" y="296"/>
                    <a:pt x="487" y="296"/>
                  </a:cubicBezTo>
                  <a:cubicBezTo>
                    <a:pt x="480" y="296"/>
                    <a:pt x="473" y="292"/>
                    <a:pt x="465" y="284"/>
                  </a:cubicBezTo>
                  <a:cubicBezTo>
                    <a:pt x="407" y="284"/>
                    <a:pt x="377" y="256"/>
                    <a:pt x="349" y="256"/>
                  </a:cubicBezTo>
                  <a:cubicBezTo>
                    <a:pt x="319" y="226"/>
                    <a:pt x="261" y="198"/>
                    <a:pt x="233" y="198"/>
                  </a:cubicBezTo>
                  <a:cubicBezTo>
                    <a:pt x="144" y="168"/>
                    <a:pt x="86" y="168"/>
                    <a:pt x="0" y="168"/>
                  </a:cubicBezTo>
                  <a:lnTo>
                    <a:pt x="0" y="198"/>
                  </a:lnTo>
                  <a:cubicBezTo>
                    <a:pt x="144" y="198"/>
                    <a:pt x="261" y="226"/>
                    <a:pt x="377" y="284"/>
                  </a:cubicBezTo>
                  <a:cubicBezTo>
                    <a:pt x="398" y="305"/>
                    <a:pt x="434" y="325"/>
                    <a:pt x="473" y="325"/>
                  </a:cubicBezTo>
                  <a:cubicBezTo>
                    <a:pt x="490" y="325"/>
                    <a:pt x="506" y="322"/>
                    <a:pt x="523" y="314"/>
                  </a:cubicBezTo>
                  <a:cubicBezTo>
                    <a:pt x="551" y="314"/>
                    <a:pt x="551" y="284"/>
                    <a:pt x="551" y="256"/>
                  </a:cubicBezTo>
                  <a:cubicBezTo>
                    <a:pt x="551" y="140"/>
                    <a:pt x="349" y="140"/>
                    <a:pt x="377" y="23"/>
                  </a:cubicBezTo>
                  <a:cubicBezTo>
                    <a:pt x="377" y="8"/>
                    <a:pt x="370" y="1"/>
                    <a:pt x="36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7672979" y="3775221"/>
              <a:ext cx="30640" cy="19697"/>
            </a:xfrm>
            <a:custGeom>
              <a:avLst/>
              <a:gdLst/>
              <a:ahLst/>
              <a:cxnLst/>
              <a:rect l="l" t="t" r="r" b="b"/>
              <a:pathLst>
                <a:path w="630" h="405" extrusionOk="0">
                  <a:moveTo>
                    <a:pt x="621" y="1"/>
                  </a:moveTo>
                  <a:cubicBezTo>
                    <a:pt x="617" y="1"/>
                    <a:pt x="611" y="4"/>
                    <a:pt x="601" y="13"/>
                  </a:cubicBezTo>
                  <a:cubicBezTo>
                    <a:pt x="427" y="159"/>
                    <a:pt x="222" y="276"/>
                    <a:pt x="20" y="392"/>
                  </a:cubicBezTo>
                  <a:cubicBezTo>
                    <a:pt x="253" y="304"/>
                    <a:pt x="427" y="187"/>
                    <a:pt x="629" y="13"/>
                  </a:cubicBezTo>
                  <a:cubicBezTo>
                    <a:pt x="629" y="13"/>
                    <a:pt x="629" y="1"/>
                    <a:pt x="621" y="1"/>
                  </a:cubicBezTo>
                  <a:close/>
                  <a:moveTo>
                    <a:pt x="20" y="392"/>
                  </a:moveTo>
                  <a:cubicBezTo>
                    <a:pt x="0" y="392"/>
                    <a:pt x="7" y="404"/>
                    <a:pt x="14" y="404"/>
                  </a:cubicBezTo>
                  <a:cubicBezTo>
                    <a:pt x="17" y="404"/>
                    <a:pt x="20" y="401"/>
                    <a:pt x="20" y="392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7761544" y="3673476"/>
              <a:ext cx="111617" cy="67116"/>
            </a:xfrm>
            <a:custGeom>
              <a:avLst/>
              <a:gdLst/>
              <a:ahLst/>
              <a:cxnLst/>
              <a:rect l="l" t="t" r="r" b="b"/>
              <a:pathLst>
                <a:path w="2295" h="1380" extrusionOk="0">
                  <a:moveTo>
                    <a:pt x="2287" y="1"/>
                  </a:moveTo>
                  <a:cubicBezTo>
                    <a:pt x="2283" y="1"/>
                    <a:pt x="2276" y="4"/>
                    <a:pt x="2267" y="13"/>
                  </a:cubicBezTo>
                  <a:cubicBezTo>
                    <a:pt x="2063" y="159"/>
                    <a:pt x="1830" y="304"/>
                    <a:pt x="1598" y="450"/>
                  </a:cubicBezTo>
                  <a:cubicBezTo>
                    <a:pt x="1454" y="536"/>
                    <a:pt x="1279" y="624"/>
                    <a:pt x="1191" y="768"/>
                  </a:cubicBezTo>
                  <a:cubicBezTo>
                    <a:pt x="1133" y="857"/>
                    <a:pt x="1133" y="943"/>
                    <a:pt x="1017" y="973"/>
                  </a:cubicBezTo>
                  <a:cubicBezTo>
                    <a:pt x="989" y="973"/>
                    <a:pt x="930" y="973"/>
                    <a:pt x="900" y="1001"/>
                  </a:cubicBezTo>
                  <a:cubicBezTo>
                    <a:pt x="784" y="1001"/>
                    <a:pt x="698" y="1031"/>
                    <a:pt x="610" y="1059"/>
                  </a:cubicBezTo>
                  <a:cubicBezTo>
                    <a:pt x="407" y="1117"/>
                    <a:pt x="203" y="1233"/>
                    <a:pt x="1" y="1350"/>
                  </a:cubicBezTo>
                  <a:lnTo>
                    <a:pt x="1" y="1380"/>
                  </a:lnTo>
                  <a:cubicBezTo>
                    <a:pt x="203" y="1264"/>
                    <a:pt x="435" y="1147"/>
                    <a:pt x="668" y="1059"/>
                  </a:cubicBezTo>
                  <a:cubicBezTo>
                    <a:pt x="814" y="1031"/>
                    <a:pt x="1017" y="1059"/>
                    <a:pt x="1133" y="943"/>
                  </a:cubicBezTo>
                  <a:cubicBezTo>
                    <a:pt x="1163" y="915"/>
                    <a:pt x="1163" y="885"/>
                    <a:pt x="1191" y="827"/>
                  </a:cubicBezTo>
                  <a:cubicBezTo>
                    <a:pt x="1221" y="768"/>
                    <a:pt x="1249" y="710"/>
                    <a:pt x="1307" y="682"/>
                  </a:cubicBezTo>
                  <a:cubicBezTo>
                    <a:pt x="1395" y="594"/>
                    <a:pt x="1512" y="536"/>
                    <a:pt x="1628" y="450"/>
                  </a:cubicBezTo>
                  <a:cubicBezTo>
                    <a:pt x="1860" y="304"/>
                    <a:pt x="2063" y="159"/>
                    <a:pt x="2295" y="13"/>
                  </a:cubicBezTo>
                  <a:cubicBezTo>
                    <a:pt x="2295" y="13"/>
                    <a:pt x="2295" y="1"/>
                    <a:pt x="228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7931135" y="3557628"/>
              <a:ext cx="142598" cy="84041"/>
            </a:xfrm>
            <a:custGeom>
              <a:avLst/>
              <a:gdLst/>
              <a:ahLst/>
              <a:cxnLst/>
              <a:rect l="l" t="t" r="r" b="b"/>
              <a:pathLst>
                <a:path w="2932" h="1728" extrusionOk="0">
                  <a:moveTo>
                    <a:pt x="2923" y="1"/>
                  </a:moveTo>
                  <a:cubicBezTo>
                    <a:pt x="2920" y="1"/>
                    <a:pt x="2914" y="4"/>
                    <a:pt x="2906" y="12"/>
                  </a:cubicBezTo>
                  <a:cubicBezTo>
                    <a:pt x="2643" y="101"/>
                    <a:pt x="2411" y="217"/>
                    <a:pt x="2209" y="391"/>
                  </a:cubicBezTo>
                  <a:cubicBezTo>
                    <a:pt x="1976" y="566"/>
                    <a:pt x="1802" y="798"/>
                    <a:pt x="1511" y="856"/>
                  </a:cubicBezTo>
                  <a:cubicBezTo>
                    <a:pt x="1221" y="914"/>
                    <a:pt x="1016" y="1089"/>
                    <a:pt x="784" y="1233"/>
                  </a:cubicBezTo>
                  <a:cubicBezTo>
                    <a:pt x="493" y="1379"/>
                    <a:pt x="233" y="1554"/>
                    <a:pt x="0" y="1728"/>
                  </a:cubicBezTo>
                  <a:cubicBezTo>
                    <a:pt x="261" y="1581"/>
                    <a:pt x="523" y="1407"/>
                    <a:pt x="814" y="1233"/>
                  </a:cubicBezTo>
                  <a:cubicBezTo>
                    <a:pt x="930" y="1147"/>
                    <a:pt x="1074" y="1089"/>
                    <a:pt x="1191" y="1000"/>
                  </a:cubicBezTo>
                  <a:cubicBezTo>
                    <a:pt x="1337" y="942"/>
                    <a:pt x="1481" y="914"/>
                    <a:pt x="1597" y="884"/>
                  </a:cubicBezTo>
                  <a:cubicBezTo>
                    <a:pt x="1830" y="798"/>
                    <a:pt x="1976" y="624"/>
                    <a:pt x="2151" y="477"/>
                  </a:cubicBezTo>
                  <a:cubicBezTo>
                    <a:pt x="2383" y="303"/>
                    <a:pt x="2643" y="159"/>
                    <a:pt x="2906" y="43"/>
                  </a:cubicBezTo>
                  <a:cubicBezTo>
                    <a:pt x="2926" y="21"/>
                    <a:pt x="2932" y="1"/>
                    <a:pt x="292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8110550" y="3511619"/>
              <a:ext cx="42458" cy="23296"/>
            </a:xfrm>
            <a:custGeom>
              <a:avLst/>
              <a:gdLst/>
              <a:ahLst/>
              <a:cxnLst/>
              <a:rect l="l" t="t" r="r" b="b"/>
              <a:pathLst>
                <a:path w="873" h="479" extrusionOk="0">
                  <a:moveTo>
                    <a:pt x="844" y="1"/>
                  </a:moveTo>
                  <a:cubicBezTo>
                    <a:pt x="554" y="145"/>
                    <a:pt x="263" y="291"/>
                    <a:pt x="0" y="466"/>
                  </a:cubicBezTo>
                  <a:cubicBezTo>
                    <a:pt x="0" y="466"/>
                    <a:pt x="0" y="478"/>
                    <a:pt x="9" y="478"/>
                  </a:cubicBezTo>
                  <a:cubicBezTo>
                    <a:pt x="14" y="478"/>
                    <a:pt x="21" y="475"/>
                    <a:pt x="31" y="466"/>
                  </a:cubicBezTo>
                  <a:cubicBezTo>
                    <a:pt x="291" y="319"/>
                    <a:pt x="554" y="175"/>
                    <a:pt x="844" y="29"/>
                  </a:cubicBezTo>
                  <a:cubicBezTo>
                    <a:pt x="872" y="29"/>
                    <a:pt x="844" y="1"/>
                    <a:pt x="8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7665440" y="3776194"/>
              <a:ext cx="2869" cy="14931"/>
            </a:xfrm>
            <a:custGeom>
              <a:avLst/>
              <a:gdLst/>
              <a:ahLst/>
              <a:cxnLst/>
              <a:rect l="l" t="t" r="r" b="b"/>
              <a:pathLst>
                <a:path w="59" h="307" extrusionOk="0">
                  <a:moveTo>
                    <a:pt x="44" y="1"/>
                  </a:moveTo>
                  <a:cubicBezTo>
                    <a:pt x="36" y="1"/>
                    <a:pt x="29" y="8"/>
                    <a:pt x="29" y="23"/>
                  </a:cubicBezTo>
                  <a:cubicBezTo>
                    <a:pt x="1" y="109"/>
                    <a:pt x="1" y="198"/>
                    <a:pt x="1" y="284"/>
                  </a:cubicBezTo>
                  <a:cubicBezTo>
                    <a:pt x="1" y="299"/>
                    <a:pt x="8" y="306"/>
                    <a:pt x="15" y="306"/>
                  </a:cubicBezTo>
                  <a:cubicBezTo>
                    <a:pt x="22" y="306"/>
                    <a:pt x="29" y="299"/>
                    <a:pt x="29" y="284"/>
                  </a:cubicBezTo>
                  <a:cubicBezTo>
                    <a:pt x="29" y="198"/>
                    <a:pt x="29" y="109"/>
                    <a:pt x="59" y="23"/>
                  </a:cubicBezTo>
                  <a:cubicBezTo>
                    <a:pt x="59" y="8"/>
                    <a:pt x="51" y="1"/>
                    <a:pt x="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7672492" y="3767342"/>
              <a:ext cx="4329" cy="16244"/>
            </a:xfrm>
            <a:custGeom>
              <a:avLst/>
              <a:gdLst/>
              <a:ahLst/>
              <a:cxnLst/>
              <a:rect l="l" t="t" r="r" b="b"/>
              <a:pathLst>
                <a:path w="89" h="334" extrusionOk="0">
                  <a:moveTo>
                    <a:pt x="58" y="1"/>
                  </a:moveTo>
                  <a:cubicBezTo>
                    <a:pt x="30" y="117"/>
                    <a:pt x="0" y="205"/>
                    <a:pt x="0" y="321"/>
                  </a:cubicBezTo>
                  <a:cubicBezTo>
                    <a:pt x="20" y="321"/>
                    <a:pt x="39" y="334"/>
                    <a:pt x="50" y="334"/>
                  </a:cubicBezTo>
                  <a:cubicBezTo>
                    <a:pt x="55" y="334"/>
                    <a:pt x="58" y="331"/>
                    <a:pt x="58" y="321"/>
                  </a:cubicBezTo>
                  <a:cubicBezTo>
                    <a:pt x="58" y="205"/>
                    <a:pt x="58" y="117"/>
                    <a:pt x="88" y="31"/>
                  </a:cubicBezTo>
                  <a:cubicBezTo>
                    <a:pt x="88" y="1"/>
                    <a:pt x="58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7680955" y="3761700"/>
              <a:ext cx="5690" cy="16682"/>
            </a:xfrm>
            <a:custGeom>
              <a:avLst/>
              <a:gdLst/>
              <a:ahLst/>
              <a:cxnLst/>
              <a:rect l="l" t="t" r="r" b="b"/>
              <a:pathLst>
                <a:path w="117" h="343" extrusionOk="0">
                  <a:moveTo>
                    <a:pt x="89" y="0"/>
                  </a:moveTo>
                  <a:cubicBezTo>
                    <a:pt x="31" y="117"/>
                    <a:pt x="0" y="205"/>
                    <a:pt x="0" y="321"/>
                  </a:cubicBezTo>
                  <a:cubicBezTo>
                    <a:pt x="0" y="335"/>
                    <a:pt x="8" y="342"/>
                    <a:pt x="15" y="342"/>
                  </a:cubicBezTo>
                  <a:cubicBezTo>
                    <a:pt x="23" y="342"/>
                    <a:pt x="31" y="335"/>
                    <a:pt x="31" y="321"/>
                  </a:cubicBezTo>
                  <a:cubicBezTo>
                    <a:pt x="58" y="233"/>
                    <a:pt x="89" y="117"/>
                    <a:pt x="117" y="31"/>
                  </a:cubicBezTo>
                  <a:cubicBezTo>
                    <a:pt x="117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7690877" y="3755037"/>
              <a:ext cx="4961" cy="13812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98" y="0"/>
                  </a:moveTo>
                  <a:cubicBezTo>
                    <a:pt x="94" y="0"/>
                    <a:pt x="87" y="7"/>
                    <a:pt x="87" y="21"/>
                  </a:cubicBezTo>
                  <a:cubicBezTo>
                    <a:pt x="102" y="7"/>
                    <a:pt x="102" y="0"/>
                    <a:pt x="98" y="0"/>
                  </a:cubicBezTo>
                  <a:close/>
                  <a:moveTo>
                    <a:pt x="87" y="21"/>
                  </a:moveTo>
                  <a:lnTo>
                    <a:pt x="87" y="21"/>
                  </a:lnTo>
                  <a:cubicBezTo>
                    <a:pt x="29" y="79"/>
                    <a:pt x="1" y="196"/>
                    <a:pt x="1" y="254"/>
                  </a:cubicBezTo>
                  <a:cubicBezTo>
                    <a:pt x="1" y="284"/>
                    <a:pt x="29" y="284"/>
                    <a:pt x="29" y="284"/>
                  </a:cubicBezTo>
                  <a:cubicBezTo>
                    <a:pt x="59" y="196"/>
                    <a:pt x="87" y="110"/>
                    <a:pt x="87" y="2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7700750" y="3747937"/>
              <a:ext cx="4329" cy="13472"/>
            </a:xfrm>
            <a:custGeom>
              <a:avLst/>
              <a:gdLst/>
              <a:ahLst/>
              <a:cxnLst/>
              <a:rect l="l" t="t" r="r" b="b"/>
              <a:pathLst>
                <a:path w="89" h="277" extrusionOk="0">
                  <a:moveTo>
                    <a:pt x="73" y="0"/>
                  </a:moveTo>
                  <a:cubicBezTo>
                    <a:pt x="66" y="0"/>
                    <a:pt x="58" y="8"/>
                    <a:pt x="58" y="23"/>
                  </a:cubicBezTo>
                  <a:cubicBezTo>
                    <a:pt x="30" y="81"/>
                    <a:pt x="30" y="167"/>
                    <a:pt x="0" y="256"/>
                  </a:cubicBezTo>
                  <a:cubicBezTo>
                    <a:pt x="0" y="269"/>
                    <a:pt x="8" y="276"/>
                    <a:pt x="15" y="276"/>
                  </a:cubicBezTo>
                  <a:cubicBezTo>
                    <a:pt x="23" y="276"/>
                    <a:pt x="30" y="269"/>
                    <a:pt x="30" y="256"/>
                  </a:cubicBezTo>
                  <a:cubicBezTo>
                    <a:pt x="58" y="167"/>
                    <a:pt x="58" y="109"/>
                    <a:pt x="88" y="23"/>
                  </a:cubicBezTo>
                  <a:cubicBezTo>
                    <a:pt x="88" y="8"/>
                    <a:pt x="81" y="0"/>
                    <a:pt x="7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7709212" y="3744143"/>
              <a:ext cx="5690" cy="13034"/>
            </a:xfrm>
            <a:custGeom>
              <a:avLst/>
              <a:gdLst/>
              <a:ahLst/>
              <a:cxnLst/>
              <a:rect l="l" t="t" r="r" b="b"/>
              <a:pathLst>
                <a:path w="117" h="268" extrusionOk="0">
                  <a:moveTo>
                    <a:pt x="96" y="0"/>
                  </a:moveTo>
                  <a:cubicBezTo>
                    <a:pt x="92" y="0"/>
                    <a:pt x="89" y="3"/>
                    <a:pt x="89" y="13"/>
                  </a:cubicBezTo>
                  <a:cubicBezTo>
                    <a:pt x="31" y="71"/>
                    <a:pt x="0" y="159"/>
                    <a:pt x="0" y="245"/>
                  </a:cubicBezTo>
                  <a:cubicBezTo>
                    <a:pt x="0" y="260"/>
                    <a:pt x="8" y="268"/>
                    <a:pt x="16" y="268"/>
                  </a:cubicBezTo>
                  <a:cubicBezTo>
                    <a:pt x="23" y="268"/>
                    <a:pt x="31" y="260"/>
                    <a:pt x="31" y="245"/>
                  </a:cubicBezTo>
                  <a:cubicBezTo>
                    <a:pt x="59" y="187"/>
                    <a:pt x="89" y="101"/>
                    <a:pt x="117" y="13"/>
                  </a:cubicBezTo>
                  <a:cubicBezTo>
                    <a:pt x="117" y="13"/>
                    <a:pt x="104" y="0"/>
                    <a:pt x="9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7720495" y="3737723"/>
              <a:ext cx="5739" cy="11964"/>
            </a:xfrm>
            <a:custGeom>
              <a:avLst/>
              <a:gdLst/>
              <a:ahLst/>
              <a:cxnLst/>
              <a:rect l="l" t="t" r="r" b="b"/>
              <a:pathLst>
                <a:path w="118" h="246" extrusionOk="0">
                  <a:moveTo>
                    <a:pt x="89" y="1"/>
                  </a:moveTo>
                  <a:cubicBezTo>
                    <a:pt x="59" y="59"/>
                    <a:pt x="31" y="145"/>
                    <a:pt x="1" y="233"/>
                  </a:cubicBezTo>
                  <a:cubicBezTo>
                    <a:pt x="1" y="233"/>
                    <a:pt x="14" y="245"/>
                    <a:pt x="32" y="245"/>
                  </a:cubicBezTo>
                  <a:cubicBezTo>
                    <a:pt x="40" y="245"/>
                    <a:pt x="50" y="242"/>
                    <a:pt x="59" y="233"/>
                  </a:cubicBezTo>
                  <a:cubicBezTo>
                    <a:pt x="59" y="175"/>
                    <a:pt x="89" y="87"/>
                    <a:pt x="11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7733287" y="3729261"/>
              <a:ext cx="7052" cy="13812"/>
            </a:xfrm>
            <a:custGeom>
              <a:avLst/>
              <a:gdLst/>
              <a:ahLst/>
              <a:cxnLst/>
              <a:rect l="l" t="t" r="r" b="b"/>
              <a:pathLst>
                <a:path w="145" h="284" extrusionOk="0">
                  <a:moveTo>
                    <a:pt x="117" y="0"/>
                  </a:moveTo>
                  <a:cubicBezTo>
                    <a:pt x="59" y="86"/>
                    <a:pt x="1" y="175"/>
                    <a:pt x="1" y="261"/>
                  </a:cubicBezTo>
                  <a:cubicBezTo>
                    <a:pt x="1" y="276"/>
                    <a:pt x="8" y="283"/>
                    <a:pt x="18" y="283"/>
                  </a:cubicBezTo>
                  <a:cubicBezTo>
                    <a:pt x="29" y="283"/>
                    <a:pt x="44" y="276"/>
                    <a:pt x="59" y="261"/>
                  </a:cubicBezTo>
                  <a:cubicBezTo>
                    <a:pt x="59" y="175"/>
                    <a:pt x="87" y="86"/>
                    <a:pt x="117" y="28"/>
                  </a:cubicBezTo>
                  <a:cubicBezTo>
                    <a:pt x="145" y="0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7743111" y="3722111"/>
              <a:ext cx="8560" cy="14201"/>
            </a:xfrm>
            <a:custGeom>
              <a:avLst/>
              <a:gdLst/>
              <a:ahLst/>
              <a:cxnLst/>
              <a:rect l="l" t="t" r="r" b="b"/>
              <a:pathLst>
                <a:path w="176" h="292" extrusionOk="0">
                  <a:moveTo>
                    <a:pt x="117" y="1"/>
                  </a:moveTo>
                  <a:cubicBezTo>
                    <a:pt x="59" y="89"/>
                    <a:pt x="31" y="175"/>
                    <a:pt x="1" y="264"/>
                  </a:cubicBezTo>
                  <a:cubicBezTo>
                    <a:pt x="1" y="291"/>
                    <a:pt x="31" y="291"/>
                    <a:pt x="59" y="291"/>
                  </a:cubicBezTo>
                  <a:lnTo>
                    <a:pt x="134" y="70"/>
                  </a:lnTo>
                  <a:lnTo>
                    <a:pt x="134" y="70"/>
                  </a:lnTo>
                  <a:cubicBezTo>
                    <a:pt x="138" y="68"/>
                    <a:pt x="142" y="64"/>
                    <a:pt x="147" y="59"/>
                  </a:cubicBezTo>
                  <a:lnTo>
                    <a:pt x="147" y="31"/>
                  </a:lnTo>
                  <a:cubicBezTo>
                    <a:pt x="175" y="31"/>
                    <a:pt x="147" y="1"/>
                    <a:pt x="11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754443" y="3717929"/>
              <a:ext cx="8511" cy="13326"/>
            </a:xfrm>
            <a:custGeom>
              <a:avLst/>
              <a:gdLst/>
              <a:ahLst/>
              <a:cxnLst/>
              <a:rect l="l" t="t" r="r" b="b"/>
              <a:pathLst>
                <a:path w="175" h="274" extrusionOk="0">
                  <a:moveTo>
                    <a:pt x="116" y="1"/>
                  </a:moveTo>
                  <a:cubicBezTo>
                    <a:pt x="89" y="87"/>
                    <a:pt x="58" y="175"/>
                    <a:pt x="0" y="233"/>
                  </a:cubicBezTo>
                  <a:cubicBezTo>
                    <a:pt x="0" y="253"/>
                    <a:pt x="15" y="274"/>
                    <a:pt x="34" y="274"/>
                  </a:cubicBezTo>
                  <a:cubicBezTo>
                    <a:pt x="42" y="274"/>
                    <a:pt x="50" y="270"/>
                    <a:pt x="58" y="261"/>
                  </a:cubicBezTo>
                  <a:cubicBezTo>
                    <a:pt x="89" y="175"/>
                    <a:pt x="147" y="117"/>
                    <a:pt x="175" y="29"/>
                  </a:cubicBezTo>
                  <a:cubicBezTo>
                    <a:pt x="175" y="1"/>
                    <a:pt x="147" y="1"/>
                    <a:pt x="11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7764364" y="3710244"/>
              <a:ext cx="8560" cy="13034"/>
            </a:xfrm>
            <a:custGeom>
              <a:avLst/>
              <a:gdLst/>
              <a:ahLst/>
              <a:cxnLst/>
              <a:rect l="l" t="t" r="r" b="b"/>
              <a:pathLst>
                <a:path w="176" h="268" extrusionOk="0">
                  <a:moveTo>
                    <a:pt x="151" y="1"/>
                  </a:moveTo>
                  <a:cubicBezTo>
                    <a:pt x="147" y="1"/>
                    <a:pt x="145" y="4"/>
                    <a:pt x="145" y="12"/>
                  </a:cubicBezTo>
                  <a:cubicBezTo>
                    <a:pt x="87" y="71"/>
                    <a:pt x="29" y="159"/>
                    <a:pt x="1" y="245"/>
                  </a:cubicBezTo>
                  <a:cubicBezTo>
                    <a:pt x="1" y="260"/>
                    <a:pt x="8" y="268"/>
                    <a:pt x="19" y="268"/>
                  </a:cubicBezTo>
                  <a:cubicBezTo>
                    <a:pt x="29" y="268"/>
                    <a:pt x="44" y="260"/>
                    <a:pt x="59" y="245"/>
                  </a:cubicBezTo>
                  <a:cubicBezTo>
                    <a:pt x="87" y="187"/>
                    <a:pt x="117" y="101"/>
                    <a:pt x="175" y="43"/>
                  </a:cubicBezTo>
                  <a:cubicBezTo>
                    <a:pt x="175" y="21"/>
                    <a:pt x="160" y="1"/>
                    <a:pt x="15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7777058" y="3701004"/>
              <a:ext cx="8511" cy="19454"/>
            </a:xfrm>
            <a:custGeom>
              <a:avLst/>
              <a:gdLst/>
              <a:ahLst/>
              <a:cxnLst/>
              <a:rect l="l" t="t" r="r" b="b"/>
              <a:pathLst>
                <a:path w="175" h="400" extrusionOk="0">
                  <a:moveTo>
                    <a:pt x="116" y="0"/>
                  </a:moveTo>
                  <a:cubicBezTo>
                    <a:pt x="58" y="116"/>
                    <a:pt x="0" y="233"/>
                    <a:pt x="0" y="377"/>
                  </a:cubicBezTo>
                  <a:cubicBezTo>
                    <a:pt x="0" y="392"/>
                    <a:pt x="8" y="399"/>
                    <a:pt x="15" y="399"/>
                  </a:cubicBezTo>
                  <a:cubicBezTo>
                    <a:pt x="23" y="399"/>
                    <a:pt x="30" y="392"/>
                    <a:pt x="30" y="377"/>
                  </a:cubicBezTo>
                  <a:cubicBezTo>
                    <a:pt x="58" y="261"/>
                    <a:pt x="88" y="144"/>
                    <a:pt x="147" y="28"/>
                  </a:cubicBezTo>
                  <a:cubicBezTo>
                    <a:pt x="174" y="0"/>
                    <a:pt x="147" y="0"/>
                    <a:pt x="11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7789801" y="3695654"/>
              <a:ext cx="7830" cy="17265"/>
            </a:xfrm>
            <a:custGeom>
              <a:avLst/>
              <a:gdLst/>
              <a:ahLst/>
              <a:cxnLst/>
              <a:rect l="l" t="t" r="r" b="b"/>
              <a:pathLst>
                <a:path w="161" h="355" extrusionOk="0">
                  <a:moveTo>
                    <a:pt x="153" y="1"/>
                  </a:moveTo>
                  <a:cubicBezTo>
                    <a:pt x="146" y="1"/>
                    <a:pt x="131" y="8"/>
                    <a:pt x="117" y="22"/>
                  </a:cubicBezTo>
                  <a:cubicBezTo>
                    <a:pt x="87" y="110"/>
                    <a:pt x="29" y="226"/>
                    <a:pt x="1" y="312"/>
                  </a:cubicBezTo>
                  <a:cubicBezTo>
                    <a:pt x="1" y="334"/>
                    <a:pt x="15" y="354"/>
                    <a:pt x="34" y="354"/>
                  </a:cubicBezTo>
                  <a:cubicBezTo>
                    <a:pt x="42" y="354"/>
                    <a:pt x="50" y="351"/>
                    <a:pt x="59" y="343"/>
                  </a:cubicBezTo>
                  <a:cubicBezTo>
                    <a:pt x="87" y="226"/>
                    <a:pt x="117" y="138"/>
                    <a:pt x="145" y="22"/>
                  </a:cubicBezTo>
                  <a:cubicBezTo>
                    <a:pt x="160" y="8"/>
                    <a:pt x="160" y="1"/>
                    <a:pt x="15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7805315" y="3687629"/>
              <a:ext cx="5253" cy="13034"/>
            </a:xfrm>
            <a:custGeom>
              <a:avLst/>
              <a:gdLst/>
              <a:ahLst/>
              <a:cxnLst/>
              <a:rect l="l" t="t" r="r" b="b"/>
              <a:pathLst>
                <a:path w="108" h="268" extrusionOk="0">
                  <a:moveTo>
                    <a:pt x="86" y="0"/>
                  </a:moveTo>
                  <a:cubicBezTo>
                    <a:pt x="78" y="0"/>
                    <a:pt x="68" y="3"/>
                    <a:pt x="58" y="13"/>
                  </a:cubicBezTo>
                  <a:cubicBezTo>
                    <a:pt x="30" y="71"/>
                    <a:pt x="0" y="159"/>
                    <a:pt x="0" y="245"/>
                  </a:cubicBezTo>
                  <a:cubicBezTo>
                    <a:pt x="0" y="260"/>
                    <a:pt x="8" y="268"/>
                    <a:pt x="15" y="268"/>
                  </a:cubicBezTo>
                  <a:cubicBezTo>
                    <a:pt x="23" y="268"/>
                    <a:pt x="30" y="260"/>
                    <a:pt x="30" y="245"/>
                  </a:cubicBezTo>
                  <a:cubicBezTo>
                    <a:pt x="30" y="187"/>
                    <a:pt x="58" y="101"/>
                    <a:pt x="89" y="13"/>
                  </a:cubicBezTo>
                  <a:cubicBezTo>
                    <a:pt x="107" y="13"/>
                    <a:pt x="101" y="0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7816599" y="3677708"/>
              <a:ext cx="8073" cy="14007"/>
            </a:xfrm>
            <a:custGeom>
              <a:avLst/>
              <a:gdLst/>
              <a:ahLst/>
              <a:cxnLst/>
              <a:rect l="l" t="t" r="r" b="b"/>
              <a:pathLst>
                <a:path w="166" h="288" extrusionOk="0">
                  <a:moveTo>
                    <a:pt x="144" y="1"/>
                  </a:moveTo>
                  <a:cubicBezTo>
                    <a:pt x="137" y="1"/>
                    <a:pt x="127" y="4"/>
                    <a:pt x="117" y="14"/>
                  </a:cubicBezTo>
                  <a:cubicBezTo>
                    <a:pt x="59" y="72"/>
                    <a:pt x="31" y="158"/>
                    <a:pt x="1" y="247"/>
                  </a:cubicBezTo>
                  <a:cubicBezTo>
                    <a:pt x="1" y="266"/>
                    <a:pt x="30" y="287"/>
                    <a:pt x="47" y="287"/>
                  </a:cubicBezTo>
                  <a:cubicBezTo>
                    <a:pt x="54" y="287"/>
                    <a:pt x="59" y="284"/>
                    <a:pt x="59" y="275"/>
                  </a:cubicBezTo>
                  <a:cubicBezTo>
                    <a:pt x="59" y="189"/>
                    <a:pt x="117" y="100"/>
                    <a:pt x="147" y="14"/>
                  </a:cubicBezTo>
                  <a:cubicBezTo>
                    <a:pt x="166" y="14"/>
                    <a:pt x="160" y="1"/>
                    <a:pt x="14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7826569" y="3672747"/>
              <a:ext cx="5690" cy="14153"/>
            </a:xfrm>
            <a:custGeom>
              <a:avLst/>
              <a:gdLst/>
              <a:ahLst/>
              <a:cxnLst/>
              <a:rect l="l" t="t" r="r" b="b"/>
              <a:pathLst>
                <a:path w="117" h="291" extrusionOk="0">
                  <a:moveTo>
                    <a:pt x="58" y="0"/>
                  </a:moveTo>
                  <a:cubicBezTo>
                    <a:pt x="28" y="86"/>
                    <a:pt x="0" y="174"/>
                    <a:pt x="0" y="291"/>
                  </a:cubicBezTo>
                  <a:cubicBezTo>
                    <a:pt x="0" y="291"/>
                    <a:pt x="58" y="291"/>
                    <a:pt x="58" y="260"/>
                  </a:cubicBezTo>
                  <a:cubicBezTo>
                    <a:pt x="28" y="174"/>
                    <a:pt x="58" y="86"/>
                    <a:pt x="86" y="28"/>
                  </a:cubicBezTo>
                  <a:cubicBezTo>
                    <a:pt x="117" y="0"/>
                    <a:pt x="86" y="0"/>
                    <a:pt x="5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7836393" y="3668418"/>
              <a:ext cx="4329" cy="13423"/>
            </a:xfrm>
            <a:custGeom>
              <a:avLst/>
              <a:gdLst/>
              <a:ahLst/>
              <a:cxnLst/>
              <a:rect l="l" t="t" r="r" b="b"/>
              <a:pathLst>
                <a:path w="89" h="276" extrusionOk="0">
                  <a:moveTo>
                    <a:pt x="59" y="1"/>
                  </a:moveTo>
                  <a:cubicBezTo>
                    <a:pt x="31" y="89"/>
                    <a:pt x="1" y="175"/>
                    <a:pt x="1" y="263"/>
                  </a:cubicBezTo>
                  <a:cubicBezTo>
                    <a:pt x="1" y="263"/>
                    <a:pt x="14" y="276"/>
                    <a:pt x="23" y="276"/>
                  </a:cubicBezTo>
                  <a:cubicBezTo>
                    <a:pt x="27" y="276"/>
                    <a:pt x="31" y="273"/>
                    <a:pt x="31" y="263"/>
                  </a:cubicBezTo>
                  <a:cubicBezTo>
                    <a:pt x="31" y="175"/>
                    <a:pt x="59" y="89"/>
                    <a:pt x="89" y="31"/>
                  </a:cubicBezTo>
                  <a:cubicBezTo>
                    <a:pt x="89" y="1"/>
                    <a:pt x="89" y="1"/>
                    <a:pt x="59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7845585" y="3663166"/>
              <a:ext cx="3648" cy="10602"/>
            </a:xfrm>
            <a:custGeom>
              <a:avLst/>
              <a:gdLst/>
              <a:ahLst/>
              <a:cxnLst/>
              <a:rect l="l" t="t" r="r" b="b"/>
              <a:pathLst>
                <a:path w="75" h="218" extrusionOk="0">
                  <a:moveTo>
                    <a:pt x="70" y="0"/>
                  </a:moveTo>
                  <a:cubicBezTo>
                    <a:pt x="67" y="0"/>
                    <a:pt x="59" y="8"/>
                    <a:pt x="44" y="23"/>
                  </a:cubicBezTo>
                  <a:cubicBezTo>
                    <a:pt x="16" y="51"/>
                    <a:pt x="16" y="139"/>
                    <a:pt x="16" y="197"/>
                  </a:cubicBezTo>
                  <a:cubicBezTo>
                    <a:pt x="1" y="211"/>
                    <a:pt x="8" y="218"/>
                    <a:pt x="19" y="218"/>
                  </a:cubicBezTo>
                  <a:cubicBezTo>
                    <a:pt x="29" y="218"/>
                    <a:pt x="44" y="211"/>
                    <a:pt x="44" y="197"/>
                  </a:cubicBezTo>
                  <a:cubicBezTo>
                    <a:pt x="44" y="139"/>
                    <a:pt x="74" y="81"/>
                    <a:pt x="74" y="23"/>
                  </a:cubicBezTo>
                  <a:cubicBezTo>
                    <a:pt x="74" y="8"/>
                    <a:pt x="74" y="0"/>
                    <a:pt x="7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7853756" y="3657135"/>
              <a:ext cx="6760" cy="13375"/>
            </a:xfrm>
            <a:custGeom>
              <a:avLst/>
              <a:gdLst/>
              <a:ahLst/>
              <a:cxnLst/>
              <a:rect l="l" t="t" r="r" b="b"/>
              <a:pathLst>
                <a:path w="139" h="275" extrusionOk="0">
                  <a:moveTo>
                    <a:pt x="108" y="0"/>
                  </a:moveTo>
                  <a:cubicBezTo>
                    <a:pt x="50" y="89"/>
                    <a:pt x="22" y="147"/>
                    <a:pt x="22" y="233"/>
                  </a:cubicBezTo>
                  <a:cubicBezTo>
                    <a:pt x="1" y="254"/>
                    <a:pt x="24" y="274"/>
                    <a:pt x="39" y="274"/>
                  </a:cubicBezTo>
                  <a:cubicBezTo>
                    <a:pt x="45" y="274"/>
                    <a:pt x="50" y="271"/>
                    <a:pt x="50" y="263"/>
                  </a:cubicBezTo>
                  <a:cubicBezTo>
                    <a:pt x="81" y="175"/>
                    <a:pt x="108" y="117"/>
                    <a:pt x="139" y="31"/>
                  </a:cubicBezTo>
                  <a:cubicBezTo>
                    <a:pt x="139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7867471" y="3649499"/>
              <a:ext cx="5301" cy="15806"/>
            </a:xfrm>
            <a:custGeom>
              <a:avLst/>
              <a:gdLst/>
              <a:ahLst/>
              <a:cxnLst/>
              <a:rect l="l" t="t" r="r" b="b"/>
              <a:pathLst>
                <a:path w="109" h="325" extrusionOk="0">
                  <a:moveTo>
                    <a:pt x="84" y="1"/>
                  </a:moveTo>
                  <a:cubicBezTo>
                    <a:pt x="76" y="1"/>
                    <a:pt x="68" y="4"/>
                    <a:pt x="59" y="13"/>
                  </a:cubicBezTo>
                  <a:cubicBezTo>
                    <a:pt x="31" y="99"/>
                    <a:pt x="1" y="215"/>
                    <a:pt x="1" y="304"/>
                  </a:cubicBezTo>
                  <a:cubicBezTo>
                    <a:pt x="1" y="318"/>
                    <a:pt x="8" y="325"/>
                    <a:pt x="16" y="325"/>
                  </a:cubicBezTo>
                  <a:cubicBezTo>
                    <a:pt x="23" y="325"/>
                    <a:pt x="31" y="318"/>
                    <a:pt x="31" y="304"/>
                  </a:cubicBezTo>
                  <a:cubicBezTo>
                    <a:pt x="59" y="215"/>
                    <a:pt x="59" y="129"/>
                    <a:pt x="89" y="41"/>
                  </a:cubicBezTo>
                  <a:cubicBezTo>
                    <a:pt x="109" y="21"/>
                    <a:pt x="101" y="1"/>
                    <a:pt x="8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7876420" y="3641620"/>
              <a:ext cx="6712" cy="16147"/>
            </a:xfrm>
            <a:custGeom>
              <a:avLst/>
              <a:gdLst/>
              <a:ahLst/>
              <a:cxnLst/>
              <a:rect l="l" t="t" r="r" b="b"/>
              <a:pathLst>
                <a:path w="138" h="332" extrusionOk="0">
                  <a:moveTo>
                    <a:pt x="107" y="1"/>
                  </a:moveTo>
                  <a:cubicBezTo>
                    <a:pt x="49" y="87"/>
                    <a:pt x="21" y="203"/>
                    <a:pt x="21" y="291"/>
                  </a:cubicBezTo>
                  <a:cubicBezTo>
                    <a:pt x="0" y="311"/>
                    <a:pt x="23" y="332"/>
                    <a:pt x="38" y="332"/>
                  </a:cubicBezTo>
                  <a:cubicBezTo>
                    <a:pt x="44" y="332"/>
                    <a:pt x="49" y="328"/>
                    <a:pt x="49" y="319"/>
                  </a:cubicBezTo>
                  <a:cubicBezTo>
                    <a:pt x="79" y="203"/>
                    <a:pt x="107" y="117"/>
                    <a:pt x="138" y="29"/>
                  </a:cubicBezTo>
                  <a:cubicBezTo>
                    <a:pt x="138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7887266" y="3634860"/>
              <a:ext cx="6420" cy="17752"/>
            </a:xfrm>
            <a:custGeom>
              <a:avLst/>
              <a:gdLst/>
              <a:ahLst/>
              <a:cxnLst/>
              <a:rect l="l" t="t" r="r" b="b"/>
              <a:pathLst>
                <a:path w="132" h="365" extrusionOk="0">
                  <a:moveTo>
                    <a:pt x="125" y="1"/>
                  </a:moveTo>
                  <a:cubicBezTo>
                    <a:pt x="117" y="1"/>
                    <a:pt x="103" y="9"/>
                    <a:pt x="89" y="24"/>
                  </a:cubicBezTo>
                  <a:cubicBezTo>
                    <a:pt x="59" y="110"/>
                    <a:pt x="1" y="226"/>
                    <a:pt x="1" y="342"/>
                  </a:cubicBezTo>
                  <a:cubicBezTo>
                    <a:pt x="1" y="357"/>
                    <a:pt x="8" y="365"/>
                    <a:pt x="16" y="365"/>
                  </a:cubicBezTo>
                  <a:cubicBezTo>
                    <a:pt x="23" y="365"/>
                    <a:pt x="31" y="357"/>
                    <a:pt x="31" y="342"/>
                  </a:cubicBezTo>
                  <a:cubicBezTo>
                    <a:pt x="59" y="256"/>
                    <a:pt x="89" y="140"/>
                    <a:pt x="117" y="24"/>
                  </a:cubicBezTo>
                  <a:cubicBezTo>
                    <a:pt x="132" y="9"/>
                    <a:pt x="132" y="1"/>
                    <a:pt x="12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7895728" y="3631699"/>
              <a:ext cx="4377" cy="13812"/>
            </a:xfrm>
            <a:custGeom>
              <a:avLst/>
              <a:gdLst/>
              <a:ahLst/>
              <a:cxnLst/>
              <a:rect l="l" t="t" r="r" b="b"/>
              <a:pathLst>
                <a:path w="90" h="284" extrusionOk="0">
                  <a:moveTo>
                    <a:pt x="59" y="0"/>
                  </a:moveTo>
                  <a:cubicBezTo>
                    <a:pt x="31" y="89"/>
                    <a:pt x="1" y="175"/>
                    <a:pt x="1" y="263"/>
                  </a:cubicBezTo>
                  <a:cubicBezTo>
                    <a:pt x="1" y="277"/>
                    <a:pt x="8" y="284"/>
                    <a:pt x="16" y="284"/>
                  </a:cubicBezTo>
                  <a:cubicBezTo>
                    <a:pt x="24" y="284"/>
                    <a:pt x="31" y="277"/>
                    <a:pt x="31" y="263"/>
                  </a:cubicBezTo>
                  <a:cubicBezTo>
                    <a:pt x="59" y="175"/>
                    <a:pt x="59" y="117"/>
                    <a:pt x="89" y="31"/>
                  </a:cubicBezTo>
                  <a:cubicBezTo>
                    <a:pt x="89" y="0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7904677" y="3627516"/>
              <a:ext cx="6712" cy="16147"/>
            </a:xfrm>
            <a:custGeom>
              <a:avLst/>
              <a:gdLst/>
              <a:ahLst/>
              <a:cxnLst/>
              <a:rect l="l" t="t" r="r" b="b"/>
              <a:pathLst>
                <a:path w="138" h="332" extrusionOk="0">
                  <a:moveTo>
                    <a:pt x="80" y="0"/>
                  </a:moveTo>
                  <a:lnTo>
                    <a:pt x="80" y="28"/>
                  </a:lnTo>
                  <a:cubicBezTo>
                    <a:pt x="80" y="28"/>
                    <a:pt x="107" y="28"/>
                    <a:pt x="107" y="0"/>
                  </a:cubicBezTo>
                  <a:close/>
                  <a:moveTo>
                    <a:pt x="107" y="0"/>
                  </a:moveTo>
                  <a:lnTo>
                    <a:pt x="107" y="28"/>
                  </a:lnTo>
                  <a:lnTo>
                    <a:pt x="80" y="28"/>
                  </a:lnTo>
                  <a:lnTo>
                    <a:pt x="80" y="86"/>
                  </a:lnTo>
                  <a:cubicBezTo>
                    <a:pt x="49" y="117"/>
                    <a:pt x="49" y="117"/>
                    <a:pt x="49" y="144"/>
                  </a:cubicBezTo>
                  <a:cubicBezTo>
                    <a:pt x="21" y="203"/>
                    <a:pt x="21" y="261"/>
                    <a:pt x="21" y="291"/>
                  </a:cubicBezTo>
                  <a:cubicBezTo>
                    <a:pt x="0" y="311"/>
                    <a:pt x="23" y="331"/>
                    <a:pt x="38" y="331"/>
                  </a:cubicBezTo>
                  <a:cubicBezTo>
                    <a:pt x="44" y="331"/>
                    <a:pt x="49" y="328"/>
                    <a:pt x="49" y="319"/>
                  </a:cubicBezTo>
                  <a:cubicBezTo>
                    <a:pt x="80" y="261"/>
                    <a:pt x="80" y="175"/>
                    <a:pt x="107" y="117"/>
                  </a:cubicBezTo>
                  <a:cubicBezTo>
                    <a:pt x="107" y="86"/>
                    <a:pt x="138" y="28"/>
                    <a:pt x="10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7916982" y="3622604"/>
              <a:ext cx="5204" cy="11624"/>
            </a:xfrm>
            <a:custGeom>
              <a:avLst/>
              <a:gdLst/>
              <a:ahLst/>
              <a:cxnLst/>
              <a:rect l="l" t="t" r="r" b="b"/>
              <a:pathLst>
                <a:path w="107" h="239" extrusionOk="0">
                  <a:moveTo>
                    <a:pt x="85" y="1"/>
                  </a:moveTo>
                  <a:cubicBezTo>
                    <a:pt x="78" y="1"/>
                    <a:pt x="68" y="4"/>
                    <a:pt x="59" y="13"/>
                  </a:cubicBezTo>
                  <a:cubicBezTo>
                    <a:pt x="29" y="71"/>
                    <a:pt x="1" y="159"/>
                    <a:pt x="1" y="218"/>
                  </a:cubicBezTo>
                  <a:cubicBezTo>
                    <a:pt x="1" y="231"/>
                    <a:pt x="8" y="238"/>
                    <a:pt x="15" y="238"/>
                  </a:cubicBezTo>
                  <a:cubicBezTo>
                    <a:pt x="22" y="238"/>
                    <a:pt x="29" y="231"/>
                    <a:pt x="29" y="218"/>
                  </a:cubicBezTo>
                  <a:cubicBezTo>
                    <a:pt x="59" y="159"/>
                    <a:pt x="87" y="101"/>
                    <a:pt x="87" y="13"/>
                  </a:cubicBezTo>
                  <a:cubicBezTo>
                    <a:pt x="107" y="13"/>
                    <a:pt x="100" y="1"/>
                    <a:pt x="8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7926855" y="3613704"/>
              <a:ext cx="4329" cy="11040"/>
            </a:xfrm>
            <a:custGeom>
              <a:avLst/>
              <a:gdLst/>
              <a:ahLst/>
              <a:cxnLst/>
              <a:rect l="l" t="t" r="r" b="b"/>
              <a:pathLst>
                <a:path w="89" h="227" extrusionOk="0">
                  <a:moveTo>
                    <a:pt x="70" y="1"/>
                  </a:moveTo>
                  <a:cubicBezTo>
                    <a:pt x="59" y="1"/>
                    <a:pt x="44" y="8"/>
                    <a:pt x="30" y="22"/>
                  </a:cubicBezTo>
                  <a:cubicBezTo>
                    <a:pt x="30" y="80"/>
                    <a:pt x="0" y="138"/>
                    <a:pt x="0" y="196"/>
                  </a:cubicBezTo>
                  <a:cubicBezTo>
                    <a:pt x="0" y="226"/>
                    <a:pt x="30" y="226"/>
                    <a:pt x="30" y="226"/>
                  </a:cubicBezTo>
                  <a:cubicBezTo>
                    <a:pt x="58" y="138"/>
                    <a:pt x="58" y="80"/>
                    <a:pt x="88" y="22"/>
                  </a:cubicBezTo>
                  <a:cubicBezTo>
                    <a:pt x="88" y="8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7936776" y="3607090"/>
              <a:ext cx="5690" cy="13326"/>
            </a:xfrm>
            <a:custGeom>
              <a:avLst/>
              <a:gdLst/>
              <a:ahLst/>
              <a:cxnLst/>
              <a:rect l="l" t="t" r="r" b="b"/>
              <a:pathLst>
                <a:path w="117" h="274" extrusionOk="0">
                  <a:moveTo>
                    <a:pt x="86" y="0"/>
                  </a:moveTo>
                  <a:cubicBezTo>
                    <a:pt x="78" y="0"/>
                    <a:pt x="68" y="3"/>
                    <a:pt x="59" y="14"/>
                  </a:cubicBezTo>
                  <a:cubicBezTo>
                    <a:pt x="59" y="100"/>
                    <a:pt x="29" y="188"/>
                    <a:pt x="1" y="246"/>
                  </a:cubicBezTo>
                  <a:cubicBezTo>
                    <a:pt x="1" y="274"/>
                    <a:pt x="29" y="274"/>
                    <a:pt x="59" y="274"/>
                  </a:cubicBezTo>
                  <a:cubicBezTo>
                    <a:pt x="87" y="188"/>
                    <a:pt x="87" y="100"/>
                    <a:pt x="117" y="14"/>
                  </a:cubicBezTo>
                  <a:cubicBezTo>
                    <a:pt x="117" y="14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7949421" y="3600962"/>
              <a:ext cx="4377" cy="12110"/>
            </a:xfrm>
            <a:custGeom>
              <a:avLst/>
              <a:gdLst/>
              <a:ahLst/>
              <a:cxnLst/>
              <a:rect l="l" t="t" r="r" b="b"/>
              <a:pathLst>
                <a:path w="90" h="249" extrusionOk="0">
                  <a:moveTo>
                    <a:pt x="74" y="1"/>
                  </a:moveTo>
                  <a:cubicBezTo>
                    <a:pt x="67" y="1"/>
                    <a:pt x="59" y="8"/>
                    <a:pt x="59" y="23"/>
                  </a:cubicBezTo>
                  <a:cubicBezTo>
                    <a:pt x="1" y="81"/>
                    <a:pt x="1" y="167"/>
                    <a:pt x="1" y="226"/>
                  </a:cubicBezTo>
                  <a:cubicBezTo>
                    <a:pt x="1" y="241"/>
                    <a:pt x="16" y="248"/>
                    <a:pt x="30" y="248"/>
                  </a:cubicBezTo>
                  <a:cubicBezTo>
                    <a:pt x="45" y="248"/>
                    <a:pt x="59" y="241"/>
                    <a:pt x="59" y="226"/>
                  </a:cubicBezTo>
                  <a:lnTo>
                    <a:pt x="59" y="140"/>
                  </a:lnTo>
                  <a:cubicBezTo>
                    <a:pt x="59" y="81"/>
                    <a:pt x="89" y="51"/>
                    <a:pt x="89" y="23"/>
                  </a:cubicBezTo>
                  <a:cubicBezTo>
                    <a:pt x="89" y="8"/>
                    <a:pt x="82" y="1"/>
                    <a:pt x="74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7960753" y="3595758"/>
              <a:ext cx="5253" cy="11624"/>
            </a:xfrm>
            <a:custGeom>
              <a:avLst/>
              <a:gdLst/>
              <a:ahLst/>
              <a:cxnLst/>
              <a:rect l="l" t="t" r="r" b="b"/>
              <a:pathLst>
                <a:path w="108" h="239" extrusionOk="0">
                  <a:moveTo>
                    <a:pt x="86" y="1"/>
                  </a:moveTo>
                  <a:cubicBezTo>
                    <a:pt x="78" y="1"/>
                    <a:pt x="69" y="4"/>
                    <a:pt x="59" y="14"/>
                  </a:cubicBezTo>
                  <a:cubicBezTo>
                    <a:pt x="31" y="72"/>
                    <a:pt x="0" y="130"/>
                    <a:pt x="0" y="216"/>
                  </a:cubicBezTo>
                  <a:cubicBezTo>
                    <a:pt x="0" y="231"/>
                    <a:pt x="8" y="239"/>
                    <a:pt x="16" y="239"/>
                  </a:cubicBezTo>
                  <a:cubicBezTo>
                    <a:pt x="23" y="239"/>
                    <a:pt x="31" y="231"/>
                    <a:pt x="31" y="216"/>
                  </a:cubicBezTo>
                  <a:cubicBezTo>
                    <a:pt x="59" y="158"/>
                    <a:pt x="89" y="100"/>
                    <a:pt x="89" y="14"/>
                  </a:cubicBezTo>
                  <a:cubicBezTo>
                    <a:pt x="107" y="14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7974858" y="3585933"/>
              <a:ext cx="4377" cy="14396"/>
            </a:xfrm>
            <a:custGeom>
              <a:avLst/>
              <a:gdLst/>
              <a:ahLst/>
              <a:cxnLst/>
              <a:rect l="l" t="t" r="r" b="b"/>
              <a:pathLst>
                <a:path w="90" h="296" extrusionOk="0">
                  <a:moveTo>
                    <a:pt x="55" y="0"/>
                  </a:moveTo>
                  <a:cubicBezTo>
                    <a:pt x="48" y="0"/>
                    <a:pt x="39" y="3"/>
                    <a:pt x="31" y="12"/>
                  </a:cubicBezTo>
                  <a:cubicBezTo>
                    <a:pt x="1" y="100"/>
                    <a:pt x="1" y="186"/>
                    <a:pt x="1" y="274"/>
                  </a:cubicBezTo>
                  <a:cubicBezTo>
                    <a:pt x="1" y="288"/>
                    <a:pt x="9" y="295"/>
                    <a:pt x="16" y="295"/>
                  </a:cubicBezTo>
                  <a:cubicBezTo>
                    <a:pt x="24" y="295"/>
                    <a:pt x="31" y="288"/>
                    <a:pt x="31" y="274"/>
                  </a:cubicBezTo>
                  <a:cubicBezTo>
                    <a:pt x="59" y="186"/>
                    <a:pt x="59" y="100"/>
                    <a:pt x="89" y="42"/>
                  </a:cubicBezTo>
                  <a:cubicBezTo>
                    <a:pt x="89" y="20"/>
                    <a:pt x="74" y="0"/>
                    <a:pt x="55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7987649" y="3576644"/>
              <a:ext cx="5690" cy="15174"/>
            </a:xfrm>
            <a:custGeom>
              <a:avLst/>
              <a:gdLst/>
              <a:ahLst/>
              <a:cxnLst/>
              <a:rect l="l" t="t" r="r" b="b"/>
              <a:pathLst>
                <a:path w="117" h="312" extrusionOk="0">
                  <a:moveTo>
                    <a:pt x="87" y="0"/>
                  </a:moveTo>
                  <a:cubicBezTo>
                    <a:pt x="59" y="0"/>
                    <a:pt x="59" y="58"/>
                    <a:pt x="29" y="86"/>
                  </a:cubicBezTo>
                  <a:cubicBezTo>
                    <a:pt x="29" y="175"/>
                    <a:pt x="1" y="233"/>
                    <a:pt x="1" y="291"/>
                  </a:cubicBezTo>
                  <a:cubicBezTo>
                    <a:pt x="1" y="305"/>
                    <a:pt x="8" y="312"/>
                    <a:pt x="18" y="312"/>
                  </a:cubicBezTo>
                  <a:cubicBezTo>
                    <a:pt x="29" y="312"/>
                    <a:pt x="44" y="305"/>
                    <a:pt x="59" y="291"/>
                  </a:cubicBezTo>
                  <a:lnTo>
                    <a:pt x="59" y="144"/>
                  </a:lnTo>
                  <a:cubicBezTo>
                    <a:pt x="83" y="120"/>
                    <a:pt x="86" y="73"/>
                    <a:pt x="106" y="41"/>
                  </a:cubicBezTo>
                  <a:lnTo>
                    <a:pt x="106" y="41"/>
                  </a:lnTo>
                  <a:cubicBezTo>
                    <a:pt x="107" y="42"/>
                    <a:pt x="107" y="42"/>
                    <a:pt x="108" y="42"/>
                  </a:cubicBezTo>
                  <a:cubicBezTo>
                    <a:pt x="117" y="42"/>
                    <a:pt x="117" y="28"/>
                    <a:pt x="117" y="28"/>
                  </a:cubicBezTo>
                  <a:lnTo>
                    <a:pt x="117" y="28"/>
                  </a:lnTo>
                  <a:cubicBezTo>
                    <a:pt x="117" y="28"/>
                    <a:pt x="117" y="28"/>
                    <a:pt x="117" y="28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8000343" y="3566139"/>
              <a:ext cx="5690" cy="17217"/>
            </a:xfrm>
            <a:custGeom>
              <a:avLst/>
              <a:gdLst/>
              <a:ahLst/>
              <a:cxnLst/>
              <a:rect l="l" t="t" r="r" b="b"/>
              <a:pathLst>
                <a:path w="117" h="354" extrusionOk="0">
                  <a:moveTo>
                    <a:pt x="83" y="0"/>
                  </a:moveTo>
                  <a:cubicBezTo>
                    <a:pt x="75" y="0"/>
                    <a:pt x="67" y="4"/>
                    <a:pt x="58" y="12"/>
                  </a:cubicBezTo>
                  <a:cubicBezTo>
                    <a:pt x="30" y="100"/>
                    <a:pt x="0" y="216"/>
                    <a:pt x="30" y="333"/>
                  </a:cubicBezTo>
                  <a:cubicBezTo>
                    <a:pt x="30" y="346"/>
                    <a:pt x="37" y="353"/>
                    <a:pt x="44" y="353"/>
                  </a:cubicBezTo>
                  <a:cubicBezTo>
                    <a:pt x="51" y="353"/>
                    <a:pt x="58" y="346"/>
                    <a:pt x="58" y="333"/>
                  </a:cubicBezTo>
                  <a:cubicBezTo>
                    <a:pt x="58" y="216"/>
                    <a:pt x="58" y="128"/>
                    <a:pt x="116" y="42"/>
                  </a:cubicBezTo>
                  <a:cubicBezTo>
                    <a:pt x="116" y="21"/>
                    <a:pt x="102" y="0"/>
                    <a:pt x="8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8010264" y="3561908"/>
              <a:ext cx="5690" cy="15806"/>
            </a:xfrm>
            <a:custGeom>
              <a:avLst/>
              <a:gdLst/>
              <a:ahLst/>
              <a:cxnLst/>
              <a:rect l="l" t="t" r="r" b="b"/>
              <a:pathLst>
                <a:path w="117" h="325" extrusionOk="0">
                  <a:moveTo>
                    <a:pt x="83" y="0"/>
                  </a:moveTo>
                  <a:cubicBezTo>
                    <a:pt x="75" y="0"/>
                    <a:pt x="67" y="4"/>
                    <a:pt x="59" y="13"/>
                  </a:cubicBezTo>
                  <a:cubicBezTo>
                    <a:pt x="28" y="99"/>
                    <a:pt x="1" y="187"/>
                    <a:pt x="1" y="303"/>
                  </a:cubicBezTo>
                  <a:cubicBezTo>
                    <a:pt x="1" y="317"/>
                    <a:pt x="15" y="324"/>
                    <a:pt x="30" y="324"/>
                  </a:cubicBezTo>
                  <a:cubicBezTo>
                    <a:pt x="44" y="324"/>
                    <a:pt x="59" y="317"/>
                    <a:pt x="59" y="303"/>
                  </a:cubicBezTo>
                  <a:cubicBezTo>
                    <a:pt x="59" y="215"/>
                    <a:pt x="87" y="129"/>
                    <a:pt x="117" y="41"/>
                  </a:cubicBezTo>
                  <a:cubicBezTo>
                    <a:pt x="117" y="21"/>
                    <a:pt x="102" y="0"/>
                    <a:pt x="8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8022909" y="3554515"/>
              <a:ext cx="5739" cy="17509"/>
            </a:xfrm>
            <a:custGeom>
              <a:avLst/>
              <a:gdLst/>
              <a:ahLst/>
              <a:cxnLst/>
              <a:rect l="l" t="t" r="r" b="b"/>
              <a:pathLst>
                <a:path w="118" h="360" extrusionOk="0">
                  <a:moveTo>
                    <a:pt x="80" y="0"/>
                  </a:moveTo>
                  <a:cubicBezTo>
                    <a:pt x="69" y="0"/>
                    <a:pt x="59" y="7"/>
                    <a:pt x="59" y="18"/>
                  </a:cubicBezTo>
                  <a:cubicBezTo>
                    <a:pt x="31" y="107"/>
                    <a:pt x="1" y="223"/>
                    <a:pt x="1" y="339"/>
                  </a:cubicBezTo>
                  <a:cubicBezTo>
                    <a:pt x="1" y="353"/>
                    <a:pt x="8" y="360"/>
                    <a:pt x="16" y="360"/>
                  </a:cubicBezTo>
                  <a:cubicBezTo>
                    <a:pt x="24" y="360"/>
                    <a:pt x="31" y="353"/>
                    <a:pt x="31" y="339"/>
                  </a:cubicBezTo>
                  <a:cubicBezTo>
                    <a:pt x="59" y="223"/>
                    <a:pt x="89" y="135"/>
                    <a:pt x="117" y="49"/>
                  </a:cubicBezTo>
                  <a:cubicBezTo>
                    <a:pt x="117" y="14"/>
                    <a:pt x="97" y="0"/>
                    <a:pt x="8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8037062" y="3547268"/>
              <a:ext cx="5690" cy="17752"/>
            </a:xfrm>
            <a:custGeom>
              <a:avLst/>
              <a:gdLst/>
              <a:ahLst/>
              <a:cxnLst/>
              <a:rect l="l" t="t" r="r" b="b"/>
              <a:pathLst>
                <a:path w="117" h="365" extrusionOk="0">
                  <a:moveTo>
                    <a:pt x="103" y="1"/>
                  </a:moveTo>
                  <a:cubicBezTo>
                    <a:pt x="96" y="1"/>
                    <a:pt x="89" y="8"/>
                    <a:pt x="89" y="23"/>
                  </a:cubicBezTo>
                  <a:cubicBezTo>
                    <a:pt x="31" y="109"/>
                    <a:pt x="0" y="225"/>
                    <a:pt x="0" y="342"/>
                  </a:cubicBezTo>
                  <a:cubicBezTo>
                    <a:pt x="0" y="357"/>
                    <a:pt x="8" y="364"/>
                    <a:pt x="16" y="364"/>
                  </a:cubicBezTo>
                  <a:cubicBezTo>
                    <a:pt x="23" y="364"/>
                    <a:pt x="31" y="357"/>
                    <a:pt x="31" y="342"/>
                  </a:cubicBezTo>
                  <a:cubicBezTo>
                    <a:pt x="59" y="225"/>
                    <a:pt x="89" y="139"/>
                    <a:pt x="117" y="23"/>
                  </a:cubicBezTo>
                  <a:cubicBezTo>
                    <a:pt x="117" y="8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8048346" y="3536812"/>
              <a:ext cx="6566" cy="16876"/>
            </a:xfrm>
            <a:custGeom>
              <a:avLst/>
              <a:gdLst/>
              <a:ahLst/>
              <a:cxnLst/>
              <a:rect l="l" t="t" r="r" b="b"/>
              <a:pathLst>
                <a:path w="135" h="347" extrusionOk="0">
                  <a:moveTo>
                    <a:pt x="109" y="0"/>
                  </a:moveTo>
                  <a:cubicBezTo>
                    <a:pt x="99" y="0"/>
                    <a:pt x="89" y="9"/>
                    <a:pt x="89" y="34"/>
                  </a:cubicBezTo>
                  <a:cubicBezTo>
                    <a:pt x="59" y="122"/>
                    <a:pt x="1" y="208"/>
                    <a:pt x="1" y="324"/>
                  </a:cubicBezTo>
                  <a:cubicBezTo>
                    <a:pt x="1" y="339"/>
                    <a:pt x="8" y="347"/>
                    <a:pt x="19" y="347"/>
                  </a:cubicBezTo>
                  <a:cubicBezTo>
                    <a:pt x="31" y="347"/>
                    <a:pt x="45" y="339"/>
                    <a:pt x="59" y="324"/>
                  </a:cubicBezTo>
                  <a:cubicBezTo>
                    <a:pt x="89" y="238"/>
                    <a:pt x="89" y="122"/>
                    <a:pt x="117" y="34"/>
                  </a:cubicBezTo>
                  <a:cubicBezTo>
                    <a:pt x="135" y="17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8063957" y="3526550"/>
              <a:ext cx="6663" cy="18676"/>
            </a:xfrm>
            <a:custGeom>
              <a:avLst/>
              <a:gdLst/>
              <a:ahLst/>
              <a:cxnLst/>
              <a:rect l="l" t="t" r="r" b="b"/>
              <a:pathLst>
                <a:path w="137" h="384" extrusionOk="0">
                  <a:moveTo>
                    <a:pt x="98" y="1"/>
                  </a:moveTo>
                  <a:cubicBezTo>
                    <a:pt x="92" y="1"/>
                    <a:pt x="87" y="4"/>
                    <a:pt x="87" y="12"/>
                  </a:cubicBezTo>
                  <a:cubicBezTo>
                    <a:pt x="29" y="128"/>
                    <a:pt x="1" y="245"/>
                    <a:pt x="1" y="361"/>
                  </a:cubicBezTo>
                  <a:cubicBezTo>
                    <a:pt x="1" y="376"/>
                    <a:pt x="15" y="384"/>
                    <a:pt x="30" y="384"/>
                  </a:cubicBezTo>
                  <a:cubicBezTo>
                    <a:pt x="44" y="384"/>
                    <a:pt x="59" y="376"/>
                    <a:pt x="59" y="361"/>
                  </a:cubicBezTo>
                  <a:cubicBezTo>
                    <a:pt x="59" y="245"/>
                    <a:pt x="87" y="159"/>
                    <a:pt x="117" y="42"/>
                  </a:cubicBezTo>
                  <a:cubicBezTo>
                    <a:pt x="137" y="21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8079472" y="3522319"/>
              <a:ext cx="4329" cy="10165"/>
            </a:xfrm>
            <a:custGeom>
              <a:avLst/>
              <a:gdLst/>
              <a:ahLst/>
              <a:cxnLst/>
              <a:rect l="l" t="t" r="r" b="b"/>
              <a:pathLst>
                <a:path w="89" h="209" extrusionOk="0">
                  <a:moveTo>
                    <a:pt x="65" y="1"/>
                  </a:moveTo>
                  <a:cubicBezTo>
                    <a:pt x="61" y="1"/>
                    <a:pt x="58" y="4"/>
                    <a:pt x="58" y="13"/>
                  </a:cubicBezTo>
                  <a:cubicBezTo>
                    <a:pt x="30" y="71"/>
                    <a:pt x="0" y="129"/>
                    <a:pt x="0" y="188"/>
                  </a:cubicBezTo>
                  <a:cubicBezTo>
                    <a:pt x="0" y="201"/>
                    <a:pt x="8" y="208"/>
                    <a:pt x="15" y="208"/>
                  </a:cubicBezTo>
                  <a:cubicBezTo>
                    <a:pt x="23" y="208"/>
                    <a:pt x="30" y="201"/>
                    <a:pt x="30" y="188"/>
                  </a:cubicBezTo>
                  <a:cubicBezTo>
                    <a:pt x="58" y="129"/>
                    <a:pt x="88" y="71"/>
                    <a:pt x="88" y="41"/>
                  </a:cubicBezTo>
                  <a:cubicBezTo>
                    <a:pt x="88" y="21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1"/>
            <p:cNvSpPr/>
            <p:nvPr/>
          </p:nvSpPr>
          <p:spPr>
            <a:xfrm>
              <a:off x="8089394" y="3513370"/>
              <a:ext cx="7052" cy="14882"/>
            </a:xfrm>
            <a:custGeom>
              <a:avLst/>
              <a:gdLst/>
              <a:ahLst/>
              <a:cxnLst/>
              <a:rect l="l" t="t" r="r" b="b"/>
              <a:pathLst>
                <a:path w="145" h="306" extrusionOk="0">
                  <a:moveTo>
                    <a:pt x="131" y="0"/>
                  </a:moveTo>
                  <a:cubicBezTo>
                    <a:pt x="124" y="0"/>
                    <a:pt x="117" y="8"/>
                    <a:pt x="117" y="23"/>
                  </a:cubicBezTo>
                  <a:cubicBezTo>
                    <a:pt x="59" y="109"/>
                    <a:pt x="29" y="197"/>
                    <a:pt x="1" y="283"/>
                  </a:cubicBezTo>
                  <a:cubicBezTo>
                    <a:pt x="1" y="298"/>
                    <a:pt x="15" y="306"/>
                    <a:pt x="30" y="306"/>
                  </a:cubicBezTo>
                  <a:cubicBezTo>
                    <a:pt x="44" y="306"/>
                    <a:pt x="59" y="298"/>
                    <a:pt x="59" y="283"/>
                  </a:cubicBezTo>
                  <a:lnTo>
                    <a:pt x="145" y="23"/>
                  </a:lnTo>
                  <a:cubicBezTo>
                    <a:pt x="145" y="8"/>
                    <a:pt x="138" y="0"/>
                    <a:pt x="131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1"/>
            <p:cNvSpPr/>
            <p:nvPr/>
          </p:nvSpPr>
          <p:spPr>
            <a:xfrm>
              <a:off x="8109188" y="3507339"/>
              <a:ext cx="2869" cy="9630"/>
            </a:xfrm>
            <a:custGeom>
              <a:avLst/>
              <a:gdLst/>
              <a:ahLst/>
              <a:cxnLst/>
              <a:rect l="l" t="t" r="r" b="b"/>
              <a:pathLst>
                <a:path w="59" h="198" extrusionOk="0">
                  <a:moveTo>
                    <a:pt x="28" y="0"/>
                  </a:moveTo>
                  <a:cubicBezTo>
                    <a:pt x="0" y="59"/>
                    <a:pt x="0" y="117"/>
                    <a:pt x="0" y="175"/>
                  </a:cubicBezTo>
                  <a:cubicBezTo>
                    <a:pt x="0" y="190"/>
                    <a:pt x="7" y="197"/>
                    <a:pt x="14" y="197"/>
                  </a:cubicBezTo>
                  <a:cubicBezTo>
                    <a:pt x="21" y="197"/>
                    <a:pt x="28" y="190"/>
                    <a:pt x="28" y="175"/>
                  </a:cubicBezTo>
                  <a:cubicBezTo>
                    <a:pt x="28" y="117"/>
                    <a:pt x="59" y="59"/>
                    <a:pt x="5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1"/>
            <p:cNvSpPr/>
            <p:nvPr/>
          </p:nvSpPr>
          <p:spPr>
            <a:xfrm>
              <a:off x="8123341" y="3495472"/>
              <a:ext cx="8073" cy="11575"/>
            </a:xfrm>
            <a:custGeom>
              <a:avLst/>
              <a:gdLst/>
              <a:ahLst/>
              <a:cxnLst/>
              <a:rect l="l" t="t" r="r" b="b"/>
              <a:pathLst>
                <a:path w="166" h="238" extrusionOk="0">
                  <a:moveTo>
                    <a:pt x="127" y="0"/>
                  </a:moveTo>
                  <a:cubicBezTo>
                    <a:pt x="121" y="0"/>
                    <a:pt x="116" y="4"/>
                    <a:pt x="116" y="12"/>
                  </a:cubicBezTo>
                  <a:cubicBezTo>
                    <a:pt x="58" y="70"/>
                    <a:pt x="28" y="128"/>
                    <a:pt x="0" y="217"/>
                  </a:cubicBezTo>
                  <a:cubicBezTo>
                    <a:pt x="0" y="230"/>
                    <a:pt x="15" y="237"/>
                    <a:pt x="29" y="237"/>
                  </a:cubicBezTo>
                  <a:cubicBezTo>
                    <a:pt x="44" y="237"/>
                    <a:pt x="58" y="230"/>
                    <a:pt x="58" y="217"/>
                  </a:cubicBezTo>
                  <a:cubicBezTo>
                    <a:pt x="58" y="158"/>
                    <a:pt x="86" y="100"/>
                    <a:pt x="144" y="42"/>
                  </a:cubicBezTo>
                  <a:cubicBezTo>
                    <a:pt x="166" y="21"/>
                    <a:pt x="143" y="0"/>
                    <a:pt x="127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1"/>
            <p:cNvSpPr/>
            <p:nvPr/>
          </p:nvSpPr>
          <p:spPr>
            <a:xfrm>
              <a:off x="8135986" y="3490365"/>
              <a:ext cx="5690" cy="12451"/>
            </a:xfrm>
            <a:custGeom>
              <a:avLst/>
              <a:gdLst/>
              <a:ahLst/>
              <a:cxnLst/>
              <a:rect l="l" t="t" r="r" b="b"/>
              <a:pathLst>
                <a:path w="117" h="256" extrusionOk="0">
                  <a:moveTo>
                    <a:pt x="58" y="1"/>
                  </a:moveTo>
                  <a:cubicBezTo>
                    <a:pt x="58" y="89"/>
                    <a:pt x="31" y="147"/>
                    <a:pt x="0" y="233"/>
                  </a:cubicBezTo>
                  <a:cubicBezTo>
                    <a:pt x="0" y="248"/>
                    <a:pt x="15" y="256"/>
                    <a:pt x="29" y="256"/>
                  </a:cubicBezTo>
                  <a:cubicBezTo>
                    <a:pt x="44" y="256"/>
                    <a:pt x="58" y="248"/>
                    <a:pt x="58" y="233"/>
                  </a:cubicBezTo>
                  <a:cubicBezTo>
                    <a:pt x="89" y="175"/>
                    <a:pt x="89" y="89"/>
                    <a:pt x="117" y="31"/>
                  </a:cubicBezTo>
                  <a:cubicBezTo>
                    <a:pt x="117" y="1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1"/>
            <p:cNvSpPr/>
            <p:nvPr/>
          </p:nvSpPr>
          <p:spPr>
            <a:xfrm>
              <a:off x="8152960" y="3483362"/>
              <a:ext cx="5690" cy="10554"/>
            </a:xfrm>
            <a:custGeom>
              <a:avLst/>
              <a:gdLst/>
              <a:ahLst/>
              <a:cxnLst/>
              <a:rect l="l" t="t" r="r" b="b"/>
              <a:pathLst>
                <a:path w="117" h="217" extrusionOk="0">
                  <a:moveTo>
                    <a:pt x="58" y="1"/>
                  </a:moveTo>
                  <a:cubicBezTo>
                    <a:pt x="30" y="59"/>
                    <a:pt x="0" y="117"/>
                    <a:pt x="0" y="203"/>
                  </a:cubicBezTo>
                  <a:cubicBezTo>
                    <a:pt x="0" y="203"/>
                    <a:pt x="13" y="216"/>
                    <a:pt x="22" y="216"/>
                  </a:cubicBezTo>
                  <a:cubicBezTo>
                    <a:pt x="27" y="216"/>
                    <a:pt x="30" y="213"/>
                    <a:pt x="30" y="203"/>
                  </a:cubicBezTo>
                  <a:cubicBezTo>
                    <a:pt x="58" y="145"/>
                    <a:pt x="58" y="87"/>
                    <a:pt x="88" y="29"/>
                  </a:cubicBezTo>
                  <a:cubicBezTo>
                    <a:pt x="116" y="1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8165702" y="3479909"/>
              <a:ext cx="3842" cy="5496"/>
            </a:xfrm>
            <a:custGeom>
              <a:avLst/>
              <a:gdLst/>
              <a:ahLst/>
              <a:cxnLst/>
              <a:rect l="l" t="t" r="r" b="b"/>
              <a:pathLst>
                <a:path w="79" h="113" extrusionOk="0">
                  <a:moveTo>
                    <a:pt x="40" y="1"/>
                  </a:moveTo>
                  <a:cubicBezTo>
                    <a:pt x="34" y="1"/>
                    <a:pt x="29" y="5"/>
                    <a:pt x="29" y="14"/>
                  </a:cubicBezTo>
                  <a:cubicBezTo>
                    <a:pt x="29" y="41"/>
                    <a:pt x="29" y="72"/>
                    <a:pt x="1" y="72"/>
                  </a:cubicBezTo>
                  <a:cubicBezTo>
                    <a:pt x="1" y="91"/>
                    <a:pt x="15" y="112"/>
                    <a:pt x="33" y="112"/>
                  </a:cubicBezTo>
                  <a:cubicBezTo>
                    <a:pt x="41" y="112"/>
                    <a:pt x="50" y="108"/>
                    <a:pt x="59" y="100"/>
                  </a:cubicBezTo>
                  <a:lnTo>
                    <a:pt x="59" y="41"/>
                  </a:lnTo>
                  <a:cubicBezTo>
                    <a:pt x="78" y="22"/>
                    <a:pt x="55" y="1"/>
                    <a:pt x="40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1"/>
            <p:cNvSpPr/>
            <p:nvPr/>
          </p:nvSpPr>
          <p:spPr>
            <a:xfrm>
              <a:off x="7771368" y="3772984"/>
              <a:ext cx="2918" cy="12840"/>
            </a:xfrm>
            <a:custGeom>
              <a:avLst/>
              <a:gdLst/>
              <a:ahLst/>
              <a:cxnLst/>
              <a:rect l="l" t="t" r="r" b="b"/>
              <a:pathLst>
                <a:path w="60" h="264" extrusionOk="0">
                  <a:moveTo>
                    <a:pt x="31" y="1"/>
                  </a:moveTo>
                  <a:cubicBezTo>
                    <a:pt x="31" y="89"/>
                    <a:pt x="31" y="175"/>
                    <a:pt x="1" y="264"/>
                  </a:cubicBezTo>
                  <a:cubicBezTo>
                    <a:pt x="31" y="175"/>
                    <a:pt x="59" y="89"/>
                    <a:pt x="3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1"/>
            <p:cNvSpPr/>
            <p:nvPr/>
          </p:nvSpPr>
          <p:spPr>
            <a:xfrm>
              <a:off x="7753081" y="3753238"/>
              <a:ext cx="9873" cy="5690"/>
            </a:xfrm>
            <a:custGeom>
              <a:avLst/>
              <a:gdLst/>
              <a:ahLst/>
              <a:cxnLst/>
              <a:rect l="l" t="t" r="r" b="b"/>
              <a:pathLst>
                <a:path w="203" h="117" extrusionOk="0">
                  <a:moveTo>
                    <a:pt x="0" y="0"/>
                  </a:moveTo>
                  <a:lnTo>
                    <a:pt x="0" y="30"/>
                  </a:lnTo>
                  <a:lnTo>
                    <a:pt x="175" y="116"/>
                  </a:lnTo>
                  <a:cubicBezTo>
                    <a:pt x="203" y="116"/>
                    <a:pt x="203" y="88"/>
                    <a:pt x="203" y="88"/>
                  </a:cubicBezTo>
                  <a:cubicBezTo>
                    <a:pt x="144" y="58"/>
                    <a:pt x="86" y="30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7719182" y="3780473"/>
              <a:ext cx="18335" cy="25144"/>
            </a:xfrm>
            <a:custGeom>
              <a:avLst/>
              <a:gdLst/>
              <a:ahLst/>
              <a:cxnLst/>
              <a:rect l="l" t="t" r="r" b="b"/>
              <a:pathLst>
                <a:path w="377" h="517" extrusionOk="0">
                  <a:moveTo>
                    <a:pt x="43" y="0"/>
                  </a:moveTo>
                  <a:cubicBezTo>
                    <a:pt x="35" y="0"/>
                    <a:pt x="28" y="7"/>
                    <a:pt x="28" y="21"/>
                  </a:cubicBezTo>
                  <a:cubicBezTo>
                    <a:pt x="0" y="226"/>
                    <a:pt x="116" y="516"/>
                    <a:pt x="377" y="516"/>
                  </a:cubicBezTo>
                  <a:lnTo>
                    <a:pt x="377" y="486"/>
                  </a:lnTo>
                  <a:cubicBezTo>
                    <a:pt x="116" y="486"/>
                    <a:pt x="28" y="226"/>
                    <a:pt x="58" y="21"/>
                  </a:cubicBezTo>
                  <a:cubicBezTo>
                    <a:pt x="58" y="7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7897236" y="3654314"/>
              <a:ext cx="16974" cy="16244"/>
            </a:xfrm>
            <a:custGeom>
              <a:avLst/>
              <a:gdLst/>
              <a:ahLst/>
              <a:cxnLst/>
              <a:rect l="l" t="t" r="r" b="b"/>
              <a:pathLst>
                <a:path w="349" h="334" extrusionOk="0">
                  <a:moveTo>
                    <a:pt x="319" y="0"/>
                  </a:moveTo>
                  <a:cubicBezTo>
                    <a:pt x="174" y="58"/>
                    <a:pt x="58" y="175"/>
                    <a:pt x="0" y="321"/>
                  </a:cubicBezTo>
                  <a:cubicBezTo>
                    <a:pt x="0" y="321"/>
                    <a:pt x="12" y="333"/>
                    <a:pt x="21" y="333"/>
                  </a:cubicBezTo>
                  <a:cubicBezTo>
                    <a:pt x="25" y="333"/>
                    <a:pt x="28" y="330"/>
                    <a:pt x="28" y="321"/>
                  </a:cubicBezTo>
                  <a:cubicBezTo>
                    <a:pt x="86" y="175"/>
                    <a:pt x="174" y="89"/>
                    <a:pt x="319" y="30"/>
                  </a:cubicBezTo>
                  <a:cubicBezTo>
                    <a:pt x="349" y="30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7936825" y="3662825"/>
              <a:ext cx="9824" cy="24074"/>
            </a:xfrm>
            <a:custGeom>
              <a:avLst/>
              <a:gdLst/>
              <a:ahLst/>
              <a:cxnLst/>
              <a:rect l="l" t="t" r="r" b="b"/>
              <a:pathLst>
                <a:path w="202" h="495" extrusionOk="0">
                  <a:moveTo>
                    <a:pt x="0" y="0"/>
                  </a:moveTo>
                  <a:lnTo>
                    <a:pt x="0" y="0"/>
                  </a:lnTo>
                  <a:cubicBezTo>
                    <a:pt x="116" y="146"/>
                    <a:pt x="174" y="290"/>
                    <a:pt x="116" y="464"/>
                  </a:cubicBezTo>
                  <a:lnTo>
                    <a:pt x="116" y="495"/>
                  </a:lnTo>
                  <a:cubicBezTo>
                    <a:pt x="202" y="321"/>
                    <a:pt x="116" y="147"/>
                    <a:pt x="0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7864650" y="3709466"/>
              <a:ext cx="53742" cy="31126"/>
            </a:xfrm>
            <a:custGeom>
              <a:avLst/>
              <a:gdLst/>
              <a:ahLst/>
              <a:cxnLst/>
              <a:rect l="l" t="t" r="r" b="b"/>
              <a:pathLst>
                <a:path w="1105" h="640" extrusionOk="0">
                  <a:moveTo>
                    <a:pt x="1077" y="1"/>
                  </a:moveTo>
                  <a:cubicBezTo>
                    <a:pt x="989" y="28"/>
                    <a:pt x="903" y="87"/>
                    <a:pt x="844" y="145"/>
                  </a:cubicBezTo>
                  <a:cubicBezTo>
                    <a:pt x="728" y="203"/>
                    <a:pt x="640" y="349"/>
                    <a:pt x="524" y="377"/>
                  </a:cubicBezTo>
                  <a:cubicBezTo>
                    <a:pt x="438" y="407"/>
                    <a:pt x="349" y="407"/>
                    <a:pt x="263" y="465"/>
                  </a:cubicBezTo>
                  <a:cubicBezTo>
                    <a:pt x="175" y="493"/>
                    <a:pt x="89" y="551"/>
                    <a:pt x="1" y="610"/>
                  </a:cubicBezTo>
                  <a:cubicBezTo>
                    <a:pt x="1" y="640"/>
                    <a:pt x="1" y="640"/>
                    <a:pt x="31" y="640"/>
                  </a:cubicBezTo>
                  <a:cubicBezTo>
                    <a:pt x="117" y="551"/>
                    <a:pt x="233" y="493"/>
                    <a:pt x="321" y="465"/>
                  </a:cubicBezTo>
                  <a:cubicBezTo>
                    <a:pt x="407" y="407"/>
                    <a:pt x="524" y="407"/>
                    <a:pt x="612" y="377"/>
                  </a:cubicBezTo>
                  <a:cubicBezTo>
                    <a:pt x="670" y="349"/>
                    <a:pt x="728" y="261"/>
                    <a:pt x="786" y="203"/>
                  </a:cubicBezTo>
                  <a:cubicBezTo>
                    <a:pt x="872" y="145"/>
                    <a:pt x="961" y="87"/>
                    <a:pt x="1077" y="28"/>
                  </a:cubicBezTo>
                  <a:cubicBezTo>
                    <a:pt x="1105" y="28"/>
                    <a:pt x="1077" y="1"/>
                    <a:pt x="1077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8022909" y="3624695"/>
              <a:ext cx="31175" cy="19794"/>
            </a:xfrm>
            <a:custGeom>
              <a:avLst/>
              <a:gdLst/>
              <a:ahLst/>
              <a:cxnLst/>
              <a:rect l="l" t="t" r="r" b="b"/>
              <a:pathLst>
                <a:path w="641" h="407" extrusionOk="0">
                  <a:moveTo>
                    <a:pt x="1" y="407"/>
                  </a:moveTo>
                  <a:cubicBezTo>
                    <a:pt x="233" y="291"/>
                    <a:pt x="438" y="144"/>
                    <a:pt x="640" y="0"/>
                  </a:cubicBezTo>
                  <a:lnTo>
                    <a:pt x="640" y="0"/>
                  </a:lnTo>
                  <a:cubicBezTo>
                    <a:pt x="438" y="144"/>
                    <a:pt x="233" y="291"/>
                    <a:pt x="1" y="407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8120472" y="3556850"/>
              <a:ext cx="14201" cy="31126"/>
            </a:xfrm>
            <a:custGeom>
              <a:avLst/>
              <a:gdLst/>
              <a:ahLst/>
              <a:cxnLst/>
              <a:rect l="l" t="t" r="r" b="b"/>
              <a:pathLst>
                <a:path w="292" h="640" extrusionOk="0">
                  <a:moveTo>
                    <a:pt x="175" y="1"/>
                  </a:moveTo>
                  <a:lnTo>
                    <a:pt x="175" y="1"/>
                  </a:lnTo>
                  <a:cubicBezTo>
                    <a:pt x="203" y="117"/>
                    <a:pt x="233" y="203"/>
                    <a:pt x="233" y="319"/>
                  </a:cubicBezTo>
                  <a:cubicBezTo>
                    <a:pt x="203" y="465"/>
                    <a:pt x="117" y="551"/>
                    <a:pt x="29" y="610"/>
                  </a:cubicBezTo>
                  <a:cubicBezTo>
                    <a:pt x="1" y="640"/>
                    <a:pt x="29" y="640"/>
                    <a:pt x="29" y="640"/>
                  </a:cubicBezTo>
                  <a:cubicBezTo>
                    <a:pt x="261" y="465"/>
                    <a:pt x="291" y="261"/>
                    <a:pt x="175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8164730" y="3541238"/>
              <a:ext cx="15174" cy="16682"/>
            </a:xfrm>
            <a:custGeom>
              <a:avLst/>
              <a:gdLst/>
              <a:ahLst/>
              <a:cxnLst/>
              <a:rect l="l" t="t" r="r" b="b"/>
              <a:pathLst>
                <a:path w="312" h="343" extrusionOk="0">
                  <a:moveTo>
                    <a:pt x="14" y="192"/>
                  </a:moveTo>
                  <a:cubicBezTo>
                    <a:pt x="7" y="192"/>
                    <a:pt x="1" y="205"/>
                    <a:pt x="21" y="205"/>
                  </a:cubicBezTo>
                  <a:cubicBezTo>
                    <a:pt x="21" y="195"/>
                    <a:pt x="17" y="192"/>
                    <a:pt x="14" y="192"/>
                  </a:cubicBezTo>
                  <a:close/>
                  <a:moveTo>
                    <a:pt x="311" y="1"/>
                  </a:moveTo>
                  <a:lnTo>
                    <a:pt x="311" y="1"/>
                  </a:lnTo>
                  <a:cubicBezTo>
                    <a:pt x="253" y="31"/>
                    <a:pt x="195" y="89"/>
                    <a:pt x="195" y="147"/>
                  </a:cubicBezTo>
                  <a:cubicBezTo>
                    <a:pt x="195" y="172"/>
                    <a:pt x="243" y="295"/>
                    <a:pt x="165" y="295"/>
                  </a:cubicBezTo>
                  <a:cubicBezTo>
                    <a:pt x="157" y="295"/>
                    <a:pt x="148" y="294"/>
                    <a:pt x="137" y="291"/>
                  </a:cubicBezTo>
                  <a:lnTo>
                    <a:pt x="107" y="263"/>
                  </a:lnTo>
                  <a:cubicBezTo>
                    <a:pt x="79" y="233"/>
                    <a:pt x="49" y="205"/>
                    <a:pt x="21" y="205"/>
                  </a:cubicBezTo>
                  <a:cubicBezTo>
                    <a:pt x="49" y="233"/>
                    <a:pt x="79" y="291"/>
                    <a:pt x="137" y="322"/>
                  </a:cubicBezTo>
                  <a:cubicBezTo>
                    <a:pt x="151" y="335"/>
                    <a:pt x="165" y="342"/>
                    <a:pt x="180" y="342"/>
                  </a:cubicBezTo>
                  <a:cubicBezTo>
                    <a:pt x="194" y="342"/>
                    <a:pt x="209" y="335"/>
                    <a:pt x="223" y="322"/>
                  </a:cubicBezTo>
                  <a:lnTo>
                    <a:pt x="223" y="233"/>
                  </a:lnTo>
                  <a:cubicBezTo>
                    <a:pt x="223" y="147"/>
                    <a:pt x="223" y="59"/>
                    <a:pt x="311" y="1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7449208" y="4028853"/>
              <a:ext cx="103252" cy="57924"/>
            </a:xfrm>
            <a:custGeom>
              <a:avLst/>
              <a:gdLst/>
              <a:ahLst/>
              <a:cxnLst/>
              <a:rect l="l" t="t" r="r" b="b"/>
              <a:pathLst>
                <a:path w="2123" h="1191" extrusionOk="0">
                  <a:moveTo>
                    <a:pt x="2092" y="0"/>
                  </a:moveTo>
                  <a:cubicBezTo>
                    <a:pt x="1395" y="377"/>
                    <a:pt x="698" y="783"/>
                    <a:pt x="0" y="1190"/>
                  </a:cubicBezTo>
                  <a:cubicBezTo>
                    <a:pt x="698" y="814"/>
                    <a:pt x="1395" y="435"/>
                    <a:pt x="2122" y="28"/>
                  </a:cubicBezTo>
                  <a:cubicBezTo>
                    <a:pt x="2122" y="28"/>
                    <a:pt x="2122" y="0"/>
                    <a:pt x="2092" y="0"/>
                  </a:cubicBezTo>
                  <a:close/>
                </a:path>
              </a:pathLst>
            </a:custGeom>
            <a:solidFill>
              <a:srgbClr val="B80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21"/>
          <p:cNvGrpSpPr/>
          <p:nvPr/>
        </p:nvGrpSpPr>
        <p:grpSpPr>
          <a:xfrm rot="3013727">
            <a:off x="489646" y="2045333"/>
            <a:ext cx="1965594" cy="1719295"/>
            <a:chOff x="4991816" y="3576498"/>
            <a:chExt cx="1334009" cy="1166851"/>
          </a:xfrm>
        </p:grpSpPr>
        <p:sp>
          <p:nvSpPr>
            <p:cNvPr id="1074" name="Google Shape;1074;p21"/>
            <p:cNvSpPr/>
            <p:nvPr/>
          </p:nvSpPr>
          <p:spPr>
            <a:xfrm>
              <a:off x="4991816" y="3576498"/>
              <a:ext cx="1334009" cy="1166851"/>
            </a:xfrm>
            <a:custGeom>
              <a:avLst/>
              <a:gdLst/>
              <a:ahLst/>
              <a:cxnLst/>
              <a:rect l="l" t="t" r="r" b="b"/>
              <a:pathLst>
                <a:path w="27429" h="23992" extrusionOk="0">
                  <a:moveTo>
                    <a:pt x="4876" y="145"/>
                  </a:moveTo>
                  <a:cubicBezTo>
                    <a:pt x="5354" y="145"/>
                    <a:pt x="5848" y="455"/>
                    <a:pt x="6218" y="701"/>
                  </a:cubicBezTo>
                  <a:cubicBezTo>
                    <a:pt x="6711" y="1049"/>
                    <a:pt x="7148" y="1484"/>
                    <a:pt x="7613" y="1891"/>
                  </a:cubicBezTo>
                  <a:cubicBezTo>
                    <a:pt x="8078" y="2328"/>
                    <a:pt x="8543" y="2735"/>
                    <a:pt x="9007" y="3169"/>
                  </a:cubicBezTo>
                  <a:cubicBezTo>
                    <a:pt x="9500" y="3606"/>
                    <a:pt x="9965" y="4071"/>
                    <a:pt x="10460" y="4478"/>
                  </a:cubicBezTo>
                  <a:cubicBezTo>
                    <a:pt x="10939" y="4873"/>
                    <a:pt x="11446" y="5213"/>
                    <a:pt x="11609" y="5844"/>
                  </a:cubicBezTo>
                  <a:lnTo>
                    <a:pt x="11609" y="5844"/>
                  </a:lnTo>
                  <a:cubicBezTo>
                    <a:pt x="11592" y="5853"/>
                    <a:pt x="11583" y="5872"/>
                    <a:pt x="11592" y="5900"/>
                  </a:cubicBezTo>
                  <a:cubicBezTo>
                    <a:pt x="11739" y="6888"/>
                    <a:pt x="11158" y="7848"/>
                    <a:pt x="11564" y="8778"/>
                  </a:cubicBezTo>
                  <a:cubicBezTo>
                    <a:pt x="11941" y="9650"/>
                    <a:pt x="12785" y="10347"/>
                    <a:pt x="13482" y="10986"/>
                  </a:cubicBezTo>
                  <a:cubicBezTo>
                    <a:pt x="14440" y="11858"/>
                    <a:pt x="15486" y="12672"/>
                    <a:pt x="16532" y="13455"/>
                  </a:cubicBezTo>
                  <a:cubicBezTo>
                    <a:pt x="17578" y="14268"/>
                    <a:pt x="18596" y="15112"/>
                    <a:pt x="19612" y="15926"/>
                  </a:cubicBezTo>
                  <a:cubicBezTo>
                    <a:pt x="21646" y="17581"/>
                    <a:pt x="23621" y="19266"/>
                    <a:pt x="25655" y="20923"/>
                  </a:cubicBezTo>
                  <a:cubicBezTo>
                    <a:pt x="26092" y="21272"/>
                    <a:pt x="26673" y="21707"/>
                    <a:pt x="26848" y="22260"/>
                  </a:cubicBezTo>
                  <a:cubicBezTo>
                    <a:pt x="27022" y="22841"/>
                    <a:pt x="26759" y="23450"/>
                    <a:pt x="26236" y="23713"/>
                  </a:cubicBezTo>
                  <a:cubicBezTo>
                    <a:pt x="26055" y="23807"/>
                    <a:pt x="25877" y="23848"/>
                    <a:pt x="25703" y="23848"/>
                  </a:cubicBezTo>
                  <a:cubicBezTo>
                    <a:pt x="25292" y="23848"/>
                    <a:pt x="24908" y="23620"/>
                    <a:pt x="24581" y="23334"/>
                  </a:cubicBezTo>
                  <a:cubicBezTo>
                    <a:pt x="24086" y="22899"/>
                    <a:pt x="23621" y="22462"/>
                    <a:pt x="23129" y="22055"/>
                  </a:cubicBezTo>
                  <a:cubicBezTo>
                    <a:pt x="21181" y="20284"/>
                    <a:pt x="19235" y="18511"/>
                    <a:pt x="17345" y="16709"/>
                  </a:cubicBezTo>
                  <a:cubicBezTo>
                    <a:pt x="16388" y="15779"/>
                    <a:pt x="15458" y="14880"/>
                    <a:pt x="14470" y="13978"/>
                  </a:cubicBezTo>
                  <a:cubicBezTo>
                    <a:pt x="13540" y="13136"/>
                    <a:pt x="12580" y="12293"/>
                    <a:pt x="11564" y="11567"/>
                  </a:cubicBezTo>
                  <a:cubicBezTo>
                    <a:pt x="10913" y="11099"/>
                    <a:pt x="10124" y="10678"/>
                    <a:pt x="9299" y="10678"/>
                  </a:cubicBezTo>
                  <a:cubicBezTo>
                    <a:pt x="9202" y="10678"/>
                    <a:pt x="9105" y="10684"/>
                    <a:pt x="9007" y="10696"/>
                  </a:cubicBezTo>
                  <a:cubicBezTo>
                    <a:pt x="8484" y="10782"/>
                    <a:pt x="7989" y="11044"/>
                    <a:pt x="7466" y="11072"/>
                  </a:cubicBezTo>
                  <a:cubicBezTo>
                    <a:pt x="7441" y="11074"/>
                    <a:pt x="7417" y="11074"/>
                    <a:pt x="7392" y="11074"/>
                  </a:cubicBezTo>
                  <a:cubicBezTo>
                    <a:pt x="6812" y="11074"/>
                    <a:pt x="6284" y="10741"/>
                    <a:pt x="5811" y="10433"/>
                  </a:cubicBezTo>
                  <a:cubicBezTo>
                    <a:pt x="4735" y="9708"/>
                    <a:pt x="3805" y="8836"/>
                    <a:pt x="2848" y="7992"/>
                  </a:cubicBezTo>
                  <a:cubicBezTo>
                    <a:pt x="2352" y="7586"/>
                    <a:pt x="1860" y="7151"/>
                    <a:pt x="1395" y="6714"/>
                  </a:cubicBezTo>
                  <a:cubicBezTo>
                    <a:pt x="988" y="6307"/>
                    <a:pt x="551" y="5900"/>
                    <a:pt x="493" y="5291"/>
                  </a:cubicBezTo>
                  <a:cubicBezTo>
                    <a:pt x="435" y="4680"/>
                    <a:pt x="814" y="4157"/>
                    <a:pt x="1162" y="3722"/>
                  </a:cubicBezTo>
                  <a:cubicBezTo>
                    <a:pt x="1597" y="3199"/>
                    <a:pt x="2004" y="2676"/>
                    <a:pt x="2469" y="2181"/>
                  </a:cubicBezTo>
                  <a:cubicBezTo>
                    <a:pt x="2817" y="1775"/>
                    <a:pt x="3196" y="1398"/>
                    <a:pt x="3573" y="991"/>
                  </a:cubicBezTo>
                  <a:cubicBezTo>
                    <a:pt x="3863" y="670"/>
                    <a:pt x="4184" y="294"/>
                    <a:pt x="4619" y="178"/>
                  </a:cubicBezTo>
                  <a:cubicBezTo>
                    <a:pt x="4703" y="155"/>
                    <a:pt x="4789" y="145"/>
                    <a:pt x="4876" y="145"/>
                  </a:cubicBezTo>
                  <a:close/>
                  <a:moveTo>
                    <a:pt x="4835" y="0"/>
                  </a:moveTo>
                  <a:cubicBezTo>
                    <a:pt x="4490" y="0"/>
                    <a:pt x="4193" y="193"/>
                    <a:pt x="3921" y="410"/>
                  </a:cubicBezTo>
                  <a:cubicBezTo>
                    <a:pt x="3573" y="729"/>
                    <a:pt x="3254" y="1107"/>
                    <a:pt x="2934" y="1456"/>
                  </a:cubicBezTo>
                  <a:cubicBezTo>
                    <a:pt x="2441" y="1949"/>
                    <a:pt x="2004" y="2472"/>
                    <a:pt x="1569" y="2995"/>
                  </a:cubicBezTo>
                  <a:cubicBezTo>
                    <a:pt x="930" y="3781"/>
                    <a:pt x="0" y="4710"/>
                    <a:pt x="465" y="5784"/>
                  </a:cubicBezTo>
                  <a:cubicBezTo>
                    <a:pt x="697" y="6279"/>
                    <a:pt x="1104" y="6628"/>
                    <a:pt x="1481" y="7005"/>
                  </a:cubicBezTo>
                  <a:cubicBezTo>
                    <a:pt x="1976" y="7469"/>
                    <a:pt x="2499" y="7906"/>
                    <a:pt x="3022" y="8341"/>
                  </a:cubicBezTo>
                  <a:cubicBezTo>
                    <a:pt x="4010" y="9185"/>
                    <a:pt x="4998" y="10084"/>
                    <a:pt x="6102" y="10782"/>
                  </a:cubicBezTo>
                  <a:cubicBezTo>
                    <a:pt x="6510" y="11028"/>
                    <a:pt x="6970" y="11221"/>
                    <a:pt x="7458" y="11221"/>
                  </a:cubicBezTo>
                  <a:cubicBezTo>
                    <a:pt x="7490" y="11221"/>
                    <a:pt x="7522" y="11220"/>
                    <a:pt x="7555" y="11219"/>
                  </a:cubicBezTo>
                  <a:cubicBezTo>
                    <a:pt x="8136" y="11161"/>
                    <a:pt x="8659" y="10840"/>
                    <a:pt x="9210" y="10812"/>
                  </a:cubicBezTo>
                  <a:cubicBezTo>
                    <a:pt x="9231" y="10811"/>
                    <a:pt x="9253" y="10811"/>
                    <a:pt x="9275" y="10811"/>
                  </a:cubicBezTo>
                  <a:cubicBezTo>
                    <a:pt x="10410" y="10811"/>
                    <a:pt x="11406" y="11580"/>
                    <a:pt x="12231" y="12265"/>
                  </a:cubicBezTo>
                  <a:cubicBezTo>
                    <a:pt x="13336" y="13136"/>
                    <a:pt x="14382" y="14066"/>
                    <a:pt x="15400" y="15024"/>
                  </a:cubicBezTo>
                  <a:cubicBezTo>
                    <a:pt x="17434" y="16942"/>
                    <a:pt x="19437" y="18889"/>
                    <a:pt x="21501" y="20749"/>
                  </a:cubicBezTo>
                  <a:cubicBezTo>
                    <a:pt x="22024" y="21242"/>
                    <a:pt x="22547" y="21707"/>
                    <a:pt x="23070" y="22172"/>
                  </a:cubicBezTo>
                  <a:cubicBezTo>
                    <a:pt x="23593" y="22636"/>
                    <a:pt x="24058" y="23101"/>
                    <a:pt x="24581" y="23508"/>
                  </a:cubicBezTo>
                  <a:cubicBezTo>
                    <a:pt x="24903" y="23782"/>
                    <a:pt x="25269" y="23992"/>
                    <a:pt x="25676" y="23992"/>
                  </a:cubicBezTo>
                  <a:cubicBezTo>
                    <a:pt x="25746" y="23992"/>
                    <a:pt x="25816" y="23986"/>
                    <a:pt x="25888" y="23973"/>
                  </a:cubicBezTo>
                  <a:cubicBezTo>
                    <a:pt x="26325" y="23915"/>
                    <a:pt x="26732" y="23624"/>
                    <a:pt x="26906" y="23248"/>
                  </a:cubicBezTo>
                  <a:cubicBezTo>
                    <a:pt x="27429" y="22202"/>
                    <a:pt x="26441" y="21358"/>
                    <a:pt x="25713" y="20777"/>
                  </a:cubicBezTo>
                  <a:cubicBezTo>
                    <a:pt x="24667" y="19935"/>
                    <a:pt x="23652" y="19064"/>
                    <a:pt x="22633" y="18220"/>
                  </a:cubicBezTo>
                  <a:cubicBezTo>
                    <a:pt x="20455" y="16419"/>
                    <a:pt x="18247" y="14617"/>
                    <a:pt x="16009" y="12904"/>
                  </a:cubicBezTo>
                  <a:cubicBezTo>
                    <a:pt x="14935" y="12060"/>
                    <a:pt x="13831" y="11189"/>
                    <a:pt x="12871" y="10231"/>
                  </a:cubicBezTo>
                  <a:cubicBezTo>
                    <a:pt x="12494" y="9852"/>
                    <a:pt x="12115" y="9475"/>
                    <a:pt x="11855" y="9038"/>
                  </a:cubicBezTo>
                  <a:cubicBezTo>
                    <a:pt x="11534" y="8515"/>
                    <a:pt x="11506" y="8023"/>
                    <a:pt x="11622" y="7411"/>
                  </a:cubicBezTo>
                  <a:cubicBezTo>
                    <a:pt x="11708" y="6919"/>
                    <a:pt x="11797" y="6423"/>
                    <a:pt x="11708" y="5900"/>
                  </a:cubicBezTo>
                  <a:cubicBezTo>
                    <a:pt x="11708" y="5871"/>
                    <a:pt x="11692" y="5852"/>
                    <a:pt x="11671" y="5842"/>
                  </a:cubicBezTo>
                  <a:lnTo>
                    <a:pt x="11671" y="5842"/>
                  </a:lnTo>
                  <a:cubicBezTo>
                    <a:pt x="11569" y="5294"/>
                    <a:pt x="11228" y="4931"/>
                    <a:pt x="10779" y="4594"/>
                  </a:cubicBezTo>
                  <a:cubicBezTo>
                    <a:pt x="10256" y="4187"/>
                    <a:pt x="9791" y="3692"/>
                    <a:pt x="9298" y="3227"/>
                  </a:cubicBezTo>
                  <a:cubicBezTo>
                    <a:pt x="8775" y="2762"/>
                    <a:pt x="8280" y="2328"/>
                    <a:pt x="7787" y="1863"/>
                  </a:cubicBezTo>
                  <a:cubicBezTo>
                    <a:pt x="7292" y="1426"/>
                    <a:pt x="6827" y="961"/>
                    <a:pt x="6304" y="612"/>
                  </a:cubicBezTo>
                  <a:cubicBezTo>
                    <a:pt x="5897" y="322"/>
                    <a:pt x="5404" y="31"/>
                    <a:pt x="4909" y="3"/>
                  </a:cubicBezTo>
                  <a:cubicBezTo>
                    <a:pt x="4884" y="1"/>
                    <a:pt x="4860" y="0"/>
                    <a:pt x="483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1"/>
            <p:cNvSpPr/>
            <p:nvPr/>
          </p:nvSpPr>
          <p:spPr>
            <a:xfrm>
              <a:off x="5219234" y="3639529"/>
              <a:ext cx="258738" cy="220657"/>
            </a:xfrm>
            <a:custGeom>
              <a:avLst/>
              <a:gdLst/>
              <a:ahLst/>
              <a:cxnLst/>
              <a:rect l="l" t="t" r="r" b="b"/>
              <a:pathLst>
                <a:path w="5320" h="4537" extrusionOk="0">
                  <a:moveTo>
                    <a:pt x="366" y="126"/>
                  </a:moveTo>
                  <a:cubicBezTo>
                    <a:pt x="379" y="126"/>
                    <a:pt x="393" y="127"/>
                    <a:pt x="408" y="130"/>
                  </a:cubicBezTo>
                  <a:cubicBezTo>
                    <a:pt x="524" y="130"/>
                    <a:pt x="670" y="276"/>
                    <a:pt x="756" y="362"/>
                  </a:cubicBezTo>
                  <a:cubicBezTo>
                    <a:pt x="1426" y="943"/>
                    <a:pt x="2123" y="1555"/>
                    <a:pt x="2821" y="2136"/>
                  </a:cubicBezTo>
                  <a:cubicBezTo>
                    <a:pt x="3488" y="2717"/>
                    <a:pt x="4243" y="3298"/>
                    <a:pt x="4913" y="3879"/>
                  </a:cubicBezTo>
                  <a:cubicBezTo>
                    <a:pt x="4971" y="3937"/>
                    <a:pt x="5029" y="3995"/>
                    <a:pt x="5087" y="4081"/>
                  </a:cubicBezTo>
                  <a:cubicBezTo>
                    <a:pt x="5115" y="4112"/>
                    <a:pt x="5115" y="4140"/>
                    <a:pt x="5145" y="4170"/>
                  </a:cubicBezTo>
                  <a:cubicBezTo>
                    <a:pt x="5145" y="4277"/>
                    <a:pt x="5046" y="4434"/>
                    <a:pt x="4940" y="4434"/>
                  </a:cubicBezTo>
                  <a:cubicBezTo>
                    <a:pt x="4931" y="4434"/>
                    <a:pt x="4922" y="4432"/>
                    <a:pt x="4913" y="4430"/>
                  </a:cubicBezTo>
                  <a:cubicBezTo>
                    <a:pt x="4738" y="4430"/>
                    <a:pt x="4564" y="4198"/>
                    <a:pt x="4448" y="4081"/>
                  </a:cubicBezTo>
                  <a:cubicBezTo>
                    <a:pt x="4069" y="3705"/>
                    <a:pt x="3634" y="3384"/>
                    <a:pt x="3227" y="3066"/>
                  </a:cubicBezTo>
                  <a:cubicBezTo>
                    <a:pt x="3227" y="3066"/>
                    <a:pt x="3227" y="3065"/>
                    <a:pt x="3227" y="3065"/>
                  </a:cubicBezTo>
                  <a:lnTo>
                    <a:pt x="3227" y="3065"/>
                  </a:lnTo>
                  <a:cubicBezTo>
                    <a:pt x="2922" y="2764"/>
                    <a:pt x="2595" y="2467"/>
                    <a:pt x="2267" y="2194"/>
                  </a:cubicBezTo>
                  <a:cubicBezTo>
                    <a:pt x="1891" y="1873"/>
                    <a:pt x="1542" y="1555"/>
                    <a:pt x="1163" y="1234"/>
                  </a:cubicBezTo>
                  <a:cubicBezTo>
                    <a:pt x="903" y="1002"/>
                    <a:pt x="612" y="799"/>
                    <a:pt x="380" y="537"/>
                  </a:cubicBezTo>
                  <a:cubicBezTo>
                    <a:pt x="322" y="479"/>
                    <a:pt x="291" y="420"/>
                    <a:pt x="233" y="362"/>
                  </a:cubicBezTo>
                  <a:cubicBezTo>
                    <a:pt x="181" y="233"/>
                    <a:pt x="247" y="126"/>
                    <a:pt x="366" y="126"/>
                  </a:cubicBezTo>
                  <a:close/>
                  <a:moveTo>
                    <a:pt x="327" y="1"/>
                  </a:moveTo>
                  <a:cubicBezTo>
                    <a:pt x="283" y="1"/>
                    <a:pt x="242" y="13"/>
                    <a:pt x="205" y="44"/>
                  </a:cubicBezTo>
                  <a:cubicBezTo>
                    <a:pt x="1" y="188"/>
                    <a:pt x="205" y="451"/>
                    <a:pt x="322" y="567"/>
                  </a:cubicBezTo>
                  <a:cubicBezTo>
                    <a:pt x="698" y="1002"/>
                    <a:pt x="1163" y="1350"/>
                    <a:pt x="1600" y="1729"/>
                  </a:cubicBezTo>
                  <a:cubicBezTo>
                    <a:pt x="2114" y="2163"/>
                    <a:pt x="2630" y="2647"/>
                    <a:pt x="3168" y="3063"/>
                  </a:cubicBezTo>
                  <a:lnTo>
                    <a:pt x="3168" y="3063"/>
                  </a:lnTo>
                  <a:cubicBezTo>
                    <a:pt x="3142" y="3075"/>
                    <a:pt x="3133" y="3105"/>
                    <a:pt x="3169" y="3124"/>
                  </a:cubicBezTo>
                  <a:cubicBezTo>
                    <a:pt x="3662" y="3500"/>
                    <a:pt x="4127" y="3907"/>
                    <a:pt x="4564" y="4344"/>
                  </a:cubicBezTo>
                  <a:cubicBezTo>
                    <a:pt x="4673" y="4434"/>
                    <a:pt x="4827" y="4536"/>
                    <a:pt x="4971" y="4536"/>
                  </a:cubicBezTo>
                  <a:cubicBezTo>
                    <a:pt x="5056" y="4536"/>
                    <a:pt x="5138" y="4500"/>
                    <a:pt x="5203" y="4402"/>
                  </a:cubicBezTo>
                  <a:cubicBezTo>
                    <a:pt x="5319" y="4198"/>
                    <a:pt x="5145" y="3965"/>
                    <a:pt x="4999" y="3821"/>
                  </a:cubicBezTo>
                  <a:cubicBezTo>
                    <a:pt x="4534" y="3414"/>
                    <a:pt x="4041" y="3035"/>
                    <a:pt x="3576" y="2659"/>
                  </a:cubicBezTo>
                  <a:cubicBezTo>
                    <a:pt x="2646" y="1873"/>
                    <a:pt x="1716" y="1060"/>
                    <a:pt x="787" y="276"/>
                  </a:cubicBezTo>
                  <a:cubicBezTo>
                    <a:pt x="695" y="184"/>
                    <a:pt x="493" y="1"/>
                    <a:pt x="32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167049" y="3693514"/>
              <a:ext cx="296771" cy="249887"/>
            </a:xfrm>
            <a:custGeom>
              <a:avLst/>
              <a:gdLst/>
              <a:ahLst/>
              <a:cxnLst/>
              <a:rect l="l" t="t" r="r" b="b"/>
              <a:pathLst>
                <a:path w="6102" h="5138" extrusionOk="0">
                  <a:moveTo>
                    <a:pt x="376" y="98"/>
                  </a:moveTo>
                  <a:cubicBezTo>
                    <a:pt x="406" y="98"/>
                    <a:pt x="441" y="111"/>
                    <a:pt x="493" y="124"/>
                  </a:cubicBezTo>
                  <a:cubicBezTo>
                    <a:pt x="783" y="270"/>
                    <a:pt x="1074" y="561"/>
                    <a:pt x="1306" y="763"/>
                  </a:cubicBezTo>
                  <a:cubicBezTo>
                    <a:pt x="1771" y="1170"/>
                    <a:pt x="2208" y="1577"/>
                    <a:pt x="2673" y="1956"/>
                  </a:cubicBezTo>
                  <a:cubicBezTo>
                    <a:pt x="3138" y="2362"/>
                    <a:pt x="3603" y="2797"/>
                    <a:pt x="4096" y="3176"/>
                  </a:cubicBezTo>
                  <a:cubicBezTo>
                    <a:pt x="4096" y="3176"/>
                    <a:pt x="4096" y="3176"/>
                    <a:pt x="4097" y="3175"/>
                  </a:cubicBezTo>
                  <a:lnTo>
                    <a:pt x="4097" y="3175"/>
                  </a:lnTo>
                  <a:cubicBezTo>
                    <a:pt x="4445" y="3520"/>
                    <a:pt x="4797" y="3842"/>
                    <a:pt x="5172" y="4164"/>
                  </a:cubicBezTo>
                  <a:cubicBezTo>
                    <a:pt x="5346" y="4308"/>
                    <a:pt x="5521" y="4424"/>
                    <a:pt x="5665" y="4571"/>
                  </a:cubicBezTo>
                  <a:cubicBezTo>
                    <a:pt x="5753" y="4629"/>
                    <a:pt x="5811" y="4715"/>
                    <a:pt x="5839" y="4803"/>
                  </a:cubicBezTo>
                  <a:cubicBezTo>
                    <a:pt x="5869" y="4861"/>
                    <a:pt x="5781" y="5036"/>
                    <a:pt x="5695" y="5063"/>
                  </a:cubicBezTo>
                  <a:cubicBezTo>
                    <a:pt x="5637" y="5063"/>
                    <a:pt x="5549" y="5005"/>
                    <a:pt x="5490" y="4977"/>
                  </a:cubicBezTo>
                  <a:cubicBezTo>
                    <a:pt x="5316" y="4919"/>
                    <a:pt x="5200" y="4745"/>
                    <a:pt x="5056" y="4629"/>
                  </a:cubicBezTo>
                  <a:cubicBezTo>
                    <a:pt x="4851" y="4454"/>
                    <a:pt x="4619" y="4250"/>
                    <a:pt x="4417" y="4048"/>
                  </a:cubicBezTo>
                  <a:cubicBezTo>
                    <a:pt x="4010" y="3699"/>
                    <a:pt x="3631" y="3320"/>
                    <a:pt x="3224" y="2971"/>
                  </a:cubicBezTo>
                  <a:cubicBezTo>
                    <a:pt x="2383" y="2216"/>
                    <a:pt x="1569" y="1491"/>
                    <a:pt x="725" y="793"/>
                  </a:cubicBezTo>
                  <a:cubicBezTo>
                    <a:pt x="609" y="705"/>
                    <a:pt x="523" y="619"/>
                    <a:pt x="435" y="531"/>
                  </a:cubicBezTo>
                  <a:cubicBezTo>
                    <a:pt x="377" y="473"/>
                    <a:pt x="291" y="415"/>
                    <a:pt x="260" y="329"/>
                  </a:cubicBezTo>
                  <a:cubicBezTo>
                    <a:pt x="232" y="240"/>
                    <a:pt x="202" y="298"/>
                    <a:pt x="260" y="182"/>
                  </a:cubicBezTo>
                  <a:cubicBezTo>
                    <a:pt x="309" y="118"/>
                    <a:pt x="339" y="98"/>
                    <a:pt x="376" y="98"/>
                  </a:cubicBezTo>
                  <a:close/>
                  <a:moveTo>
                    <a:pt x="331" y="0"/>
                  </a:moveTo>
                  <a:cubicBezTo>
                    <a:pt x="307" y="0"/>
                    <a:pt x="284" y="3"/>
                    <a:pt x="260" y="8"/>
                  </a:cubicBezTo>
                  <a:cubicBezTo>
                    <a:pt x="0" y="96"/>
                    <a:pt x="174" y="387"/>
                    <a:pt x="291" y="503"/>
                  </a:cubicBezTo>
                  <a:cubicBezTo>
                    <a:pt x="667" y="938"/>
                    <a:pt x="1132" y="1258"/>
                    <a:pt x="1539" y="1635"/>
                  </a:cubicBezTo>
                  <a:cubicBezTo>
                    <a:pt x="2092" y="2100"/>
                    <a:pt x="2615" y="2565"/>
                    <a:pt x="3138" y="3060"/>
                  </a:cubicBezTo>
                  <a:cubicBezTo>
                    <a:pt x="3689" y="3525"/>
                    <a:pt x="4212" y="4017"/>
                    <a:pt x="4735" y="4482"/>
                  </a:cubicBezTo>
                  <a:cubicBezTo>
                    <a:pt x="4946" y="4668"/>
                    <a:pt x="5299" y="5137"/>
                    <a:pt x="5646" y="5137"/>
                  </a:cubicBezTo>
                  <a:cubicBezTo>
                    <a:pt x="5682" y="5137"/>
                    <a:pt x="5718" y="5132"/>
                    <a:pt x="5753" y="5122"/>
                  </a:cubicBezTo>
                  <a:cubicBezTo>
                    <a:pt x="6102" y="5036"/>
                    <a:pt x="5897" y="4657"/>
                    <a:pt x="5723" y="4482"/>
                  </a:cubicBezTo>
                  <a:cubicBezTo>
                    <a:pt x="5490" y="4280"/>
                    <a:pt x="5200" y="4076"/>
                    <a:pt x="4967" y="3873"/>
                  </a:cubicBezTo>
                  <a:cubicBezTo>
                    <a:pt x="4649" y="3583"/>
                    <a:pt x="4358" y="3320"/>
                    <a:pt x="4068" y="3030"/>
                  </a:cubicBezTo>
                  <a:cubicBezTo>
                    <a:pt x="4061" y="3016"/>
                    <a:pt x="4052" y="3010"/>
                    <a:pt x="4043" y="3010"/>
                  </a:cubicBezTo>
                  <a:cubicBezTo>
                    <a:pt x="4025" y="3010"/>
                    <a:pt x="4008" y="3032"/>
                    <a:pt x="4003" y="3054"/>
                  </a:cubicBezTo>
                  <a:lnTo>
                    <a:pt x="4003" y="3054"/>
                  </a:lnTo>
                  <a:cubicBezTo>
                    <a:pt x="3534" y="2595"/>
                    <a:pt x="3017" y="2159"/>
                    <a:pt x="2527" y="1723"/>
                  </a:cubicBezTo>
                  <a:cubicBezTo>
                    <a:pt x="2034" y="1286"/>
                    <a:pt x="1511" y="821"/>
                    <a:pt x="988" y="387"/>
                  </a:cubicBezTo>
                  <a:cubicBezTo>
                    <a:pt x="829" y="253"/>
                    <a:pt x="574" y="0"/>
                    <a:pt x="3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5065255" y="3816804"/>
              <a:ext cx="258641" cy="221192"/>
            </a:xfrm>
            <a:custGeom>
              <a:avLst/>
              <a:gdLst/>
              <a:ahLst/>
              <a:cxnLst/>
              <a:rect l="l" t="t" r="r" b="b"/>
              <a:pathLst>
                <a:path w="5318" h="4548" extrusionOk="0">
                  <a:moveTo>
                    <a:pt x="346" y="115"/>
                  </a:moveTo>
                  <a:cubicBezTo>
                    <a:pt x="356" y="115"/>
                    <a:pt x="366" y="116"/>
                    <a:pt x="378" y="118"/>
                  </a:cubicBezTo>
                  <a:cubicBezTo>
                    <a:pt x="640" y="146"/>
                    <a:pt x="989" y="525"/>
                    <a:pt x="1163" y="669"/>
                  </a:cubicBezTo>
                  <a:cubicBezTo>
                    <a:pt x="1570" y="1018"/>
                    <a:pt x="1977" y="1366"/>
                    <a:pt x="2353" y="1745"/>
                  </a:cubicBezTo>
                  <a:cubicBezTo>
                    <a:pt x="2731" y="2068"/>
                    <a:pt x="3108" y="2392"/>
                    <a:pt x="3509" y="2691"/>
                  </a:cubicBezTo>
                  <a:lnTo>
                    <a:pt x="3509" y="2691"/>
                  </a:lnTo>
                  <a:cubicBezTo>
                    <a:pt x="3510" y="2696"/>
                    <a:pt x="3512" y="2700"/>
                    <a:pt x="3516" y="2703"/>
                  </a:cubicBezTo>
                  <a:cubicBezTo>
                    <a:pt x="3864" y="3024"/>
                    <a:pt x="4185" y="3342"/>
                    <a:pt x="4534" y="3633"/>
                  </a:cubicBezTo>
                  <a:lnTo>
                    <a:pt x="4968" y="3981"/>
                  </a:lnTo>
                  <a:cubicBezTo>
                    <a:pt x="5026" y="4039"/>
                    <a:pt x="5085" y="4097"/>
                    <a:pt x="5115" y="4186"/>
                  </a:cubicBezTo>
                  <a:cubicBezTo>
                    <a:pt x="5143" y="4272"/>
                    <a:pt x="5057" y="4418"/>
                    <a:pt x="4940" y="4446"/>
                  </a:cubicBezTo>
                  <a:cubicBezTo>
                    <a:pt x="4935" y="4452"/>
                    <a:pt x="4925" y="4455"/>
                    <a:pt x="4914" y="4455"/>
                  </a:cubicBezTo>
                  <a:cubicBezTo>
                    <a:pt x="4868" y="4455"/>
                    <a:pt x="4789" y="4412"/>
                    <a:pt x="4766" y="4388"/>
                  </a:cubicBezTo>
                  <a:cubicBezTo>
                    <a:pt x="4620" y="4330"/>
                    <a:pt x="4534" y="4214"/>
                    <a:pt x="4417" y="4128"/>
                  </a:cubicBezTo>
                  <a:cubicBezTo>
                    <a:pt x="4243" y="3953"/>
                    <a:pt x="4039" y="3779"/>
                    <a:pt x="3864" y="3605"/>
                  </a:cubicBezTo>
                  <a:cubicBezTo>
                    <a:pt x="3516" y="3314"/>
                    <a:pt x="3167" y="2993"/>
                    <a:pt x="2848" y="2675"/>
                  </a:cubicBezTo>
                  <a:cubicBezTo>
                    <a:pt x="2151" y="2036"/>
                    <a:pt x="1424" y="1424"/>
                    <a:pt x="698" y="815"/>
                  </a:cubicBezTo>
                  <a:cubicBezTo>
                    <a:pt x="610" y="727"/>
                    <a:pt x="494" y="641"/>
                    <a:pt x="408" y="553"/>
                  </a:cubicBezTo>
                  <a:cubicBezTo>
                    <a:pt x="350" y="495"/>
                    <a:pt x="292" y="436"/>
                    <a:pt x="261" y="378"/>
                  </a:cubicBezTo>
                  <a:cubicBezTo>
                    <a:pt x="182" y="271"/>
                    <a:pt x="225" y="115"/>
                    <a:pt x="346" y="115"/>
                  </a:cubicBezTo>
                  <a:close/>
                  <a:moveTo>
                    <a:pt x="317" y="1"/>
                  </a:moveTo>
                  <a:cubicBezTo>
                    <a:pt x="277" y="1"/>
                    <a:pt x="239" y="9"/>
                    <a:pt x="203" y="30"/>
                  </a:cubicBezTo>
                  <a:cubicBezTo>
                    <a:pt x="1" y="146"/>
                    <a:pt x="145" y="409"/>
                    <a:pt x="261" y="525"/>
                  </a:cubicBezTo>
                  <a:cubicBezTo>
                    <a:pt x="582" y="873"/>
                    <a:pt x="989" y="1192"/>
                    <a:pt x="1365" y="1513"/>
                  </a:cubicBezTo>
                  <a:cubicBezTo>
                    <a:pt x="1861" y="1947"/>
                    <a:pt x="2325" y="2354"/>
                    <a:pt x="2818" y="2791"/>
                  </a:cubicBezTo>
                  <a:cubicBezTo>
                    <a:pt x="3283" y="3226"/>
                    <a:pt x="3748" y="3663"/>
                    <a:pt x="4243" y="4097"/>
                  </a:cubicBezTo>
                  <a:cubicBezTo>
                    <a:pt x="4400" y="4229"/>
                    <a:pt x="4651" y="4547"/>
                    <a:pt x="4911" y="4547"/>
                  </a:cubicBezTo>
                  <a:cubicBezTo>
                    <a:pt x="4940" y="4547"/>
                    <a:pt x="4969" y="4543"/>
                    <a:pt x="4999" y="4534"/>
                  </a:cubicBezTo>
                  <a:cubicBezTo>
                    <a:pt x="5317" y="4446"/>
                    <a:pt x="5231" y="4128"/>
                    <a:pt x="5057" y="3953"/>
                  </a:cubicBezTo>
                  <a:cubicBezTo>
                    <a:pt x="4852" y="3749"/>
                    <a:pt x="4620" y="3605"/>
                    <a:pt x="4387" y="3400"/>
                  </a:cubicBezTo>
                  <a:cubicBezTo>
                    <a:pt x="4127" y="3168"/>
                    <a:pt x="3864" y="2907"/>
                    <a:pt x="3574" y="2645"/>
                  </a:cubicBezTo>
                  <a:cubicBezTo>
                    <a:pt x="3567" y="2631"/>
                    <a:pt x="3559" y="2625"/>
                    <a:pt x="3550" y="2625"/>
                  </a:cubicBezTo>
                  <a:cubicBezTo>
                    <a:pt x="3534" y="2625"/>
                    <a:pt x="3518" y="2644"/>
                    <a:pt x="3512" y="2664"/>
                  </a:cubicBezTo>
                  <a:lnTo>
                    <a:pt x="3512" y="2664"/>
                  </a:lnTo>
                  <a:cubicBezTo>
                    <a:pt x="3098" y="2235"/>
                    <a:pt x="2640" y="1833"/>
                    <a:pt x="2179" y="1455"/>
                  </a:cubicBezTo>
                  <a:cubicBezTo>
                    <a:pt x="1744" y="1076"/>
                    <a:pt x="1307" y="669"/>
                    <a:pt x="842" y="292"/>
                  </a:cubicBezTo>
                  <a:cubicBezTo>
                    <a:pt x="723" y="196"/>
                    <a:pt x="505" y="1"/>
                    <a:pt x="31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5109027" y="3759074"/>
              <a:ext cx="296819" cy="250373"/>
            </a:xfrm>
            <a:custGeom>
              <a:avLst/>
              <a:gdLst/>
              <a:ahLst/>
              <a:cxnLst/>
              <a:rect l="l" t="t" r="r" b="b"/>
              <a:pathLst>
                <a:path w="6103" h="5148" extrusionOk="0">
                  <a:moveTo>
                    <a:pt x="379" y="85"/>
                  </a:moveTo>
                  <a:cubicBezTo>
                    <a:pt x="524" y="85"/>
                    <a:pt x="698" y="287"/>
                    <a:pt x="814" y="345"/>
                  </a:cubicBezTo>
                  <a:cubicBezTo>
                    <a:pt x="1600" y="1042"/>
                    <a:pt x="2355" y="1740"/>
                    <a:pt x="3169" y="2409"/>
                  </a:cubicBezTo>
                  <a:cubicBezTo>
                    <a:pt x="3952" y="3106"/>
                    <a:pt x="4796" y="3746"/>
                    <a:pt x="5579" y="4443"/>
                  </a:cubicBezTo>
                  <a:cubicBezTo>
                    <a:pt x="5668" y="4501"/>
                    <a:pt x="5754" y="4587"/>
                    <a:pt x="5784" y="4645"/>
                  </a:cubicBezTo>
                  <a:cubicBezTo>
                    <a:pt x="5842" y="4703"/>
                    <a:pt x="5870" y="4734"/>
                    <a:pt x="5870" y="4792"/>
                  </a:cubicBezTo>
                  <a:cubicBezTo>
                    <a:pt x="5895" y="4914"/>
                    <a:pt x="5795" y="5037"/>
                    <a:pt x="5657" y="5037"/>
                  </a:cubicBezTo>
                  <a:cubicBezTo>
                    <a:pt x="5632" y="5037"/>
                    <a:pt x="5606" y="5033"/>
                    <a:pt x="5579" y="5024"/>
                  </a:cubicBezTo>
                  <a:cubicBezTo>
                    <a:pt x="5405" y="4936"/>
                    <a:pt x="5231" y="4734"/>
                    <a:pt x="5087" y="4617"/>
                  </a:cubicBezTo>
                  <a:cubicBezTo>
                    <a:pt x="4677" y="4207"/>
                    <a:pt x="4242" y="3875"/>
                    <a:pt x="3806" y="3525"/>
                  </a:cubicBezTo>
                  <a:lnTo>
                    <a:pt x="3806" y="3525"/>
                  </a:lnTo>
                  <a:cubicBezTo>
                    <a:pt x="3807" y="3521"/>
                    <a:pt x="3808" y="3518"/>
                    <a:pt x="3808" y="3513"/>
                  </a:cubicBezTo>
                  <a:cubicBezTo>
                    <a:pt x="3401" y="3134"/>
                    <a:pt x="2994" y="2786"/>
                    <a:pt x="2588" y="2437"/>
                  </a:cubicBezTo>
                  <a:cubicBezTo>
                    <a:pt x="2181" y="2088"/>
                    <a:pt x="1774" y="1740"/>
                    <a:pt x="1395" y="1391"/>
                  </a:cubicBezTo>
                  <a:cubicBezTo>
                    <a:pt x="1077" y="1131"/>
                    <a:pt x="756" y="868"/>
                    <a:pt x="465" y="577"/>
                  </a:cubicBezTo>
                  <a:cubicBezTo>
                    <a:pt x="407" y="519"/>
                    <a:pt x="349" y="461"/>
                    <a:pt x="321" y="375"/>
                  </a:cubicBezTo>
                  <a:cubicBezTo>
                    <a:pt x="291" y="345"/>
                    <a:pt x="233" y="287"/>
                    <a:pt x="233" y="259"/>
                  </a:cubicBezTo>
                  <a:cubicBezTo>
                    <a:pt x="263" y="201"/>
                    <a:pt x="321" y="85"/>
                    <a:pt x="379" y="85"/>
                  </a:cubicBezTo>
                  <a:close/>
                  <a:moveTo>
                    <a:pt x="353" y="0"/>
                  </a:moveTo>
                  <a:cubicBezTo>
                    <a:pt x="300" y="0"/>
                    <a:pt x="250" y="16"/>
                    <a:pt x="205" y="54"/>
                  </a:cubicBezTo>
                  <a:cubicBezTo>
                    <a:pt x="1" y="229"/>
                    <a:pt x="321" y="550"/>
                    <a:pt x="465" y="694"/>
                  </a:cubicBezTo>
                  <a:cubicBezTo>
                    <a:pt x="902" y="1131"/>
                    <a:pt x="1425" y="1537"/>
                    <a:pt x="1918" y="1972"/>
                  </a:cubicBezTo>
                  <a:cubicBezTo>
                    <a:pt x="2493" y="2464"/>
                    <a:pt x="3065" y="2982"/>
                    <a:pt x="3663" y="3451"/>
                  </a:cubicBezTo>
                  <a:lnTo>
                    <a:pt x="3663" y="3451"/>
                  </a:lnTo>
                  <a:cubicBezTo>
                    <a:pt x="3635" y="3463"/>
                    <a:pt x="3624" y="3494"/>
                    <a:pt x="3662" y="3513"/>
                  </a:cubicBezTo>
                  <a:cubicBezTo>
                    <a:pt x="4185" y="3948"/>
                    <a:pt x="4708" y="4385"/>
                    <a:pt x="5231" y="4850"/>
                  </a:cubicBezTo>
                  <a:cubicBezTo>
                    <a:pt x="5332" y="4971"/>
                    <a:pt x="5531" y="5148"/>
                    <a:pt x="5711" y="5148"/>
                  </a:cubicBezTo>
                  <a:cubicBezTo>
                    <a:pt x="5790" y="5148"/>
                    <a:pt x="5866" y="5113"/>
                    <a:pt x="5928" y="5024"/>
                  </a:cubicBezTo>
                  <a:cubicBezTo>
                    <a:pt x="6102" y="4761"/>
                    <a:pt x="5784" y="4471"/>
                    <a:pt x="5610" y="4327"/>
                  </a:cubicBezTo>
                  <a:cubicBezTo>
                    <a:pt x="5087" y="3862"/>
                    <a:pt x="4505" y="3425"/>
                    <a:pt x="3952" y="2960"/>
                  </a:cubicBezTo>
                  <a:cubicBezTo>
                    <a:pt x="2936" y="2088"/>
                    <a:pt x="1890" y="1159"/>
                    <a:pt x="872" y="287"/>
                  </a:cubicBezTo>
                  <a:cubicBezTo>
                    <a:pt x="760" y="196"/>
                    <a:pt x="541" y="0"/>
                    <a:pt x="35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5209410" y="4016062"/>
              <a:ext cx="11381" cy="32780"/>
            </a:xfrm>
            <a:custGeom>
              <a:avLst/>
              <a:gdLst/>
              <a:ahLst/>
              <a:cxnLst/>
              <a:rect l="l" t="t" r="r" b="b"/>
              <a:pathLst>
                <a:path w="234" h="674" extrusionOk="0">
                  <a:moveTo>
                    <a:pt x="29" y="0"/>
                  </a:moveTo>
                  <a:cubicBezTo>
                    <a:pt x="29" y="0"/>
                    <a:pt x="1" y="0"/>
                    <a:pt x="1" y="31"/>
                  </a:cubicBezTo>
                  <a:cubicBezTo>
                    <a:pt x="29" y="233"/>
                    <a:pt x="87" y="437"/>
                    <a:pt x="175" y="640"/>
                  </a:cubicBezTo>
                  <a:cubicBezTo>
                    <a:pt x="175" y="664"/>
                    <a:pt x="186" y="674"/>
                    <a:pt x="198" y="674"/>
                  </a:cubicBezTo>
                  <a:cubicBezTo>
                    <a:pt x="214" y="674"/>
                    <a:pt x="233" y="657"/>
                    <a:pt x="233" y="640"/>
                  </a:cubicBezTo>
                  <a:cubicBezTo>
                    <a:pt x="145" y="437"/>
                    <a:pt x="87" y="233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5220742" y="4010760"/>
              <a:ext cx="10700" cy="45182"/>
            </a:xfrm>
            <a:custGeom>
              <a:avLst/>
              <a:gdLst/>
              <a:ahLst/>
              <a:cxnLst/>
              <a:rect l="l" t="t" r="r" b="b"/>
              <a:pathLst>
                <a:path w="220" h="929" extrusionOk="0">
                  <a:moveTo>
                    <a:pt x="14" y="1"/>
                  </a:moveTo>
                  <a:cubicBezTo>
                    <a:pt x="7" y="1"/>
                    <a:pt x="0" y="8"/>
                    <a:pt x="0" y="23"/>
                  </a:cubicBezTo>
                  <a:cubicBezTo>
                    <a:pt x="0" y="314"/>
                    <a:pt x="58" y="632"/>
                    <a:pt x="144" y="895"/>
                  </a:cubicBezTo>
                  <a:cubicBezTo>
                    <a:pt x="157" y="919"/>
                    <a:pt x="174" y="928"/>
                    <a:pt x="188" y="928"/>
                  </a:cubicBezTo>
                  <a:cubicBezTo>
                    <a:pt x="208" y="928"/>
                    <a:pt x="220" y="911"/>
                    <a:pt x="202" y="895"/>
                  </a:cubicBezTo>
                  <a:lnTo>
                    <a:pt x="28" y="23"/>
                  </a:ln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229205" y="4003757"/>
              <a:ext cx="11332" cy="64198"/>
            </a:xfrm>
            <a:custGeom>
              <a:avLst/>
              <a:gdLst/>
              <a:ahLst/>
              <a:cxnLst/>
              <a:rect l="l" t="t" r="r" b="b"/>
              <a:pathLst>
                <a:path w="233" h="1320" extrusionOk="0">
                  <a:moveTo>
                    <a:pt x="18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59" y="428"/>
                    <a:pt x="117" y="865"/>
                    <a:pt x="175" y="1299"/>
                  </a:cubicBezTo>
                  <a:cubicBezTo>
                    <a:pt x="175" y="1312"/>
                    <a:pt x="185" y="1319"/>
                    <a:pt x="197" y="1319"/>
                  </a:cubicBezTo>
                  <a:cubicBezTo>
                    <a:pt x="213" y="1319"/>
                    <a:pt x="233" y="1305"/>
                    <a:pt x="233" y="1272"/>
                  </a:cubicBezTo>
                  <a:cubicBezTo>
                    <a:pt x="175" y="865"/>
                    <a:pt x="117" y="428"/>
                    <a:pt x="59" y="21"/>
                  </a:cubicBezTo>
                  <a:cubicBezTo>
                    <a:pt x="43" y="7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5237667" y="3995246"/>
              <a:ext cx="12742" cy="75676"/>
            </a:xfrm>
            <a:custGeom>
              <a:avLst/>
              <a:gdLst/>
              <a:ahLst/>
              <a:cxnLst/>
              <a:rect l="l" t="t" r="r" b="b"/>
              <a:pathLst>
                <a:path w="262" h="1556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29" y="517"/>
                    <a:pt x="87" y="1040"/>
                    <a:pt x="203" y="1533"/>
                  </a:cubicBezTo>
                  <a:cubicBezTo>
                    <a:pt x="203" y="1548"/>
                    <a:pt x="218" y="1555"/>
                    <a:pt x="232" y="1555"/>
                  </a:cubicBezTo>
                  <a:cubicBezTo>
                    <a:pt x="247" y="1555"/>
                    <a:pt x="261" y="1548"/>
                    <a:pt x="261" y="1533"/>
                  </a:cubicBezTo>
                  <a:cubicBezTo>
                    <a:pt x="175" y="1010"/>
                    <a:pt x="87" y="517"/>
                    <a:pt x="29" y="22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5247540" y="3995246"/>
              <a:ext cx="14153" cy="84139"/>
            </a:xfrm>
            <a:custGeom>
              <a:avLst/>
              <a:gdLst/>
              <a:ahLst/>
              <a:cxnLst/>
              <a:rect l="l" t="t" r="r" b="b"/>
              <a:pathLst>
                <a:path w="291" h="1730" extrusionOk="0">
                  <a:moveTo>
                    <a:pt x="15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58" y="575"/>
                    <a:pt x="116" y="1156"/>
                    <a:pt x="232" y="1707"/>
                  </a:cubicBezTo>
                  <a:cubicBezTo>
                    <a:pt x="232" y="1722"/>
                    <a:pt x="247" y="1730"/>
                    <a:pt x="262" y="1730"/>
                  </a:cubicBezTo>
                  <a:cubicBezTo>
                    <a:pt x="276" y="1730"/>
                    <a:pt x="291" y="1722"/>
                    <a:pt x="291" y="1707"/>
                  </a:cubicBezTo>
                  <a:cubicBezTo>
                    <a:pt x="263" y="1126"/>
                    <a:pt x="174" y="545"/>
                    <a:pt x="30" y="22"/>
                  </a:cubicBezTo>
                  <a:cubicBezTo>
                    <a:pt x="30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5261644" y="4009399"/>
              <a:ext cx="8511" cy="72807"/>
            </a:xfrm>
            <a:custGeom>
              <a:avLst/>
              <a:gdLst/>
              <a:ahLst/>
              <a:cxnLst/>
              <a:rect l="l" t="t" r="r" b="b"/>
              <a:pathLst>
                <a:path w="175" h="1497" extrusionOk="0">
                  <a:moveTo>
                    <a:pt x="30" y="0"/>
                  </a:moveTo>
                  <a:cubicBezTo>
                    <a:pt x="15" y="0"/>
                    <a:pt x="1" y="7"/>
                    <a:pt x="1" y="21"/>
                  </a:cubicBezTo>
                  <a:cubicBezTo>
                    <a:pt x="31" y="516"/>
                    <a:pt x="59" y="981"/>
                    <a:pt x="117" y="1474"/>
                  </a:cubicBezTo>
                  <a:cubicBezTo>
                    <a:pt x="117" y="1489"/>
                    <a:pt x="131" y="1497"/>
                    <a:pt x="146" y="1497"/>
                  </a:cubicBezTo>
                  <a:cubicBezTo>
                    <a:pt x="160" y="1497"/>
                    <a:pt x="175" y="1489"/>
                    <a:pt x="175" y="1474"/>
                  </a:cubicBezTo>
                  <a:cubicBezTo>
                    <a:pt x="147" y="981"/>
                    <a:pt x="117" y="486"/>
                    <a:pt x="59" y="21"/>
                  </a:cubicBezTo>
                  <a:cubicBezTo>
                    <a:pt x="59" y="7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5268794" y="4017521"/>
              <a:ext cx="9873" cy="48732"/>
            </a:xfrm>
            <a:custGeom>
              <a:avLst/>
              <a:gdLst/>
              <a:ahLst/>
              <a:cxnLst/>
              <a:rect l="l" t="t" r="r" b="b"/>
              <a:pathLst>
                <a:path w="203" h="1002" extrusionOk="0">
                  <a:moveTo>
                    <a:pt x="116" y="1"/>
                  </a:moveTo>
                  <a:cubicBezTo>
                    <a:pt x="0" y="1"/>
                    <a:pt x="58" y="203"/>
                    <a:pt x="58" y="261"/>
                  </a:cubicBezTo>
                  <a:cubicBezTo>
                    <a:pt x="86" y="493"/>
                    <a:pt x="86" y="726"/>
                    <a:pt x="144" y="958"/>
                  </a:cubicBezTo>
                  <a:cubicBezTo>
                    <a:pt x="144" y="987"/>
                    <a:pt x="159" y="1002"/>
                    <a:pt x="173" y="1002"/>
                  </a:cubicBezTo>
                  <a:cubicBezTo>
                    <a:pt x="188" y="1002"/>
                    <a:pt x="202" y="987"/>
                    <a:pt x="202" y="958"/>
                  </a:cubicBezTo>
                  <a:cubicBezTo>
                    <a:pt x="202" y="872"/>
                    <a:pt x="86" y="59"/>
                    <a:pt x="144" y="59"/>
                  </a:cubicBezTo>
                  <a:cubicBezTo>
                    <a:pt x="174" y="59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5281439" y="4027734"/>
              <a:ext cx="8511" cy="31856"/>
            </a:xfrm>
            <a:custGeom>
              <a:avLst/>
              <a:gdLst/>
              <a:ahLst/>
              <a:cxnLst/>
              <a:rect l="l" t="t" r="r" b="b"/>
              <a:pathLst>
                <a:path w="175" h="655" extrusionOk="0">
                  <a:moveTo>
                    <a:pt x="29" y="0"/>
                  </a:moveTo>
                  <a:cubicBezTo>
                    <a:pt x="15" y="0"/>
                    <a:pt x="0" y="8"/>
                    <a:pt x="0" y="23"/>
                  </a:cubicBezTo>
                  <a:cubicBezTo>
                    <a:pt x="31" y="225"/>
                    <a:pt x="58" y="458"/>
                    <a:pt x="147" y="632"/>
                  </a:cubicBezTo>
                  <a:cubicBezTo>
                    <a:pt x="147" y="647"/>
                    <a:pt x="154" y="655"/>
                    <a:pt x="161" y="655"/>
                  </a:cubicBezTo>
                  <a:cubicBezTo>
                    <a:pt x="168" y="655"/>
                    <a:pt x="175" y="647"/>
                    <a:pt x="175" y="632"/>
                  </a:cubicBezTo>
                  <a:cubicBezTo>
                    <a:pt x="147" y="430"/>
                    <a:pt x="89" y="225"/>
                    <a:pt x="58" y="23"/>
                  </a:cubicBezTo>
                  <a:cubicBezTo>
                    <a:pt x="58" y="8"/>
                    <a:pt x="44" y="0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5291360" y="4033035"/>
              <a:ext cx="7101" cy="19016"/>
            </a:xfrm>
            <a:custGeom>
              <a:avLst/>
              <a:gdLst/>
              <a:ahLst/>
              <a:cxnLst/>
              <a:rect l="l" t="t" r="r" b="b"/>
              <a:pathLst>
                <a:path w="146" h="391" extrusionOk="0">
                  <a:moveTo>
                    <a:pt x="29" y="0"/>
                  </a:moveTo>
                  <a:cubicBezTo>
                    <a:pt x="29" y="0"/>
                    <a:pt x="1" y="0"/>
                    <a:pt x="1" y="30"/>
                  </a:cubicBezTo>
                  <a:cubicBezTo>
                    <a:pt x="29" y="147"/>
                    <a:pt x="29" y="263"/>
                    <a:pt x="87" y="379"/>
                  </a:cubicBezTo>
                  <a:cubicBezTo>
                    <a:pt x="87" y="387"/>
                    <a:pt x="92" y="390"/>
                    <a:pt x="99" y="390"/>
                  </a:cubicBezTo>
                  <a:cubicBezTo>
                    <a:pt x="116" y="390"/>
                    <a:pt x="145" y="370"/>
                    <a:pt x="145" y="349"/>
                  </a:cubicBezTo>
                  <a:cubicBezTo>
                    <a:pt x="117" y="233"/>
                    <a:pt x="87" y="116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5262082" y="3949091"/>
              <a:ext cx="10262" cy="28549"/>
            </a:xfrm>
            <a:custGeom>
              <a:avLst/>
              <a:gdLst/>
              <a:ahLst/>
              <a:cxnLst/>
              <a:rect l="l" t="t" r="r" b="b"/>
              <a:pathLst>
                <a:path w="211" h="587" extrusionOk="0">
                  <a:moveTo>
                    <a:pt x="49" y="0"/>
                  </a:moveTo>
                  <a:cubicBezTo>
                    <a:pt x="23" y="0"/>
                    <a:pt x="1" y="21"/>
                    <a:pt x="22" y="41"/>
                  </a:cubicBezTo>
                  <a:cubicBezTo>
                    <a:pt x="50" y="215"/>
                    <a:pt x="80" y="390"/>
                    <a:pt x="138" y="564"/>
                  </a:cubicBezTo>
                  <a:cubicBezTo>
                    <a:pt x="138" y="579"/>
                    <a:pt x="160" y="587"/>
                    <a:pt x="178" y="587"/>
                  </a:cubicBezTo>
                  <a:cubicBezTo>
                    <a:pt x="196" y="587"/>
                    <a:pt x="210" y="579"/>
                    <a:pt x="196" y="564"/>
                  </a:cubicBezTo>
                  <a:cubicBezTo>
                    <a:pt x="166" y="362"/>
                    <a:pt x="108" y="187"/>
                    <a:pt x="80" y="13"/>
                  </a:cubicBezTo>
                  <a:cubicBezTo>
                    <a:pt x="71" y="4"/>
                    <a:pt x="60" y="0"/>
                    <a:pt x="4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5268794" y="3940094"/>
              <a:ext cx="15223" cy="48149"/>
            </a:xfrm>
            <a:custGeom>
              <a:avLst/>
              <a:gdLst/>
              <a:ahLst/>
              <a:cxnLst/>
              <a:rect l="l" t="t" r="r" b="b"/>
              <a:pathLst>
                <a:path w="313" h="990" extrusionOk="0">
                  <a:moveTo>
                    <a:pt x="14" y="1"/>
                  </a:moveTo>
                  <a:cubicBezTo>
                    <a:pt x="7" y="1"/>
                    <a:pt x="0" y="9"/>
                    <a:pt x="0" y="24"/>
                  </a:cubicBezTo>
                  <a:cubicBezTo>
                    <a:pt x="28" y="226"/>
                    <a:pt x="58" y="430"/>
                    <a:pt x="116" y="633"/>
                  </a:cubicBezTo>
                  <a:cubicBezTo>
                    <a:pt x="144" y="721"/>
                    <a:pt x="116" y="953"/>
                    <a:pt x="260" y="981"/>
                  </a:cubicBezTo>
                  <a:cubicBezTo>
                    <a:pt x="266" y="987"/>
                    <a:pt x="272" y="990"/>
                    <a:pt x="278" y="990"/>
                  </a:cubicBezTo>
                  <a:cubicBezTo>
                    <a:pt x="299" y="990"/>
                    <a:pt x="313" y="947"/>
                    <a:pt x="291" y="923"/>
                  </a:cubicBezTo>
                  <a:cubicBezTo>
                    <a:pt x="232" y="895"/>
                    <a:pt x="232" y="779"/>
                    <a:pt x="202" y="721"/>
                  </a:cubicBezTo>
                  <a:cubicBezTo>
                    <a:pt x="202" y="633"/>
                    <a:pt x="174" y="547"/>
                    <a:pt x="144" y="489"/>
                  </a:cubicBezTo>
                  <a:cubicBezTo>
                    <a:pt x="116" y="314"/>
                    <a:pt x="86" y="168"/>
                    <a:pt x="28" y="24"/>
                  </a:cubicBezTo>
                  <a:cubicBezTo>
                    <a:pt x="28" y="9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5278618" y="3931631"/>
              <a:ext cx="12256" cy="57778"/>
            </a:xfrm>
            <a:custGeom>
              <a:avLst/>
              <a:gdLst/>
              <a:ahLst/>
              <a:cxnLst/>
              <a:rect l="l" t="t" r="r" b="b"/>
              <a:pathLst>
                <a:path w="252" h="1188" extrusionOk="0">
                  <a:moveTo>
                    <a:pt x="29" y="1"/>
                  </a:moveTo>
                  <a:cubicBezTo>
                    <a:pt x="15" y="1"/>
                    <a:pt x="0" y="8"/>
                    <a:pt x="0" y="23"/>
                  </a:cubicBezTo>
                  <a:cubicBezTo>
                    <a:pt x="0" y="400"/>
                    <a:pt x="58" y="807"/>
                    <a:pt x="175" y="1155"/>
                  </a:cubicBezTo>
                  <a:cubicBezTo>
                    <a:pt x="175" y="1178"/>
                    <a:pt x="188" y="1187"/>
                    <a:pt x="202" y="1187"/>
                  </a:cubicBezTo>
                  <a:cubicBezTo>
                    <a:pt x="225" y="1187"/>
                    <a:pt x="251" y="1163"/>
                    <a:pt x="233" y="1127"/>
                  </a:cubicBezTo>
                  <a:cubicBezTo>
                    <a:pt x="175" y="749"/>
                    <a:pt x="89" y="400"/>
                    <a:pt x="58" y="23"/>
                  </a:cubicBezTo>
                  <a:cubicBezTo>
                    <a:pt x="58" y="8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5288540" y="3931631"/>
              <a:ext cx="12742" cy="65803"/>
            </a:xfrm>
            <a:custGeom>
              <a:avLst/>
              <a:gdLst/>
              <a:ahLst/>
              <a:cxnLst/>
              <a:rect l="l" t="t" r="r" b="b"/>
              <a:pathLst>
                <a:path w="262" h="1353" extrusionOk="0">
                  <a:moveTo>
                    <a:pt x="15" y="1"/>
                  </a:moveTo>
                  <a:cubicBezTo>
                    <a:pt x="8" y="1"/>
                    <a:pt x="1" y="8"/>
                    <a:pt x="1" y="23"/>
                  </a:cubicBezTo>
                  <a:cubicBezTo>
                    <a:pt x="29" y="458"/>
                    <a:pt x="87" y="923"/>
                    <a:pt x="203" y="1330"/>
                  </a:cubicBezTo>
                  <a:cubicBezTo>
                    <a:pt x="203" y="1345"/>
                    <a:pt x="218" y="1352"/>
                    <a:pt x="232" y="1352"/>
                  </a:cubicBezTo>
                  <a:cubicBezTo>
                    <a:pt x="247" y="1352"/>
                    <a:pt x="261" y="1345"/>
                    <a:pt x="261" y="1330"/>
                  </a:cubicBezTo>
                  <a:cubicBezTo>
                    <a:pt x="175" y="895"/>
                    <a:pt x="87" y="458"/>
                    <a:pt x="29" y="23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5302692" y="3951426"/>
              <a:ext cx="11332" cy="59627"/>
            </a:xfrm>
            <a:custGeom>
              <a:avLst/>
              <a:gdLst/>
              <a:ahLst/>
              <a:cxnLst/>
              <a:rect l="l" t="t" r="r" b="b"/>
              <a:pathLst>
                <a:path w="233" h="1226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cubicBezTo>
                    <a:pt x="0" y="400"/>
                    <a:pt x="28" y="837"/>
                    <a:pt x="175" y="1213"/>
                  </a:cubicBezTo>
                  <a:cubicBezTo>
                    <a:pt x="175" y="1222"/>
                    <a:pt x="180" y="1226"/>
                    <a:pt x="187" y="1226"/>
                  </a:cubicBezTo>
                  <a:cubicBezTo>
                    <a:pt x="204" y="1226"/>
                    <a:pt x="233" y="1205"/>
                    <a:pt x="233" y="1185"/>
                  </a:cubicBezTo>
                  <a:cubicBezTo>
                    <a:pt x="144" y="779"/>
                    <a:pt x="58" y="400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5313976" y="3955706"/>
              <a:ext cx="9922" cy="62885"/>
            </a:xfrm>
            <a:custGeom>
              <a:avLst/>
              <a:gdLst/>
              <a:ahLst/>
              <a:cxnLst/>
              <a:rect l="l" t="t" r="r" b="b"/>
              <a:pathLst>
                <a:path w="204" h="1293" extrusionOk="0">
                  <a:moveTo>
                    <a:pt x="30" y="0"/>
                  </a:moveTo>
                  <a:cubicBezTo>
                    <a:pt x="15" y="0"/>
                    <a:pt x="1" y="7"/>
                    <a:pt x="1" y="21"/>
                  </a:cubicBezTo>
                  <a:cubicBezTo>
                    <a:pt x="1" y="428"/>
                    <a:pt x="29" y="893"/>
                    <a:pt x="145" y="1272"/>
                  </a:cubicBezTo>
                  <a:cubicBezTo>
                    <a:pt x="145" y="1286"/>
                    <a:pt x="159" y="1293"/>
                    <a:pt x="174" y="1293"/>
                  </a:cubicBezTo>
                  <a:cubicBezTo>
                    <a:pt x="189" y="1293"/>
                    <a:pt x="203" y="1286"/>
                    <a:pt x="203" y="1272"/>
                  </a:cubicBezTo>
                  <a:cubicBezTo>
                    <a:pt x="203" y="1067"/>
                    <a:pt x="145" y="865"/>
                    <a:pt x="117" y="632"/>
                  </a:cubicBezTo>
                  <a:cubicBezTo>
                    <a:pt x="87" y="428"/>
                    <a:pt x="87" y="226"/>
                    <a:pt x="59" y="21"/>
                  </a:cubicBezTo>
                  <a:cubicBezTo>
                    <a:pt x="59" y="7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5326670" y="3965530"/>
              <a:ext cx="6420" cy="38568"/>
            </a:xfrm>
            <a:custGeom>
              <a:avLst/>
              <a:gdLst/>
              <a:ahLst/>
              <a:cxnLst/>
              <a:rect l="l" t="t" r="r" b="b"/>
              <a:pathLst>
                <a:path w="132" h="793" extrusionOk="0">
                  <a:moveTo>
                    <a:pt x="15" y="1"/>
                  </a:moveTo>
                  <a:cubicBezTo>
                    <a:pt x="8" y="1"/>
                    <a:pt x="0" y="9"/>
                    <a:pt x="0" y="24"/>
                  </a:cubicBezTo>
                  <a:cubicBezTo>
                    <a:pt x="30" y="256"/>
                    <a:pt x="30" y="516"/>
                    <a:pt x="58" y="749"/>
                  </a:cubicBezTo>
                  <a:cubicBezTo>
                    <a:pt x="58" y="778"/>
                    <a:pt x="80" y="792"/>
                    <a:pt x="99" y="792"/>
                  </a:cubicBezTo>
                  <a:cubicBezTo>
                    <a:pt x="117" y="792"/>
                    <a:pt x="131" y="778"/>
                    <a:pt x="116" y="749"/>
                  </a:cubicBezTo>
                  <a:cubicBezTo>
                    <a:pt x="116" y="516"/>
                    <a:pt x="88" y="256"/>
                    <a:pt x="30" y="24"/>
                  </a:cubicBezTo>
                  <a:cubicBezTo>
                    <a:pt x="30" y="9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5333770" y="3969810"/>
              <a:ext cx="6517" cy="24658"/>
            </a:xfrm>
            <a:custGeom>
              <a:avLst/>
              <a:gdLst/>
              <a:ahLst/>
              <a:cxnLst/>
              <a:rect l="l" t="t" r="r" b="b"/>
              <a:pathLst>
                <a:path w="134" h="507" extrusionOk="0">
                  <a:moveTo>
                    <a:pt x="30" y="1"/>
                  </a:moveTo>
                  <a:cubicBezTo>
                    <a:pt x="15" y="1"/>
                    <a:pt x="1" y="8"/>
                    <a:pt x="1" y="22"/>
                  </a:cubicBezTo>
                  <a:cubicBezTo>
                    <a:pt x="1" y="196"/>
                    <a:pt x="29" y="342"/>
                    <a:pt x="59" y="487"/>
                  </a:cubicBezTo>
                  <a:cubicBezTo>
                    <a:pt x="70" y="499"/>
                    <a:pt x="87" y="507"/>
                    <a:pt x="101" y="507"/>
                  </a:cubicBezTo>
                  <a:cubicBezTo>
                    <a:pt x="120" y="507"/>
                    <a:pt x="133" y="492"/>
                    <a:pt x="117" y="459"/>
                  </a:cubicBezTo>
                  <a:cubicBezTo>
                    <a:pt x="87" y="312"/>
                    <a:pt x="59" y="168"/>
                    <a:pt x="59" y="22"/>
                  </a:cubicBezTo>
                  <a:cubicBezTo>
                    <a:pt x="59" y="8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5309696" y="3894912"/>
              <a:ext cx="7149" cy="22275"/>
            </a:xfrm>
            <a:custGeom>
              <a:avLst/>
              <a:gdLst/>
              <a:ahLst/>
              <a:cxnLst/>
              <a:rect l="l" t="t" r="r" b="b"/>
              <a:pathLst>
                <a:path w="147" h="458" extrusionOk="0">
                  <a:moveTo>
                    <a:pt x="16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31" y="167"/>
                    <a:pt x="59" y="313"/>
                    <a:pt x="117" y="458"/>
                  </a:cubicBezTo>
                  <a:cubicBezTo>
                    <a:pt x="117" y="458"/>
                    <a:pt x="147" y="458"/>
                    <a:pt x="147" y="430"/>
                  </a:cubicBezTo>
                  <a:cubicBezTo>
                    <a:pt x="117" y="283"/>
                    <a:pt x="59" y="139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1"/>
            <p:cNvSpPr/>
            <p:nvPr/>
          </p:nvSpPr>
          <p:spPr>
            <a:xfrm>
              <a:off x="5316797" y="3882364"/>
              <a:ext cx="9532" cy="39686"/>
            </a:xfrm>
            <a:custGeom>
              <a:avLst/>
              <a:gdLst/>
              <a:ahLst/>
              <a:cxnLst/>
              <a:rect l="l" t="t" r="r" b="b"/>
              <a:pathLst>
                <a:path w="196" h="816" extrusionOk="0">
                  <a:moveTo>
                    <a:pt x="38" y="0"/>
                  </a:moveTo>
                  <a:cubicBezTo>
                    <a:pt x="21" y="0"/>
                    <a:pt x="1" y="14"/>
                    <a:pt x="1" y="48"/>
                  </a:cubicBezTo>
                  <a:cubicBezTo>
                    <a:pt x="29" y="281"/>
                    <a:pt x="59" y="571"/>
                    <a:pt x="145" y="804"/>
                  </a:cubicBezTo>
                  <a:cubicBezTo>
                    <a:pt x="145" y="812"/>
                    <a:pt x="150" y="815"/>
                    <a:pt x="156" y="815"/>
                  </a:cubicBezTo>
                  <a:cubicBezTo>
                    <a:pt x="172" y="815"/>
                    <a:pt x="195" y="795"/>
                    <a:pt x="175" y="774"/>
                  </a:cubicBezTo>
                  <a:cubicBezTo>
                    <a:pt x="145" y="541"/>
                    <a:pt x="87" y="281"/>
                    <a:pt x="59" y="18"/>
                  </a:cubicBezTo>
                  <a:cubicBezTo>
                    <a:pt x="59" y="7"/>
                    <a:pt x="49" y="0"/>
                    <a:pt x="3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5326670" y="3870886"/>
              <a:ext cx="12791" cy="61037"/>
            </a:xfrm>
            <a:custGeom>
              <a:avLst/>
              <a:gdLst/>
              <a:ahLst/>
              <a:cxnLst/>
              <a:rect l="l" t="t" r="r" b="b"/>
              <a:pathLst>
                <a:path w="263" h="1255" extrusionOk="0">
                  <a:moveTo>
                    <a:pt x="29" y="1"/>
                  </a:moveTo>
                  <a:cubicBezTo>
                    <a:pt x="15" y="1"/>
                    <a:pt x="0" y="8"/>
                    <a:pt x="0" y="22"/>
                  </a:cubicBezTo>
                  <a:cubicBezTo>
                    <a:pt x="0" y="429"/>
                    <a:pt x="58" y="866"/>
                    <a:pt x="205" y="1242"/>
                  </a:cubicBezTo>
                  <a:cubicBezTo>
                    <a:pt x="213" y="1251"/>
                    <a:pt x="221" y="1255"/>
                    <a:pt x="229" y="1255"/>
                  </a:cubicBezTo>
                  <a:cubicBezTo>
                    <a:pt x="248" y="1255"/>
                    <a:pt x="263" y="1234"/>
                    <a:pt x="263" y="1214"/>
                  </a:cubicBezTo>
                  <a:cubicBezTo>
                    <a:pt x="147" y="807"/>
                    <a:pt x="58" y="429"/>
                    <a:pt x="58" y="22"/>
                  </a:cubicBezTo>
                  <a:cubicBezTo>
                    <a:pt x="58" y="8"/>
                    <a:pt x="44" y="1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5336591" y="3869476"/>
              <a:ext cx="12742" cy="72807"/>
            </a:xfrm>
            <a:custGeom>
              <a:avLst/>
              <a:gdLst/>
              <a:ahLst/>
              <a:cxnLst/>
              <a:rect l="l" t="t" r="r" b="b"/>
              <a:pathLst>
                <a:path w="262" h="1497" extrusionOk="0">
                  <a:moveTo>
                    <a:pt x="15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29" y="516"/>
                    <a:pt x="59" y="1011"/>
                    <a:pt x="203" y="1476"/>
                  </a:cubicBezTo>
                  <a:cubicBezTo>
                    <a:pt x="203" y="1490"/>
                    <a:pt x="217" y="1497"/>
                    <a:pt x="232" y="1497"/>
                  </a:cubicBezTo>
                  <a:cubicBezTo>
                    <a:pt x="247" y="1497"/>
                    <a:pt x="261" y="1490"/>
                    <a:pt x="261" y="1476"/>
                  </a:cubicBezTo>
                  <a:cubicBezTo>
                    <a:pt x="145" y="981"/>
                    <a:pt x="59" y="516"/>
                    <a:pt x="29" y="23"/>
                  </a:cubicBezTo>
                  <a:cubicBezTo>
                    <a:pt x="29" y="8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1"/>
            <p:cNvSpPr/>
            <p:nvPr/>
          </p:nvSpPr>
          <p:spPr>
            <a:xfrm>
              <a:off x="5347923" y="3865682"/>
              <a:ext cx="11332" cy="76600"/>
            </a:xfrm>
            <a:custGeom>
              <a:avLst/>
              <a:gdLst/>
              <a:ahLst/>
              <a:cxnLst/>
              <a:rect l="l" t="t" r="r" b="b"/>
              <a:pathLst>
                <a:path w="233" h="1575" extrusionOk="0">
                  <a:moveTo>
                    <a:pt x="21" y="0"/>
                  </a:moveTo>
                  <a:cubicBezTo>
                    <a:pt x="13" y="0"/>
                    <a:pt x="0" y="13"/>
                    <a:pt x="0" y="13"/>
                  </a:cubicBezTo>
                  <a:cubicBezTo>
                    <a:pt x="0" y="536"/>
                    <a:pt x="58" y="1089"/>
                    <a:pt x="202" y="1554"/>
                  </a:cubicBezTo>
                  <a:cubicBezTo>
                    <a:pt x="202" y="1568"/>
                    <a:pt x="210" y="1575"/>
                    <a:pt x="218" y="1575"/>
                  </a:cubicBezTo>
                  <a:cubicBezTo>
                    <a:pt x="225" y="1575"/>
                    <a:pt x="233" y="1568"/>
                    <a:pt x="233" y="1554"/>
                  </a:cubicBezTo>
                  <a:cubicBezTo>
                    <a:pt x="175" y="1031"/>
                    <a:pt x="58" y="536"/>
                    <a:pt x="28" y="13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1"/>
            <p:cNvSpPr/>
            <p:nvPr/>
          </p:nvSpPr>
          <p:spPr>
            <a:xfrm>
              <a:off x="5360568" y="3880418"/>
              <a:ext cx="10651" cy="81658"/>
            </a:xfrm>
            <a:custGeom>
              <a:avLst/>
              <a:gdLst/>
              <a:ahLst/>
              <a:cxnLst/>
              <a:rect l="l" t="t" r="r" b="b"/>
              <a:pathLst>
                <a:path w="219" h="1679" extrusionOk="0">
                  <a:moveTo>
                    <a:pt x="1" y="0"/>
                  </a:moveTo>
                  <a:cubicBezTo>
                    <a:pt x="31" y="553"/>
                    <a:pt x="117" y="1104"/>
                    <a:pt x="175" y="1657"/>
                  </a:cubicBezTo>
                  <a:cubicBezTo>
                    <a:pt x="175" y="1671"/>
                    <a:pt x="189" y="1678"/>
                    <a:pt x="200" y="1678"/>
                  </a:cubicBezTo>
                  <a:cubicBezTo>
                    <a:pt x="211" y="1678"/>
                    <a:pt x="219" y="1671"/>
                    <a:pt x="205" y="1657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1"/>
            <p:cNvSpPr/>
            <p:nvPr/>
          </p:nvSpPr>
          <p:spPr>
            <a:xfrm>
              <a:off x="5371852" y="3896322"/>
              <a:ext cx="8560" cy="57243"/>
            </a:xfrm>
            <a:custGeom>
              <a:avLst/>
              <a:gdLst/>
              <a:ahLst/>
              <a:cxnLst/>
              <a:rect l="l" t="t" r="r" b="b"/>
              <a:pathLst>
                <a:path w="176" h="1177" extrusionOk="0">
                  <a:moveTo>
                    <a:pt x="16" y="1"/>
                  </a:moveTo>
                  <a:cubicBezTo>
                    <a:pt x="9" y="1"/>
                    <a:pt x="1" y="8"/>
                    <a:pt x="1" y="22"/>
                  </a:cubicBezTo>
                  <a:cubicBezTo>
                    <a:pt x="59" y="401"/>
                    <a:pt x="89" y="777"/>
                    <a:pt x="147" y="1156"/>
                  </a:cubicBezTo>
                  <a:cubicBezTo>
                    <a:pt x="147" y="1170"/>
                    <a:pt x="154" y="1177"/>
                    <a:pt x="161" y="1177"/>
                  </a:cubicBezTo>
                  <a:cubicBezTo>
                    <a:pt x="168" y="1177"/>
                    <a:pt x="175" y="1170"/>
                    <a:pt x="175" y="1156"/>
                  </a:cubicBezTo>
                  <a:cubicBezTo>
                    <a:pt x="147" y="777"/>
                    <a:pt x="89" y="401"/>
                    <a:pt x="31" y="22"/>
                  </a:cubicBezTo>
                  <a:cubicBezTo>
                    <a:pt x="31" y="8"/>
                    <a:pt x="24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1"/>
            <p:cNvSpPr/>
            <p:nvPr/>
          </p:nvSpPr>
          <p:spPr>
            <a:xfrm>
              <a:off x="5382503" y="3899143"/>
              <a:ext cx="7830" cy="43139"/>
            </a:xfrm>
            <a:custGeom>
              <a:avLst/>
              <a:gdLst/>
              <a:ahLst/>
              <a:cxnLst/>
              <a:rect l="l" t="t" r="r" b="b"/>
              <a:pathLst>
                <a:path w="161" h="887" extrusionOk="0">
                  <a:moveTo>
                    <a:pt x="4" y="1"/>
                  </a:moveTo>
                  <a:cubicBezTo>
                    <a:pt x="0" y="1"/>
                    <a:pt x="0" y="8"/>
                    <a:pt x="14" y="22"/>
                  </a:cubicBezTo>
                  <a:cubicBezTo>
                    <a:pt x="14" y="8"/>
                    <a:pt x="7" y="1"/>
                    <a:pt x="4" y="1"/>
                  </a:cubicBezTo>
                  <a:close/>
                  <a:moveTo>
                    <a:pt x="14" y="22"/>
                  </a:moveTo>
                  <a:cubicBezTo>
                    <a:pt x="14" y="312"/>
                    <a:pt x="73" y="603"/>
                    <a:pt x="131" y="866"/>
                  </a:cubicBezTo>
                  <a:cubicBezTo>
                    <a:pt x="131" y="880"/>
                    <a:pt x="138" y="887"/>
                    <a:pt x="146" y="887"/>
                  </a:cubicBezTo>
                  <a:cubicBezTo>
                    <a:pt x="153" y="887"/>
                    <a:pt x="161" y="880"/>
                    <a:pt x="161" y="866"/>
                  </a:cubicBezTo>
                  <a:cubicBezTo>
                    <a:pt x="103" y="575"/>
                    <a:pt x="45" y="312"/>
                    <a:pt x="14" y="2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5391646" y="3913296"/>
              <a:ext cx="2869" cy="13861"/>
            </a:xfrm>
            <a:custGeom>
              <a:avLst/>
              <a:gdLst/>
              <a:ahLst/>
              <a:cxnLst/>
              <a:rect l="l" t="t" r="r" b="b"/>
              <a:pathLst>
                <a:path w="59" h="285" extrusionOk="0">
                  <a:moveTo>
                    <a:pt x="41" y="1"/>
                  </a:moveTo>
                  <a:cubicBezTo>
                    <a:pt x="30" y="1"/>
                    <a:pt x="16" y="7"/>
                    <a:pt x="1" y="21"/>
                  </a:cubicBezTo>
                  <a:cubicBezTo>
                    <a:pt x="1" y="110"/>
                    <a:pt x="1" y="196"/>
                    <a:pt x="31" y="284"/>
                  </a:cubicBezTo>
                  <a:cubicBezTo>
                    <a:pt x="31" y="284"/>
                    <a:pt x="59" y="284"/>
                    <a:pt x="59" y="254"/>
                  </a:cubicBezTo>
                  <a:cubicBezTo>
                    <a:pt x="59" y="196"/>
                    <a:pt x="31" y="110"/>
                    <a:pt x="59" y="21"/>
                  </a:cubicBezTo>
                  <a:cubicBezTo>
                    <a:pt x="59" y="7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5367669" y="3832367"/>
              <a:ext cx="5739" cy="21886"/>
            </a:xfrm>
            <a:custGeom>
              <a:avLst/>
              <a:gdLst/>
              <a:ahLst/>
              <a:cxnLst/>
              <a:rect l="l" t="t" r="r" b="b"/>
              <a:pathLst>
                <a:path w="118" h="450" extrusionOk="0">
                  <a:moveTo>
                    <a:pt x="29" y="0"/>
                  </a:moveTo>
                  <a:cubicBezTo>
                    <a:pt x="1" y="147"/>
                    <a:pt x="29" y="321"/>
                    <a:pt x="87" y="437"/>
                  </a:cubicBezTo>
                  <a:cubicBezTo>
                    <a:pt x="97" y="446"/>
                    <a:pt x="104" y="450"/>
                    <a:pt x="108" y="450"/>
                  </a:cubicBezTo>
                  <a:cubicBezTo>
                    <a:pt x="117" y="450"/>
                    <a:pt x="117" y="437"/>
                    <a:pt x="117" y="437"/>
                  </a:cubicBezTo>
                  <a:cubicBezTo>
                    <a:pt x="87" y="349"/>
                    <a:pt x="87" y="291"/>
                    <a:pt x="59" y="233"/>
                  </a:cubicBezTo>
                  <a:cubicBezTo>
                    <a:pt x="59" y="175"/>
                    <a:pt x="29" y="89"/>
                    <a:pt x="29" y="3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1"/>
            <p:cNvSpPr/>
            <p:nvPr/>
          </p:nvSpPr>
          <p:spPr>
            <a:xfrm>
              <a:off x="5376180" y="3821035"/>
              <a:ext cx="5690" cy="38276"/>
            </a:xfrm>
            <a:custGeom>
              <a:avLst/>
              <a:gdLst/>
              <a:ahLst/>
              <a:cxnLst/>
              <a:rect l="l" t="t" r="r" b="b"/>
              <a:pathLst>
                <a:path w="117" h="787" extrusionOk="0">
                  <a:moveTo>
                    <a:pt x="0" y="1"/>
                  </a:moveTo>
                  <a:cubicBezTo>
                    <a:pt x="0" y="263"/>
                    <a:pt x="0" y="524"/>
                    <a:pt x="58" y="786"/>
                  </a:cubicBezTo>
                  <a:cubicBezTo>
                    <a:pt x="86" y="786"/>
                    <a:pt x="117" y="786"/>
                    <a:pt x="117" y="756"/>
                  </a:cubicBezTo>
                  <a:cubicBezTo>
                    <a:pt x="86" y="524"/>
                    <a:pt x="28" y="263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1"/>
            <p:cNvSpPr/>
            <p:nvPr/>
          </p:nvSpPr>
          <p:spPr>
            <a:xfrm>
              <a:off x="5384643" y="3814372"/>
              <a:ext cx="7052" cy="54423"/>
            </a:xfrm>
            <a:custGeom>
              <a:avLst/>
              <a:gdLst/>
              <a:ahLst/>
              <a:cxnLst/>
              <a:rect l="l" t="t" r="r" b="b"/>
              <a:pathLst>
                <a:path w="145" h="1119" extrusionOk="0">
                  <a:moveTo>
                    <a:pt x="4" y="1"/>
                  </a:moveTo>
                  <a:cubicBezTo>
                    <a:pt x="1" y="1"/>
                    <a:pt x="1" y="8"/>
                    <a:pt x="1" y="22"/>
                  </a:cubicBezTo>
                  <a:cubicBezTo>
                    <a:pt x="1" y="370"/>
                    <a:pt x="29" y="749"/>
                    <a:pt x="87" y="1098"/>
                  </a:cubicBezTo>
                  <a:cubicBezTo>
                    <a:pt x="102" y="1112"/>
                    <a:pt x="116" y="1119"/>
                    <a:pt x="127" y="1119"/>
                  </a:cubicBezTo>
                  <a:cubicBezTo>
                    <a:pt x="138" y="1119"/>
                    <a:pt x="145" y="1112"/>
                    <a:pt x="145" y="1098"/>
                  </a:cubicBezTo>
                  <a:cubicBezTo>
                    <a:pt x="87" y="749"/>
                    <a:pt x="59" y="370"/>
                    <a:pt x="29" y="22"/>
                  </a:cubicBezTo>
                  <a:cubicBezTo>
                    <a:pt x="15" y="8"/>
                    <a:pt x="8" y="1"/>
                    <a:pt x="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1"/>
            <p:cNvSpPr/>
            <p:nvPr/>
          </p:nvSpPr>
          <p:spPr>
            <a:xfrm>
              <a:off x="5393105" y="3814372"/>
              <a:ext cx="7101" cy="62496"/>
            </a:xfrm>
            <a:custGeom>
              <a:avLst/>
              <a:gdLst/>
              <a:ahLst/>
              <a:cxnLst/>
              <a:rect l="l" t="t" r="r" b="b"/>
              <a:pathLst>
                <a:path w="146" h="1285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1" y="226"/>
                    <a:pt x="29" y="459"/>
                    <a:pt x="29" y="661"/>
                  </a:cubicBezTo>
                  <a:cubicBezTo>
                    <a:pt x="59" y="865"/>
                    <a:pt x="59" y="1068"/>
                    <a:pt x="117" y="1272"/>
                  </a:cubicBezTo>
                  <a:cubicBezTo>
                    <a:pt x="117" y="1281"/>
                    <a:pt x="120" y="1284"/>
                    <a:pt x="124" y="1284"/>
                  </a:cubicBezTo>
                  <a:cubicBezTo>
                    <a:pt x="133" y="1284"/>
                    <a:pt x="145" y="1272"/>
                    <a:pt x="145" y="1272"/>
                  </a:cubicBezTo>
                  <a:cubicBezTo>
                    <a:pt x="145" y="1068"/>
                    <a:pt x="87" y="835"/>
                    <a:pt x="87" y="633"/>
                  </a:cubicBezTo>
                  <a:cubicBezTo>
                    <a:pt x="59" y="428"/>
                    <a:pt x="29" y="226"/>
                    <a:pt x="29" y="22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1"/>
            <p:cNvSpPr/>
            <p:nvPr/>
          </p:nvSpPr>
          <p:spPr>
            <a:xfrm>
              <a:off x="5401617" y="3818603"/>
              <a:ext cx="8511" cy="68089"/>
            </a:xfrm>
            <a:custGeom>
              <a:avLst/>
              <a:gdLst/>
              <a:ahLst/>
              <a:cxnLst/>
              <a:rect l="l" t="t" r="r" b="b"/>
              <a:pathLst>
                <a:path w="175" h="1400" extrusionOk="0">
                  <a:moveTo>
                    <a:pt x="43" y="0"/>
                  </a:moveTo>
                  <a:cubicBezTo>
                    <a:pt x="36" y="0"/>
                    <a:pt x="28" y="8"/>
                    <a:pt x="28" y="23"/>
                  </a:cubicBezTo>
                  <a:cubicBezTo>
                    <a:pt x="0" y="458"/>
                    <a:pt x="28" y="953"/>
                    <a:pt x="117" y="1387"/>
                  </a:cubicBezTo>
                  <a:cubicBezTo>
                    <a:pt x="117" y="1396"/>
                    <a:pt x="122" y="1400"/>
                    <a:pt x="129" y="1400"/>
                  </a:cubicBezTo>
                  <a:cubicBezTo>
                    <a:pt x="146" y="1400"/>
                    <a:pt x="175" y="1379"/>
                    <a:pt x="175" y="1359"/>
                  </a:cubicBezTo>
                  <a:cubicBezTo>
                    <a:pt x="86" y="922"/>
                    <a:pt x="58" y="488"/>
                    <a:pt x="58" y="23"/>
                  </a:cubicBezTo>
                  <a:cubicBezTo>
                    <a:pt x="58" y="8"/>
                    <a:pt x="51" y="0"/>
                    <a:pt x="4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1"/>
            <p:cNvSpPr/>
            <p:nvPr/>
          </p:nvSpPr>
          <p:spPr>
            <a:xfrm>
              <a:off x="5410079" y="3821035"/>
              <a:ext cx="7052" cy="71834"/>
            </a:xfrm>
            <a:custGeom>
              <a:avLst/>
              <a:gdLst/>
              <a:ahLst/>
              <a:cxnLst/>
              <a:rect l="l" t="t" r="r" b="b"/>
              <a:pathLst>
                <a:path w="145" h="1477" extrusionOk="0">
                  <a:moveTo>
                    <a:pt x="29" y="1"/>
                  </a:moveTo>
                  <a:cubicBezTo>
                    <a:pt x="1" y="233"/>
                    <a:pt x="29" y="466"/>
                    <a:pt x="59" y="698"/>
                  </a:cubicBezTo>
                  <a:cubicBezTo>
                    <a:pt x="59" y="961"/>
                    <a:pt x="87" y="1193"/>
                    <a:pt x="117" y="1454"/>
                  </a:cubicBezTo>
                  <a:cubicBezTo>
                    <a:pt x="117" y="1469"/>
                    <a:pt x="124" y="1476"/>
                    <a:pt x="131" y="1476"/>
                  </a:cubicBezTo>
                  <a:cubicBezTo>
                    <a:pt x="138" y="1476"/>
                    <a:pt x="145" y="1469"/>
                    <a:pt x="145" y="1454"/>
                  </a:cubicBezTo>
                  <a:cubicBezTo>
                    <a:pt x="145" y="961"/>
                    <a:pt x="59" y="496"/>
                    <a:pt x="5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1"/>
            <p:cNvSpPr/>
            <p:nvPr/>
          </p:nvSpPr>
          <p:spPr>
            <a:xfrm>
              <a:off x="5419903" y="3829546"/>
              <a:ext cx="4377" cy="68964"/>
            </a:xfrm>
            <a:custGeom>
              <a:avLst/>
              <a:gdLst/>
              <a:ahLst/>
              <a:cxnLst/>
              <a:rect l="l" t="t" r="r" b="b"/>
              <a:pathLst>
                <a:path w="90" h="1418" extrusionOk="0">
                  <a:moveTo>
                    <a:pt x="31" y="0"/>
                  </a:moveTo>
                  <a:cubicBezTo>
                    <a:pt x="1" y="465"/>
                    <a:pt x="1" y="960"/>
                    <a:pt x="59" y="1395"/>
                  </a:cubicBezTo>
                  <a:cubicBezTo>
                    <a:pt x="59" y="1410"/>
                    <a:pt x="67" y="1417"/>
                    <a:pt x="74" y="1417"/>
                  </a:cubicBezTo>
                  <a:cubicBezTo>
                    <a:pt x="82" y="1417"/>
                    <a:pt x="89" y="1410"/>
                    <a:pt x="89" y="1395"/>
                  </a:cubicBezTo>
                  <a:cubicBezTo>
                    <a:pt x="89" y="930"/>
                    <a:pt x="59" y="465"/>
                    <a:pt x="5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1"/>
            <p:cNvSpPr/>
            <p:nvPr/>
          </p:nvSpPr>
          <p:spPr>
            <a:xfrm>
              <a:off x="5429874" y="3839468"/>
              <a:ext cx="4961" cy="42069"/>
            </a:xfrm>
            <a:custGeom>
              <a:avLst/>
              <a:gdLst/>
              <a:ahLst/>
              <a:cxnLst/>
              <a:rect l="l" t="t" r="r" b="b"/>
              <a:pathLst>
                <a:path w="102" h="865" extrusionOk="0">
                  <a:moveTo>
                    <a:pt x="0" y="1"/>
                  </a:moveTo>
                  <a:cubicBezTo>
                    <a:pt x="0" y="291"/>
                    <a:pt x="28" y="582"/>
                    <a:pt x="59" y="842"/>
                  </a:cubicBezTo>
                  <a:cubicBezTo>
                    <a:pt x="59" y="857"/>
                    <a:pt x="73" y="865"/>
                    <a:pt x="84" y="865"/>
                  </a:cubicBezTo>
                  <a:cubicBezTo>
                    <a:pt x="95" y="865"/>
                    <a:pt x="102" y="857"/>
                    <a:pt x="86" y="842"/>
                  </a:cubicBezTo>
                  <a:cubicBezTo>
                    <a:pt x="59" y="552"/>
                    <a:pt x="59" y="291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1"/>
            <p:cNvSpPr/>
            <p:nvPr/>
          </p:nvSpPr>
          <p:spPr>
            <a:xfrm>
              <a:off x="5436877" y="3849681"/>
              <a:ext cx="4329" cy="24755"/>
            </a:xfrm>
            <a:custGeom>
              <a:avLst/>
              <a:gdLst/>
              <a:ahLst/>
              <a:cxnLst/>
              <a:rect l="l" t="t" r="r" b="b"/>
              <a:pathLst>
                <a:path w="89" h="509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1" y="109"/>
                    <a:pt x="31" y="167"/>
                    <a:pt x="31" y="256"/>
                  </a:cubicBezTo>
                  <a:cubicBezTo>
                    <a:pt x="31" y="342"/>
                    <a:pt x="31" y="430"/>
                    <a:pt x="59" y="488"/>
                  </a:cubicBezTo>
                  <a:cubicBezTo>
                    <a:pt x="59" y="502"/>
                    <a:pt x="66" y="509"/>
                    <a:pt x="74" y="509"/>
                  </a:cubicBezTo>
                  <a:cubicBezTo>
                    <a:pt x="81" y="509"/>
                    <a:pt x="89" y="502"/>
                    <a:pt x="89" y="488"/>
                  </a:cubicBezTo>
                  <a:cubicBezTo>
                    <a:pt x="89" y="400"/>
                    <a:pt x="59" y="342"/>
                    <a:pt x="59" y="256"/>
                  </a:cubicBezTo>
                  <a:cubicBezTo>
                    <a:pt x="59" y="167"/>
                    <a:pt x="59" y="109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1"/>
            <p:cNvSpPr/>
            <p:nvPr/>
          </p:nvSpPr>
          <p:spPr>
            <a:xfrm>
              <a:off x="5443978" y="3853621"/>
              <a:ext cx="2918" cy="15174"/>
            </a:xfrm>
            <a:custGeom>
              <a:avLst/>
              <a:gdLst/>
              <a:ahLst/>
              <a:cxnLst/>
              <a:rect l="l" t="t" r="r" b="b"/>
              <a:pathLst>
                <a:path w="60" h="312" extrusionOk="0">
                  <a:moveTo>
                    <a:pt x="1" y="0"/>
                  </a:moveTo>
                  <a:cubicBezTo>
                    <a:pt x="1" y="116"/>
                    <a:pt x="29" y="202"/>
                    <a:pt x="1" y="291"/>
                  </a:cubicBezTo>
                  <a:cubicBezTo>
                    <a:pt x="1" y="305"/>
                    <a:pt x="15" y="312"/>
                    <a:pt x="30" y="312"/>
                  </a:cubicBezTo>
                  <a:cubicBezTo>
                    <a:pt x="45" y="312"/>
                    <a:pt x="59" y="305"/>
                    <a:pt x="59" y="291"/>
                  </a:cubicBezTo>
                  <a:cubicBezTo>
                    <a:pt x="59" y="202"/>
                    <a:pt x="59" y="86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1"/>
            <p:cNvSpPr/>
            <p:nvPr/>
          </p:nvSpPr>
          <p:spPr>
            <a:xfrm>
              <a:off x="5417083" y="3777312"/>
              <a:ext cx="4377" cy="15174"/>
            </a:xfrm>
            <a:custGeom>
              <a:avLst/>
              <a:gdLst/>
              <a:ahLst/>
              <a:cxnLst/>
              <a:rect l="l" t="t" r="r" b="b"/>
              <a:pathLst>
                <a:path w="90" h="312" extrusionOk="0">
                  <a:moveTo>
                    <a:pt x="1" y="0"/>
                  </a:moveTo>
                  <a:cubicBezTo>
                    <a:pt x="1" y="116"/>
                    <a:pt x="31" y="202"/>
                    <a:pt x="59" y="291"/>
                  </a:cubicBezTo>
                  <a:cubicBezTo>
                    <a:pt x="59" y="305"/>
                    <a:pt x="66" y="312"/>
                    <a:pt x="74" y="312"/>
                  </a:cubicBezTo>
                  <a:cubicBezTo>
                    <a:pt x="82" y="312"/>
                    <a:pt x="89" y="305"/>
                    <a:pt x="89" y="291"/>
                  </a:cubicBezTo>
                  <a:cubicBezTo>
                    <a:pt x="59" y="202"/>
                    <a:pt x="31" y="116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5424232" y="3770163"/>
              <a:ext cx="6371" cy="30786"/>
            </a:xfrm>
            <a:custGeom>
              <a:avLst/>
              <a:gdLst/>
              <a:ahLst/>
              <a:cxnLst/>
              <a:rect l="l" t="t" r="r" b="b"/>
              <a:pathLst>
                <a:path w="131" h="633" extrusionOk="0">
                  <a:moveTo>
                    <a:pt x="0" y="1"/>
                  </a:moveTo>
                  <a:cubicBezTo>
                    <a:pt x="0" y="205"/>
                    <a:pt x="28" y="438"/>
                    <a:pt x="116" y="612"/>
                  </a:cubicBezTo>
                  <a:cubicBezTo>
                    <a:pt x="86" y="408"/>
                    <a:pt x="28" y="205"/>
                    <a:pt x="28" y="1"/>
                  </a:cubicBezTo>
                  <a:close/>
                  <a:moveTo>
                    <a:pt x="116" y="612"/>
                  </a:moveTo>
                  <a:cubicBezTo>
                    <a:pt x="116" y="626"/>
                    <a:pt x="123" y="633"/>
                    <a:pt x="127" y="633"/>
                  </a:cubicBezTo>
                  <a:cubicBezTo>
                    <a:pt x="130" y="633"/>
                    <a:pt x="130" y="626"/>
                    <a:pt x="116" y="61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5428415" y="3764521"/>
              <a:ext cx="8511" cy="41680"/>
            </a:xfrm>
            <a:custGeom>
              <a:avLst/>
              <a:gdLst/>
              <a:ahLst/>
              <a:cxnLst/>
              <a:rect l="l" t="t" r="r" b="b"/>
              <a:pathLst>
                <a:path w="175" h="857" extrusionOk="0">
                  <a:moveTo>
                    <a:pt x="0" y="1"/>
                  </a:moveTo>
                  <a:cubicBezTo>
                    <a:pt x="0" y="291"/>
                    <a:pt x="30" y="582"/>
                    <a:pt x="116" y="844"/>
                  </a:cubicBezTo>
                  <a:cubicBezTo>
                    <a:pt x="126" y="854"/>
                    <a:pt x="136" y="857"/>
                    <a:pt x="145" y="857"/>
                  </a:cubicBezTo>
                  <a:cubicBezTo>
                    <a:pt x="162" y="857"/>
                    <a:pt x="175" y="844"/>
                    <a:pt x="175" y="844"/>
                  </a:cubicBezTo>
                  <a:cubicBezTo>
                    <a:pt x="116" y="554"/>
                    <a:pt x="58" y="291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1"/>
            <p:cNvSpPr/>
            <p:nvPr/>
          </p:nvSpPr>
          <p:spPr>
            <a:xfrm>
              <a:off x="5436877" y="3758880"/>
              <a:ext cx="5690" cy="52380"/>
            </a:xfrm>
            <a:custGeom>
              <a:avLst/>
              <a:gdLst/>
              <a:ahLst/>
              <a:cxnLst/>
              <a:rect l="l" t="t" r="r" b="b"/>
              <a:pathLst>
                <a:path w="117" h="1077" extrusionOk="0">
                  <a:moveTo>
                    <a:pt x="31" y="0"/>
                  </a:moveTo>
                  <a:cubicBezTo>
                    <a:pt x="1" y="233"/>
                    <a:pt x="1" y="437"/>
                    <a:pt x="31" y="640"/>
                  </a:cubicBezTo>
                  <a:cubicBezTo>
                    <a:pt x="31" y="728"/>
                    <a:pt x="31" y="844"/>
                    <a:pt x="59" y="930"/>
                  </a:cubicBezTo>
                  <a:cubicBezTo>
                    <a:pt x="59" y="960"/>
                    <a:pt x="31" y="1046"/>
                    <a:pt x="89" y="1077"/>
                  </a:cubicBezTo>
                  <a:lnTo>
                    <a:pt x="117" y="1077"/>
                  </a:lnTo>
                  <a:lnTo>
                    <a:pt x="117" y="1046"/>
                  </a:lnTo>
                  <a:lnTo>
                    <a:pt x="117" y="1018"/>
                  </a:lnTo>
                  <a:cubicBezTo>
                    <a:pt x="117" y="1018"/>
                    <a:pt x="89" y="1018"/>
                    <a:pt x="89" y="1046"/>
                  </a:cubicBezTo>
                  <a:lnTo>
                    <a:pt x="89" y="1046"/>
                  </a:lnTo>
                  <a:cubicBezTo>
                    <a:pt x="89" y="1018"/>
                    <a:pt x="117" y="1018"/>
                    <a:pt x="89" y="988"/>
                  </a:cubicBezTo>
                  <a:lnTo>
                    <a:pt x="89" y="930"/>
                  </a:lnTo>
                  <a:lnTo>
                    <a:pt x="89" y="814"/>
                  </a:lnTo>
                  <a:cubicBezTo>
                    <a:pt x="59" y="728"/>
                    <a:pt x="59" y="640"/>
                    <a:pt x="59" y="554"/>
                  </a:cubicBezTo>
                  <a:cubicBezTo>
                    <a:pt x="59" y="379"/>
                    <a:pt x="31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1"/>
            <p:cNvSpPr/>
            <p:nvPr/>
          </p:nvSpPr>
          <p:spPr>
            <a:xfrm>
              <a:off x="5443978" y="3751876"/>
              <a:ext cx="7101" cy="67068"/>
            </a:xfrm>
            <a:custGeom>
              <a:avLst/>
              <a:gdLst/>
              <a:ahLst/>
              <a:cxnLst/>
              <a:rect l="l" t="t" r="r" b="b"/>
              <a:pathLst>
                <a:path w="146" h="1379" extrusionOk="0">
                  <a:moveTo>
                    <a:pt x="1" y="0"/>
                  </a:moveTo>
                  <a:cubicBezTo>
                    <a:pt x="1" y="465"/>
                    <a:pt x="29" y="900"/>
                    <a:pt x="87" y="1365"/>
                  </a:cubicBezTo>
                  <a:cubicBezTo>
                    <a:pt x="87" y="1375"/>
                    <a:pt x="93" y="1378"/>
                    <a:pt x="102" y="1378"/>
                  </a:cubicBezTo>
                  <a:cubicBezTo>
                    <a:pt x="119" y="1378"/>
                    <a:pt x="145" y="1365"/>
                    <a:pt x="145" y="1365"/>
                  </a:cubicBezTo>
                  <a:cubicBezTo>
                    <a:pt x="117" y="900"/>
                    <a:pt x="59" y="46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1"/>
            <p:cNvSpPr/>
            <p:nvPr/>
          </p:nvSpPr>
          <p:spPr>
            <a:xfrm>
              <a:off x="5451030" y="3749055"/>
              <a:ext cx="7149" cy="67846"/>
            </a:xfrm>
            <a:custGeom>
              <a:avLst/>
              <a:gdLst/>
              <a:ahLst/>
              <a:cxnLst/>
              <a:rect l="l" t="t" r="r" b="b"/>
              <a:pathLst>
                <a:path w="147" h="1395" extrusionOk="0">
                  <a:moveTo>
                    <a:pt x="0" y="0"/>
                  </a:moveTo>
                  <a:cubicBezTo>
                    <a:pt x="0" y="86"/>
                    <a:pt x="0" y="202"/>
                    <a:pt x="30" y="291"/>
                  </a:cubicBezTo>
                  <a:cubicBezTo>
                    <a:pt x="30" y="407"/>
                    <a:pt x="30" y="523"/>
                    <a:pt x="58" y="667"/>
                  </a:cubicBezTo>
                  <a:cubicBezTo>
                    <a:pt x="58" y="900"/>
                    <a:pt x="88" y="1132"/>
                    <a:pt x="116" y="1395"/>
                  </a:cubicBezTo>
                  <a:lnTo>
                    <a:pt x="147" y="1395"/>
                  </a:lnTo>
                  <a:cubicBezTo>
                    <a:pt x="147" y="1162"/>
                    <a:pt x="116" y="930"/>
                    <a:pt x="88" y="697"/>
                  </a:cubicBezTo>
                  <a:cubicBezTo>
                    <a:pt x="88" y="609"/>
                    <a:pt x="88" y="493"/>
                    <a:pt x="58" y="377"/>
                  </a:cubicBezTo>
                  <a:cubicBezTo>
                    <a:pt x="58" y="260"/>
                    <a:pt x="30" y="116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1"/>
            <p:cNvSpPr/>
            <p:nvPr/>
          </p:nvSpPr>
          <p:spPr>
            <a:xfrm>
              <a:off x="5459492" y="3754697"/>
              <a:ext cx="5690" cy="65657"/>
            </a:xfrm>
            <a:custGeom>
              <a:avLst/>
              <a:gdLst/>
              <a:ahLst/>
              <a:cxnLst/>
              <a:rect l="l" t="t" r="r" b="b"/>
              <a:pathLst>
                <a:path w="117" h="1350" extrusionOk="0">
                  <a:moveTo>
                    <a:pt x="31" y="0"/>
                  </a:moveTo>
                  <a:cubicBezTo>
                    <a:pt x="0" y="86"/>
                    <a:pt x="31" y="144"/>
                    <a:pt x="31" y="233"/>
                  </a:cubicBezTo>
                  <a:lnTo>
                    <a:pt x="31" y="581"/>
                  </a:lnTo>
                  <a:cubicBezTo>
                    <a:pt x="59" y="842"/>
                    <a:pt x="59" y="1074"/>
                    <a:pt x="89" y="1337"/>
                  </a:cubicBezTo>
                  <a:cubicBezTo>
                    <a:pt x="89" y="1346"/>
                    <a:pt x="92" y="1349"/>
                    <a:pt x="96" y="1349"/>
                  </a:cubicBezTo>
                  <a:cubicBezTo>
                    <a:pt x="104" y="1349"/>
                    <a:pt x="117" y="1337"/>
                    <a:pt x="117" y="1337"/>
                  </a:cubicBezTo>
                  <a:cubicBezTo>
                    <a:pt x="117" y="1104"/>
                    <a:pt x="89" y="900"/>
                    <a:pt x="89" y="698"/>
                  </a:cubicBezTo>
                  <a:cubicBezTo>
                    <a:pt x="89" y="581"/>
                    <a:pt x="89" y="493"/>
                    <a:pt x="59" y="377"/>
                  </a:cubicBezTo>
                  <a:cubicBezTo>
                    <a:pt x="59" y="291"/>
                    <a:pt x="31" y="117"/>
                    <a:pt x="89" y="28"/>
                  </a:cubicBezTo>
                  <a:cubicBezTo>
                    <a:pt x="89" y="0"/>
                    <a:pt x="59" y="0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5469414" y="3764910"/>
              <a:ext cx="2918" cy="69986"/>
            </a:xfrm>
            <a:custGeom>
              <a:avLst/>
              <a:gdLst/>
              <a:ahLst/>
              <a:cxnLst/>
              <a:rect l="l" t="t" r="r" b="b"/>
              <a:pathLst>
                <a:path w="60" h="1439" extrusionOk="0">
                  <a:moveTo>
                    <a:pt x="15" y="0"/>
                  </a:moveTo>
                  <a:cubicBezTo>
                    <a:pt x="8" y="0"/>
                    <a:pt x="1" y="8"/>
                    <a:pt x="1" y="23"/>
                  </a:cubicBezTo>
                  <a:lnTo>
                    <a:pt x="1" y="1417"/>
                  </a:lnTo>
                  <a:cubicBezTo>
                    <a:pt x="1" y="1431"/>
                    <a:pt x="16" y="1438"/>
                    <a:pt x="30" y="1438"/>
                  </a:cubicBezTo>
                  <a:cubicBezTo>
                    <a:pt x="45" y="1438"/>
                    <a:pt x="59" y="1431"/>
                    <a:pt x="59" y="1417"/>
                  </a:cubicBezTo>
                  <a:cubicBezTo>
                    <a:pt x="59" y="953"/>
                    <a:pt x="59" y="488"/>
                    <a:pt x="29" y="23"/>
                  </a:cubicBezTo>
                  <a:cubicBezTo>
                    <a:pt x="29" y="8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1"/>
            <p:cNvSpPr/>
            <p:nvPr/>
          </p:nvSpPr>
          <p:spPr>
            <a:xfrm>
              <a:off x="5476466" y="3774491"/>
              <a:ext cx="4329" cy="60405"/>
            </a:xfrm>
            <a:custGeom>
              <a:avLst/>
              <a:gdLst/>
              <a:ahLst/>
              <a:cxnLst/>
              <a:rect l="l" t="t" r="r" b="b"/>
              <a:pathLst>
                <a:path w="89" h="1242" extrusionOk="0">
                  <a:moveTo>
                    <a:pt x="58" y="0"/>
                  </a:moveTo>
                  <a:cubicBezTo>
                    <a:pt x="30" y="174"/>
                    <a:pt x="30" y="377"/>
                    <a:pt x="30" y="581"/>
                  </a:cubicBezTo>
                  <a:cubicBezTo>
                    <a:pt x="30" y="783"/>
                    <a:pt x="0" y="1016"/>
                    <a:pt x="30" y="1220"/>
                  </a:cubicBezTo>
                  <a:cubicBezTo>
                    <a:pt x="30" y="1234"/>
                    <a:pt x="37" y="1241"/>
                    <a:pt x="44" y="1241"/>
                  </a:cubicBezTo>
                  <a:cubicBezTo>
                    <a:pt x="51" y="1241"/>
                    <a:pt x="58" y="1234"/>
                    <a:pt x="58" y="1220"/>
                  </a:cubicBezTo>
                  <a:lnTo>
                    <a:pt x="58" y="609"/>
                  </a:lnTo>
                  <a:cubicBezTo>
                    <a:pt x="58" y="407"/>
                    <a:pt x="88" y="202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5484929" y="3782954"/>
              <a:ext cx="2869" cy="39248"/>
            </a:xfrm>
            <a:custGeom>
              <a:avLst/>
              <a:gdLst/>
              <a:ahLst/>
              <a:cxnLst/>
              <a:rect l="l" t="t" r="r" b="b"/>
              <a:pathLst>
                <a:path w="59" h="807" extrusionOk="0">
                  <a:moveTo>
                    <a:pt x="31" y="0"/>
                  </a:moveTo>
                  <a:cubicBezTo>
                    <a:pt x="31" y="261"/>
                    <a:pt x="0" y="523"/>
                    <a:pt x="0" y="784"/>
                  </a:cubicBezTo>
                  <a:cubicBezTo>
                    <a:pt x="0" y="799"/>
                    <a:pt x="8" y="806"/>
                    <a:pt x="16" y="806"/>
                  </a:cubicBezTo>
                  <a:cubicBezTo>
                    <a:pt x="23" y="806"/>
                    <a:pt x="31" y="799"/>
                    <a:pt x="31" y="784"/>
                  </a:cubicBezTo>
                  <a:cubicBezTo>
                    <a:pt x="59" y="523"/>
                    <a:pt x="59" y="261"/>
                    <a:pt x="5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5490570" y="3786553"/>
              <a:ext cx="4329" cy="25290"/>
            </a:xfrm>
            <a:custGeom>
              <a:avLst/>
              <a:gdLst/>
              <a:ahLst/>
              <a:cxnLst/>
              <a:rect l="l" t="t" r="r" b="b"/>
              <a:pathLst>
                <a:path w="89" h="520" extrusionOk="0">
                  <a:moveTo>
                    <a:pt x="67" y="0"/>
                  </a:moveTo>
                  <a:cubicBezTo>
                    <a:pt x="62" y="0"/>
                    <a:pt x="59" y="3"/>
                    <a:pt x="59" y="12"/>
                  </a:cubicBezTo>
                  <a:cubicBezTo>
                    <a:pt x="31" y="159"/>
                    <a:pt x="1" y="361"/>
                    <a:pt x="31" y="508"/>
                  </a:cubicBezTo>
                  <a:cubicBezTo>
                    <a:pt x="40" y="517"/>
                    <a:pt x="50" y="520"/>
                    <a:pt x="58" y="520"/>
                  </a:cubicBezTo>
                  <a:cubicBezTo>
                    <a:pt x="76" y="520"/>
                    <a:pt x="89" y="508"/>
                    <a:pt x="89" y="508"/>
                  </a:cubicBezTo>
                  <a:cubicBezTo>
                    <a:pt x="89" y="333"/>
                    <a:pt x="59" y="187"/>
                    <a:pt x="89" y="12"/>
                  </a:cubicBezTo>
                  <a:cubicBezTo>
                    <a:pt x="89" y="12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5499033" y="3789957"/>
              <a:ext cx="2918" cy="20913"/>
            </a:xfrm>
            <a:custGeom>
              <a:avLst/>
              <a:gdLst/>
              <a:ahLst/>
              <a:cxnLst/>
              <a:rect l="l" t="t" r="r" b="b"/>
              <a:pathLst>
                <a:path w="60" h="430" extrusionOk="0">
                  <a:moveTo>
                    <a:pt x="1" y="1"/>
                  </a:moveTo>
                  <a:lnTo>
                    <a:pt x="1" y="407"/>
                  </a:lnTo>
                  <a:cubicBezTo>
                    <a:pt x="1" y="422"/>
                    <a:pt x="16" y="430"/>
                    <a:pt x="30" y="430"/>
                  </a:cubicBezTo>
                  <a:cubicBezTo>
                    <a:pt x="45" y="430"/>
                    <a:pt x="59" y="422"/>
                    <a:pt x="59" y="407"/>
                  </a:cubicBezTo>
                  <a:cubicBezTo>
                    <a:pt x="59" y="263"/>
                    <a:pt x="31" y="14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5018565" y="3832367"/>
              <a:ext cx="1556" cy="14153"/>
            </a:xfrm>
            <a:custGeom>
              <a:avLst/>
              <a:gdLst/>
              <a:ahLst/>
              <a:cxnLst/>
              <a:rect l="l" t="t" r="r" b="b"/>
              <a:pathLst>
                <a:path w="32" h="291" extrusionOk="0">
                  <a:moveTo>
                    <a:pt x="1" y="0"/>
                  </a:moveTo>
                  <a:lnTo>
                    <a:pt x="1" y="291"/>
                  </a:lnTo>
                  <a:lnTo>
                    <a:pt x="31" y="291"/>
                  </a:lnTo>
                  <a:cubicBezTo>
                    <a:pt x="31" y="175"/>
                    <a:pt x="31" y="89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5024256" y="3825364"/>
              <a:ext cx="2869" cy="15515"/>
            </a:xfrm>
            <a:custGeom>
              <a:avLst/>
              <a:gdLst/>
              <a:ahLst/>
              <a:cxnLst/>
              <a:rect l="l" t="t" r="r" b="b"/>
              <a:pathLst>
                <a:path w="59" h="319" extrusionOk="0">
                  <a:moveTo>
                    <a:pt x="30" y="0"/>
                  </a:moveTo>
                  <a:cubicBezTo>
                    <a:pt x="30" y="116"/>
                    <a:pt x="0" y="202"/>
                    <a:pt x="0" y="319"/>
                  </a:cubicBezTo>
                  <a:lnTo>
                    <a:pt x="30" y="319"/>
                  </a:lnTo>
                  <a:cubicBezTo>
                    <a:pt x="30" y="202"/>
                    <a:pt x="30" y="116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5027077" y="3821035"/>
              <a:ext cx="4329" cy="37449"/>
            </a:xfrm>
            <a:custGeom>
              <a:avLst/>
              <a:gdLst/>
              <a:ahLst/>
              <a:cxnLst/>
              <a:rect l="l" t="t" r="r" b="b"/>
              <a:pathLst>
                <a:path w="89" h="770" extrusionOk="0">
                  <a:moveTo>
                    <a:pt x="58" y="1"/>
                  </a:moveTo>
                  <a:cubicBezTo>
                    <a:pt x="58" y="147"/>
                    <a:pt x="58" y="322"/>
                    <a:pt x="31" y="466"/>
                  </a:cubicBezTo>
                  <a:lnTo>
                    <a:pt x="31" y="698"/>
                  </a:lnTo>
                  <a:cubicBezTo>
                    <a:pt x="31" y="728"/>
                    <a:pt x="0" y="756"/>
                    <a:pt x="31" y="756"/>
                  </a:cubicBezTo>
                  <a:cubicBezTo>
                    <a:pt x="31" y="756"/>
                    <a:pt x="43" y="770"/>
                    <a:pt x="51" y="770"/>
                  </a:cubicBezTo>
                  <a:cubicBezTo>
                    <a:pt x="55" y="770"/>
                    <a:pt x="58" y="766"/>
                    <a:pt x="58" y="756"/>
                  </a:cubicBezTo>
                  <a:cubicBezTo>
                    <a:pt x="54" y="756"/>
                    <a:pt x="51" y="753"/>
                    <a:pt x="49" y="747"/>
                  </a:cubicBezTo>
                  <a:lnTo>
                    <a:pt x="49" y="747"/>
                  </a:lnTo>
                  <a:cubicBezTo>
                    <a:pt x="52" y="750"/>
                    <a:pt x="55" y="753"/>
                    <a:pt x="58" y="756"/>
                  </a:cubicBezTo>
                  <a:cubicBezTo>
                    <a:pt x="89" y="728"/>
                    <a:pt x="58" y="728"/>
                    <a:pt x="58" y="728"/>
                  </a:cubicBezTo>
                  <a:cubicBezTo>
                    <a:pt x="54" y="728"/>
                    <a:pt x="49" y="728"/>
                    <a:pt x="46" y="728"/>
                  </a:cubicBezTo>
                  <a:lnTo>
                    <a:pt x="46" y="728"/>
                  </a:lnTo>
                  <a:cubicBezTo>
                    <a:pt x="44" y="685"/>
                    <a:pt x="58" y="604"/>
                    <a:pt x="58" y="582"/>
                  </a:cubicBezTo>
                  <a:lnTo>
                    <a:pt x="58" y="380"/>
                  </a:lnTo>
                  <a:cubicBezTo>
                    <a:pt x="58" y="263"/>
                    <a:pt x="89" y="147"/>
                    <a:pt x="8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1"/>
            <p:cNvSpPr/>
            <p:nvPr/>
          </p:nvSpPr>
          <p:spPr>
            <a:xfrm>
              <a:off x="5034177" y="3811211"/>
              <a:ext cx="4231" cy="46301"/>
            </a:xfrm>
            <a:custGeom>
              <a:avLst/>
              <a:gdLst/>
              <a:ahLst/>
              <a:cxnLst/>
              <a:rect l="l" t="t" r="r" b="b"/>
              <a:pathLst>
                <a:path w="87" h="952" extrusionOk="0">
                  <a:moveTo>
                    <a:pt x="87" y="1"/>
                  </a:moveTo>
                  <a:lnTo>
                    <a:pt x="87" y="1"/>
                  </a:lnTo>
                  <a:cubicBezTo>
                    <a:pt x="29" y="291"/>
                    <a:pt x="1" y="640"/>
                    <a:pt x="29" y="930"/>
                  </a:cubicBezTo>
                  <a:cubicBezTo>
                    <a:pt x="29" y="944"/>
                    <a:pt x="36" y="951"/>
                    <a:pt x="44" y="951"/>
                  </a:cubicBezTo>
                  <a:cubicBezTo>
                    <a:pt x="51" y="951"/>
                    <a:pt x="59" y="944"/>
                    <a:pt x="59" y="930"/>
                  </a:cubicBezTo>
                  <a:cubicBezTo>
                    <a:pt x="87" y="900"/>
                    <a:pt x="87" y="872"/>
                    <a:pt x="87" y="814"/>
                  </a:cubicBezTo>
                  <a:lnTo>
                    <a:pt x="60" y="814"/>
                  </a:lnTo>
                  <a:cubicBezTo>
                    <a:pt x="65" y="538"/>
                    <a:pt x="87" y="280"/>
                    <a:pt x="8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1"/>
            <p:cNvSpPr/>
            <p:nvPr/>
          </p:nvSpPr>
          <p:spPr>
            <a:xfrm>
              <a:off x="5042689" y="3812913"/>
              <a:ext cx="4231" cy="29424"/>
            </a:xfrm>
            <a:custGeom>
              <a:avLst/>
              <a:gdLst/>
              <a:ahLst/>
              <a:cxnLst/>
              <a:rect l="l" t="t" r="r" b="b"/>
              <a:pathLst>
                <a:path w="87" h="605" extrusionOk="0">
                  <a:moveTo>
                    <a:pt x="72" y="1"/>
                  </a:moveTo>
                  <a:cubicBezTo>
                    <a:pt x="65" y="1"/>
                    <a:pt x="58" y="9"/>
                    <a:pt x="58" y="24"/>
                  </a:cubicBezTo>
                  <a:cubicBezTo>
                    <a:pt x="0" y="198"/>
                    <a:pt x="0" y="400"/>
                    <a:pt x="0" y="605"/>
                  </a:cubicBezTo>
                  <a:lnTo>
                    <a:pt x="28" y="605"/>
                  </a:lnTo>
                  <a:cubicBezTo>
                    <a:pt x="28" y="400"/>
                    <a:pt x="58" y="198"/>
                    <a:pt x="86" y="24"/>
                  </a:cubicBezTo>
                  <a:cubicBezTo>
                    <a:pt x="86" y="9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1"/>
            <p:cNvSpPr/>
            <p:nvPr/>
          </p:nvSpPr>
          <p:spPr>
            <a:xfrm>
              <a:off x="5046871" y="3815393"/>
              <a:ext cx="2869" cy="29424"/>
            </a:xfrm>
            <a:custGeom>
              <a:avLst/>
              <a:gdLst/>
              <a:ahLst/>
              <a:cxnLst/>
              <a:rect l="l" t="t" r="r" b="b"/>
              <a:pathLst>
                <a:path w="59" h="605" extrusionOk="0">
                  <a:moveTo>
                    <a:pt x="58" y="1"/>
                  </a:moveTo>
                  <a:cubicBezTo>
                    <a:pt x="30" y="205"/>
                    <a:pt x="0" y="407"/>
                    <a:pt x="30" y="582"/>
                  </a:cubicBezTo>
                  <a:cubicBezTo>
                    <a:pt x="30" y="597"/>
                    <a:pt x="37" y="604"/>
                    <a:pt x="44" y="604"/>
                  </a:cubicBezTo>
                  <a:cubicBezTo>
                    <a:pt x="51" y="604"/>
                    <a:pt x="58" y="597"/>
                    <a:pt x="58" y="582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1"/>
            <p:cNvSpPr/>
            <p:nvPr/>
          </p:nvSpPr>
          <p:spPr>
            <a:xfrm>
              <a:off x="5052513" y="3814032"/>
              <a:ext cx="5690" cy="28306"/>
            </a:xfrm>
            <a:custGeom>
              <a:avLst/>
              <a:gdLst/>
              <a:ahLst/>
              <a:cxnLst/>
              <a:rect l="l" t="t" r="r" b="b"/>
              <a:pathLst>
                <a:path w="117" h="582" extrusionOk="0">
                  <a:moveTo>
                    <a:pt x="31" y="1"/>
                  </a:moveTo>
                  <a:cubicBezTo>
                    <a:pt x="31" y="1"/>
                    <a:pt x="50" y="1"/>
                    <a:pt x="57" y="17"/>
                  </a:cubicBezTo>
                  <a:lnTo>
                    <a:pt x="57" y="17"/>
                  </a:lnTo>
                  <a:cubicBezTo>
                    <a:pt x="50" y="76"/>
                    <a:pt x="31" y="266"/>
                    <a:pt x="31" y="291"/>
                  </a:cubicBezTo>
                  <a:cubicBezTo>
                    <a:pt x="0" y="377"/>
                    <a:pt x="0" y="466"/>
                    <a:pt x="0" y="582"/>
                  </a:cubicBezTo>
                  <a:lnTo>
                    <a:pt x="31" y="582"/>
                  </a:lnTo>
                  <a:cubicBezTo>
                    <a:pt x="31" y="435"/>
                    <a:pt x="58" y="319"/>
                    <a:pt x="58" y="175"/>
                  </a:cubicBezTo>
                  <a:cubicBezTo>
                    <a:pt x="58" y="145"/>
                    <a:pt x="117" y="29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5058155" y="3812573"/>
              <a:ext cx="2869" cy="25485"/>
            </a:xfrm>
            <a:custGeom>
              <a:avLst/>
              <a:gdLst/>
              <a:ahLst/>
              <a:cxnLst/>
              <a:rect l="l" t="t" r="r" b="b"/>
              <a:pathLst>
                <a:path w="59" h="524" extrusionOk="0">
                  <a:moveTo>
                    <a:pt x="59" y="0"/>
                  </a:moveTo>
                  <a:lnTo>
                    <a:pt x="59" y="0"/>
                  </a:lnTo>
                  <a:cubicBezTo>
                    <a:pt x="31" y="31"/>
                    <a:pt x="31" y="59"/>
                    <a:pt x="31" y="89"/>
                  </a:cubicBezTo>
                  <a:lnTo>
                    <a:pt x="31" y="233"/>
                  </a:lnTo>
                  <a:cubicBezTo>
                    <a:pt x="1" y="321"/>
                    <a:pt x="1" y="407"/>
                    <a:pt x="1" y="496"/>
                  </a:cubicBezTo>
                  <a:cubicBezTo>
                    <a:pt x="1" y="523"/>
                    <a:pt x="31" y="523"/>
                    <a:pt x="31" y="523"/>
                  </a:cubicBezTo>
                  <a:cubicBezTo>
                    <a:pt x="31" y="349"/>
                    <a:pt x="59" y="175"/>
                    <a:pt x="5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5063796" y="3808390"/>
              <a:ext cx="4377" cy="19843"/>
            </a:xfrm>
            <a:custGeom>
              <a:avLst/>
              <a:gdLst/>
              <a:ahLst/>
              <a:cxnLst/>
              <a:rect l="l" t="t" r="r" b="b"/>
              <a:pathLst>
                <a:path w="90" h="408" extrusionOk="0">
                  <a:moveTo>
                    <a:pt x="59" y="0"/>
                  </a:moveTo>
                  <a:cubicBezTo>
                    <a:pt x="31" y="145"/>
                    <a:pt x="1" y="261"/>
                    <a:pt x="1" y="407"/>
                  </a:cubicBezTo>
                  <a:lnTo>
                    <a:pt x="31" y="407"/>
                  </a:lnTo>
                  <a:cubicBezTo>
                    <a:pt x="31" y="261"/>
                    <a:pt x="59" y="145"/>
                    <a:pt x="8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5068125" y="3809120"/>
              <a:ext cx="1362" cy="15904"/>
            </a:xfrm>
            <a:custGeom>
              <a:avLst/>
              <a:gdLst/>
              <a:ahLst/>
              <a:cxnLst/>
              <a:rect l="l" t="t" r="r" b="b"/>
              <a:pathLst>
                <a:path w="28" h="327" extrusionOk="0">
                  <a:moveTo>
                    <a:pt x="7" y="1"/>
                  </a:moveTo>
                  <a:cubicBezTo>
                    <a:pt x="3" y="1"/>
                    <a:pt x="0" y="4"/>
                    <a:pt x="0" y="13"/>
                  </a:cubicBezTo>
                  <a:lnTo>
                    <a:pt x="0" y="304"/>
                  </a:lnTo>
                  <a:cubicBezTo>
                    <a:pt x="0" y="319"/>
                    <a:pt x="7" y="327"/>
                    <a:pt x="14" y="327"/>
                  </a:cubicBezTo>
                  <a:cubicBezTo>
                    <a:pt x="21" y="327"/>
                    <a:pt x="28" y="319"/>
                    <a:pt x="28" y="304"/>
                  </a:cubicBezTo>
                  <a:lnTo>
                    <a:pt x="28" y="13"/>
                  </a:lnTo>
                  <a:cubicBezTo>
                    <a:pt x="28" y="13"/>
                    <a:pt x="16" y="1"/>
                    <a:pt x="7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5072307" y="3808390"/>
              <a:ext cx="1508" cy="12353"/>
            </a:xfrm>
            <a:custGeom>
              <a:avLst/>
              <a:gdLst/>
              <a:ahLst/>
              <a:cxnLst/>
              <a:rect l="l" t="t" r="r" b="b"/>
              <a:pathLst>
                <a:path w="31" h="254" extrusionOk="0">
                  <a:moveTo>
                    <a:pt x="30" y="0"/>
                  </a:moveTo>
                  <a:cubicBezTo>
                    <a:pt x="30" y="86"/>
                    <a:pt x="30" y="145"/>
                    <a:pt x="0" y="233"/>
                  </a:cubicBezTo>
                  <a:cubicBezTo>
                    <a:pt x="0" y="247"/>
                    <a:pt x="8" y="254"/>
                    <a:pt x="15" y="254"/>
                  </a:cubicBezTo>
                  <a:cubicBezTo>
                    <a:pt x="23" y="254"/>
                    <a:pt x="30" y="247"/>
                    <a:pt x="30" y="23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5076587" y="3806931"/>
              <a:ext cx="1410" cy="12791"/>
            </a:xfrm>
            <a:custGeom>
              <a:avLst/>
              <a:gdLst/>
              <a:ahLst/>
              <a:cxnLst/>
              <a:rect l="l" t="t" r="r" b="b"/>
              <a:pathLst>
                <a:path w="29" h="263" extrusionOk="0">
                  <a:moveTo>
                    <a:pt x="28" y="0"/>
                  </a:moveTo>
                  <a:cubicBezTo>
                    <a:pt x="28" y="89"/>
                    <a:pt x="0" y="175"/>
                    <a:pt x="0" y="263"/>
                  </a:cubicBezTo>
                  <a:lnTo>
                    <a:pt x="28" y="26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5083591" y="3797398"/>
              <a:ext cx="2869" cy="13472"/>
            </a:xfrm>
            <a:custGeom>
              <a:avLst/>
              <a:gdLst/>
              <a:ahLst/>
              <a:cxnLst/>
              <a:rect l="l" t="t" r="r" b="b"/>
              <a:pathLst>
                <a:path w="59" h="277" extrusionOk="0">
                  <a:moveTo>
                    <a:pt x="16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31" y="110"/>
                    <a:pt x="31" y="168"/>
                    <a:pt x="1" y="254"/>
                  </a:cubicBezTo>
                  <a:cubicBezTo>
                    <a:pt x="1" y="269"/>
                    <a:pt x="8" y="277"/>
                    <a:pt x="16" y="277"/>
                  </a:cubicBezTo>
                  <a:cubicBezTo>
                    <a:pt x="23" y="277"/>
                    <a:pt x="31" y="269"/>
                    <a:pt x="31" y="254"/>
                  </a:cubicBezTo>
                  <a:cubicBezTo>
                    <a:pt x="31" y="196"/>
                    <a:pt x="59" y="110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5089232" y="3795599"/>
              <a:ext cx="1508" cy="12451"/>
            </a:xfrm>
            <a:custGeom>
              <a:avLst/>
              <a:gdLst/>
              <a:ahLst/>
              <a:cxnLst/>
              <a:rect l="l" t="t" r="r" b="b"/>
              <a:pathLst>
                <a:path w="31" h="256" extrusionOk="0">
                  <a:moveTo>
                    <a:pt x="1" y="1"/>
                  </a:moveTo>
                  <a:lnTo>
                    <a:pt x="1" y="233"/>
                  </a:lnTo>
                  <a:cubicBezTo>
                    <a:pt x="1" y="248"/>
                    <a:pt x="8" y="256"/>
                    <a:pt x="16" y="256"/>
                  </a:cubicBezTo>
                  <a:cubicBezTo>
                    <a:pt x="23" y="256"/>
                    <a:pt x="31" y="248"/>
                    <a:pt x="31" y="233"/>
                  </a:cubicBezTo>
                  <a:cubicBezTo>
                    <a:pt x="31" y="175"/>
                    <a:pt x="31" y="89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5096382" y="3782954"/>
              <a:ext cx="2869" cy="19843"/>
            </a:xfrm>
            <a:custGeom>
              <a:avLst/>
              <a:gdLst/>
              <a:ahLst/>
              <a:cxnLst/>
              <a:rect l="l" t="t" r="r" b="b"/>
              <a:pathLst>
                <a:path w="59" h="408" extrusionOk="0">
                  <a:moveTo>
                    <a:pt x="28" y="0"/>
                  </a:moveTo>
                  <a:cubicBezTo>
                    <a:pt x="0" y="145"/>
                    <a:pt x="0" y="261"/>
                    <a:pt x="28" y="407"/>
                  </a:cubicBezTo>
                  <a:cubicBezTo>
                    <a:pt x="28" y="407"/>
                    <a:pt x="58" y="407"/>
                    <a:pt x="58" y="377"/>
                  </a:cubicBezTo>
                  <a:cubicBezTo>
                    <a:pt x="28" y="261"/>
                    <a:pt x="28" y="145"/>
                    <a:pt x="58" y="28"/>
                  </a:cubicBezTo>
                  <a:cubicBezTo>
                    <a:pt x="5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103385" y="3777312"/>
              <a:ext cx="1508" cy="13812"/>
            </a:xfrm>
            <a:custGeom>
              <a:avLst/>
              <a:gdLst/>
              <a:ahLst/>
              <a:cxnLst/>
              <a:rect l="l" t="t" r="r" b="b"/>
              <a:pathLst>
                <a:path w="31" h="284" extrusionOk="0">
                  <a:moveTo>
                    <a:pt x="0" y="0"/>
                  </a:moveTo>
                  <a:lnTo>
                    <a:pt x="0" y="261"/>
                  </a:lnTo>
                  <a:cubicBezTo>
                    <a:pt x="0" y="276"/>
                    <a:pt x="8" y="283"/>
                    <a:pt x="15" y="283"/>
                  </a:cubicBezTo>
                  <a:cubicBezTo>
                    <a:pt x="23" y="283"/>
                    <a:pt x="31" y="276"/>
                    <a:pt x="31" y="261"/>
                  </a:cubicBezTo>
                  <a:cubicBezTo>
                    <a:pt x="31" y="175"/>
                    <a:pt x="31" y="86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107665" y="3769141"/>
              <a:ext cx="1410" cy="18044"/>
            </a:xfrm>
            <a:custGeom>
              <a:avLst/>
              <a:gdLst/>
              <a:ahLst/>
              <a:cxnLst/>
              <a:rect l="l" t="t" r="r" b="b"/>
              <a:pathLst>
                <a:path w="29" h="371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lnTo>
                    <a:pt x="1" y="370"/>
                  </a:lnTo>
                  <a:lnTo>
                    <a:pt x="29" y="370"/>
                  </a:lnTo>
                  <a:lnTo>
                    <a:pt x="29" y="22"/>
                  </a:ln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111848" y="3764521"/>
              <a:ext cx="1508" cy="13861"/>
            </a:xfrm>
            <a:custGeom>
              <a:avLst/>
              <a:gdLst/>
              <a:ahLst/>
              <a:cxnLst/>
              <a:rect l="l" t="t" r="r" b="b"/>
              <a:pathLst>
                <a:path w="31" h="285" extrusionOk="0">
                  <a:moveTo>
                    <a:pt x="31" y="1"/>
                  </a:moveTo>
                  <a:cubicBezTo>
                    <a:pt x="31" y="89"/>
                    <a:pt x="1" y="175"/>
                    <a:pt x="1" y="263"/>
                  </a:cubicBezTo>
                  <a:cubicBezTo>
                    <a:pt x="1" y="277"/>
                    <a:pt x="8" y="284"/>
                    <a:pt x="16" y="284"/>
                  </a:cubicBezTo>
                  <a:cubicBezTo>
                    <a:pt x="23" y="284"/>
                    <a:pt x="31" y="277"/>
                    <a:pt x="31" y="26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117490" y="3757518"/>
              <a:ext cx="2869" cy="11332"/>
            </a:xfrm>
            <a:custGeom>
              <a:avLst/>
              <a:gdLst/>
              <a:ahLst/>
              <a:cxnLst/>
              <a:rect l="l" t="t" r="r" b="b"/>
              <a:pathLst>
                <a:path w="59" h="233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31" y="86"/>
                    <a:pt x="31" y="145"/>
                    <a:pt x="31" y="233"/>
                  </a:cubicBezTo>
                  <a:cubicBezTo>
                    <a:pt x="59" y="145"/>
                    <a:pt x="59" y="86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5123180" y="3752217"/>
              <a:ext cx="2869" cy="10992"/>
            </a:xfrm>
            <a:custGeom>
              <a:avLst/>
              <a:gdLst/>
              <a:ahLst/>
              <a:cxnLst/>
              <a:rect l="l" t="t" r="r" b="b"/>
              <a:pathLst>
                <a:path w="59" h="226" extrusionOk="0">
                  <a:moveTo>
                    <a:pt x="15" y="0"/>
                  </a:moveTo>
                  <a:cubicBezTo>
                    <a:pt x="8" y="0"/>
                    <a:pt x="0" y="7"/>
                    <a:pt x="0" y="21"/>
                  </a:cubicBezTo>
                  <a:cubicBezTo>
                    <a:pt x="0" y="51"/>
                    <a:pt x="30" y="79"/>
                    <a:pt x="30" y="109"/>
                  </a:cubicBezTo>
                  <a:lnTo>
                    <a:pt x="30" y="226"/>
                  </a:lnTo>
                  <a:lnTo>
                    <a:pt x="58" y="226"/>
                  </a:lnTo>
                  <a:cubicBezTo>
                    <a:pt x="58" y="168"/>
                    <a:pt x="58" y="79"/>
                    <a:pt x="30" y="21"/>
                  </a:cubicBezTo>
                  <a:cubicBezTo>
                    <a:pt x="30" y="7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5128822" y="3749152"/>
              <a:ext cx="1508" cy="10846"/>
            </a:xfrm>
            <a:custGeom>
              <a:avLst/>
              <a:gdLst/>
              <a:ahLst/>
              <a:cxnLst/>
              <a:rect l="l" t="t" r="r" b="b"/>
              <a:pathLst>
                <a:path w="31" h="223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85"/>
                    <a:pt x="0" y="143"/>
                    <a:pt x="0" y="200"/>
                  </a:cubicBezTo>
                  <a:cubicBezTo>
                    <a:pt x="0" y="215"/>
                    <a:pt x="8" y="223"/>
                    <a:pt x="15" y="223"/>
                  </a:cubicBezTo>
                  <a:cubicBezTo>
                    <a:pt x="23" y="223"/>
                    <a:pt x="31" y="215"/>
                    <a:pt x="31" y="200"/>
                  </a:cubicBezTo>
                  <a:cubicBezTo>
                    <a:pt x="1" y="143"/>
                    <a:pt x="0" y="85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5131642" y="3740885"/>
              <a:ext cx="2869" cy="12402"/>
            </a:xfrm>
            <a:custGeom>
              <a:avLst/>
              <a:gdLst/>
              <a:ahLst/>
              <a:cxnLst/>
              <a:rect l="l" t="t" r="r" b="b"/>
              <a:pathLst>
                <a:path w="59" h="255" extrusionOk="0">
                  <a:moveTo>
                    <a:pt x="16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31" y="80"/>
                    <a:pt x="31" y="168"/>
                    <a:pt x="31" y="254"/>
                  </a:cubicBezTo>
                  <a:lnTo>
                    <a:pt x="59" y="254"/>
                  </a:lnTo>
                  <a:cubicBezTo>
                    <a:pt x="59" y="168"/>
                    <a:pt x="59" y="80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5140105" y="3733443"/>
              <a:ext cx="1508" cy="15660"/>
            </a:xfrm>
            <a:custGeom>
              <a:avLst/>
              <a:gdLst/>
              <a:ahLst/>
              <a:cxnLst/>
              <a:rect l="l" t="t" r="r" b="b"/>
              <a:pathLst>
                <a:path w="31" h="322" extrusionOk="0">
                  <a:moveTo>
                    <a:pt x="1" y="0"/>
                  </a:moveTo>
                  <a:lnTo>
                    <a:pt x="1" y="147"/>
                  </a:lnTo>
                  <a:lnTo>
                    <a:pt x="1" y="321"/>
                  </a:lnTo>
                  <a:lnTo>
                    <a:pt x="31" y="321"/>
                  </a:lnTo>
                  <a:cubicBezTo>
                    <a:pt x="31" y="205"/>
                    <a:pt x="31" y="117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5145795" y="3726440"/>
              <a:ext cx="2869" cy="16974"/>
            </a:xfrm>
            <a:custGeom>
              <a:avLst/>
              <a:gdLst/>
              <a:ahLst/>
              <a:cxnLst/>
              <a:rect l="l" t="t" r="r" b="b"/>
              <a:pathLst>
                <a:path w="59" h="349" extrusionOk="0">
                  <a:moveTo>
                    <a:pt x="30" y="0"/>
                  </a:moveTo>
                  <a:cubicBezTo>
                    <a:pt x="30" y="0"/>
                    <a:pt x="0" y="28"/>
                    <a:pt x="0" y="58"/>
                  </a:cubicBezTo>
                  <a:lnTo>
                    <a:pt x="30" y="58"/>
                  </a:lnTo>
                  <a:lnTo>
                    <a:pt x="30" y="349"/>
                  </a:lnTo>
                  <a:lnTo>
                    <a:pt x="58" y="34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152896" y="3718269"/>
              <a:ext cx="2869" cy="14882"/>
            </a:xfrm>
            <a:custGeom>
              <a:avLst/>
              <a:gdLst/>
              <a:ahLst/>
              <a:cxnLst/>
              <a:rect l="l" t="t" r="r" b="b"/>
              <a:pathLst>
                <a:path w="59" h="306" extrusionOk="0">
                  <a:moveTo>
                    <a:pt x="4" y="1"/>
                  </a:moveTo>
                  <a:cubicBezTo>
                    <a:pt x="0" y="1"/>
                    <a:pt x="0" y="8"/>
                    <a:pt x="0" y="22"/>
                  </a:cubicBezTo>
                  <a:cubicBezTo>
                    <a:pt x="0" y="110"/>
                    <a:pt x="28" y="196"/>
                    <a:pt x="0" y="284"/>
                  </a:cubicBezTo>
                  <a:cubicBezTo>
                    <a:pt x="0" y="298"/>
                    <a:pt x="7" y="305"/>
                    <a:pt x="14" y="305"/>
                  </a:cubicBezTo>
                  <a:cubicBezTo>
                    <a:pt x="21" y="305"/>
                    <a:pt x="28" y="298"/>
                    <a:pt x="28" y="284"/>
                  </a:cubicBezTo>
                  <a:cubicBezTo>
                    <a:pt x="59" y="196"/>
                    <a:pt x="28" y="110"/>
                    <a:pt x="28" y="22"/>
                  </a:cubicBezTo>
                  <a:cubicBezTo>
                    <a:pt x="14" y="8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159899" y="3712287"/>
              <a:ext cx="2869" cy="14785"/>
            </a:xfrm>
            <a:custGeom>
              <a:avLst/>
              <a:gdLst/>
              <a:ahLst/>
              <a:cxnLst/>
              <a:rect l="l" t="t" r="r" b="b"/>
              <a:pathLst>
                <a:path w="59" h="304" extrusionOk="0">
                  <a:moveTo>
                    <a:pt x="1" y="1"/>
                  </a:moveTo>
                  <a:cubicBezTo>
                    <a:pt x="1" y="117"/>
                    <a:pt x="1" y="203"/>
                    <a:pt x="31" y="291"/>
                  </a:cubicBezTo>
                  <a:cubicBezTo>
                    <a:pt x="31" y="300"/>
                    <a:pt x="34" y="304"/>
                    <a:pt x="38" y="304"/>
                  </a:cubicBezTo>
                  <a:cubicBezTo>
                    <a:pt x="46" y="304"/>
                    <a:pt x="59" y="291"/>
                    <a:pt x="59" y="291"/>
                  </a:cubicBezTo>
                  <a:cubicBezTo>
                    <a:pt x="31" y="203"/>
                    <a:pt x="1" y="87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5165541" y="3705186"/>
              <a:ext cx="1508" cy="15271"/>
            </a:xfrm>
            <a:custGeom>
              <a:avLst/>
              <a:gdLst/>
              <a:ahLst/>
              <a:cxnLst/>
              <a:rect l="l" t="t" r="r" b="b"/>
              <a:pathLst>
                <a:path w="31" h="314" extrusionOk="0">
                  <a:moveTo>
                    <a:pt x="1" y="0"/>
                  </a:moveTo>
                  <a:lnTo>
                    <a:pt x="1" y="291"/>
                  </a:lnTo>
                  <a:cubicBezTo>
                    <a:pt x="1" y="306"/>
                    <a:pt x="8" y="313"/>
                    <a:pt x="16" y="313"/>
                  </a:cubicBezTo>
                  <a:cubicBezTo>
                    <a:pt x="23" y="313"/>
                    <a:pt x="31" y="306"/>
                    <a:pt x="31" y="291"/>
                  </a:cubicBezTo>
                  <a:cubicBezTo>
                    <a:pt x="31" y="205"/>
                    <a:pt x="31" y="89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5171231" y="3698183"/>
              <a:ext cx="1508" cy="11332"/>
            </a:xfrm>
            <a:custGeom>
              <a:avLst/>
              <a:gdLst/>
              <a:ahLst/>
              <a:cxnLst/>
              <a:rect l="l" t="t" r="r" b="b"/>
              <a:pathLst>
                <a:path w="31" h="233" extrusionOk="0">
                  <a:moveTo>
                    <a:pt x="0" y="0"/>
                  </a:moveTo>
                  <a:cubicBezTo>
                    <a:pt x="0" y="86"/>
                    <a:pt x="0" y="174"/>
                    <a:pt x="30" y="23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5175511" y="3692493"/>
              <a:ext cx="1410" cy="8171"/>
            </a:xfrm>
            <a:custGeom>
              <a:avLst/>
              <a:gdLst/>
              <a:ahLst/>
              <a:cxnLst/>
              <a:rect l="l" t="t" r="r" b="b"/>
              <a:pathLst>
                <a:path w="29" h="168" extrusionOk="0">
                  <a:moveTo>
                    <a:pt x="0" y="1"/>
                  </a:moveTo>
                  <a:lnTo>
                    <a:pt x="0" y="145"/>
                  </a:lnTo>
                  <a:cubicBezTo>
                    <a:pt x="0" y="160"/>
                    <a:pt x="7" y="168"/>
                    <a:pt x="14" y="168"/>
                  </a:cubicBezTo>
                  <a:cubicBezTo>
                    <a:pt x="21" y="168"/>
                    <a:pt x="28" y="160"/>
                    <a:pt x="28" y="145"/>
                  </a:cubicBezTo>
                  <a:cubicBezTo>
                    <a:pt x="0" y="87"/>
                    <a:pt x="0" y="59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5181153" y="3684030"/>
              <a:ext cx="2869" cy="10554"/>
            </a:xfrm>
            <a:custGeom>
              <a:avLst/>
              <a:gdLst/>
              <a:ahLst/>
              <a:cxnLst/>
              <a:rect l="l" t="t" r="r" b="b"/>
              <a:pathLst>
                <a:path w="59" h="217" extrusionOk="0">
                  <a:moveTo>
                    <a:pt x="28" y="1"/>
                  </a:moveTo>
                  <a:cubicBezTo>
                    <a:pt x="1" y="59"/>
                    <a:pt x="28" y="145"/>
                    <a:pt x="28" y="203"/>
                  </a:cubicBezTo>
                  <a:cubicBezTo>
                    <a:pt x="28" y="213"/>
                    <a:pt x="32" y="216"/>
                    <a:pt x="36" y="216"/>
                  </a:cubicBezTo>
                  <a:cubicBezTo>
                    <a:pt x="45" y="216"/>
                    <a:pt x="59" y="203"/>
                    <a:pt x="59" y="203"/>
                  </a:cubicBezTo>
                  <a:cubicBezTo>
                    <a:pt x="28" y="145"/>
                    <a:pt x="28" y="59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5186795" y="3676929"/>
              <a:ext cx="2869" cy="12791"/>
            </a:xfrm>
            <a:custGeom>
              <a:avLst/>
              <a:gdLst/>
              <a:ahLst/>
              <a:cxnLst/>
              <a:rect l="l" t="t" r="r" b="b"/>
              <a:pathLst>
                <a:path w="59" h="263" extrusionOk="0">
                  <a:moveTo>
                    <a:pt x="1" y="0"/>
                  </a:moveTo>
                  <a:cubicBezTo>
                    <a:pt x="1" y="88"/>
                    <a:pt x="1" y="174"/>
                    <a:pt x="29" y="263"/>
                  </a:cubicBezTo>
                  <a:lnTo>
                    <a:pt x="59" y="263"/>
                  </a:lnTo>
                  <a:cubicBezTo>
                    <a:pt x="29" y="174"/>
                    <a:pt x="29" y="88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5192485" y="3671239"/>
              <a:ext cx="2869" cy="13861"/>
            </a:xfrm>
            <a:custGeom>
              <a:avLst/>
              <a:gdLst/>
              <a:ahLst/>
              <a:cxnLst/>
              <a:rect l="l" t="t" r="r" b="b"/>
              <a:pathLst>
                <a:path w="59" h="285" extrusionOk="0">
                  <a:moveTo>
                    <a:pt x="28" y="1"/>
                  </a:moveTo>
                  <a:cubicBezTo>
                    <a:pt x="28" y="89"/>
                    <a:pt x="28" y="175"/>
                    <a:pt x="0" y="264"/>
                  </a:cubicBezTo>
                  <a:cubicBezTo>
                    <a:pt x="0" y="277"/>
                    <a:pt x="7" y="284"/>
                    <a:pt x="14" y="284"/>
                  </a:cubicBezTo>
                  <a:cubicBezTo>
                    <a:pt x="21" y="284"/>
                    <a:pt x="28" y="277"/>
                    <a:pt x="28" y="264"/>
                  </a:cubicBezTo>
                  <a:cubicBezTo>
                    <a:pt x="58" y="175"/>
                    <a:pt x="58" y="89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5196668" y="3667057"/>
              <a:ext cx="2869" cy="12742"/>
            </a:xfrm>
            <a:custGeom>
              <a:avLst/>
              <a:gdLst/>
              <a:ahLst/>
              <a:cxnLst/>
              <a:rect l="l" t="t" r="r" b="b"/>
              <a:pathLst>
                <a:path w="59" h="262" extrusionOk="0">
                  <a:moveTo>
                    <a:pt x="30" y="1"/>
                  </a:moveTo>
                  <a:lnTo>
                    <a:pt x="30" y="145"/>
                  </a:lnTo>
                  <a:cubicBezTo>
                    <a:pt x="30" y="175"/>
                    <a:pt x="30" y="203"/>
                    <a:pt x="0" y="261"/>
                  </a:cubicBezTo>
                  <a:lnTo>
                    <a:pt x="30" y="261"/>
                  </a:lnTo>
                  <a:cubicBezTo>
                    <a:pt x="58" y="175"/>
                    <a:pt x="58" y="87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205130" y="3658594"/>
              <a:ext cx="1508" cy="12353"/>
            </a:xfrm>
            <a:custGeom>
              <a:avLst/>
              <a:gdLst/>
              <a:ahLst/>
              <a:cxnLst/>
              <a:rect l="l" t="t" r="r" b="b"/>
              <a:pathLst>
                <a:path w="31" h="254" extrusionOk="0">
                  <a:moveTo>
                    <a:pt x="0" y="1"/>
                  </a:moveTo>
                  <a:lnTo>
                    <a:pt x="0" y="233"/>
                  </a:lnTo>
                  <a:cubicBezTo>
                    <a:pt x="0" y="247"/>
                    <a:pt x="8" y="254"/>
                    <a:pt x="15" y="254"/>
                  </a:cubicBezTo>
                  <a:cubicBezTo>
                    <a:pt x="23" y="254"/>
                    <a:pt x="31" y="247"/>
                    <a:pt x="31" y="23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211501" y="3650472"/>
              <a:ext cx="2140" cy="16293"/>
            </a:xfrm>
            <a:custGeom>
              <a:avLst/>
              <a:gdLst/>
              <a:ahLst/>
              <a:cxnLst/>
              <a:rect l="l" t="t" r="r" b="b"/>
              <a:pathLst>
                <a:path w="44" h="335" extrusionOk="0">
                  <a:moveTo>
                    <a:pt x="4" y="0"/>
                  </a:moveTo>
                  <a:cubicBezTo>
                    <a:pt x="1" y="0"/>
                    <a:pt x="1" y="7"/>
                    <a:pt x="16" y="21"/>
                  </a:cubicBezTo>
                  <a:cubicBezTo>
                    <a:pt x="16" y="7"/>
                    <a:pt x="8" y="0"/>
                    <a:pt x="4" y="0"/>
                  </a:cubicBezTo>
                  <a:close/>
                  <a:moveTo>
                    <a:pt x="16" y="21"/>
                  </a:moveTo>
                  <a:lnTo>
                    <a:pt x="16" y="312"/>
                  </a:lnTo>
                  <a:cubicBezTo>
                    <a:pt x="16" y="327"/>
                    <a:pt x="23" y="334"/>
                    <a:pt x="30" y="334"/>
                  </a:cubicBezTo>
                  <a:cubicBezTo>
                    <a:pt x="37" y="334"/>
                    <a:pt x="44" y="327"/>
                    <a:pt x="44" y="312"/>
                  </a:cubicBezTo>
                  <a:cubicBezTo>
                    <a:pt x="44" y="226"/>
                    <a:pt x="44" y="109"/>
                    <a:pt x="16" y="2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216414" y="3645803"/>
              <a:ext cx="2869" cy="12451"/>
            </a:xfrm>
            <a:custGeom>
              <a:avLst/>
              <a:gdLst/>
              <a:ahLst/>
              <a:cxnLst/>
              <a:rect l="l" t="t" r="r" b="b"/>
              <a:pathLst>
                <a:path w="59" h="256" extrusionOk="0">
                  <a:moveTo>
                    <a:pt x="31" y="1"/>
                  </a:moveTo>
                  <a:cubicBezTo>
                    <a:pt x="1" y="31"/>
                    <a:pt x="1" y="89"/>
                    <a:pt x="1" y="117"/>
                  </a:cubicBezTo>
                  <a:cubicBezTo>
                    <a:pt x="1" y="147"/>
                    <a:pt x="1" y="205"/>
                    <a:pt x="31" y="233"/>
                  </a:cubicBezTo>
                  <a:cubicBezTo>
                    <a:pt x="31" y="248"/>
                    <a:pt x="38" y="256"/>
                    <a:pt x="45" y="256"/>
                  </a:cubicBezTo>
                  <a:cubicBezTo>
                    <a:pt x="52" y="256"/>
                    <a:pt x="59" y="248"/>
                    <a:pt x="59" y="233"/>
                  </a:cubicBezTo>
                  <a:lnTo>
                    <a:pt x="59" y="117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217921" y="3623188"/>
              <a:ext cx="4231" cy="28014"/>
            </a:xfrm>
            <a:custGeom>
              <a:avLst/>
              <a:gdLst/>
              <a:ahLst/>
              <a:cxnLst/>
              <a:rect l="l" t="t" r="r" b="b"/>
              <a:pathLst>
                <a:path w="87" h="576" extrusionOk="0">
                  <a:moveTo>
                    <a:pt x="28" y="1"/>
                  </a:moveTo>
                  <a:cubicBezTo>
                    <a:pt x="28" y="1"/>
                    <a:pt x="0" y="1"/>
                    <a:pt x="0" y="31"/>
                  </a:cubicBezTo>
                  <a:cubicBezTo>
                    <a:pt x="0" y="206"/>
                    <a:pt x="0" y="380"/>
                    <a:pt x="58" y="554"/>
                  </a:cubicBezTo>
                  <a:cubicBezTo>
                    <a:pt x="58" y="568"/>
                    <a:pt x="65" y="575"/>
                    <a:pt x="72" y="575"/>
                  </a:cubicBezTo>
                  <a:cubicBezTo>
                    <a:pt x="79" y="575"/>
                    <a:pt x="86" y="568"/>
                    <a:pt x="86" y="554"/>
                  </a:cubicBezTo>
                  <a:cubicBezTo>
                    <a:pt x="58" y="380"/>
                    <a:pt x="28" y="206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220742" y="3604901"/>
              <a:ext cx="9873" cy="46641"/>
            </a:xfrm>
            <a:custGeom>
              <a:avLst/>
              <a:gdLst/>
              <a:ahLst/>
              <a:cxnLst/>
              <a:rect l="l" t="t" r="r" b="b"/>
              <a:pathLst>
                <a:path w="203" h="959" extrusionOk="0">
                  <a:moveTo>
                    <a:pt x="0" y="0"/>
                  </a:moveTo>
                  <a:lnTo>
                    <a:pt x="86" y="609"/>
                  </a:lnTo>
                  <a:cubicBezTo>
                    <a:pt x="116" y="698"/>
                    <a:pt x="116" y="784"/>
                    <a:pt x="144" y="872"/>
                  </a:cubicBezTo>
                  <a:cubicBezTo>
                    <a:pt x="144" y="900"/>
                    <a:pt x="144" y="930"/>
                    <a:pt x="174" y="958"/>
                  </a:cubicBezTo>
                  <a:lnTo>
                    <a:pt x="202" y="958"/>
                  </a:lnTo>
                  <a:lnTo>
                    <a:pt x="202" y="930"/>
                  </a:lnTo>
                  <a:lnTo>
                    <a:pt x="202" y="900"/>
                  </a:lnTo>
                  <a:cubicBezTo>
                    <a:pt x="174" y="900"/>
                    <a:pt x="174" y="930"/>
                    <a:pt x="174" y="930"/>
                  </a:cubicBezTo>
                  <a:lnTo>
                    <a:pt x="174" y="814"/>
                  </a:lnTo>
                  <a:cubicBezTo>
                    <a:pt x="174" y="784"/>
                    <a:pt x="144" y="726"/>
                    <a:pt x="144" y="698"/>
                  </a:cubicBezTo>
                  <a:cubicBezTo>
                    <a:pt x="144" y="609"/>
                    <a:pt x="116" y="551"/>
                    <a:pt x="116" y="465"/>
                  </a:cubicBezTo>
                  <a:cubicBezTo>
                    <a:pt x="86" y="319"/>
                    <a:pt x="58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5227746" y="3585155"/>
              <a:ext cx="7149" cy="58994"/>
            </a:xfrm>
            <a:custGeom>
              <a:avLst/>
              <a:gdLst/>
              <a:ahLst/>
              <a:cxnLst/>
              <a:rect l="l" t="t" r="r" b="b"/>
              <a:pathLst>
                <a:path w="147" h="1213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407"/>
                    <a:pt x="58" y="783"/>
                    <a:pt x="116" y="1190"/>
                  </a:cubicBezTo>
                  <a:cubicBezTo>
                    <a:pt x="116" y="1205"/>
                    <a:pt x="124" y="1212"/>
                    <a:pt x="132" y="1212"/>
                  </a:cubicBezTo>
                  <a:cubicBezTo>
                    <a:pt x="139" y="1212"/>
                    <a:pt x="147" y="1205"/>
                    <a:pt x="147" y="1190"/>
                  </a:cubicBezTo>
                  <a:cubicBezTo>
                    <a:pt x="89" y="783"/>
                    <a:pt x="31" y="407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5237667" y="3585107"/>
              <a:ext cx="5739" cy="48100"/>
            </a:xfrm>
            <a:custGeom>
              <a:avLst/>
              <a:gdLst/>
              <a:ahLst/>
              <a:cxnLst/>
              <a:rect l="l" t="t" r="r" b="b"/>
              <a:pathLst>
                <a:path w="118" h="989" extrusionOk="0">
                  <a:moveTo>
                    <a:pt x="1" y="1"/>
                  </a:moveTo>
                  <a:cubicBezTo>
                    <a:pt x="29" y="319"/>
                    <a:pt x="59" y="640"/>
                    <a:pt x="87" y="989"/>
                  </a:cubicBezTo>
                  <a:lnTo>
                    <a:pt x="117" y="989"/>
                  </a:lnTo>
                  <a:cubicBezTo>
                    <a:pt x="87" y="640"/>
                    <a:pt x="59" y="319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5243358" y="3586468"/>
              <a:ext cx="5690" cy="38276"/>
            </a:xfrm>
            <a:custGeom>
              <a:avLst/>
              <a:gdLst/>
              <a:ahLst/>
              <a:cxnLst/>
              <a:rect l="l" t="t" r="r" b="b"/>
              <a:pathLst>
                <a:path w="117" h="787" extrusionOk="0">
                  <a:moveTo>
                    <a:pt x="28" y="1"/>
                  </a:moveTo>
                  <a:cubicBezTo>
                    <a:pt x="28" y="1"/>
                    <a:pt x="0" y="1"/>
                    <a:pt x="0" y="31"/>
                  </a:cubicBezTo>
                  <a:cubicBezTo>
                    <a:pt x="28" y="263"/>
                    <a:pt x="58" y="524"/>
                    <a:pt x="86" y="786"/>
                  </a:cubicBezTo>
                  <a:lnTo>
                    <a:pt x="116" y="786"/>
                  </a:lnTo>
                  <a:cubicBezTo>
                    <a:pt x="58" y="524"/>
                    <a:pt x="28" y="263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254641" y="3589289"/>
              <a:ext cx="2869" cy="28306"/>
            </a:xfrm>
            <a:custGeom>
              <a:avLst/>
              <a:gdLst/>
              <a:ahLst/>
              <a:cxnLst/>
              <a:rect l="l" t="t" r="r" b="b"/>
              <a:pathLst>
                <a:path w="59" h="582" extrusionOk="0">
                  <a:moveTo>
                    <a:pt x="0" y="1"/>
                  </a:moveTo>
                  <a:cubicBezTo>
                    <a:pt x="0" y="205"/>
                    <a:pt x="28" y="380"/>
                    <a:pt x="28" y="582"/>
                  </a:cubicBezTo>
                  <a:lnTo>
                    <a:pt x="59" y="582"/>
                  </a:lnTo>
                  <a:cubicBezTo>
                    <a:pt x="59" y="380"/>
                    <a:pt x="28" y="20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260283" y="3587976"/>
              <a:ext cx="2869" cy="23977"/>
            </a:xfrm>
            <a:custGeom>
              <a:avLst/>
              <a:gdLst/>
              <a:ahLst/>
              <a:cxnLst/>
              <a:rect l="l" t="t" r="r" b="b"/>
              <a:pathLst>
                <a:path w="59" h="493" extrusionOk="0">
                  <a:moveTo>
                    <a:pt x="1" y="0"/>
                  </a:moveTo>
                  <a:cubicBezTo>
                    <a:pt x="29" y="174"/>
                    <a:pt x="29" y="348"/>
                    <a:pt x="59" y="493"/>
                  </a:cubicBezTo>
                  <a:cubicBezTo>
                    <a:pt x="59" y="348"/>
                    <a:pt x="29" y="174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270107" y="3594931"/>
              <a:ext cx="2918" cy="16682"/>
            </a:xfrm>
            <a:custGeom>
              <a:avLst/>
              <a:gdLst/>
              <a:ahLst/>
              <a:cxnLst/>
              <a:rect l="l" t="t" r="r" b="b"/>
              <a:pathLst>
                <a:path w="60" h="343" extrusionOk="0">
                  <a:moveTo>
                    <a:pt x="1" y="1"/>
                  </a:moveTo>
                  <a:cubicBezTo>
                    <a:pt x="1" y="117"/>
                    <a:pt x="31" y="205"/>
                    <a:pt x="31" y="322"/>
                  </a:cubicBezTo>
                  <a:cubicBezTo>
                    <a:pt x="31" y="336"/>
                    <a:pt x="38" y="343"/>
                    <a:pt x="45" y="343"/>
                  </a:cubicBezTo>
                  <a:cubicBezTo>
                    <a:pt x="52" y="343"/>
                    <a:pt x="59" y="336"/>
                    <a:pt x="59" y="322"/>
                  </a:cubicBezTo>
                  <a:cubicBezTo>
                    <a:pt x="59" y="205"/>
                    <a:pt x="31" y="11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5285719" y="3631699"/>
              <a:ext cx="7052" cy="33218"/>
            </a:xfrm>
            <a:custGeom>
              <a:avLst/>
              <a:gdLst/>
              <a:ahLst/>
              <a:cxnLst/>
              <a:rect l="l" t="t" r="r" b="b"/>
              <a:pathLst>
                <a:path w="145" h="683" extrusionOk="0">
                  <a:moveTo>
                    <a:pt x="1" y="1"/>
                  </a:moveTo>
                  <a:cubicBezTo>
                    <a:pt x="29" y="233"/>
                    <a:pt x="59" y="465"/>
                    <a:pt x="117" y="670"/>
                  </a:cubicBezTo>
                  <a:cubicBezTo>
                    <a:pt x="117" y="679"/>
                    <a:pt x="120" y="682"/>
                    <a:pt x="124" y="682"/>
                  </a:cubicBezTo>
                  <a:cubicBezTo>
                    <a:pt x="132" y="682"/>
                    <a:pt x="145" y="670"/>
                    <a:pt x="145" y="670"/>
                  </a:cubicBezTo>
                  <a:cubicBezTo>
                    <a:pt x="87" y="437"/>
                    <a:pt x="29" y="233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5302692" y="3638800"/>
              <a:ext cx="9873" cy="45279"/>
            </a:xfrm>
            <a:custGeom>
              <a:avLst/>
              <a:gdLst/>
              <a:ahLst/>
              <a:cxnLst/>
              <a:rect l="l" t="t" r="r" b="b"/>
              <a:pathLst>
                <a:path w="203" h="931" extrusionOk="0">
                  <a:moveTo>
                    <a:pt x="0" y="1"/>
                  </a:moveTo>
                  <a:cubicBezTo>
                    <a:pt x="0" y="319"/>
                    <a:pt x="58" y="640"/>
                    <a:pt x="203" y="931"/>
                  </a:cubicBezTo>
                  <a:lnTo>
                    <a:pt x="203" y="931"/>
                  </a:lnTo>
                  <a:cubicBezTo>
                    <a:pt x="58" y="640"/>
                    <a:pt x="0" y="319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320979" y="3644782"/>
              <a:ext cx="11381" cy="46981"/>
            </a:xfrm>
            <a:custGeom>
              <a:avLst/>
              <a:gdLst/>
              <a:ahLst/>
              <a:cxnLst/>
              <a:rect l="l" t="t" r="r" b="b"/>
              <a:pathLst>
                <a:path w="234" h="966" extrusionOk="0">
                  <a:moveTo>
                    <a:pt x="5" y="1"/>
                  </a:moveTo>
                  <a:cubicBezTo>
                    <a:pt x="1" y="1"/>
                    <a:pt x="1" y="8"/>
                    <a:pt x="1" y="22"/>
                  </a:cubicBezTo>
                  <a:cubicBezTo>
                    <a:pt x="59" y="343"/>
                    <a:pt x="117" y="661"/>
                    <a:pt x="205" y="952"/>
                  </a:cubicBezTo>
                  <a:cubicBezTo>
                    <a:pt x="205" y="962"/>
                    <a:pt x="209" y="965"/>
                    <a:pt x="213" y="965"/>
                  </a:cubicBezTo>
                  <a:cubicBezTo>
                    <a:pt x="221" y="965"/>
                    <a:pt x="233" y="952"/>
                    <a:pt x="233" y="952"/>
                  </a:cubicBezTo>
                  <a:cubicBezTo>
                    <a:pt x="147" y="633"/>
                    <a:pt x="59" y="343"/>
                    <a:pt x="31" y="22"/>
                  </a:cubicBezTo>
                  <a:cubicBezTo>
                    <a:pt x="16" y="8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5353565" y="3685392"/>
              <a:ext cx="4231" cy="18481"/>
            </a:xfrm>
            <a:custGeom>
              <a:avLst/>
              <a:gdLst/>
              <a:ahLst/>
              <a:cxnLst/>
              <a:rect l="l" t="t" r="r" b="b"/>
              <a:pathLst>
                <a:path w="87" h="380" extrusionOk="0">
                  <a:moveTo>
                    <a:pt x="0" y="0"/>
                  </a:moveTo>
                  <a:cubicBezTo>
                    <a:pt x="28" y="117"/>
                    <a:pt x="59" y="263"/>
                    <a:pt x="86" y="379"/>
                  </a:cubicBezTo>
                  <a:lnTo>
                    <a:pt x="86" y="379"/>
                  </a:lnTo>
                  <a:cubicBezTo>
                    <a:pt x="59" y="263"/>
                    <a:pt x="28" y="117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5083591" y="3878376"/>
              <a:ext cx="2869" cy="19016"/>
            </a:xfrm>
            <a:custGeom>
              <a:avLst/>
              <a:gdLst/>
              <a:ahLst/>
              <a:cxnLst/>
              <a:rect l="l" t="t" r="r" b="b"/>
              <a:pathLst>
                <a:path w="59" h="391" extrusionOk="0">
                  <a:moveTo>
                    <a:pt x="8" y="1"/>
                  </a:moveTo>
                  <a:cubicBezTo>
                    <a:pt x="4" y="1"/>
                    <a:pt x="1" y="4"/>
                    <a:pt x="1" y="14"/>
                  </a:cubicBezTo>
                  <a:cubicBezTo>
                    <a:pt x="1" y="130"/>
                    <a:pt x="1" y="275"/>
                    <a:pt x="59" y="391"/>
                  </a:cubicBezTo>
                  <a:cubicBezTo>
                    <a:pt x="31" y="275"/>
                    <a:pt x="1" y="130"/>
                    <a:pt x="31" y="14"/>
                  </a:cubicBezTo>
                  <a:cubicBezTo>
                    <a:pt x="31" y="14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5093561" y="3873366"/>
              <a:ext cx="4231" cy="44939"/>
            </a:xfrm>
            <a:custGeom>
              <a:avLst/>
              <a:gdLst/>
              <a:ahLst/>
              <a:cxnLst/>
              <a:rect l="l" t="t" r="r" b="b"/>
              <a:pathLst>
                <a:path w="87" h="924" extrusionOk="0">
                  <a:moveTo>
                    <a:pt x="28" y="1"/>
                  </a:moveTo>
                  <a:cubicBezTo>
                    <a:pt x="0" y="292"/>
                    <a:pt x="28" y="610"/>
                    <a:pt x="58" y="901"/>
                  </a:cubicBezTo>
                  <a:cubicBezTo>
                    <a:pt x="58" y="916"/>
                    <a:pt x="65" y="923"/>
                    <a:pt x="72" y="923"/>
                  </a:cubicBezTo>
                  <a:cubicBezTo>
                    <a:pt x="79" y="923"/>
                    <a:pt x="86" y="916"/>
                    <a:pt x="86" y="901"/>
                  </a:cubicBezTo>
                  <a:cubicBezTo>
                    <a:pt x="58" y="610"/>
                    <a:pt x="28" y="292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104844" y="3881878"/>
              <a:ext cx="5690" cy="40951"/>
            </a:xfrm>
            <a:custGeom>
              <a:avLst/>
              <a:gdLst/>
              <a:ahLst/>
              <a:cxnLst/>
              <a:rect l="l" t="t" r="r" b="b"/>
              <a:pathLst>
                <a:path w="117" h="842" extrusionOk="0">
                  <a:moveTo>
                    <a:pt x="1" y="0"/>
                  </a:moveTo>
                  <a:cubicBezTo>
                    <a:pt x="1" y="291"/>
                    <a:pt x="28" y="581"/>
                    <a:pt x="87" y="842"/>
                  </a:cubicBezTo>
                  <a:lnTo>
                    <a:pt x="117" y="842"/>
                  </a:lnTo>
                  <a:cubicBezTo>
                    <a:pt x="59" y="551"/>
                    <a:pt x="28" y="291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118997" y="3900164"/>
              <a:ext cx="4231" cy="32634"/>
            </a:xfrm>
            <a:custGeom>
              <a:avLst/>
              <a:gdLst/>
              <a:ahLst/>
              <a:cxnLst/>
              <a:rect l="l" t="t" r="r" b="b"/>
              <a:pathLst>
                <a:path w="87" h="671" extrusionOk="0">
                  <a:moveTo>
                    <a:pt x="0" y="1"/>
                  </a:moveTo>
                  <a:cubicBezTo>
                    <a:pt x="0" y="233"/>
                    <a:pt x="28" y="438"/>
                    <a:pt x="86" y="670"/>
                  </a:cubicBezTo>
                  <a:cubicBezTo>
                    <a:pt x="28" y="438"/>
                    <a:pt x="28" y="233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133101" y="3916554"/>
              <a:ext cx="8511" cy="28889"/>
            </a:xfrm>
            <a:custGeom>
              <a:avLst/>
              <a:gdLst/>
              <a:ahLst/>
              <a:cxnLst/>
              <a:rect l="l" t="t" r="r" b="b"/>
              <a:pathLst>
                <a:path w="175" h="594" extrusionOk="0">
                  <a:moveTo>
                    <a:pt x="21" y="0"/>
                  </a:moveTo>
                  <a:cubicBezTo>
                    <a:pt x="13" y="0"/>
                    <a:pt x="1" y="13"/>
                    <a:pt x="1" y="13"/>
                  </a:cubicBezTo>
                  <a:cubicBezTo>
                    <a:pt x="59" y="187"/>
                    <a:pt x="87" y="391"/>
                    <a:pt x="145" y="594"/>
                  </a:cubicBezTo>
                  <a:cubicBezTo>
                    <a:pt x="145" y="594"/>
                    <a:pt x="175" y="594"/>
                    <a:pt x="145" y="566"/>
                  </a:cubicBezTo>
                  <a:cubicBezTo>
                    <a:pt x="117" y="391"/>
                    <a:pt x="87" y="187"/>
                    <a:pt x="29" y="13"/>
                  </a:cubicBezTo>
                  <a:cubicBezTo>
                    <a:pt x="29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429144" y="4072965"/>
              <a:ext cx="9241" cy="16633"/>
            </a:xfrm>
            <a:custGeom>
              <a:avLst/>
              <a:gdLst/>
              <a:ahLst/>
              <a:cxnLst/>
              <a:rect l="l" t="t" r="r" b="b"/>
              <a:pathLst>
                <a:path w="190" h="342" extrusionOk="0">
                  <a:moveTo>
                    <a:pt x="8" y="0"/>
                  </a:moveTo>
                  <a:cubicBezTo>
                    <a:pt x="0" y="0"/>
                    <a:pt x="0" y="8"/>
                    <a:pt x="15" y="23"/>
                  </a:cubicBezTo>
                  <a:cubicBezTo>
                    <a:pt x="43" y="139"/>
                    <a:pt x="101" y="225"/>
                    <a:pt x="160" y="341"/>
                  </a:cubicBezTo>
                  <a:cubicBezTo>
                    <a:pt x="160" y="341"/>
                    <a:pt x="190" y="341"/>
                    <a:pt x="190" y="313"/>
                  </a:cubicBezTo>
                  <a:cubicBezTo>
                    <a:pt x="132" y="225"/>
                    <a:pt x="74" y="109"/>
                    <a:pt x="43" y="23"/>
                  </a:cubicBezTo>
                  <a:cubicBezTo>
                    <a:pt x="29" y="8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5431235" y="4059930"/>
              <a:ext cx="12791" cy="26068"/>
            </a:xfrm>
            <a:custGeom>
              <a:avLst/>
              <a:gdLst/>
              <a:ahLst/>
              <a:cxnLst/>
              <a:rect l="l" t="t" r="r" b="b"/>
              <a:pathLst>
                <a:path w="263" h="536" extrusionOk="0">
                  <a:moveTo>
                    <a:pt x="0" y="0"/>
                  </a:moveTo>
                  <a:cubicBezTo>
                    <a:pt x="58" y="203"/>
                    <a:pt x="147" y="377"/>
                    <a:pt x="233" y="523"/>
                  </a:cubicBezTo>
                  <a:cubicBezTo>
                    <a:pt x="233" y="533"/>
                    <a:pt x="236" y="536"/>
                    <a:pt x="241" y="536"/>
                  </a:cubicBezTo>
                  <a:cubicBezTo>
                    <a:pt x="250" y="536"/>
                    <a:pt x="263" y="523"/>
                    <a:pt x="263" y="523"/>
                  </a:cubicBezTo>
                  <a:cubicBezTo>
                    <a:pt x="175" y="349"/>
                    <a:pt x="89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5431235" y="4048598"/>
              <a:ext cx="16974" cy="34579"/>
            </a:xfrm>
            <a:custGeom>
              <a:avLst/>
              <a:gdLst/>
              <a:ahLst/>
              <a:cxnLst/>
              <a:rect l="l" t="t" r="r" b="b"/>
              <a:pathLst>
                <a:path w="349" h="711" extrusionOk="0">
                  <a:moveTo>
                    <a:pt x="0" y="1"/>
                  </a:moveTo>
                  <a:cubicBezTo>
                    <a:pt x="117" y="233"/>
                    <a:pt x="205" y="466"/>
                    <a:pt x="321" y="698"/>
                  </a:cubicBezTo>
                  <a:cubicBezTo>
                    <a:pt x="321" y="708"/>
                    <a:pt x="324" y="711"/>
                    <a:pt x="328" y="711"/>
                  </a:cubicBezTo>
                  <a:cubicBezTo>
                    <a:pt x="337" y="711"/>
                    <a:pt x="349" y="698"/>
                    <a:pt x="349" y="698"/>
                  </a:cubicBezTo>
                  <a:cubicBezTo>
                    <a:pt x="233" y="466"/>
                    <a:pt x="147" y="233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435515" y="4035856"/>
              <a:ext cx="22178" cy="45911"/>
            </a:xfrm>
            <a:custGeom>
              <a:avLst/>
              <a:gdLst/>
              <a:ahLst/>
              <a:cxnLst/>
              <a:rect l="l" t="t" r="r" b="b"/>
              <a:pathLst>
                <a:path w="456" h="944" extrusionOk="0">
                  <a:moveTo>
                    <a:pt x="1" y="0"/>
                  </a:moveTo>
                  <a:cubicBezTo>
                    <a:pt x="117" y="321"/>
                    <a:pt x="261" y="639"/>
                    <a:pt x="435" y="930"/>
                  </a:cubicBezTo>
                  <a:cubicBezTo>
                    <a:pt x="291" y="612"/>
                    <a:pt x="145" y="321"/>
                    <a:pt x="29" y="0"/>
                  </a:cubicBezTo>
                  <a:close/>
                  <a:moveTo>
                    <a:pt x="435" y="930"/>
                  </a:moveTo>
                  <a:cubicBezTo>
                    <a:pt x="435" y="940"/>
                    <a:pt x="439" y="943"/>
                    <a:pt x="442" y="943"/>
                  </a:cubicBezTo>
                  <a:cubicBezTo>
                    <a:pt x="449" y="943"/>
                    <a:pt x="455" y="930"/>
                    <a:pt x="435" y="93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443978" y="4026324"/>
              <a:ext cx="15563" cy="41242"/>
            </a:xfrm>
            <a:custGeom>
              <a:avLst/>
              <a:gdLst/>
              <a:ahLst/>
              <a:cxnLst/>
              <a:rect l="l" t="t" r="r" b="b"/>
              <a:pathLst>
                <a:path w="320" h="848" extrusionOk="0">
                  <a:moveTo>
                    <a:pt x="15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59" y="312"/>
                    <a:pt x="145" y="575"/>
                    <a:pt x="292" y="835"/>
                  </a:cubicBezTo>
                  <a:cubicBezTo>
                    <a:pt x="292" y="844"/>
                    <a:pt x="294" y="848"/>
                    <a:pt x="297" y="848"/>
                  </a:cubicBezTo>
                  <a:cubicBezTo>
                    <a:pt x="306" y="848"/>
                    <a:pt x="319" y="827"/>
                    <a:pt x="319" y="808"/>
                  </a:cubicBezTo>
                  <a:cubicBezTo>
                    <a:pt x="203" y="575"/>
                    <a:pt x="87" y="285"/>
                    <a:pt x="29" y="22"/>
                  </a:cubicBezTo>
                  <a:cubicBezTo>
                    <a:pt x="29" y="8"/>
                    <a:pt x="22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449668" y="4013241"/>
              <a:ext cx="11332" cy="37887"/>
            </a:xfrm>
            <a:custGeom>
              <a:avLst/>
              <a:gdLst/>
              <a:ahLst/>
              <a:cxnLst/>
              <a:rect l="l" t="t" r="r" b="b"/>
              <a:pathLst>
                <a:path w="233" h="779" extrusionOk="0">
                  <a:moveTo>
                    <a:pt x="0" y="0"/>
                  </a:moveTo>
                  <a:cubicBezTo>
                    <a:pt x="58" y="263"/>
                    <a:pt x="116" y="523"/>
                    <a:pt x="202" y="756"/>
                  </a:cubicBezTo>
                  <a:cubicBezTo>
                    <a:pt x="202" y="771"/>
                    <a:pt x="210" y="778"/>
                    <a:pt x="218" y="778"/>
                  </a:cubicBezTo>
                  <a:cubicBezTo>
                    <a:pt x="225" y="778"/>
                    <a:pt x="233" y="771"/>
                    <a:pt x="233" y="756"/>
                  </a:cubicBezTo>
                  <a:cubicBezTo>
                    <a:pt x="144" y="495"/>
                    <a:pt x="86" y="263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459492" y="4000547"/>
              <a:ext cx="8511" cy="38178"/>
            </a:xfrm>
            <a:custGeom>
              <a:avLst/>
              <a:gdLst/>
              <a:ahLst/>
              <a:cxnLst/>
              <a:rect l="l" t="t" r="r" b="b"/>
              <a:pathLst>
                <a:path w="175" h="785" extrusionOk="0">
                  <a:moveTo>
                    <a:pt x="0" y="1"/>
                  </a:moveTo>
                  <a:cubicBezTo>
                    <a:pt x="31" y="261"/>
                    <a:pt x="59" y="524"/>
                    <a:pt x="147" y="784"/>
                  </a:cubicBezTo>
                  <a:cubicBezTo>
                    <a:pt x="147" y="784"/>
                    <a:pt x="175" y="784"/>
                    <a:pt x="175" y="756"/>
                  </a:cubicBezTo>
                  <a:cubicBezTo>
                    <a:pt x="117" y="524"/>
                    <a:pt x="59" y="261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465864" y="3990966"/>
              <a:ext cx="10651" cy="38908"/>
            </a:xfrm>
            <a:custGeom>
              <a:avLst/>
              <a:gdLst/>
              <a:ahLst/>
              <a:cxnLst/>
              <a:rect l="l" t="t" r="r" b="b"/>
              <a:pathLst>
                <a:path w="219" h="800" extrusionOk="0">
                  <a:moveTo>
                    <a:pt x="18" y="1"/>
                  </a:moveTo>
                  <a:cubicBezTo>
                    <a:pt x="8" y="1"/>
                    <a:pt x="1" y="9"/>
                    <a:pt x="16" y="24"/>
                  </a:cubicBezTo>
                  <a:cubicBezTo>
                    <a:pt x="16" y="284"/>
                    <a:pt x="74" y="547"/>
                    <a:pt x="190" y="779"/>
                  </a:cubicBezTo>
                  <a:cubicBezTo>
                    <a:pt x="190" y="793"/>
                    <a:pt x="197" y="800"/>
                    <a:pt x="204" y="800"/>
                  </a:cubicBezTo>
                  <a:cubicBezTo>
                    <a:pt x="211" y="800"/>
                    <a:pt x="218" y="793"/>
                    <a:pt x="218" y="779"/>
                  </a:cubicBezTo>
                  <a:cubicBezTo>
                    <a:pt x="132" y="516"/>
                    <a:pt x="74" y="284"/>
                    <a:pt x="44" y="24"/>
                  </a:cubicBezTo>
                  <a:cubicBezTo>
                    <a:pt x="44" y="9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475104" y="3986783"/>
              <a:ext cx="8073" cy="34190"/>
            </a:xfrm>
            <a:custGeom>
              <a:avLst/>
              <a:gdLst/>
              <a:ahLst/>
              <a:cxnLst/>
              <a:rect l="l" t="t" r="r" b="b"/>
              <a:pathLst>
                <a:path w="166" h="703" extrusionOk="0">
                  <a:moveTo>
                    <a:pt x="14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0" y="254"/>
                    <a:pt x="58" y="486"/>
                    <a:pt x="116" y="691"/>
                  </a:cubicBezTo>
                  <a:cubicBezTo>
                    <a:pt x="116" y="699"/>
                    <a:pt x="121" y="702"/>
                    <a:pt x="128" y="702"/>
                  </a:cubicBezTo>
                  <a:cubicBezTo>
                    <a:pt x="143" y="702"/>
                    <a:pt x="166" y="682"/>
                    <a:pt x="144" y="661"/>
                  </a:cubicBezTo>
                  <a:cubicBezTo>
                    <a:pt x="86" y="458"/>
                    <a:pt x="58" y="254"/>
                    <a:pt x="28" y="21"/>
                  </a:cubicBez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483567" y="3976473"/>
              <a:ext cx="8511" cy="34579"/>
            </a:xfrm>
            <a:custGeom>
              <a:avLst/>
              <a:gdLst/>
              <a:ahLst/>
              <a:cxnLst/>
              <a:rect l="l" t="t" r="r" b="b"/>
              <a:pathLst>
                <a:path w="175" h="711" extrusionOk="0">
                  <a:moveTo>
                    <a:pt x="59" y="1"/>
                  </a:moveTo>
                  <a:lnTo>
                    <a:pt x="59" y="1"/>
                  </a:lnTo>
                  <a:cubicBezTo>
                    <a:pt x="1" y="205"/>
                    <a:pt x="59" y="496"/>
                    <a:pt x="145" y="698"/>
                  </a:cubicBezTo>
                  <a:cubicBezTo>
                    <a:pt x="145" y="707"/>
                    <a:pt x="147" y="711"/>
                    <a:pt x="151" y="711"/>
                  </a:cubicBezTo>
                  <a:cubicBezTo>
                    <a:pt x="160" y="711"/>
                    <a:pt x="175" y="690"/>
                    <a:pt x="175" y="670"/>
                  </a:cubicBezTo>
                  <a:lnTo>
                    <a:pt x="87" y="322"/>
                  </a:lnTo>
                  <a:cubicBezTo>
                    <a:pt x="87" y="205"/>
                    <a:pt x="87" y="117"/>
                    <a:pt x="5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492029" y="3970831"/>
              <a:ext cx="8560" cy="36476"/>
            </a:xfrm>
            <a:custGeom>
              <a:avLst/>
              <a:gdLst/>
              <a:ahLst/>
              <a:cxnLst/>
              <a:rect l="l" t="t" r="r" b="b"/>
              <a:pathLst>
                <a:path w="176" h="750" extrusionOk="0">
                  <a:moveTo>
                    <a:pt x="59" y="1"/>
                  </a:moveTo>
                  <a:lnTo>
                    <a:pt x="59" y="1"/>
                  </a:lnTo>
                  <a:cubicBezTo>
                    <a:pt x="1" y="263"/>
                    <a:pt x="29" y="524"/>
                    <a:pt x="145" y="728"/>
                  </a:cubicBezTo>
                  <a:cubicBezTo>
                    <a:pt x="145" y="742"/>
                    <a:pt x="153" y="749"/>
                    <a:pt x="160" y="749"/>
                  </a:cubicBezTo>
                  <a:cubicBezTo>
                    <a:pt x="168" y="749"/>
                    <a:pt x="175" y="742"/>
                    <a:pt x="175" y="728"/>
                  </a:cubicBezTo>
                  <a:cubicBezTo>
                    <a:pt x="87" y="496"/>
                    <a:pt x="59" y="263"/>
                    <a:pt x="87" y="31"/>
                  </a:cubicBezTo>
                  <a:cubicBezTo>
                    <a:pt x="87" y="1"/>
                    <a:pt x="59" y="1"/>
                    <a:pt x="5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503361" y="3968010"/>
              <a:ext cx="5690" cy="36039"/>
            </a:xfrm>
            <a:custGeom>
              <a:avLst/>
              <a:gdLst/>
              <a:ahLst/>
              <a:cxnLst/>
              <a:rect l="l" t="t" r="r" b="b"/>
              <a:pathLst>
                <a:path w="117" h="741" extrusionOk="0">
                  <a:moveTo>
                    <a:pt x="28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45"/>
                    <a:pt x="7" y="52"/>
                    <a:pt x="14" y="52"/>
                  </a:cubicBezTo>
                  <a:cubicBezTo>
                    <a:pt x="20" y="52"/>
                    <a:pt x="25" y="47"/>
                    <a:pt x="27" y="39"/>
                  </a:cubicBezTo>
                  <a:lnTo>
                    <a:pt x="27" y="39"/>
                  </a:lnTo>
                  <a:cubicBezTo>
                    <a:pt x="1" y="269"/>
                    <a:pt x="29" y="498"/>
                    <a:pt x="58" y="728"/>
                  </a:cubicBezTo>
                  <a:cubicBezTo>
                    <a:pt x="68" y="737"/>
                    <a:pt x="77" y="740"/>
                    <a:pt x="86" y="740"/>
                  </a:cubicBezTo>
                  <a:cubicBezTo>
                    <a:pt x="103" y="740"/>
                    <a:pt x="117" y="728"/>
                    <a:pt x="117" y="728"/>
                  </a:cubicBezTo>
                  <a:cubicBezTo>
                    <a:pt x="58" y="465"/>
                    <a:pt x="58" y="233"/>
                    <a:pt x="5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516007" y="3962369"/>
              <a:ext cx="2869" cy="37887"/>
            </a:xfrm>
            <a:custGeom>
              <a:avLst/>
              <a:gdLst/>
              <a:ahLst/>
              <a:cxnLst/>
              <a:rect l="l" t="t" r="r" b="b"/>
              <a:pathLst>
                <a:path w="59" h="779" extrusionOk="0">
                  <a:moveTo>
                    <a:pt x="31" y="0"/>
                  </a:moveTo>
                  <a:cubicBezTo>
                    <a:pt x="1" y="263"/>
                    <a:pt x="31" y="523"/>
                    <a:pt x="31" y="756"/>
                  </a:cubicBezTo>
                  <a:cubicBezTo>
                    <a:pt x="31" y="771"/>
                    <a:pt x="38" y="778"/>
                    <a:pt x="45" y="778"/>
                  </a:cubicBezTo>
                  <a:cubicBezTo>
                    <a:pt x="52" y="778"/>
                    <a:pt x="59" y="771"/>
                    <a:pt x="59" y="756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5524469" y="3961347"/>
              <a:ext cx="2918" cy="37449"/>
            </a:xfrm>
            <a:custGeom>
              <a:avLst/>
              <a:gdLst/>
              <a:ahLst/>
              <a:cxnLst/>
              <a:rect l="l" t="t" r="r" b="b"/>
              <a:pathLst>
                <a:path w="60" h="770" extrusionOk="0">
                  <a:moveTo>
                    <a:pt x="45" y="0"/>
                  </a:moveTo>
                  <a:cubicBezTo>
                    <a:pt x="38" y="0"/>
                    <a:pt x="31" y="7"/>
                    <a:pt x="31" y="21"/>
                  </a:cubicBezTo>
                  <a:cubicBezTo>
                    <a:pt x="31" y="254"/>
                    <a:pt x="1" y="516"/>
                    <a:pt x="31" y="749"/>
                  </a:cubicBezTo>
                  <a:cubicBezTo>
                    <a:pt x="31" y="763"/>
                    <a:pt x="38" y="770"/>
                    <a:pt x="45" y="770"/>
                  </a:cubicBezTo>
                  <a:cubicBezTo>
                    <a:pt x="52" y="770"/>
                    <a:pt x="59" y="763"/>
                    <a:pt x="59" y="749"/>
                  </a:cubicBezTo>
                  <a:lnTo>
                    <a:pt x="59" y="21"/>
                  </a:lnTo>
                  <a:cubicBezTo>
                    <a:pt x="59" y="7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534439" y="3968010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5532980" y="3966648"/>
              <a:ext cx="4329" cy="37789"/>
            </a:xfrm>
            <a:custGeom>
              <a:avLst/>
              <a:gdLst/>
              <a:ahLst/>
              <a:cxnLst/>
              <a:rect l="l" t="t" r="r" b="b"/>
              <a:pathLst>
                <a:path w="89" h="777" extrusionOk="0">
                  <a:moveTo>
                    <a:pt x="58" y="1"/>
                  </a:moveTo>
                  <a:cubicBezTo>
                    <a:pt x="31" y="233"/>
                    <a:pt x="0" y="493"/>
                    <a:pt x="58" y="756"/>
                  </a:cubicBezTo>
                  <a:cubicBezTo>
                    <a:pt x="58" y="770"/>
                    <a:pt x="66" y="777"/>
                    <a:pt x="74" y="777"/>
                  </a:cubicBezTo>
                  <a:cubicBezTo>
                    <a:pt x="81" y="777"/>
                    <a:pt x="89" y="770"/>
                    <a:pt x="89" y="756"/>
                  </a:cubicBezTo>
                  <a:cubicBezTo>
                    <a:pt x="58" y="493"/>
                    <a:pt x="58" y="261"/>
                    <a:pt x="8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5540081" y="3980801"/>
              <a:ext cx="2869" cy="26506"/>
            </a:xfrm>
            <a:custGeom>
              <a:avLst/>
              <a:gdLst/>
              <a:ahLst/>
              <a:cxnLst/>
              <a:rect l="l" t="t" r="r" b="b"/>
              <a:pathLst>
                <a:path w="59" h="545" extrusionOk="0">
                  <a:moveTo>
                    <a:pt x="1" y="0"/>
                  </a:moveTo>
                  <a:lnTo>
                    <a:pt x="1" y="523"/>
                  </a:lnTo>
                  <a:cubicBezTo>
                    <a:pt x="1" y="537"/>
                    <a:pt x="15" y="544"/>
                    <a:pt x="30" y="544"/>
                  </a:cubicBezTo>
                  <a:cubicBezTo>
                    <a:pt x="44" y="544"/>
                    <a:pt x="59" y="537"/>
                    <a:pt x="59" y="523"/>
                  </a:cubicBezTo>
                  <a:cubicBezTo>
                    <a:pt x="29" y="349"/>
                    <a:pt x="29" y="17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5545723" y="3993835"/>
              <a:ext cx="4231" cy="26555"/>
            </a:xfrm>
            <a:custGeom>
              <a:avLst/>
              <a:gdLst/>
              <a:ahLst/>
              <a:cxnLst/>
              <a:rect l="l" t="t" r="r" b="b"/>
              <a:pathLst>
                <a:path w="87" h="546" extrusionOk="0">
                  <a:moveTo>
                    <a:pt x="41" y="0"/>
                  </a:moveTo>
                  <a:cubicBezTo>
                    <a:pt x="29" y="0"/>
                    <a:pt x="15" y="8"/>
                    <a:pt x="1" y="23"/>
                  </a:cubicBezTo>
                  <a:cubicBezTo>
                    <a:pt x="1" y="197"/>
                    <a:pt x="29" y="371"/>
                    <a:pt x="59" y="546"/>
                  </a:cubicBezTo>
                  <a:cubicBezTo>
                    <a:pt x="59" y="546"/>
                    <a:pt x="87" y="546"/>
                    <a:pt x="87" y="516"/>
                  </a:cubicBezTo>
                  <a:cubicBezTo>
                    <a:pt x="87" y="371"/>
                    <a:pt x="59" y="197"/>
                    <a:pt x="59" y="23"/>
                  </a:cubicBezTo>
                  <a:cubicBezTo>
                    <a:pt x="59" y="8"/>
                    <a:pt x="52" y="0"/>
                    <a:pt x="4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5552775" y="3999088"/>
              <a:ext cx="4329" cy="33169"/>
            </a:xfrm>
            <a:custGeom>
              <a:avLst/>
              <a:gdLst/>
              <a:ahLst/>
              <a:cxnLst/>
              <a:rect l="l" t="t" r="r" b="b"/>
              <a:pathLst>
                <a:path w="89" h="682" extrusionOk="0">
                  <a:moveTo>
                    <a:pt x="0" y="1"/>
                  </a:moveTo>
                  <a:cubicBezTo>
                    <a:pt x="0" y="233"/>
                    <a:pt x="0" y="438"/>
                    <a:pt x="30" y="670"/>
                  </a:cubicBezTo>
                  <a:cubicBezTo>
                    <a:pt x="30" y="678"/>
                    <a:pt x="35" y="682"/>
                    <a:pt x="42" y="682"/>
                  </a:cubicBezTo>
                  <a:cubicBezTo>
                    <a:pt x="59" y="682"/>
                    <a:pt x="88" y="661"/>
                    <a:pt x="88" y="640"/>
                  </a:cubicBezTo>
                  <a:cubicBezTo>
                    <a:pt x="58" y="438"/>
                    <a:pt x="30" y="233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5558416" y="4013581"/>
              <a:ext cx="4329" cy="30786"/>
            </a:xfrm>
            <a:custGeom>
              <a:avLst/>
              <a:gdLst/>
              <a:ahLst/>
              <a:cxnLst/>
              <a:rect l="l" t="t" r="r" b="b"/>
              <a:pathLst>
                <a:path w="89" h="633" extrusionOk="0">
                  <a:moveTo>
                    <a:pt x="15" y="1"/>
                  </a:moveTo>
                  <a:cubicBezTo>
                    <a:pt x="8" y="1"/>
                    <a:pt x="0" y="8"/>
                    <a:pt x="0" y="24"/>
                  </a:cubicBezTo>
                  <a:cubicBezTo>
                    <a:pt x="0" y="226"/>
                    <a:pt x="0" y="430"/>
                    <a:pt x="31" y="633"/>
                  </a:cubicBezTo>
                  <a:cubicBezTo>
                    <a:pt x="31" y="633"/>
                    <a:pt x="89" y="633"/>
                    <a:pt x="89" y="605"/>
                  </a:cubicBezTo>
                  <a:cubicBezTo>
                    <a:pt x="58" y="400"/>
                    <a:pt x="31" y="226"/>
                    <a:pt x="31" y="24"/>
                  </a:cubicBezTo>
                  <a:cubicBezTo>
                    <a:pt x="31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5564058" y="4030166"/>
              <a:ext cx="2869" cy="23783"/>
            </a:xfrm>
            <a:custGeom>
              <a:avLst/>
              <a:gdLst/>
              <a:ahLst/>
              <a:cxnLst/>
              <a:rect l="l" t="t" r="r" b="b"/>
              <a:pathLst>
                <a:path w="59" h="489" extrusionOk="0">
                  <a:moveTo>
                    <a:pt x="1" y="1"/>
                  </a:moveTo>
                  <a:cubicBezTo>
                    <a:pt x="1" y="175"/>
                    <a:pt x="31" y="322"/>
                    <a:pt x="31" y="466"/>
                  </a:cubicBezTo>
                  <a:cubicBezTo>
                    <a:pt x="31" y="481"/>
                    <a:pt x="38" y="489"/>
                    <a:pt x="45" y="489"/>
                  </a:cubicBezTo>
                  <a:cubicBezTo>
                    <a:pt x="52" y="489"/>
                    <a:pt x="59" y="481"/>
                    <a:pt x="59" y="466"/>
                  </a:cubicBezTo>
                  <a:cubicBezTo>
                    <a:pt x="59" y="322"/>
                    <a:pt x="31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5571208" y="4036197"/>
              <a:ext cx="4183" cy="24366"/>
            </a:xfrm>
            <a:custGeom>
              <a:avLst/>
              <a:gdLst/>
              <a:ahLst/>
              <a:cxnLst/>
              <a:rect l="l" t="t" r="r" b="b"/>
              <a:pathLst>
                <a:path w="86" h="501" extrusionOk="0">
                  <a:moveTo>
                    <a:pt x="14" y="1"/>
                  </a:moveTo>
                  <a:cubicBezTo>
                    <a:pt x="7" y="1"/>
                    <a:pt x="0" y="8"/>
                    <a:pt x="0" y="23"/>
                  </a:cubicBezTo>
                  <a:cubicBezTo>
                    <a:pt x="0" y="168"/>
                    <a:pt x="0" y="342"/>
                    <a:pt x="58" y="488"/>
                  </a:cubicBezTo>
                  <a:cubicBezTo>
                    <a:pt x="58" y="498"/>
                    <a:pt x="61" y="501"/>
                    <a:pt x="65" y="501"/>
                  </a:cubicBezTo>
                  <a:cubicBezTo>
                    <a:pt x="74" y="501"/>
                    <a:pt x="86" y="488"/>
                    <a:pt x="86" y="488"/>
                  </a:cubicBezTo>
                  <a:cubicBezTo>
                    <a:pt x="28" y="342"/>
                    <a:pt x="28" y="168"/>
                    <a:pt x="28" y="23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5576849" y="4047528"/>
              <a:ext cx="6371" cy="27576"/>
            </a:xfrm>
            <a:custGeom>
              <a:avLst/>
              <a:gdLst/>
              <a:ahLst/>
              <a:cxnLst/>
              <a:rect l="l" t="t" r="r" b="b"/>
              <a:pathLst>
                <a:path w="131" h="567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cubicBezTo>
                    <a:pt x="0" y="197"/>
                    <a:pt x="28" y="372"/>
                    <a:pt x="86" y="546"/>
                  </a:cubicBezTo>
                  <a:cubicBezTo>
                    <a:pt x="101" y="560"/>
                    <a:pt x="116" y="567"/>
                    <a:pt x="123" y="567"/>
                  </a:cubicBezTo>
                  <a:cubicBezTo>
                    <a:pt x="130" y="567"/>
                    <a:pt x="130" y="560"/>
                    <a:pt x="116" y="546"/>
                  </a:cubicBezTo>
                  <a:cubicBezTo>
                    <a:pt x="86" y="372"/>
                    <a:pt x="28" y="197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5583853" y="4048939"/>
              <a:ext cx="8511" cy="33655"/>
            </a:xfrm>
            <a:custGeom>
              <a:avLst/>
              <a:gdLst/>
              <a:ahLst/>
              <a:cxnLst/>
              <a:rect l="l" t="t" r="r" b="b"/>
              <a:pathLst>
                <a:path w="175" h="692" extrusionOk="0">
                  <a:moveTo>
                    <a:pt x="15" y="1"/>
                  </a:moveTo>
                  <a:cubicBezTo>
                    <a:pt x="8" y="1"/>
                    <a:pt x="0" y="8"/>
                    <a:pt x="0" y="22"/>
                  </a:cubicBezTo>
                  <a:cubicBezTo>
                    <a:pt x="31" y="226"/>
                    <a:pt x="58" y="459"/>
                    <a:pt x="117" y="691"/>
                  </a:cubicBezTo>
                  <a:cubicBezTo>
                    <a:pt x="117" y="691"/>
                    <a:pt x="175" y="691"/>
                    <a:pt x="147" y="661"/>
                  </a:cubicBezTo>
                  <a:cubicBezTo>
                    <a:pt x="117" y="459"/>
                    <a:pt x="58" y="226"/>
                    <a:pt x="31" y="22"/>
                  </a:cubicBezTo>
                  <a:cubicBezTo>
                    <a:pt x="31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5590953" y="4059930"/>
              <a:ext cx="7052" cy="26847"/>
            </a:xfrm>
            <a:custGeom>
              <a:avLst/>
              <a:gdLst/>
              <a:ahLst/>
              <a:cxnLst/>
              <a:rect l="l" t="t" r="r" b="b"/>
              <a:pathLst>
                <a:path w="145" h="552" extrusionOk="0">
                  <a:moveTo>
                    <a:pt x="1" y="0"/>
                  </a:moveTo>
                  <a:cubicBezTo>
                    <a:pt x="1" y="203"/>
                    <a:pt x="29" y="377"/>
                    <a:pt x="117" y="551"/>
                  </a:cubicBezTo>
                  <a:cubicBezTo>
                    <a:pt x="117" y="551"/>
                    <a:pt x="145" y="551"/>
                    <a:pt x="145" y="523"/>
                  </a:cubicBezTo>
                  <a:cubicBezTo>
                    <a:pt x="59" y="349"/>
                    <a:pt x="29" y="17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5596644" y="4066934"/>
              <a:ext cx="10602" cy="33607"/>
            </a:xfrm>
            <a:custGeom>
              <a:avLst/>
              <a:gdLst/>
              <a:ahLst/>
              <a:cxnLst/>
              <a:rect l="l" t="t" r="r" b="b"/>
              <a:pathLst>
                <a:path w="218" h="691" extrusionOk="0">
                  <a:moveTo>
                    <a:pt x="0" y="0"/>
                  </a:moveTo>
                  <a:cubicBezTo>
                    <a:pt x="28" y="233"/>
                    <a:pt x="86" y="465"/>
                    <a:pt x="174" y="670"/>
                  </a:cubicBezTo>
                  <a:cubicBezTo>
                    <a:pt x="188" y="684"/>
                    <a:pt x="203" y="691"/>
                    <a:pt x="210" y="691"/>
                  </a:cubicBezTo>
                  <a:cubicBezTo>
                    <a:pt x="217" y="691"/>
                    <a:pt x="217" y="684"/>
                    <a:pt x="202" y="670"/>
                  </a:cubicBezTo>
                  <a:cubicBezTo>
                    <a:pt x="144" y="437"/>
                    <a:pt x="58" y="233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5607927" y="4077196"/>
              <a:ext cx="8511" cy="28986"/>
            </a:xfrm>
            <a:custGeom>
              <a:avLst/>
              <a:gdLst/>
              <a:ahLst/>
              <a:cxnLst/>
              <a:rect l="l" t="t" r="r" b="b"/>
              <a:pathLst>
                <a:path w="175" h="596" extrusionOk="0">
                  <a:moveTo>
                    <a:pt x="14" y="1"/>
                  </a:moveTo>
                  <a:cubicBezTo>
                    <a:pt x="7" y="1"/>
                    <a:pt x="0" y="8"/>
                    <a:pt x="0" y="22"/>
                  </a:cubicBezTo>
                  <a:cubicBezTo>
                    <a:pt x="0" y="196"/>
                    <a:pt x="59" y="401"/>
                    <a:pt x="117" y="575"/>
                  </a:cubicBezTo>
                  <a:cubicBezTo>
                    <a:pt x="131" y="589"/>
                    <a:pt x="145" y="596"/>
                    <a:pt x="156" y="596"/>
                  </a:cubicBezTo>
                  <a:cubicBezTo>
                    <a:pt x="167" y="596"/>
                    <a:pt x="175" y="589"/>
                    <a:pt x="175" y="575"/>
                  </a:cubicBezTo>
                  <a:cubicBezTo>
                    <a:pt x="86" y="401"/>
                    <a:pt x="59" y="196"/>
                    <a:pt x="28" y="22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5614931" y="4082886"/>
              <a:ext cx="8122" cy="32731"/>
            </a:xfrm>
            <a:custGeom>
              <a:avLst/>
              <a:gdLst/>
              <a:ahLst/>
              <a:cxnLst/>
              <a:rect l="l" t="t" r="r" b="b"/>
              <a:pathLst>
                <a:path w="167" h="673" extrusionOk="0">
                  <a:moveTo>
                    <a:pt x="16" y="0"/>
                  </a:moveTo>
                  <a:cubicBezTo>
                    <a:pt x="8" y="0"/>
                    <a:pt x="1" y="7"/>
                    <a:pt x="1" y="21"/>
                  </a:cubicBezTo>
                  <a:cubicBezTo>
                    <a:pt x="1" y="226"/>
                    <a:pt x="31" y="458"/>
                    <a:pt x="117" y="660"/>
                  </a:cubicBezTo>
                  <a:cubicBezTo>
                    <a:pt x="117" y="669"/>
                    <a:pt x="122" y="673"/>
                    <a:pt x="128" y="673"/>
                  </a:cubicBezTo>
                  <a:cubicBezTo>
                    <a:pt x="144" y="673"/>
                    <a:pt x="167" y="652"/>
                    <a:pt x="147" y="632"/>
                  </a:cubicBezTo>
                  <a:cubicBezTo>
                    <a:pt x="89" y="428"/>
                    <a:pt x="59" y="226"/>
                    <a:pt x="31" y="21"/>
                  </a:cubicBez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5623393" y="4095191"/>
              <a:ext cx="7198" cy="28306"/>
            </a:xfrm>
            <a:custGeom>
              <a:avLst/>
              <a:gdLst/>
              <a:ahLst/>
              <a:cxnLst/>
              <a:rect l="l" t="t" r="r" b="b"/>
              <a:pathLst>
                <a:path w="148" h="582" extrusionOk="0">
                  <a:moveTo>
                    <a:pt x="31" y="1"/>
                  </a:moveTo>
                  <a:cubicBezTo>
                    <a:pt x="31" y="1"/>
                    <a:pt x="1" y="1"/>
                    <a:pt x="1" y="31"/>
                  </a:cubicBezTo>
                  <a:cubicBezTo>
                    <a:pt x="1" y="205"/>
                    <a:pt x="31" y="379"/>
                    <a:pt x="89" y="582"/>
                  </a:cubicBezTo>
                  <a:cubicBezTo>
                    <a:pt x="89" y="582"/>
                    <a:pt x="147" y="582"/>
                    <a:pt x="117" y="554"/>
                  </a:cubicBezTo>
                  <a:cubicBezTo>
                    <a:pt x="89" y="379"/>
                    <a:pt x="59" y="20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5633363" y="4099471"/>
              <a:ext cx="6614" cy="31759"/>
            </a:xfrm>
            <a:custGeom>
              <a:avLst/>
              <a:gdLst/>
              <a:ahLst/>
              <a:cxnLst/>
              <a:rect l="l" t="t" r="r" b="b"/>
              <a:pathLst>
                <a:path w="136" h="653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233"/>
                    <a:pt x="59" y="436"/>
                    <a:pt x="117" y="640"/>
                  </a:cubicBezTo>
                  <a:cubicBezTo>
                    <a:pt x="86" y="436"/>
                    <a:pt x="59" y="203"/>
                    <a:pt x="0" y="1"/>
                  </a:cubicBezTo>
                  <a:close/>
                  <a:moveTo>
                    <a:pt x="117" y="640"/>
                  </a:moveTo>
                  <a:cubicBezTo>
                    <a:pt x="117" y="649"/>
                    <a:pt x="120" y="652"/>
                    <a:pt x="123" y="652"/>
                  </a:cubicBezTo>
                  <a:cubicBezTo>
                    <a:pt x="129" y="652"/>
                    <a:pt x="135" y="640"/>
                    <a:pt x="117" y="64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5640367" y="4100832"/>
              <a:ext cx="8511" cy="32634"/>
            </a:xfrm>
            <a:custGeom>
              <a:avLst/>
              <a:gdLst/>
              <a:ahLst/>
              <a:cxnLst/>
              <a:rect l="l" t="t" r="r" b="b"/>
              <a:pathLst>
                <a:path w="175" h="671" extrusionOk="0">
                  <a:moveTo>
                    <a:pt x="1" y="1"/>
                  </a:moveTo>
                  <a:cubicBezTo>
                    <a:pt x="31" y="233"/>
                    <a:pt x="89" y="466"/>
                    <a:pt x="147" y="670"/>
                  </a:cubicBezTo>
                  <a:cubicBezTo>
                    <a:pt x="147" y="670"/>
                    <a:pt x="175" y="670"/>
                    <a:pt x="175" y="640"/>
                  </a:cubicBezTo>
                  <a:cubicBezTo>
                    <a:pt x="117" y="438"/>
                    <a:pt x="59" y="233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5650337" y="4112164"/>
              <a:ext cx="7052" cy="26944"/>
            </a:xfrm>
            <a:custGeom>
              <a:avLst/>
              <a:gdLst/>
              <a:ahLst/>
              <a:cxnLst/>
              <a:rect l="l" t="t" r="r" b="b"/>
              <a:pathLst>
                <a:path w="145" h="554" extrusionOk="0">
                  <a:moveTo>
                    <a:pt x="28" y="0"/>
                  </a:moveTo>
                  <a:cubicBezTo>
                    <a:pt x="28" y="0"/>
                    <a:pt x="0" y="0"/>
                    <a:pt x="0" y="30"/>
                  </a:cubicBezTo>
                  <a:cubicBezTo>
                    <a:pt x="28" y="205"/>
                    <a:pt x="86" y="379"/>
                    <a:pt x="116" y="553"/>
                  </a:cubicBezTo>
                  <a:lnTo>
                    <a:pt x="144" y="553"/>
                  </a:lnTo>
                  <a:cubicBezTo>
                    <a:pt x="116" y="379"/>
                    <a:pt x="58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5657341" y="4124907"/>
              <a:ext cx="9970" cy="27527"/>
            </a:xfrm>
            <a:custGeom>
              <a:avLst/>
              <a:gdLst/>
              <a:ahLst/>
              <a:cxnLst/>
              <a:rect l="l" t="t" r="r" b="b"/>
              <a:pathLst>
                <a:path w="205" h="566" extrusionOk="0">
                  <a:moveTo>
                    <a:pt x="0" y="1"/>
                  </a:moveTo>
                  <a:cubicBezTo>
                    <a:pt x="30" y="203"/>
                    <a:pt x="89" y="377"/>
                    <a:pt x="175" y="552"/>
                  </a:cubicBezTo>
                  <a:cubicBezTo>
                    <a:pt x="175" y="562"/>
                    <a:pt x="178" y="565"/>
                    <a:pt x="182" y="565"/>
                  </a:cubicBezTo>
                  <a:cubicBezTo>
                    <a:pt x="191" y="565"/>
                    <a:pt x="205" y="552"/>
                    <a:pt x="205" y="552"/>
                  </a:cubicBezTo>
                  <a:cubicBezTo>
                    <a:pt x="116" y="377"/>
                    <a:pt x="58" y="203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5670083" y="4129089"/>
              <a:ext cx="8560" cy="30397"/>
            </a:xfrm>
            <a:custGeom>
              <a:avLst/>
              <a:gdLst/>
              <a:ahLst/>
              <a:cxnLst/>
              <a:rect l="l" t="t" r="r" b="b"/>
              <a:pathLst>
                <a:path w="176" h="625" extrusionOk="0">
                  <a:moveTo>
                    <a:pt x="1" y="1"/>
                  </a:moveTo>
                  <a:cubicBezTo>
                    <a:pt x="29" y="205"/>
                    <a:pt x="87" y="408"/>
                    <a:pt x="145" y="612"/>
                  </a:cubicBezTo>
                  <a:cubicBezTo>
                    <a:pt x="145" y="622"/>
                    <a:pt x="148" y="625"/>
                    <a:pt x="153" y="625"/>
                  </a:cubicBezTo>
                  <a:cubicBezTo>
                    <a:pt x="162" y="625"/>
                    <a:pt x="175" y="612"/>
                    <a:pt x="175" y="612"/>
                  </a:cubicBezTo>
                  <a:cubicBezTo>
                    <a:pt x="117" y="408"/>
                    <a:pt x="59" y="205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5681415" y="4133418"/>
              <a:ext cx="11332" cy="31126"/>
            </a:xfrm>
            <a:custGeom>
              <a:avLst/>
              <a:gdLst/>
              <a:ahLst/>
              <a:cxnLst/>
              <a:rect l="l" t="t" r="r" b="b"/>
              <a:pathLst>
                <a:path w="233" h="640" extrusionOk="0">
                  <a:moveTo>
                    <a:pt x="0" y="0"/>
                  </a:moveTo>
                  <a:cubicBezTo>
                    <a:pt x="58" y="202"/>
                    <a:pt x="117" y="435"/>
                    <a:pt x="203" y="639"/>
                  </a:cubicBezTo>
                  <a:cubicBezTo>
                    <a:pt x="203" y="639"/>
                    <a:pt x="233" y="639"/>
                    <a:pt x="233" y="609"/>
                  </a:cubicBezTo>
                  <a:cubicBezTo>
                    <a:pt x="175" y="407"/>
                    <a:pt x="86" y="202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5691969" y="4143583"/>
              <a:ext cx="13472" cy="33607"/>
            </a:xfrm>
            <a:custGeom>
              <a:avLst/>
              <a:gdLst/>
              <a:ahLst/>
              <a:cxnLst/>
              <a:rect l="l" t="t" r="r" b="b"/>
              <a:pathLst>
                <a:path w="277" h="691" extrusionOk="0">
                  <a:moveTo>
                    <a:pt x="4" y="1"/>
                  </a:moveTo>
                  <a:cubicBezTo>
                    <a:pt x="1" y="1"/>
                    <a:pt x="1" y="9"/>
                    <a:pt x="16" y="24"/>
                  </a:cubicBezTo>
                  <a:cubicBezTo>
                    <a:pt x="16" y="9"/>
                    <a:pt x="8" y="1"/>
                    <a:pt x="4" y="1"/>
                  </a:cubicBezTo>
                  <a:close/>
                  <a:moveTo>
                    <a:pt x="16" y="24"/>
                  </a:moveTo>
                  <a:lnTo>
                    <a:pt x="16" y="24"/>
                  </a:lnTo>
                  <a:cubicBezTo>
                    <a:pt x="74" y="226"/>
                    <a:pt x="160" y="458"/>
                    <a:pt x="248" y="691"/>
                  </a:cubicBezTo>
                  <a:cubicBezTo>
                    <a:pt x="248" y="691"/>
                    <a:pt x="276" y="691"/>
                    <a:pt x="276" y="663"/>
                  </a:cubicBezTo>
                  <a:cubicBezTo>
                    <a:pt x="190" y="458"/>
                    <a:pt x="102" y="226"/>
                    <a:pt x="16" y="2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5704030" y="4156033"/>
              <a:ext cx="11332" cy="25485"/>
            </a:xfrm>
            <a:custGeom>
              <a:avLst/>
              <a:gdLst/>
              <a:ahLst/>
              <a:cxnLst/>
              <a:rect l="l" t="t" r="r" b="b"/>
              <a:pathLst>
                <a:path w="233" h="524" extrusionOk="0">
                  <a:moveTo>
                    <a:pt x="28" y="0"/>
                  </a:moveTo>
                  <a:cubicBezTo>
                    <a:pt x="0" y="0"/>
                    <a:pt x="0" y="0"/>
                    <a:pt x="0" y="28"/>
                  </a:cubicBezTo>
                  <a:cubicBezTo>
                    <a:pt x="86" y="174"/>
                    <a:pt x="144" y="349"/>
                    <a:pt x="202" y="523"/>
                  </a:cubicBezTo>
                  <a:cubicBezTo>
                    <a:pt x="202" y="523"/>
                    <a:pt x="233" y="523"/>
                    <a:pt x="233" y="493"/>
                  </a:cubicBezTo>
                  <a:cubicBezTo>
                    <a:pt x="202" y="319"/>
                    <a:pt x="116" y="144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5715314" y="4164496"/>
              <a:ext cx="11381" cy="29667"/>
            </a:xfrm>
            <a:custGeom>
              <a:avLst/>
              <a:gdLst/>
              <a:ahLst/>
              <a:cxnLst/>
              <a:rect l="l" t="t" r="r" b="b"/>
              <a:pathLst>
                <a:path w="234" h="610" extrusionOk="0">
                  <a:moveTo>
                    <a:pt x="1" y="0"/>
                  </a:moveTo>
                  <a:lnTo>
                    <a:pt x="1" y="0"/>
                  </a:lnTo>
                  <a:cubicBezTo>
                    <a:pt x="59" y="203"/>
                    <a:pt x="117" y="407"/>
                    <a:pt x="203" y="609"/>
                  </a:cubicBezTo>
                  <a:lnTo>
                    <a:pt x="233" y="609"/>
                  </a:lnTo>
                  <a:cubicBezTo>
                    <a:pt x="175" y="407"/>
                    <a:pt x="87" y="203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5726646" y="4175779"/>
              <a:ext cx="12694" cy="27527"/>
            </a:xfrm>
            <a:custGeom>
              <a:avLst/>
              <a:gdLst/>
              <a:ahLst/>
              <a:cxnLst/>
              <a:rect l="l" t="t" r="r" b="b"/>
              <a:pathLst>
                <a:path w="261" h="566" extrusionOk="0">
                  <a:moveTo>
                    <a:pt x="0" y="1"/>
                  </a:moveTo>
                  <a:cubicBezTo>
                    <a:pt x="58" y="203"/>
                    <a:pt x="144" y="377"/>
                    <a:pt x="233" y="552"/>
                  </a:cubicBezTo>
                  <a:cubicBezTo>
                    <a:pt x="233" y="562"/>
                    <a:pt x="236" y="565"/>
                    <a:pt x="240" y="565"/>
                  </a:cubicBezTo>
                  <a:cubicBezTo>
                    <a:pt x="248" y="565"/>
                    <a:pt x="260" y="552"/>
                    <a:pt x="260" y="552"/>
                  </a:cubicBezTo>
                  <a:cubicBezTo>
                    <a:pt x="174" y="350"/>
                    <a:pt x="86" y="17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737929" y="4182248"/>
              <a:ext cx="11381" cy="28111"/>
            </a:xfrm>
            <a:custGeom>
              <a:avLst/>
              <a:gdLst/>
              <a:ahLst/>
              <a:cxnLst/>
              <a:rect l="l" t="t" r="r" b="b"/>
              <a:pathLst>
                <a:path w="234" h="578" extrusionOk="0">
                  <a:moveTo>
                    <a:pt x="23" y="0"/>
                  </a:moveTo>
                  <a:cubicBezTo>
                    <a:pt x="15" y="0"/>
                    <a:pt x="1" y="21"/>
                    <a:pt x="1" y="42"/>
                  </a:cubicBezTo>
                  <a:cubicBezTo>
                    <a:pt x="59" y="217"/>
                    <a:pt x="117" y="391"/>
                    <a:pt x="203" y="565"/>
                  </a:cubicBezTo>
                  <a:cubicBezTo>
                    <a:pt x="203" y="575"/>
                    <a:pt x="206" y="578"/>
                    <a:pt x="211" y="578"/>
                  </a:cubicBezTo>
                  <a:cubicBezTo>
                    <a:pt x="220" y="578"/>
                    <a:pt x="233" y="565"/>
                    <a:pt x="233" y="565"/>
                  </a:cubicBezTo>
                  <a:cubicBezTo>
                    <a:pt x="175" y="391"/>
                    <a:pt x="87" y="217"/>
                    <a:pt x="28" y="12"/>
                  </a:cubicBezTo>
                  <a:cubicBezTo>
                    <a:pt x="28" y="4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5749261" y="4193531"/>
              <a:ext cx="14153" cy="26068"/>
            </a:xfrm>
            <a:custGeom>
              <a:avLst/>
              <a:gdLst/>
              <a:ahLst/>
              <a:cxnLst/>
              <a:rect l="l" t="t" r="r" b="b"/>
              <a:pathLst>
                <a:path w="291" h="536" extrusionOk="0">
                  <a:moveTo>
                    <a:pt x="21" y="0"/>
                  </a:moveTo>
                  <a:cubicBezTo>
                    <a:pt x="12" y="0"/>
                    <a:pt x="0" y="12"/>
                    <a:pt x="0" y="12"/>
                  </a:cubicBezTo>
                  <a:lnTo>
                    <a:pt x="260" y="535"/>
                  </a:lnTo>
                  <a:cubicBezTo>
                    <a:pt x="260" y="535"/>
                    <a:pt x="291" y="535"/>
                    <a:pt x="291" y="508"/>
                  </a:cubicBezTo>
                  <a:cubicBezTo>
                    <a:pt x="202" y="333"/>
                    <a:pt x="116" y="159"/>
                    <a:pt x="28" y="12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5761906" y="4201993"/>
              <a:ext cx="13715" cy="28160"/>
            </a:xfrm>
            <a:custGeom>
              <a:avLst/>
              <a:gdLst/>
              <a:ahLst/>
              <a:cxnLst/>
              <a:rect l="l" t="t" r="r" b="b"/>
              <a:pathLst>
                <a:path w="282" h="579" extrusionOk="0">
                  <a:moveTo>
                    <a:pt x="9" y="0"/>
                  </a:moveTo>
                  <a:cubicBezTo>
                    <a:pt x="0" y="0"/>
                    <a:pt x="0" y="13"/>
                    <a:pt x="0" y="13"/>
                  </a:cubicBezTo>
                  <a:cubicBezTo>
                    <a:pt x="59" y="217"/>
                    <a:pt x="147" y="392"/>
                    <a:pt x="233" y="566"/>
                  </a:cubicBezTo>
                  <a:cubicBezTo>
                    <a:pt x="243" y="575"/>
                    <a:pt x="253" y="578"/>
                    <a:pt x="260" y="578"/>
                  </a:cubicBezTo>
                  <a:cubicBezTo>
                    <a:pt x="275" y="578"/>
                    <a:pt x="282" y="566"/>
                    <a:pt x="263" y="566"/>
                  </a:cubicBezTo>
                  <a:cubicBezTo>
                    <a:pt x="175" y="392"/>
                    <a:pt x="89" y="187"/>
                    <a:pt x="31" y="13"/>
                  </a:cubicBezTo>
                  <a:cubicBezTo>
                    <a:pt x="21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5774697" y="4214249"/>
              <a:ext cx="14153" cy="29424"/>
            </a:xfrm>
            <a:custGeom>
              <a:avLst/>
              <a:gdLst/>
              <a:ahLst/>
              <a:cxnLst/>
              <a:rect l="l" t="t" r="r" b="b"/>
              <a:pathLst>
                <a:path w="291" h="605" extrusionOk="0">
                  <a:moveTo>
                    <a:pt x="14" y="1"/>
                  </a:moveTo>
                  <a:cubicBezTo>
                    <a:pt x="7" y="1"/>
                    <a:pt x="0" y="8"/>
                    <a:pt x="0" y="23"/>
                  </a:cubicBezTo>
                  <a:cubicBezTo>
                    <a:pt x="86" y="226"/>
                    <a:pt x="174" y="400"/>
                    <a:pt x="260" y="605"/>
                  </a:cubicBezTo>
                  <a:cubicBezTo>
                    <a:pt x="260" y="605"/>
                    <a:pt x="291" y="605"/>
                    <a:pt x="291" y="574"/>
                  </a:cubicBezTo>
                  <a:cubicBezTo>
                    <a:pt x="202" y="400"/>
                    <a:pt x="116" y="198"/>
                    <a:pt x="28" y="23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5788802" y="4226651"/>
              <a:ext cx="11381" cy="22664"/>
            </a:xfrm>
            <a:custGeom>
              <a:avLst/>
              <a:gdLst/>
              <a:ahLst/>
              <a:cxnLst/>
              <a:rect l="l" t="t" r="r" b="b"/>
              <a:pathLst>
                <a:path w="234" h="466" extrusionOk="0">
                  <a:moveTo>
                    <a:pt x="1" y="1"/>
                  </a:moveTo>
                  <a:cubicBezTo>
                    <a:pt x="59" y="175"/>
                    <a:pt x="117" y="319"/>
                    <a:pt x="203" y="466"/>
                  </a:cubicBezTo>
                  <a:cubicBezTo>
                    <a:pt x="203" y="466"/>
                    <a:pt x="233" y="466"/>
                    <a:pt x="233" y="436"/>
                  </a:cubicBezTo>
                  <a:cubicBezTo>
                    <a:pt x="175" y="291"/>
                    <a:pt x="87" y="145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5800134" y="4232342"/>
              <a:ext cx="12694" cy="26068"/>
            </a:xfrm>
            <a:custGeom>
              <a:avLst/>
              <a:gdLst/>
              <a:ahLst/>
              <a:cxnLst/>
              <a:rect l="l" t="t" r="r" b="b"/>
              <a:pathLst>
                <a:path w="261" h="536" extrusionOk="0">
                  <a:moveTo>
                    <a:pt x="28" y="0"/>
                  </a:moveTo>
                  <a:cubicBezTo>
                    <a:pt x="28" y="0"/>
                    <a:pt x="0" y="0"/>
                    <a:pt x="0" y="28"/>
                  </a:cubicBezTo>
                  <a:cubicBezTo>
                    <a:pt x="58" y="174"/>
                    <a:pt x="144" y="349"/>
                    <a:pt x="233" y="523"/>
                  </a:cubicBezTo>
                  <a:cubicBezTo>
                    <a:pt x="233" y="532"/>
                    <a:pt x="236" y="535"/>
                    <a:pt x="240" y="535"/>
                  </a:cubicBezTo>
                  <a:cubicBezTo>
                    <a:pt x="248" y="535"/>
                    <a:pt x="260" y="523"/>
                    <a:pt x="260" y="523"/>
                  </a:cubicBezTo>
                  <a:cubicBezTo>
                    <a:pt x="174" y="349"/>
                    <a:pt x="86" y="174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5811417" y="4239345"/>
              <a:ext cx="15077" cy="27527"/>
            </a:xfrm>
            <a:custGeom>
              <a:avLst/>
              <a:gdLst/>
              <a:ahLst/>
              <a:cxnLst/>
              <a:rect l="l" t="t" r="r" b="b"/>
              <a:pathLst>
                <a:path w="310" h="566" extrusionOk="0">
                  <a:moveTo>
                    <a:pt x="28" y="0"/>
                  </a:moveTo>
                  <a:cubicBezTo>
                    <a:pt x="1" y="0"/>
                    <a:pt x="1" y="0"/>
                    <a:pt x="1" y="30"/>
                  </a:cubicBezTo>
                  <a:lnTo>
                    <a:pt x="261" y="553"/>
                  </a:lnTo>
                  <a:cubicBezTo>
                    <a:pt x="271" y="563"/>
                    <a:pt x="281" y="566"/>
                    <a:pt x="288" y="566"/>
                  </a:cubicBezTo>
                  <a:cubicBezTo>
                    <a:pt x="303" y="566"/>
                    <a:pt x="310" y="553"/>
                    <a:pt x="291" y="553"/>
                  </a:cubicBezTo>
                  <a:cubicBezTo>
                    <a:pt x="233" y="349"/>
                    <a:pt x="117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5825570" y="4250045"/>
              <a:ext cx="10894" cy="29521"/>
            </a:xfrm>
            <a:custGeom>
              <a:avLst/>
              <a:gdLst/>
              <a:ahLst/>
              <a:cxnLst/>
              <a:rect l="l" t="t" r="r" b="b"/>
              <a:pathLst>
                <a:path w="224" h="607" extrusionOk="0">
                  <a:moveTo>
                    <a:pt x="21" y="0"/>
                  </a:moveTo>
                  <a:cubicBezTo>
                    <a:pt x="12" y="0"/>
                    <a:pt x="0" y="13"/>
                    <a:pt x="0" y="13"/>
                  </a:cubicBezTo>
                  <a:cubicBezTo>
                    <a:pt x="58" y="217"/>
                    <a:pt x="116" y="392"/>
                    <a:pt x="174" y="594"/>
                  </a:cubicBezTo>
                  <a:cubicBezTo>
                    <a:pt x="174" y="603"/>
                    <a:pt x="179" y="606"/>
                    <a:pt x="186" y="606"/>
                  </a:cubicBezTo>
                  <a:cubicBezTo>
                    <a:pt x="201" y="606"/>
                    <a:pt x="224" y="586"/>
                    <a:pt x="202" y="566"/>
                  </a:cubicBezTo>
                  <a:cubicBezTo>
                    <a:pt x="144" y="392"/>
                    <a:pt x="86" y="187"/>
                    <a:pt x="28" y="13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5838215" y="4265608"/>
              <a:ext cx="13521" cy="24318"/>
            </a:xfrm>
            <a:custGeom>
              <a:avLst/>
              <a:gdLst/>
              <a:ahLst/>
              <a:cxnLst/>
              <a:rect l="l" t="t" r="r" b="b"/>
              <a:pathLst>
                <a:path w="278" h="500" extrusionOk="0">
                  <a:moveTo>
                    <a:pt x="23" y="0"/>
                  </a:moveTo>
                  <a:cubicBezTo>
                    <a:pt x="14" y="0"/>
                    <a:pt x="0" y="13"/>
                    <a:pt x="0" y="13"/>
                  </a:cubicBezTo>
                  <a:cubicBezTo>
                    <a:pt x="89" y="188"/>
                    <a:pt x="147" y="332"/>
                    <a:pt x="233" y="478"/>
                  </a:cubicBezTo>
                  <a:cubicBezTo>
                    <a:pt x="248" y="492"/>
                    <a:pt x="262" y="499"/>
                    <a:pt x="270" y="499"/>
                  </a:cubicBezTo>
                  <a:cubicBezTo>
                    <a:pt x="277" y="499"/>
                    <a:pt x="277" y="492"/>
                    <a:pt x="263" y="478"/>
                  </a:cubicBezTo>
                  <a:cubicBezTo>
                    <a:pt x="205" y="304"/>
                    <a:pt x="117" y="158"/>
                    <a:pt x="31" y="13"/>
                  </a:cubicBezTo>
                  <a:cubicBezTo>
                    <a:pt x="31" y="3"/>
                    <a:pt x="27" y="0"/>
                    <a:pt x="2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5851006" y="4274703"/>
              <a:ext cx="11332" cy="24026"/>
            </a:xfrm>
            <a:custGeom>
              <a:avLst/>
              <a:gdLst/>
              <a:ahLst/>
              <a:cxnLst/>
              <a:rect l="l" t="t" r="r" b="b"/>
              <a:pathLst>
                <a:path w="233" h="494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175"/>
                    <a:pt x="116" y="319"/>
                    <a:pt x="202" y="494"/>
                  </a:cubicBezTo>
                  <a:lnTo>
                    <a:pt x="233" y="494"/>
                  </a:lnTo>
                  <a:cubicBezTo>
                    <a:pt x="174" y="319"/>
                    <a:pt x="86" y="14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1"/>
            <p:cNvSpPr/>
            <p:nvPr/>
          </p:nvSpPr>
          <p:spPr>
            <a:xfrm>
              <a:off x="5862289" y="4284527"/>
              <a:ext cx="12694" cy="24755"/>
            </a:xfrm>
            <a:custGeom>
              <a:avLst/>
              <a:gdLst/>
              <a:ahLst/>
              <a:cxnLst/>
              <a:rect l="l" t="t" r="r" b="b"/>
              <a:pathLst>
                <a:path w="261" h="509" extrusionOk="0">
                  <a:moveTo>
                    <a:pt x="1" y="1"/>
                  </a:moveTo>
                  <a:cubicBezTo>
                    <a:pt x="87" y="175"/>
                    <a:pt x="145" y="350"/>
                    <a:pt x="233" y="496"/>
                  </a:cubicBezTo>
                  <a:cubicBezTo>
                    <a:pt x="233" y="505"/>
                    <a:pt x="236" y="508"/>
                    <a:pt x="240" y="508"/>
                  </a:cubicBezTo>
                  <a:cubicBezTo>
                    <a:pt x="248" y="508"/>
                    <a:pt x="261" y="496"/>
                    <a:pt x="261" y="496"/>
                  </a:cubicBezTo>
                  <a:cubicBezTo>
                    <a:pt x="175" y="322"/>
                    <a:pt x="117" y="147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5876442" y="4296199"/>
              <a:ext cx="11332" cy="22323"/>
            </a:xfrm>
            <a:custGeom>
              <a:avLst/>
              <a:gdLst/>
              <a:ahLst/>
              <a:cxnLst/>
              <a:rect l="l" t="t" r="r" b="b"/>
              <a:pathLst>
                <a:path w="233" h="459" extrusionOk="0">
                  <a:moveTo>
                    <a:pt x="14" y="1"/>
                  </a:moveTo>
                  <a:cubicBezTo>
                    <a:pt x="7" y="1"/>
                    <a:pt x="0" y="9"/>
                    <a:pt x="0" y="24"/>
                  </a:cubicBezTo>
                  <a:cubicBezTo>
                    <a:pt x="58" y="168"/>
                    <a:pt x="116" y="314"/>
                    <a:pt x="202" y="458"/>
                  </a:cubicBezTo>
                  <a:cubicBezTo>
                    <a:pt x="202" y="458"/>
                    <a:pt x="233" y="458"/>
                    <a:pt x="233" y="430"/>
                  </a:cubicBezTo>
                  <a:cubicBezTo>
                    <a:pt x="144" y="284"/>
                    <a:pt x="86" y="140"/>
                    <a:pt x="28" y="24"/>
                  </a:cubicBezTo>
                  <a:cubicBezTo>
                    <a:pt x="28" y="9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5887726" y="4302327"/>
              <a:ext cx="11332" cy="25290"/>
            </a:xfrm>
            <a:custGeom>
              <a:avLst/>
              <a:gdLst/>
              <a:ahLst/>
              <a:cxnLst/>
              <a:rect l="l" t="t" r="r" b="b"/>
              <a:pathLst>
                <a:path w="233" h="520" extrusionOk="0">
                  <a:moveTo>
                    <a:pt x="21" y="0"/>
                  </a:moveTo>
                  <a:cubicBezTo>
                    <a:pt x="13" y="0"/>
                    <a:pt x="1" y="14"/>
                    <a:pt x="1" y="14"/>
                  </a:cubicBezTo>
                  <a:cubicBezTo>
                    <a:pt x="59" y="188"/>
                    <a:pt x="117" y="332"/>
                    <a:pt x="175" y="507"/>
                  </a:cubicBezTo>
                  <a:cubicBezTo>
                    <a:pt x="183" y="516"/>
                    <a:pt x="192" y="519"/>
                    <a:pt x="199" y="519"/>
                  </a:cubicBezTo>
                  <a:cubicBezTo>
                    <a:pt x="218" y="519"/>
                    <a:pt x="233" y="498"/>
                    <a:pt x="233" y="479"/>
                  </a:cubicBezTo>
                  <a:cubicBezTo>
                    <a:pt x="175" y="332"/>
                    <a:pt x="87" y="158"/>
                    <a:pt x="28" y="14"/>
                  </a:cubicBez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5901878" y="4312200"/>
              <a:ext cx="12305" cy="25290"/>
            </a:xfrm>
            <a:custGeom>
              <a:avLst/>
              <a:gdLst/>
              <a:ahLst/>
              <a:cxnLst/>
              <a:rect l="l" t="t" r="r" b="b"/>
              <a:pathLst>
                <a:path w="253" h="520" extrusionOk="0">
                  <a:moveTo>
                    <a:pt x="21" y="1"/>
                  </a:moveTo>
                  <a:cubicBezTo>
                    <a:pt x="12" y="1"/>
                    <a:pt x="0" y="13"/>
                    <a:pt x="0" y="13"/>
                  </a:cubicBezTo>
                  <a:cubicBezTo>
                    <a:pt x="86" y="187"/>
                    <a:pt x="144" y="334"/>
                    <a:pt x="202" y="508"/>
                  </a:cubicBezTo>
                  <a:cubicBezTo>
                    <a:pt x="202" y="516"/>
                    <a:pt x="207" y="520"/>
                    <a:pt x="213" y="520"/>
                  </a:cubicBezTo>
                  <a:cubicBezTo>
                    <a:pt x="229" y="520"/>
                    <a:pt x="252" y="499"/>
                    <a:pt x="233" y="478"/>
                  </a:cubicBezTo>
                  <a:cubicBezTo>
                    <a:pt x="174" y="334"/>
                    <a:pt x="116" y="160"/>
                    <a:pt x="28" y="13"/>
                  </a:cubicBezTo>
                  <a:cubicBezTo>
                    <a:pt x="28" y="4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5914524" y="4328396"/>
              <a:ext cx="12840" cy="25485"/>
            </a:xfrm>
            <a:custGeom>
              <a:avLst/>
              <a:gdLst/>
              <a:ahLst/>
              <a:cxnLst/>
              <a:rect l="l" t="t" r="r" b="b"/>
              <a:pathLst>
                <a:path w="264" h="524" extrusionOk="0">
                  <a:moveTo>
                    <a:pt x="31" y="1"/>
                  </a:moveTo>
                  <a:cubicBezTo>
                    <a:pt x="31" y="1"/>
                    <a:pt x="0" y="1"/>
                    <a:pt x="31" y="29"/>
                  </a:cubicBezTo>
                  <a:cubicBezTo>
                    <a:pt x="89" y="175"/>
                    <a:pt x="147" y="350"/>
                    <a:pt x="205" y="524"/>
                  </a:cubicBezTo>
                  <a:cubicBezTo>
                    <a:pt x="233" y="524"/>
                    <a:pt x="263" y="524"/>
                    <a:pt x="263" y="494"/>
                  </a:cubicBezTo>
                  <a:cubicBezTo>
                    <a:pt x="205" y="319"/>
                    <a:pt x="117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5928628" y="4339728"/>
              <a:ext cx="12840" cy="24658"/>
            </a:xfrm>
            <a:custGeom>
              <a:avLst/>
              <a:gdLst/>
              <a:ahLst/>
              <a:cxnLst/>
              <a:rect l="l" t="t" r="r" b="b"/>
              <a:pathLst>
                <a:path w="264" h="507" extrusionOk="0">
                  <a:moveTo>
                    <a:pt x="31" y="0"/>
                  </a:moveTo>
                  <a:cubicBezTo>
                    <a:pt x="1" y="0"/>
                    <a:pt x="1" y="28"/>
                    <a:pt x="31" y="28"/>
                  </a:cubicBezTo>
                  <a:cubicBezTo>
                    <a:pt x="117" y="58"/>
                    <a:pt x="147" y="203"/>
                    <a:pt x="147" y="291"/>
                  </a:cubicBezTo>
                  <a:cubicBezTo>
                    <a:pt x="175" y="349"/>
                    <a:pt x="206" y="435"/>
                    <a:pt x="233" y="493"/>
                  </a:cubicBezTo>
                  <a:cubicBezTo>
                    <a:pt x="233" y="503"/>
                    <a:pt x="237" y="507"/>
                    <a:pt x="241" y="507"/>
                  </a:cubicBezTo>
                  <a:cubicBezTo>
                    <a:pt x="250" y="507"/>
                    <a:pt x="264" y="493"/>
                    <a:pt x="264" y="493"/>
                  </a:cubicBezTo>
                  <a:cubicBezTo>
                    <a:pt x="233" y="349"/>
                    <a:pt x="175" y="233"/>
                    <a:pt x="147" y="117"/>
                  </a:cubicBezTo>
                  <a:cubicBezTo>
                    <a:pt x="117" y="58"/>
                    <a:pt x="89" y="28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5946331" y="4349941"/>
              <a:ext cx="9289" cy="23393"/>
            </a:xfrm>
            <a:custGeom>
              <a:avLst/>
              <a:gdLst/>
              <a:ahLst/>
              <a:cxnLst/>
              <a:rect l="l" t="t" r="r" b="b"/>
              <a:pathLst>
                <a:path w="191" h="481" extrusionOk="0">
                  <a:moveTo>
                    <a:pt x="5" y="0"/>
                  </a:moveTo>
                  <a:cubicBezTo>
                    <a:pt x="1" y="0"/>
                    <a:pt x="1" y="8"/>
                    <a:pt x="16" y="23"/>
                  </a:cubicBezTo>
                  <a:cubicBezTo>
                    <a:pt x="16" y="8"/>
                    <a:pt x="8" y="0"/>
                    <a:pt x="5" y="0"/>
                  </a:cubicBezTo>
                  <a:close/>
                  <a:moveTo>
                    <a:pt x="16" y="23"/>
                  </a:moveTo>
                  <a:lnTo>
                    <a:pt x="16" y="23"/>
                  </a:lnTo>
                  <a:cubicBezTo>
                    <a:pt x="44" y="167"/>
                    <a:pt x="74" y="313"/>
                    <a:pt x="132" y="457"/>
                  </a:cubicBezTo>
                  <a:cubicBezTo>
                    <a:pt x="146" y="473"/>
                    <a:pt x="161" y="480"/>
                    <a:pt x="172" y="480"/>
                  </a:cubicBezTo>
                  <a:cubicBezTo>
                    <a:pt x="183" y="480"/>
                    <a:pt x="190" y="473"/>
                    <a:pt x="190" y="457"/>
                  </a:cubicBezTo>
                  <a:lnTo>
                    <a:pt x="16" y="23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5958393" y="4357431"/>
              <a:ext cx="12694" cy="31759"/>
            </a:xfrm>
            <a:custGeom>
              <a:avLst/>
              <a:gdLst/>
              <a:ahLst/>
              <a:cxnLst/>
              <a:rect l="l" t="t" r="r" b="b"/>
              <a:pathLst>
                <a:path w="261" h="653" extrusionOk="0">
                  <a:moveTo>
                    <a:pt x="21" y="0"/>
                  </a:moveTo>
                  <a:cubicBezTo>
                    <a:pt x="13" y="0"/>
                    <a:pt x="0" y="13"/>
                    <a:pt x="0" y="13"/>
                  </a:cubicBezTo>
                  <a:cubicBezTo>
                    <a:pt x="86" y="217"/>
                    <a:pt x="144" y="420"/>
                    <a:pt x="203" y="652"/>
                  </a:cubicBezTo>
                  <a:cubicBezTo>
                    <a:pt x="203" y="652"/>
                    <a:pt x="261" y="652"/>
                    <a:pt x="233" y="624"/>
                  </a:cubicBezTo>
                  <a:cubicBezTo>
                    <a:pt x="175" y="420"/>
                    <a:pt x="117" y="217"/>
                    <a:pt x="28" y="13"/>
                  </a:cubicBez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5971038" y="4369347"/>
              <a:ext cx="14201" cy="26944"/>
            </a:xfrm>
            <a:custGeom>
              <a:avLst/>
              <a:gdLst/>
              <a:ahLst/>
              <a:cxnLst/>
              <a:rect l="l" t="t" r="r" b="b"/>
              <a:pathLst>
                <a:path w="292" h="554" extrusionOk="0">
                  <a:moveTo>
                    <a:pt x="1" y="0"/>
                  </a:moveTo>
                  <a:cubicBezTo>
                    <a:pt x="89" y="205"/>
                    <a:pt x="147" y="379"/>
                    <a:pt x="233" y="554"/>
                  </a:cubicBezTo>
                  <a:cubicBezTo>
                    <a:pt x="233" y="554"/>
                    <a:pt x="291" y="554"/>
                    <a:pt x="263" y="523"/>
                  </a:cubicBezTo>
                  <a:cubicBezTo>
                    <a:pt x="205" y="349"/>
                    <a:pt x="117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5985191" y="4381019"/>
              <a:ext cx="15612" cy="32829"/>
            </a:xfrm>
            <a:custGeom>
              <a:avLst/>
              <a:gdLst/>
              <a:ahLst/>
              <a:cxnLst/>
              <a:rect l="l" t="t" r="r" b="b"/>
              <a:pathLst>
                <a:path w="321" h="675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89" y="225"/>
                    <a:pt x="175" y="458"/>
                    <a:pt x="291" y="662"/>
                  </a:cubicBezTo>
                  <a:cubicBezTo>
                    <a:pt x="291" y="672"/>
                    <a:pt x="294" y="675"/>
                    <a:pt x="299" y="675"/>
                  </a:cubicBezTo>
                  <a:cubicBezTo>
                    <a:pt x="308" y="675"/>
                    <a:pt x="321" y="662"/>
                    <a:pt x="321" y="662"/>
                  </a:cubicBezTo>
                  <a:cubicBezTo>
                    <a:pt x="233" y="430"/>
                    <a:pt x="116" y="225"/>
                    <a:pt x="30" y="23"/>
                  </a:cubicBezTo>
                  <a:cubicBezTo>
                    <a:pt x="30" y="8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6002116" y="4395609"/>
              <a:ext cx="15660" cy="32780"/>
            </a:xfrm>
            <a:custGeom>
              <a:avLst/>
              <a:gdLst/>
              <a:ahLst/>
              <a:cxnLst/>
              <a:rect l="l" t="t" r="r" b="b"/>
              <a:pathLst>
                <a:path w="322" h="674" extrusionOk="0">
                  <a:moveTo>
                    <a:pt x="10" y="0"/>
                  </a:moveTo>
                  <a:cubicBezTo>
                    <a:pt x="1" y="0"/>
                    <a:pt x="1" y="14"/>
                    <a:pt x="1" y="14"/>
                  </a:cubicBezTo>
                  <a:cubicBezTo>
                    <a:pt x="117" y="216"/>
                    <a:pt x="205" y="448"/>
                    <a:pt x="291" y="653"/>
                  </a:cubicBezTo>
                  <a:cubicBezTo>
                    <a:pt x="291" y="667"/>
                    <a:pt x="299" y="674"/>
                    <a:pt x="307" y="674"/>
                  </a:cubicBezTo>
                  <a:cubicBezTo>
                    <a:pt x="314" y="674"/>
                    <a:pt x="322" y="667"/>
                    <a:pt x="322" y="653"/>
                  </a:cubicBezTo>
                  <a:cubicBezTo>
                    <a:pt x="233" y="420"/>
                    <a:pt x="147" y="216"/>
                    <a:pt x="31" y="14"/>
                  </a:cubicBezTo>
                  <a:cubicBezTo>
                    <a:pt x="21" y="3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6019089" y="4411708"/>
              <a:ext cx="12840" cy="24755"/>
            </a:xfrm>
            <a:custGeom>
              <a:avLst/>
              <a:gdLst/>
              <a:ahLst/>
              <a:cxnLst/>
              <a:rect l="l" t="t" r="r" b="b"/>
              <a:pathLst>
                <a:path w="264" h="509" extrusionOk="0">
                  <a:moveTo>
                    <a:pt x="1" y="1"/>
                  </a:moveTo>
                  <a:cubicBezTo>
                    <a:pt x="89" y="175"/>
                    <a:pt x="175" y="350"/>
                    <a:pt x="233" y="496"/>
                  </a:cubicBezTo>
                  <a:cubicBezTo>
                    <a:pt x="243" y="505"/>
                    <a:pt x="250" y="508"/>
                    <a:pt x="254" y="508"/>
                  </a:cubicBezTo>
                  <a:cubicBezTo>
                    <a:pt x="263" y="508"/>
                    <a:pt x="263" y="496"/>
                    <a:pt x="263" y="496"/>
                  </a:cubicBezTo>
                  <a:cubicBezTo>
                    <a:pt x="205" y="322"/>
                    <a:pt x="117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6033242" y="4424499"/>
              <a:ext cx="14153" cy="32488"/>
            </a:xfrm>
            <a:custGeom>
              <a:avLst/>
              <a:gdLst/>
              <a:ahLst/>
              <a:cxnLst/>
              <a:rect l="l" t="t" r="r" b="b"/>
              <a:pathLst>
                <a:path w="291" h="668" extrusionOk="0">
                  <a:moveTo>
                    <a:pt x="0" y="1"/>
                  </a:moveTo>
                  <a:cubicBezTo>
                    <a:pt x="88" y="233"/>
                    <a:pt x="174" y="435"/>
                    <a:pt x="263" y="668"/>
                  </a:cubicBezTo>
                  <a:cubicBezTo>
                    <a:pt x="263" y="668"/>
                    <a:pt x="291" y="668"/>
                    <a:pt x="291" y="640"/>
                  </a:cubicBezTo>
                  <a:cubicBezTo>
                    <a:pt x="205" y="435"/>
                    <a:pt x="116" y="203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6048805" y="4439381"/>
              <a:ext cx="11381" cy="24755"/>
            </a:xfrm>
            <a:custGeom>
              <a:avLst/>
              <a:gdLst/>
              <a:ahLst/>
              <a:cxnLst/>
              <a:rect l="l" t="t" r="r" b="b"/>
              <a:pathLst>
                <a:path w="234" h="509" extrusionOk="0">
                  <a:moveTo>
                    <a:pt x="22" y="1"/>
                  </a:moveTo>
                  <a:cubicBezTo>
                    <a:pt x="13" y="1"/>
                    <a:pt x="1" y="13"/>
                    <a:pt x="1" y="13"/>
                  </a:cubicBezTo>
                  <a:cubicBezTo>
                    <a:pt x="59" y="160"/>
                    <a:pt x="117" y="334"/>
                    <a:pt x="203" y="508"/>
                  </a:cubicBezTo>
                  <a:cubicBezTo>
                    <a:pt x="203" y="508"/>
                    <a:pt x="233" y="508"/>
                    <a:pt x="233" y="478"/>
                  </a:cubicBezTo>
                  <a:cubicBezTo>
                    <a:pt x="145" y="334"/>
                    <a:pt x="87" y="160"/>
                    <a:pt x="29" y="13"/>
                  </a:cubicBezTo>
                  <a:cubicBezTo>
                    <a:pt x="29" y="4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6058678" y="4446482"/>
              <a:ext cx="9970" cy="21837"/>
            </a:xfrm>
            <a:custGeom>
              <a:avLst/>
              <a:gdLst/>
              <a:ahLst/>
              <a:cxnLst/>
              <a:rect l="l" t="t" r="r" b="b"/>
              <a:pathLst>
                <a:path w="205" h="449" extrusionOk="0">
                  <a:moveTo>
                    <a:pt x="9" y="0"/>
                  </a:moveTo>
                  <a:cubicBezTo>
                    <a:pt x="0" y="0"/>
                    <a:pt x="0" y="14"/>
                    <a:pt x="0" y="14"/>
                  </a:cubicBezTo>
                  <a:lnTo>
                    <a:pt x="174" y="448"/>
                  </a:lnTo>
                  <a:cubicBezTo>
                    <a:pt x="174" y="448"/>
                    <a:pt x="205" y="448"/>
                    <a:pt x="205" y="420"/>
                  </a:cubicBezTo>
                  <a:cubicBezTo>
                    <a:pt x="147" y="274"/>
                    <a:pt x="88" y="130"/>
                    <a:pt x="30" y="14"/>
                  </a:cubicBezTo>
                  <a:cubicBezTo>
                    <a:pt x="20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6071421" y="4449935"/>
              <a:ext cx="9922" cy="26847"/>
            </a:xfrm>
            <a:custGeom>
              <a:avLst/>
              <a:gdLst/>
              <a:ahLst/>
              <a:cxnLst/>
              <a:rect l="l" t="t" r="r" b="b"/>
              <a:pathLst>
                <a:path w="204" h="552" extrusionOk="0">
                  <a:moveTo>
                    <a:pt x="1" y="1"/>
                  </a:moveTo>
                  <a:lnTo>
                    <a:pt x="1" y="1"/>
                  </a:lnTo>
                  <a:cubicBezTo>
                    <a:pt x="59" y="175"/>
                    <a:pt x="117" y="349"/>
                    <a:pt x="175" y="552"/>
                  </a:cubicBezTo>
                  <a:cubicBezTo>
                    <a:pt x="175" y="552"/>
                    <a:pt x="203" y="552"/>
                    <a:pt x="203" y="524"/>
                  </a:cubicBezTo>
                  <a:cubicBezTo>
                    <a:pt x="145" y="349"/>
                    <a:pt x="87" y="175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6086935" y="4469729"/>
              <a:ext cx="11332" cy="24026"/>
            </a:xfrm>
            <a:custGeom>
              <a:avLst/>
              <a:gdLst/>
              <a:ahLst/>
              <a:cxnLst/>
              <a:rect l="l" t="t" r="r" b="b"/>
              <a:pathLst>
                <a:path w="233" h="494" extrusionOk="0">
                  <a:moveTo>
                    <a:pt x="0" y="0"/>
                  </a:moveTo>
                  <a:cubicBezTo>
                    <a:pt x="58" y="175"/>
                    <a:pt x="116" y="349"/>
                    <a:pt x="175" y="493"/>
                  </a:cubicBezTo>
                  <a:cubicBezTo>
                    <a:pt x="205" y="493"/>
                    <a:pt x="233" y="493"/>
                    <a:pt x="205" y="465"/>
                  </a:cubicBezTo>
                  <a:cubicBezTo>
                    <a:pt x="147" y="319"/>
                    <a:pt x="89" y="175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6095398" y="4475371"/>
              <a:ext cx="11381" cy="26847"/>
            </a:xfrm>
            <a:custGeom>
              <a:avLst/>
              <a:gdLst/>
              <a:ahLst/>
              <a:cxnLst/>
              <a:rect l="l" t="t" r="r" b="b"/>
              <a:pathLst>
                <a:path w="234" h="552" extrusionOk="0">
                  <a:moveTo>
                    <a:pt x="1" y="1"/>
                  </a:moveTo>
                  <a:cubicBezTo>
                    <a:pt x="59" y="175"/>
                    <a:pt x="117" y="377"/>
                    <a:pt x="205" y="552"/>
                  </a:cubicBezTo>
                  <a:cubicBezTo>
                    <a:pt x="205" y="552"/>
                    <a:pt x="233" y="552"/>
                    <a:pt x="233" y="524"/>
                  </a:cubicBezTo>
                  <a:cubicBezTo>
                    <a:pt x="147" y="349"/>
                    <a:pt x="89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6105368" y="4482374"/>
              <a:ext cx="8511" cy="22664"/>
            </a:xfrm>
            <a:custGeom>
              <a:avLst/>
              <a:gdLst/>
              <a:ahLst/>
              <a:cxnLst/>
              <a:rect l="l" t="t" r="r" b="b"/>
              <a:pathLst>
                <a:path w="175" h="466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147"/>
                    <a:pt x="86" y="322"/>
                    <a:pt x="144" y="466"/>
                  </a:cubicBezTo>
                  <a:lnTo>
                    <a:pt x="174" y="466"/>
                  </a:lnTo>
                  <a:cubicBezTo>
                    <a:pt x="144" y="291"/>
                    <a:pt x="58" y="147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6112372" y="4489524"/>
              <a:ext cx="14153" cy="29327"/>
            </a:xfrm>
            <a:custGeom>
              <a:avLst/>
              <a:gdLst/>
              <a:ahLst/>
              <a:cxnLst/>
              <a:rect l="l" t="t" r="r" b="b"/>
              <a:pathLst>
                <a:path w="291" h="603" extrusionOk="0">
                  <a:moveTo>
                    <a:pt x="30" y="0"/>
                  </a:moveTo>
                  <a:cubicBezTo>
                    <a:pt x="30" y="0"/>
                    <a:pt x="0" y="0"/>
                    <a:pt x="30" y="28"/>
                  </a:cubicBezTo>
                  <a:cubicBezTo>
                    <a:pt x="89" y="202"/>
                    <a:pt x="175" y="407"/>
                    <a:pt x="263" y="581"/>
                  </a:cubicBezTo>
                  <a:cubicBezTo>
                    <a:pt x="263" y="595"/>
                    <a:pt x="270" y="602"/>
                    <a:pt x="277" y="602"/>
                  </a:cubicBezTo>
                  <a:cubicBezTo>
                    <a:pt x="284" y="602"/>
                    <a:pt x="291" y="595"/>
                    <a:pt x="291" y="581"/>
                  </a:cubicBezTo>
                  <a:cubicBezTo>
                    <a:pt x="205" y="407"/>
                    <a:pt x="116" y="202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6127984" y="4498327"/>
              <a:ext cx="12694" cy="27965"/>
            </a:xfrm>
            <a:custGeom>
              <a:avLst/>
              <a:gdLst/>
              <a:ahLst/>
              <a:cxnLst/>
              <a:rect l="l" t="t" r="r" b="b"/>
              <a:pathLst>
                <a:path w="261" h="575" extrusionOk="0">
                  <a:moveTo>
                    <a:pt x="4" y="1"/>
                  </a:moveTo>
                  <a:cubicBezTo>
                    <a:pt x="0" y="1"/>
                    <a:pt x="0" y="7"/>
                    <a:pt x="0" y="21"/>
                  </a:cubicBezTo>
                  <a:cubicBezTo>
                    <a:pt x="58" y="196"/>
                    <a:pt x="144" y="400"/>
                    <a:pt x="232" y="575"/>
                  </a:cubicBezTo>
                  <a:cubicBezTo>
                    <a:pt x="260" y="575"/>
                    <a:pt x="260" y="575"/>
                    <a:pt x="260" y="544"/>
                  </a:cubicBezTo>
                  <a:cubicBezTo>
                    <a:pt x="174" y="370"/>
                    <a:pt x="86" y="196"/>
                    <a:pt x="28" y="21"/>
                  </a:cubicBezTo>
                  <a:cubicBezTo>
                    <a:pt x="14" y="7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6140629" y="4510631"/>
              <a:ext cx="12840" cy="24123"/>
            </a:xfrm>
            <a:custGeom>
              <a:avLst/>
              <a:gdLst/>
              <a:ahLst/>
              <a:cxnLst/>
              <a:rect l="l" t="t" r="r" b="b"/>
              <a:pathLst>
                <a:path w="264" h="496" extrusionOk="0">
                  <a:moveTo>
                    <a:pt x="31" y="1"/>
                  </a:moveTo>
                  <a:cubicBezTo>
                    <a:pt x="31" y="1"/>
                    <a:pt x="0" y="1"/>
                    <a:pt x="0" y="31"/>
                  </a:cubicBezTo>
                  <a:cubicBezTo>
                    <a:pt x="31" y="175"/>
                    <a:pt x="89" y="380"/>
                    <a:pt x="233" y="496"/>
                  </a:cubicBezTo>
                  <a:cubicBezTo>
                    <a:pt x="233" y="496"/>
                    <a:pt x="263" y="496"/>
                    <a:pt x="233" y="466"/>
                  </a:cubicBezTo>
                  <a:cubicBezTo>
                    <a:pt x="147" y="322"/>
                    <a:pt x="58" y="20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6151912" y="4520602"/>
              <a:ext cx="12353" cy="26068"/>
            </a:xfrm>
            <a:custGeom>
              <a:avLst/>
              <a:gdLst/>
              <a:ahLst/>
              <a:cxnLst/>
              <a:rect l="l" t="t" r="r" b="b"/>
              <a:pathLst>
                <a:path w="254" h="536" extrusionOk="0">
                  <a:moveTo>
                    <a:pt x="31" y="0"/>
                  </a:moveTo>
                  <a:cubicBezTo>
                    <a:pt x="31" y="0"/>
                    <a:pt x="1" y="0"/>
                    <a:pt x="31" y="28"/>
                  </a:cubicBezTo>
                  <a:cubicBezTo>
                    <a:pt x="89" y="175"/>
                    <a:pt x="147" y="349"/>
                    <a:pt x="205" y="523"/>
                  </a:cubicBezTo>
                  <a:cubicBezTo>
                    <a:pt x="215" y="533"/>
                    <a:pt x="224" y="536"/>
                    <a:pt x="232" y="536"/>
                  </a:cubicBezTo>
                  <a:cubicBezTo>
                    <a:pt x="247" y="536"/>
                    <a:pt x="253" y="523"/>
                    <a:pt x="233" y="523"/>
                  </a:cubicBezTo>
                  <a:cubicBezTo>
                    <a:pt x="175" y="349"/>
                    <a:pt x="117" y="175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6163244" y="4530426"/>
              <a:ext cx="12791" cy="30786"/>
            </a:xfrm>
            <a:custGeom>
              <a:avLst/>
              <a:gdLst/>
              <a:ahLst/>
              <a:cxnLst/>
              <a:rect l="l" t="t" r="r" b="b"/>
              <a:pathLst>
                <a:path w="263" h="633" extrusionOk="0">
                  <a:moveTo>
                    <a:pt x="0" y="1"/>
                  </a:moveTo>
                  <a:cubicBezTo>
                    <a:pt x="89" y="205"/>
                    <a:pt x="147" y="407"/>
                    <a:pt x="233" y="612"/>
                  </a:cubicBezTo>
                  <a:cubicBezTo>
                    <a:pt x="233" y="626"/>
                    <a:pt x="240" y="633"/>
                    <a:pt x="248" y="633"/>
                  </a:cubicBezTo>
                  <a:cubicBezTo>
                    <a:pt x="255" y="633"/>
                    <a:pt x="263" y="626"/>
                    <a:pt x="263" y="612"/>
                  </a:cubicBezTo>
                  <a:cubicBezTo>
                    <a:pt x="205" y="407"/>
                    <a:pt x="117" y="205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6178856" y="4546038"/>
              <a:ext cx="9873" cy="24026"/>
            </a:xfrm>
            <a:custGeom>
              <a:avLst/>
              <a:gdLst/>
              <a:ahLst/>
              <a:cxnLst/>
              <a:rect l="l" t="t" r="r" b="b"/>
              <a:pathLst>
                <a:path w="203" h="494" extrusionOk="0">
                  <a:moveTo>
                    <a:pt x="0" y="0"/>
                  </a:moveTo>
                  <a:cubicBezTo>
                    <a:pt x="58" y="175"/>
                    <a:pt x="116" y="349"/>
                    <a:pt x="174" y="493"/>
                  </a:cubicBezTo>
                  <a:cubicBezTo>
                    <a:pt x="174" y="493"/>
                    <a:pt x="202" y="493"/>
                    <a:pt x="202" y="465"/>
                  </a:cubicBezTo>
                  <a:cubicBezTo>
                    <a:pt x="144" y="319"/>
                    <a:pt x="86" y="14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6190139" y="4557321"/>
              <a:ext cx="12694" cy="27479"/>
            </a:xfrm>
            <a:custGeom>
              <a:avLst/>
              <a:gdLst/>
              <a:ahLst/>
              <a:cxnLst/>
              <a:rect l="l" t="t" r="r" b="b"/>
              <a:pathLst>
                <a:path w="261" h="565" extrusionOk="0">
                  <a:moveTo>
                    <a:pt x="28" y="1"/>
                  </a:moveTo>
                  <a:cubicBezTo>
                    <a:pt x="1" y="1"/>
                    <a:pt x="1" y="1"/>
                    <a:pt x="1" y="29"/>
                  </a:cubicBezTo>
                  <a:cubicBezTo>
                    <a:pt x="59" y="203"/>
                    <a:pt x="145" y="377"/>
                    <a:pt x="233" y="552"/>
                  </a:cubicBezTo>
                  <a:cubicBezTo>
                    <a:pt x="233" y="561"/>
                    <a:pt x="235" y="564"/>
                    <a:pt x="239" y="564"/>
                  </a:cubicBezTo>
                  <a:cubicBezTo>
                    <a:pt x="247" y="564"/>
                    <a:pt x="261" y="544"/>
                    <a:pt x="261" y="524"/>
                  </a:cubicBezTo>
                  <a:cubicBezTo>
                    <a:pt x="175" y="350"/>
                    <a:pt x="87" y="175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6204292" y="4565832"/>
              <a:ext cx="9873" cy="27916"/>
            </a:xfrm>
            <a:custGeom>
              <a:avLst/>
              <a:gdLst/>
              <a:ahLst/>
              <a:cxnLst/>
              <a:rect l="l" t="t" r="r" b="b"/>
              <a:pathLst>
                <a:path w="203" h="574" extrusionOk="0">
                  <a:moveTo>
                    <a:pt x="0" y="0"/>
                  </a:moveTo>
                  <a:cubicBezTo>
                    <a:pt x="86" y="202"/>
                    <a:pt x="144" y="377"/>
                    <a:pt x="174" y="551"/>
                  </a:cubicBezTo>
                  <a:cubicBezTo>
                    <a:pt x="174" y="566"/>
                    <a:pt x="181" y="574"/>
                    <a:pt x="188" y="574"/>
                  </a:cubicBezTo>
                  <a:cubicBezTo>
                    <a:pt x="195" y="574"/>
                    <a:pt x="202" y="566"/>
                    <a:pt x="202" y="551"/>
                  </a:cubicBezTo>
                  <a:cubicBezTo>
                    <a:pt x="174" y="377"/>
                    <a:pt x="116" y="175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6219758" y="4577115"/>
              <a:ext cx="10019" cy="27965"/>
            </a:xfrm>
            <a:custGeom>
              <a:avLst/>
              <a:gdLst/>
              <a:ahLst/>
              <a:cxnLst/>
              <a:rect l="l" t="t" r="r" b="b"/>
              <a:pathLst>
                <a:path w="206" h="575" extrusionOk="0">
                  <a:moveTo>
                    <a:pt x="31" y="1"/>
                  </a:moveTo>
                  <a:cubicBezTo>
                    <a:pt x="31" y="1"/>
                    <a:pt x="1" y="1"/>
                    <a:pt x="1" y="29"/>
                  </a:cubicBezTo>
                  <a:lnTo>
                    <a:pt x="175" y="552"/>
                  </a:lnTo>
                  <a:cubicBezTo>
                    <a:pt x="175" y="567"/>
                    <a:pt x="182" y="574"/>
                    <a:pt x="190" y="574"/>
                  </a:cubicBezTo>
                  <a:cubicBezTo>
                    <a:pt x="198" y="574"/>
                    <a:pt x="205" y="567"/>
                    <a:pt x="205" y="552"/>
                  </a:cubicBezTo>
                  <a:cubicBezTo>
                    <a:pt x="175" y="377"/>
                    <a:pt x="89" y="203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6232549" y="4591268"/>
              <a:ext cx="9873" cy="23248"/>
            </a:xfrm>
            <a:custGeom>
              <a:avLst/>
              <a:gdLst/>
              <a:ahLst/>
              <a:cxnLst/>
              <a:rect l="l" t="t" r="r" b="b"/>
              <a:pathLst>
                <a:path w="203" h="478" extrusionOk="0">
                  <a:moveTo>
                    <a:pt x="0" y="0"/>
                  </a:moveTo>
                  <a:cubicBezTo>
                    <a:pt x="58" y="144"/>
                    <a:pt x="116" y="319"/>
                    <a:pt x="144" y="465"/>
                  </a:cubicBezTo>
                  <a:cubicBezTo>
                    <a:pt x="154" y="474"/>
                    <a:pt x="164" y="478"/>
                    <a:pt x="173" y="478"/>
                  </a:cubicBezTo>
                  <a:cubicBezTo>
                    <a:pt x="190" y="478"/>
                    <a:pt x="202" y="465"/>
                    <a:pt x="202" y="465"/>
                  </a:cubicBezTo>
                  <a:cubicBezTo>
                    <a:pt x="144" y="291"/>
                    <a:pt x="86" y="144"/>
                    <a:pt x="2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6245195" y="4601433"/>
              <a:ext cx="7149" cy="20573"/>
            </a:xfrm>
            <a:custGeom>
              <a:avLst/>
              <a:gdLst/>
              <a:ahLst/>
              <a:cxnLst/>
              <a:rect l="l" t="t" r="r" b="b"/>
              <a:pathLst>
                <a:path w="147" h="423" extrusionOk="0">
                  <a:moveTo>
                    <a:pt x="16" y="1"/>
                  </a:moveTo>
                  <a:cubicBezTo>
                    <a:pt x="8" y="1"/>
                    <a:pt x="1" y="9"/>
                    <a:pt x="1" y="24"/>
                  </a:cubicBezTo>
                  <a:cubicBezTo>
                    <a:pt x="31" y="168"/>
                    <a:pt x="59" y="284"/>
                    <a:pt x="117" y="400"/>
                  </a:cubicBezTo>
                  <a:cubicBezTo>
                    <a:pt x="117" y="415"/>
                    <a:pt x="124" y="423"/>
                    <a:pt x="132" y="423"/>
                  </a:cubicBezTo>
                  <a:cubicBezTo>
                    <a:pt x="139" y="423"/>
                    <a:pt x="147" y="415"/>
                    <a:pt x="147" y="400"/>
                  </a:cubicBezTo>
                  <a:cubicBezTo>
                    <a:pt x="89" y="284"/>
                    <a:pt x="59" y="140"/>
                    <a:pt x="31" y="24"/>
                  </a:cubicBezTo>
                  <a:cubicBezTo>
                    <a:pt x="31" y="9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6256478" y="4608971"/>
              <a:ext cx="7198" cy="25728"/>
            </a:xfrm>
            <a:custGeom>
              <a:avLst/>
              <a:gdLst/>
              <a:ahLst/>
              <a:cxnLst/>
              <a:rect l="l" t="t" r="r" b="b"/>
              <a:pathLst>
                <a:path w="148" h="529" extrusionOk="0">
                  <a:moveTo>
                    <a:pt x="23" y="0"/>
                  </a:moveTo>
                  <a:cubicBezTo>
                    <a:pt x="14" y="0"/>
                    <a:pt x="1" y="13"/>
                    <a:pt x="1" y="13"/>
                  </a:cubicBezTo>
                  <a:cubicBezTo>
                    <a:pt x="31" y="187"/>
                    <a:pt x="59" y="361"/>
                    <a:pt x="117" y="508"/>
                  </a:cubicBezTo>
                  <a:cubicBezTo>
                    <a:pt x="117" y="522"/>
                    <a:pt x="125" y="529"/>
                    <a:pt x="132" y="529"/>
                  </a:cubicBezTo>
                  <a:cubicBezTo>
                    <a:pt x="140" y="529"/>
                    <a:pt x="147" y="522"/>
                    <a:pt x="147" y="508"/>
                  </a:cubicBezTo>
                  <a:cubicBezTo>
                    <a:pt x="117" y="334"/>
                    <a:pt x="59" y="187"/>
                    <a:pt x="31" y="13"/>
                  </a:cubicBezTo>
                  <a:cubicBezTo>
                    <a:pt x="31" y="3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6270631" y="4619525"/>
              <a:ext cx="8511" cy="29667"/>
            </a:xfrm>
            <a:custGeom>
              <a:avLst/>
              <a:gdLst/>
              <a:ahLst/>
              <a:cxnLst/>
              <a:rect l="l" t="t" r="r" b="b"/>
              <a:pathLst>
                <a:path w="175" h="610" extrusionOk="0">
                  <a:moveTo>
                    <a:pt x="31" y="0"/>
                  </a:moveTo>
                  <a:cubicBezTo>
                    <a:pt x="31" y="0"/>
                    <a:pt x="1" y="0"/>
                    <a:pt x="1" y="28"/>
                  </a:cubicBezTo>
                  <a:cubicBezTo>
                    <a:pt x="1" y="203"/>
                    <a:pt x="59" y="435"/>
                    <a:pt x="147" y="609"/>
                  </a:cubicBezTo>
                  <a:cubicBezTo>
                    <a:pt x="147" y="609"/>
                    <a:pt x="175" y="609"/>
                    <a:pt x="175" y="581"/>
                  </a:cubicBezTo>
                  <a:cubicBezTo>
                    <a:pt x="89" y="407"/>
                    <a:pt x="31" y="233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6281914" y="4632559"/>
              <a:ext cx="7198" cy="32245"/>
            </a:xfrm>
            <a:custGeom>
              <a:avLst/>
              <a:gdLst/>
              <a:ahLst/>
              <a:cxnLst/>
              <a:rect l="l" t="t" r="r" b="b"/>
              <a:pathLst>
                <a:path w="148" h="663" extrusionOk="0">
                  <a:moveTo>
                    <a:pt x="16" y="0"/>
                  </a:moveTo>
                  <a:cubicBezTo>
                    <a:pt x="9" y="0"/>
                    <a:pt x="1" y="8"/>
                    <a:pt x="1" y="23"/>
                  </a:cubicBezTo>
                  <a:cubicBezTo>
                    <a:pt x="1" y="225"/>
                    <a:pt x="31" y="458"/>
                    <a:pt x="117" y="662"/>
                  </a:cubicBezTo>
                  <a:cubicBezTo>
                    <a:pt x="147" y="662"/>
                    <a:pt x="147" y="662"/>
                    <a:pt x="147" y="632"/>
                  </a:cubicBezTo>
                  <a:cubicBezTo>
                    <a:pt x="89" y="430"/>
                    <a:pt x="31" y="225"/>
                    <a:pt x="31" y="23"/>
                  </a:cubicBezTo>
                  <a:cubicBezTo>
                    <a:pt x="31" y="8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6290425" y="4653424"/>
              <a:ext cx="7149" cy="27965"/>
            </a:xfrm>
            <a:custGeom>
              <a:avLst/>
              <a:gdLst/>
              <a:ahLst/>
              <a:cxnLst/>
              <a:rect l="l" t="t" r="r" b="b"/>
              <a:pathLst>
                <a:path w="147" h="575" extrusionOk="0">
                  <a:moveTo>
                    <a:pt x="0" y="1"/>
                  </a:moveTo>
                  <a:cubicBezTo>
                    <a:pt x="31" y="203"/>
                    <a:pt x="58" y="377"/>
                    <a:pt x="89" y="552"/>
                  </a:cubicBezTo>
                  <a:cubicBezTo>
                    <a:pt x="89" y="567"/>
                    <a:pt x="103" y="574"/>
                    <a:pt x="118" y="574"/>
                  </a:cubicBezTo>
                  <a:cubicBezTo>
                    <a:pt x="132" y="574"/>
                    <a:pt x="147" y="567"/>
                    <a:pt x="147" y="552"/>
                  </a:cubicBezTo>
                  <a:cubicBezTo>
                    <a:pt x="117" y="377"/>
                    <a:pt x="89" y="17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6291884" y="4683869"/>
              <a:ext cx="5690" cy="16195"/>
            </a:xfrm>
            <a:custGeom>
              <a:avLst/>
              <a:gdLst/>
              <a:ahLst/>
              <a:cxnLst/>
              <a:rect l="l" t="t" r="r" b="b"/>
              <a:pathLst>
                <a:path w="117" h="333" extrusionOk="0">
                  <a:moveTo>
                    <a:pt x="21" y="0"/>
                  </a:moveTo>
                  <a:cubicBezTo>
                    <a:pt x="13" y="0"/>
                    <a:pt x="1" y="14"/>
                    <a:pt x="1" y="14"/>
                  </a:cubicBezTo>
                  <a:cubicBezTo>
                    <a:pt x="28" y="130"/>
                    <a:pt x="59" y="216"/>
                    <a:pt x="87" y="332"/>
                  </a:cubicBezTo>
                  <a:cubicBezTo>
                    <a:pt x="87" y="332"/>
                    <a:pt x="117" y="332"/>
                    <a:pt x="117" y="304"/>
                  </a:cubicBezTo>
                  <a:cubicBezTo>
                    <a:pt x="87" y="216"/>
                    <a:pt x="59" y="100"/>
                    <a:pt x="28" y="14"/>
                  </a:cubicBezTo>
                  <a:cubicBezTo>
                    <a:pt x="28" y="4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6290425" y="4688684"/>
              <a:ext cx="4329" cy="19503"/>
            </a:xfrm>
            <a:custGeom>
              <a:avLst/>
              <a:gdLst/>
              <a:ahLst/>
              <a:cxnLst/>
              <a:rect l="l" t="t" r="r" b="b"/>
              <a:pathLst>
                <a:path w="89" h="401" extrusionOk="0">
                  <a:moveTo>
                    <a:pt x="0" y="1"/>
                  </a:moveTo>
                  <a:cubicBezTo>
                    <a:pt x="31" y="117"/>
                    <a:pt x="31" y="264"/>
                    <a:pt x="31" y="380"/>
                  </a:cubicBezTo>
                  <a:cubicBezTo>
                    <a:pt x="31" y="394"/>
                    <a:pt x="38" y="401"/>
                    <a:pt x="44" y="401"/>
                  </a:cubicBezTo>
                  <a:cubicBezTo>
                    <a:pt x="51" y="401"/>
                    <a:pt x="58" y="394"/>
                    <a:pt x="58" y="380"/>
                  </a:cubicBezTo>
                  <a:cubicBezTo>
                    <a:pt x="89" y="264"/>
                    <a:pt x="58" y="11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6287604" y="4693013"/>
              <a:ext cx="1508" cy="20816"/>
            </a:xfrm>
            <a:custGeom>
              <a:avLst/>
              <a:gdLst/>
              <a:ahLst/>
              <a:cxnLst/>
              <a:rect l="l" t="t" r="r" b="b"/>
              <a:pathLst>
                <a:path w="31" h="428" extrusionOk="0">
                  <a:moveTo>
                    <a:pt x="0" y="0"/>
                  </a:moveTo>
                  <a:lnTo>
                    <a:pt x="0" y="407"/>
                  </a:lnTo>
                  <a:cubicBezTo>
                    <a:pt x="0" y="421"/>
                    <a:pt x="8" y="428"/>
                    <a:pt x="15" y="428"/>
                  </a:cubicBezTo>
                  <a:cubicBezTo>
                    <a:pt x="23" y="428"/>
                    <a:pt x="30" y="421"/>
                    <a:pt x="30" y="40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6216937" y="4655564"/>
              <a:ext cx="56563" cy="47322"/>
            </a:xfrm>
            <a:custGeom>
              <a:avLst/>
              <a:gdLst/>
              <a:ahLst/>
              <a:cxnLst/>
              <a:rect l="l" t="t" r="r" b="b"/>
              <a:pathLst>
                <a:path w="1163" h="973" extrusionOk="0">
                  <a:moveTo>
                    <a:pt x="597" y="0"/>
                  </a:moveTo>
                  <a:cubicBezTo>
                    <a:pt x="466" y="0"/>
                    <a:pt x="335" y="44"/>
                    <a:pt x="233" y="131"/>
                  </a:cubicBezTo>
                  <a:cubicBezTo>
                    <a:pt x="59" y="305"/>
                    <a:pt x="0" y="596"/>
                    <a:pt x="233" y="740"/>
                  </a:cubicBezTo>
                  <a:cubicBezTo>
                    <a:pt x="263" y="740"/>
                    <a:pt x="263" y="712"/>
                    <a:pt x="263" y="712"/>
                  </a:cubicBezTo>
                  <a:cubicBezTo>
                    <a:pt x="31" y="538"/>
                    <a:pt x="147" y="247"/>
                    <a:pt x="379" y="131"/>
                  </a:cubicBezTo>
                  <a:cubicBezTo>
                    <a:pt x="445" y="98"/>
                    <a:pt x="518" y="81"/>
                    <a:pt x="592" y="81"/>
                  </a:cubicBezTo>
                  <a:cubicBezTo>
                    <a:pt x="716" y="81"/>
                    <a:pt x="840" y="127"/>
                    <a:pt x="930" y="217"/>
                  </a:cubicBezTo>
                  <a:cubicBezTo>
                    <a:pt x="1077" y="363"/>
                    <a:pt x="1077" y="624"/>
                    <a:pt x="930" y="770"/>
                  </a:cubicBezTo>
                  <a:cubicBezTo>
                    <a:pt x="844" y="856"/>
                    <a:pt x="728" y="886"/>
                    <a:pt x="612" y="886"/>
                  </a:cubicBezTo>
                  <a:cubicBezTo>
                    <a:pt x="593" y="890"/>
                    <a:pt x="574" y="892"/>
                    <a:pt x="557" y="892"/>
                  </a:cubicBezTo>
                  <a:cubicBezTo>
                    <a:pt x="443" y="892"/>
                    <a:pt x="368" y="817"/>
                    <a:pt x="291" y="740"/>
                  </a:cubicBezTo>
                  <a:cubicBezTo>
                    <a:pt x="286" y="735"/>
                    <a:pt x="280" y="733"/>
                    <a:pt x="273" y="733"/>
                  </a:cubicBezTo>
                  <a:cubicBezTo>
                    <a:pt x="244" y="733"/>
                    <a:pt x="210" y="775"/>
                    <a:pt x="233" y="798"/>
                  </a:cubicBezTo>
                  <a:cubicBezTo>
                    <a:pt x="349" y="886"/>
                    <a:pt x="465" y="972"/>
                    <a:pt x="612" y="972"/>
                  </a:cubicBezTo>
                  <a:cubicBezTo>
                    <a:pt x="728" y="972"/>
                    <a:pt x="872" y="914"/>
                    <a:pt x="988" y="828"/>
                  </a:cubicBezTo>
                  <a:cubicBezTo>
                    <a:pt x="1163" y="624"/>
                    <a:pt x="1135" y="333"/>
                    <a:pt x="960" y="131"/>
                  </a:cubicBezTo>
                  <a:cubicBezTo>
                    <a:pt x="858" y="44"/>
                    <a:pt x="727" y="0"/>
                    <a:pt x="597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1"/>
            <p:cNvSpPr/>
            <p:nvPr/>
          </p:nvSpPr>
          <p:spPr>
            <a:xfrm>
              <a:off x="6228221" y="4684502"/>
              <a:ext cx="4377" cy="9922"/>
            </a:xfrm>
            <a:custGeom>
              <a:avLst/>
              <a:gdLst/>
              <a:ahLst/>
              <a:cxnLst/>
              <a:rect l="l" t="t" r="r" b="b"/>
              <a:pathLst>
                <a:path w="90" h="204" extrusionOk="0">
                  <a:moveTo>
                    <a:pt x="31" y="1"/>
                  </a:moveTo>
                  <a:cubicBezTo>
                    <a:pt x="31" y="1"/>
                    <a:pt x="1" y="1"/>
                    <a:pt x="1" y="29"/>
                  </a:cubicBezTo>
                  <a:cubicBezTo>
                    <a:pt x="1" y="87"/>
                    <a:pt x="31" y="145"/>
                    <a:pt x="59" y="203"/>
                  </a:cubicBezTo>
                  <a:cubicBezTo>
                    <a:pt x="59" y="203"/>
                    <a:pt x="89" y="203"/>
                    <a:pt x="89" y="175"/>
                  </a:cubicBezTo>
                  <a:cubicBezTo>
                    <a:pt x="59" y="117"/>
                    <a:pt x="31" y="59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6231042" y="4684502"/>
              <a:ext cx="5739" cy="12742"/>
            </a:xfrm>
            <a:custGeom>
              <a:avLst/>
              <a:gdLst/>
              <a:ahLst/>
              <a:cxnLst/>
              <a:rect l="l" t="t" r="r" b="b"/>
              <a:pathLst>
                <a:path w="118" h="262" extrusionOk="0">
                  <a:moveTo>
                    <a:pt x="1" y="1"/>
                  </a:moveTo>
                  <a:lnTo>
                    <a:pt x="89" y="261"/>
                  </a:lnTo>
                  <a:cubicBezTo>
                    <a:pt x="89" y="261"/>
                    <a:pt x="117" y="261"/>
                    <a:pt x="117" y="233"/>
                  </a:cubicBezTo>
                  <a:cubicBezTo>
                    <a:pt x="117" y="203"/>
                    <a:pt x="89" y="175"/>
                    <a:pt x="59" y="117"/>
                  </a:cubicBezTo>
                  <a:cubicBezTo>
                    <a:pt x="59" y="87"/>
                    <a:pt x="31" y="59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1"/>
            <p:cNvSpPr/>
            <p:nvPr/>
          </p:nvSpPr>
          <p:spPr>
            <a:xfrm>
              <a:off x="6235370" y="4685280"/>
              <a:ext cx="6614" cy="15417"/>
            </a:xfrm>
            <a:custGeom>
              <a:avLst/>
              <a:gdLst/>
              <a:ahLst/>
              <a:cxnLst/>
              <a:rect l="l" t="t" r="r" b="b"/>
              <a:pathLst>
                <a:path w="136" h="317" extrusionOk="0">
                  <a:moveTo>
                    <a:pt x="9" y="0"/>
                  </a:moveTo>
                  <a:cubicBezTo>
                    <a:pt x="0" y="0"/>
                    <a:pt x="0" y="13"/>
                    <a:pt x="0" y="13"/>
                  </a:cubicBezTo>
                  <a:cubicBezTo>
                    <a:pt x="28" y="101"/>
                    <a:pt x="58" y="217"/>
                    <a:pt x="86" y="303"/>
                  </a:cubicBezTo>
                  <a:cubicBezTo>
                    <a:pt x="96" y="313"/>
                    <a:pt x="106" y="317"/>
                    <a:pt x="114" y="317"/>
                  </a:cubicBezTo>
                  <a:cubicBezTo>
                    <a:pt x="129" y="317"/>
                    <a:pt x="135" y="303"/>
                    <a:pt x="117" y="303"/>
                  </a:cubicBezTo>
                  <a:cubicBezTo>
                    <a:pt x="86" y="187"/>
                    <a:pt x="58" y="101"/>
                    <a:pt x="28" y="13"/>
                  </a:cubicBez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6239553" y="4684502"/>
              <a:ext cx="7149" cy="15563"/>
            </a:xfrm>
            <a:custGeom>
              <a:avLst/>
              <a:gdLst/>
              <a:ahLst/>
              <a:cxnLst/>
              <a:rect l="l" t="t" r="r" b="b"/>
              <a:pathLst>
                <a:path w="147" h="320" extrusionOk="0">
                  <a:moveTo>
                    <a:pt x="0" y="1"/>
                  </a:moveTo>
                  <a:cubicBezTo>
                    <a:pt x="31" y="117"/>
                    <a:pt x="58" y="203"/>
                    <a:pt x="89" y="319"/>
                  </a:cubicBezTo>
                  <a:cubicBezTo>
                    <a:pt x="117" y="319"/>
                    <a:pt x="147" y="319"/>
                    <a:pt x="117" y="291"/>
                  </a:cubicBezTo>
                  <a:cubicBezTo>
                    <a:pt x="89" y="203"/>
                    <a:pt x="58" y="8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6242374" y="4681681"/>
              <a:ext cx="8511" cy="16195"/>
            </a:xfrm>
            <a:custGeom>
              <a:avLst/>
              <a:gdLst/>
              <a:ahLst/>
              <a:cxnLst/>
              <a:rect l="l" t="t" r="r" b="b"/>
              <a:pathLst>
                <a:path w="175" h="333" extrusionOk="0">
                  <a:moveTo>
                    <a:pt x="0" y="1"/>
                  </a:moveTo>
                  <a:cubicBezTo>
                    <a:pt x="31" y="117"/>
                    <a:pt x="89" y="233"/>
                    <a:pt x="147" y="319"/>
                  </a:cubicBezTo>
                  <a:cubicBezTo>
                    <a:pt x="147" y="329"/>
                    <a:pt x="150" y="333"/>
                    <a:pt x="154" y="333"/>
                  </a:cubicBezTo>
                  <a:cubicBezTo>
                    <a:pt x="162" y="333"/>
                    <a:pt x="175" y="319"/>
                    <a:pt x="175" y="319"/>
                  </a:cubicBezTo>
                  <a:cubicBezTo>
                    <a:pt x="117" y="203"/>
                    <a:pt x="89" y="117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6245195" y="4680222"/>
              <a:ext cx="10019" cy="15660"/>
            </a:xfrm>
            <a:custGeom>
              <a:avLst/>
              <a:gdLst/>
              <a:ahLst/>
              <a:cxnLst/>
              <a:rect l="l" t="t" r="r" b="b"/>
              <a:pathLst>
                <a:path w="206" h="322" extrusionOk="0">
                  <a:moveTo>
                    <a:pt x="1" y="1"/>
                  </a:moveTo>
                  <a:cubicBezTo>
                    <a:pt x="1" y="31"/>
                    <a:pt x="1" y="31"/>
                    <a:pt x="31" y="31"/>
                  </a:cubicBezTo>
                  <a:cubicBezTo>
                    <a:pt x="31" y="31"/>
                    <a:pt x="147" y="291"/>
                    <a:pt x="147" y="321"/>
                  </a:cubicBezTo>
                  <a:cubicBezTo>
                    <a:pt x="175" y="321"/>
                    <a:pt x="205" y="321"/>
                    <a:pt x="175" y="291"/>
                  </a:cubicBezTo>
                  <a:cubicBezTo>
                    <a:pt x="147" y="233"/>
                    <a:pt x="117" y="147"/>
                    <a:pt x="89" y="89"/>
                  </a:cubicBezTo>
                  <a:cubicBezTo>
                    <a:pt x="59" y="59"/>
                    <a:pt x="59" y="1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1"/>
            <p:cNvSpPr/>
            <p:nvPr/>
          </p:nvSpPr>
          <p:spPr>
            <a:xfrm>
              <a:off x="6249474" y="4677790"/>
              <a:ext cx="11381" cy="18092"/>
            </a:xfrm>
            <a:custGeom>
              <a:avLst/>
              <a:gdLst/>
              <a:ahLst/>
              <a:cxnLst/>
              <a:rect l="l" t="t" r="r" b="b"/>
              <a:pathLst>
                <a:path w="234" h="372" extrusionOk="0">
                  <a:moveTo>
                    <a:pt x="15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52" y="126"/>
                    <a:pt x="104" y="229"/>
                    <a:pt x="175" y="332"/>
                  </a:cubicBezTo>
                  <a:lnTo>
                    <a:pt x="175" y="332"/>
                  </a:lnTo>
                  <a:lnTo>
                    <a:pt x="175" y="341"/>
                  </a:lnTo>
                  <a:lnTo>
                    <a:pt x="181" y="341"/>
                  </a:lnTo>
                  <a:cubicBezTo>
                    <a:pt x="188" y="351"/>
                    <a:pt x="196" y="361"/>
                    <a:pt x="203" y="371"/>
                  </a:cubicBezTo>
                  <a:cubicBezTo>
                    <a:pt x="203" y="371"/>
                    <a:pt x="233" y="371"/>
                    <a:pt x="233" y="341"/>
                  </a:cubicBezTo>
                  <a:cubicBezTo>
                    <a:pt x="233" y="313"/>
                    <a:pt x="203" y="313"/>
                    <a:pt x="203" y="283"/>
                  </a:cubicBezTo>
                  <a:cubicBezTo>
                    <a:pt x="203" y="275"/>
                    <a:pt x="201" y="272"/>
                    <a:pt x="197" y="272"/>
                  </a:cubicBezTo>
                  <a:cubicBezTo>
                    <a:pt x="195" y="272"/>
                    <a:pt x="191" y="274"/>
                    <a:pt x="188" y="278"/>
                  </a:cubicBezTo>
                  <a:lnTo>
                    <a:pt x="188" y="278"/>
                  </a:lnTo>
                  <a:cubicBezTo>
                    <a:pt x="124" y="184"/>
                    <a:pt x="76" y="93"/>
                    <a:pt x="29" y="23"/>
                  </a:cubicBezTo>
                  <a:cubicBezTo>
                    <a:pt x="29" y="8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6253657" y="4673218"/>
              <a:ext cx="10019" cy="16147"/>
            </a:xfrm>
            <a:custGeom>
              <a:avLst/>
              <a:gdLst/>
              <a:ahLst/>
              <a:cxnLst/>
              <a:rect l="l" t="t" r="r" b="b"/>
              <a:pathLst>
                <a:path w="206" h="332" extrusionOk="0">
                  <a:moveTo>
                    <a:pt x="31" y="0"/>
                  </a:moveTo>
                  <a:cubicBezTo>
                    <a:pt x="1" y="0"/>
                    <a:pt x="1" y="28"/>
                    <a:pt x="1" y="28"/>
                  </a:cubicBezTo>
                  <a:cubicBezTo>
                    <a:pt x="59" y="86"/>
                    <a:pt x="59" y="145"/>
                    <a:pt x="89" y="203"/>
                  </a:cubicBezTo>
                  <a:cubicBezTo>
                    <a:pt x="117" y="233"/>
                    <a:pt x="147" y="291"/>
                    <a:pt x="175" y="319"/>
                  </a:cubicBezTo>
                  <a:cubicBezTo>
                    <a:pt x="175" y="328"/>
                    <a:pt x="178" y="331"/>
                    <a:pt x="182" y="331"/>
                  </a:cubicBezTo>
                  <a:cubicBezTo>
                    <a:pt x="190" y="331"/>
                    <a:pt x="205" y="311"/>
                    <a:pt x="205" y="291"/>
                  </a:cubicBezTo>
                  <a:cubicBezTo>
                    <a:pt x="175" y="233"/>
                    <a:pt x="117" y="175"/>
                    <a:pt x="89" y="117"/>
                  </a:cubicBezTo>
                  <a:cubicBezTo>
                    <a:pt x="89" y="86"/>
                    <a:pt x="59" y="28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1"/>
            <p:cNvSpPr/>
            <p:nvPr/>
          </p:nvSpPr>
          <p:spPr>
            <a:xfrm>
              <a:off x="6256478" y="4668306"/>
              <a:ext cx="8560" cy="14056"/>
            </a:xfrm>
            <a:custGeom>
              <a:avLst/>
              <a:gdLst/>
              <a:ahLst/>
              <a:cxnLst/>
              <a:rect l="l" t="t" r="r" b="b"/>
              <a:pathLst>
                <a:path w="176" h="289" extrusionOk="0">
                  <a:moveTo>
                    <a:pt x="23" y="1"/>
                  </a:moveTo>
                  <a:cubicBezTo>
                    <a:pt x="14" y="1"/>
                    <a:pt x="1" y="13"/>
                    <a:pt x="1" y="13"/>
                  </a:cubicBezTo>
                  <a:cubicBezTo>
                    <a:pt x="59" y="101"/>
                    <a:pt x="117" y="187"/>
                    <a:pt x="147" y="276"/>
                  </a:cubicBezTo>
                  <a:cubicBezTo>
                    <a:pt x="157" y="285"/>
                    <a:pt x="163" y="288"/>
                    <a:pt x="167" y="288"/>
                  </a:cubicBezTo>
                  <a:cubicBezTo>
                    <a:pt x="175" y="288"/>
                    <a:pt x="175" y="276"/>
                    <a:pt x="175" y="276"/>
                  </a:cubicBezTo>
                  <a:cubicBezTo>
                    <a:pt x="147" y="187"/>
                    <a:pt x="89" y="101"/>
                    <a:pt x="31" y="13"/>
                  </a:cubicBezTo>
                  <a:cubicBezTo>
                    <a:pt x="31" y="4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6259347" y="4664075"/>
              <a:ext cx="7149" cy="11186"/>
            </a:xfrm>
            <a:custGeom>
              <a:avLst/>
              <a:gdLst/>
              <a:ahLst/>
              <a:cxnLst/>
              <a:rect l="l" t="t" r="r" b="b"/>
              <a:pathLst>
                <a:path w="147" h="230" extrusionOk="0">
                  <a:moveTo>
                    <a:pt x="9" y="1"/>
                  </a:moveTo>
                  <a:cubicBezTo>
                    <a:pt x="0" y="1"/>
                    <a:pt x="0" y="14"/>
                    <a:pt x="0" y="14"/>
                  </a:cubicBezTo>
                  <a:cubicBezTo>
                    <a:pt x="30" y="100"/>
                    <a:pt x="88" y="158"/>
                    <a:pt x="116" y="216"/>
                  </a:cubicBezTo>
                  <a:cubicBezTo>
                    <a:pt x="116" y="226"/>
                    <a:pt x="120" y="230"/>
                    <a:pt x="124" y="230"/>
                  </a:cubicBezTo>
                  <a:cubicBezTo>
                    <a:pt x="133" y="230"/>
                    <a:pt x="147" y="216"/>
                    <a:pt x="147" y="216"/>
                  </a:cubicBezTo>
                  <a:cubicBezTo>
                    <a:pt x="88" y="130"/>
                    <a:pt x="58" y="72"/>
                    <a:pt x="30" y="14"/>
                  </a:cubicBezTo>
                  <a:cubicBezTo>
                    <a:pt x="20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6231042" y="4647393"/>
              <a:ext cx="29327" cy="4620"/>
            </a:xfrm>
            <a:custGeom>
              <a:avLst/>
              <a:gdLst/>
              <a:ahLst/>
              <a:cxnLst/>
              <a:rect l="l" t="t" r="r" b="b"/>
              <a:pathLst>
                <a:path w="603" h="95" extrusionOk="0">
                  <a:moveTo>
                    <a:pt x="582" y="67"/>
                  </a:moveTo>
                  <a:cubicBezTo>
                    <a:pt x="582" y="76"/>
                    <a:pt x="585" y="79"/>
                    <a:pt x="589" y="79"/>
                  </a:cubicBezTo>
                  <a:cubicBezTo>
                    <a:pt x="596" y="79"/>
                    <a:pt x="602" y="67"/>
                    <a:pt x="582" y="67"/>
                  </a:cubicBezTo>
                  <a:close/>
                  <a:moveTo>
                    <a:pt x="303" y="0"/>
                  </a:moveTo>
                  <a:cubicBezTo>
                    <a:pt x="205" y="0"/>
                    <a:pt x="103" y="22"/>
                    <a:pt x="1" y="67"/>
                  </a:cubicBezTo>
                  <a:cubicBezTo>
                    <a:pt x="1" y="67"/>
                    <a:pt x="1" y="94"/>
                    <a:pt x="31" y="94"/>
                  </a:cubicBezTo>
                  <a:cubicBezTo>
                    <a:pt x="127" y="47"/>
                    <a:pt x="223" y="26"/>
                    <a:pt x="323" y="26"/>
                  </a:cubicBezTo>
                  <a:cubicBezTo>
                    <a:pt x="405" y="26"/>
                    <a:pt x="491" y="40"/>
                    <a:pt x="582" y="67"/>
                  </a:cubicBezTo>
                  <a:cubicBezTo>
                    <a:pt x="495" y="22"/>
                    <a:pt x="401" y="0"/>
                    <a:pt x="303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6218397" y="4695834"/>
              <a:ext cx="19843" cy="16974"/>
            </a:xfrm>
            <a:custGeom>
              <a:avLst/>
              <a:gdLst/>
              <a:ahLst/>
              <a:cxnLst/>
              <a:rect l="l" t="t" r="r" b="b"/>
              <a:pathLst>
                <a:path w="408" h="349" extrusionOk="0">
                  <a:moveTo>
                    <a:pt x="1" y="0"/>
                  </a:moveTo>
                  <a:cubicBezTo>
                    <a:pt x="59" y="175"/>
                    <a:pt x="203" y="319"/>
                    <a:pt x="407" y="349"/>
                  </a:cubicBezTo>
                  <a:cubicBezTo>
                    <a:pt x="233" y="291"/>
                    <a:pt x="87" y="175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5532980" y="3888881"/>
              <a:ext cx="4329" cy="62204"/>
            </a:xfrm>
            <a:custGeom>
              <a:avLst/>
              <a:gdLst/>
              <a:ahLst/>
              <a:cxnLst/>
              <a:rect l="l" t="t" r="r" b="b"/>
              <a:pathLst>
                <a:path w="89" h="1279" extrusionOk="0">
                  <a:moveTo>
                    <a:pt x="58" y="0"/>
                  </a:moveTo>
                  <a:cubicBezTo>
                    <a:pt x="58" y="437"/>
                    <a:pt x="31" y="844"/>
                    <a:pt x="0" y="1279"/>
                  </a:cubicBezTo>
                  <a:cubicBezTo>
                    <a:pt x="58" y="844"/>
                    <a:pt x="89" y="437"/>
                    <a:pt x="5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5510365" y="3818214"/>
              <a:ext cx="35406" cy="46738"/>
            </a:xfrm>
            <a:custGeom>
              <a:avLst/>
              <a:gdLst/>
              <a:ahLst/>
              <a:cxnLst/>
              <a:rect l="l" t="t" r="r" b="b"/>
              <a:pathLst>
                <a:path w="728" h="961" extrusionOk="0">
                  <a:moveTo>
                    <a:pt x="0" y="1"/>
                  </a:moveTo>
                  <a:cubicBezTo>
                    <a:pt x="175" y="263"/>
                    <a:pt x="554" y="438"/>
                    <a:pt x="582" y="786"/>
                  </a:cubicBezTo>
                  <a:lnTo>
                    <a:pt x="582" y="903"/>
                  </a:lnTo>
                  <a:cubicBezTo>
                    <a:pt x="570" y="914"/>
                    <a:pt x="558" y="919"/>
                    <a:pt x="547" y="919"/>
                  </a:cubicBezTo>
                  <a:cubicBezTo>
                    <a:pt x="503" y="919"/>
                    <a:pt x="465" y="844"/>
                    <a:pt x="465" y="844"/>
                  </a:cubicBezTo>
                  <a:cubicBezTo>
                    <a:pt x="407" y="756"/>
                    <a:pt x="379" y="698"/>
                    <a:pt x="321" y="612"/>
                  </a:cubicBezTo>
                  <a:cubicBezTo>
                    <a:pt x="233" y="524"/>
                    <a:pt x="147" y="438"/>
                    <a:pt x="31" y="349"/>
                  </a:cubicBezTo>
                  <a:cubicBezTo>
                    <a:pt x="0" y="349"/>
                    <a:pt x="0" y="380"/>
                    <a:pt x="0" y="380"/>
                  </a:cubicBezTo>
                  <a:cubicBezTo>
                    <a:pt x="147" y="466"/>
                    <a:pt x="291" y="582"/>
                    <a:pt x="379" y="728"/>
                  </a:cubicBezTo>
                  <a:cubicBezTo>
                    <a:pt x="437" y="814"/>
                    <a:pt x="465" y="930"/>
                    <a:pt x="582" y="961"/>
                  </a:cubicBezTo>
                  <a:cubicBezTo>
                    <a:pt x="728" y="554"/>
                    <a:pt x="233" y="263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5359207" y="3999088"/>
              <a:ext cx="36817" cy="20038"/>
            </a:xfrm>
            <a:custGeom>
              <a:avLst/>
              <a:gdLst/>
              <a:ahLst/>
              <a:cxnLst/>
              <a:rect l="l" t="t" r="r" b="b"/>
              <a:pathLst>
                <a:path w="757" h="412" extrusionOk="0">
                  <a:moveTo>
                    <a:pt x="1" y="1"/>
                  </a:moveTo>
                  <a:lnTo>
                    <a:pt x="1" y="1"/>
                  </a:lnTo>
                  <a:cubicBezTo>
                    <a:pt x="132" y="266"/>
                    <a:pt x="386" y="411"/>
                    <a:pt x="651" y="411"/>
                  </a:cubicBezTo>
                  <a:cubicBezTo>
                    <a:pt x="676" y="411"/>
                    <a:pt x="701" y="410"/>
                    <a:pt x="726" y="408"/>
                  </a:cubicBezTo>
                  <a:cubicBezTo>
                    <a:pt x="756" y="408"/>
                    <a:pt x="756" y="380"/>
                    <a:pt x="726" y="380"/>
                  </a:cubicBezTo>
                  <a:cubicBezTo>
                    <a:pt x="702" y="382"/>
                    <a:pt x="678" y="383"/>
                    <a:pt x="655" y="383"/>
                  </a:cubicBezTo>
                  <a:cubicBezTo>
                    <a:pt x="393" y="383"/>
                    <a:pt x="161" y="242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5398796" y="3974479"/>
              <a:ext cx="8511" cy="28986"/>
            </a:xfrm>
            <a:custGeom>
              <a:avLst/>
              <a:gdLst/>
              <a:ahLst/>
              <a:cxnLst/>
              <a:rect l="l" t="t" r="r" b="b"/>
              <a:pathLst>
                <a:path w="175" h="596" extrusionOk="0">
                  <a:moveTo>
                    <a:pt x="21" y="1"/>
                  </a:moveTo>
                  <a:cubicBezTo>
                    <a:pt x="13" y="1"/>
                    <a:pt x="0" y="14"/>
                    <a:pt x="0" y="14"/>
                  </a:cubicBezTo>
                  <a:cubicBezTo>
                    <a:pt x="144" y="188"/>
                    <a:pt x="175" y="391"/>
                    <a:pt x="86" y="595"/>
                  </a:cubicBezTo>
                  <a:cubicBezTo>
                    <a:pt x="175" y="391"/>
                    <a:pt x="175" y="188"/>
                    <a:pt x="28" y="14"/>
                  </a:cubicBezTo>
                  <a:cubicBezTo>
                    <a:pt x="28" y="4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5425594" y="3946854"/>
              <a:ext cx="22615" cy="6225"/>
            </a:xfrm>
            <a:custGeom>
              <a:avLst/>
              <a:gdLst/>
              <a:ahLst/>
              <a:cxnLst/>
              <a:rect l="l" t="t" r="r" b="b"/>
              <a:pathLst>
                <a:path w="465" h="128" extrusionOk="0">
                  <a:moveTo>
                    <a:pt x="0" y="1"/>
                  </a:moveTo>
                  <a:lnTo>
                    <a:pt x="0" y="29"/>
                  </a:lnTo>
                  <a:cubicBezTo>
                    <a:pt x="88" y="95"/>
                    <a:pt x="208" y="127"/>
                    <a:pt x="336" y="127"/>
                  </a:cubicBezTo>
                  <a:cubicBezTo>
                    <a:pt x="379" y="127"/>
                    <a:pt x="422" y="124"/>
                    <a:pt x="465" y="117"/>
                  </a:cubicBezTo>
                  <a:lnTo>
                    <a:pt x="437" y="117"/>
                  </a:lnTo>
                  <a:cubicBezTo>
                    <a:pt x="291" y="117"/>
                    <a:pt x="147" y="87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5305513" y="4024913"/>
              <a:ext cx="24026" cy="21059"/>
            </a:xfrm>
            <a:custGeom>
              <a:avLst/>
              <a:gdLst/>
              <a:ahLst/>
              <a:cxnLst/>
              <a:rect l="l" t="t" r="r" b="b"/>
              <a:pathLst>
                <a:path w="494" h="433" extrusionOk="0">
                  <a:moveTo>
                    <a:pt x="479" y="0"/>
                  </a:moveTo>
                  <a:cubicBezTo>
                    <a:pt x="472" y="0"/>
                    <a:pt x="465" y="8"/>
                    <a:pt x="465" y="23"/>
                  </a:cubicBezTo>
                  <a:cubicBezTo>
                    <a:pt x="437" y="238"/>
                    <a:pt x="286" y="403"/>
                    <a:pt x="80" y="403"/>
                  </a:cubicBezTo>
                  <a:cubicBezTo>
                    <a:pt x="63" y="403"/>
                    <a:pt x="46" y="402"/>
                    <a:pt x="28" y="400"/>
                  </a:cubicBezTo>
                  <a:cubicBezTo>
                    <a:pt x="0" y="400"/>
                    <a:pt x="0" y="400"/>
                    <a:pt x="28" y="430"/>
                  </a:cubicBezTo>
                  <a:cubicBezTo>
                    <a:pt x="43" y="431"/>
                    <a:pt x="57" y="432"/>
                    <a:pt x="72" y="432"/>
                  </a:cubicBezTo>
                  <a:cubicBezTo>
                    <a:pt x="289" y="432"/>
                    <a:pt x="493" y="241"/>
                    <a:pt x="493" y="23"/>
                  </a:cubicBezTo>
                  <a:cubicBezTo>
                    <a:pt x="493" y="8"/>
                    <a:pt x="486" y="0"/>
                    <a:pt x="47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5462313" y="3838009"/>
              <a:ext cx="24123" cy="29765"/>
            </a:xfrm>
            <a:custGeom>
              <a:avLst/>
              <a:gdLst/>
              <a:ahLst/>
              <a:cxnLst/>
              <a:rect l="l" t="t" r="r" b="b"/>
              <a:pathLst>
                <a:path w="496" h="612" extrusionOk="0">
                  <a:moveTo>
                    <a:pt x="407" y="0"/>
                  </a:moveTo>
                  <a:cubicBezTo>
                    <a:pt x="407" y="0"/>
                    <a:pt x="379" y="0"/>
                    <a:pt x="379" y="31"/>
                  </a:cubicBezTo>
                  <a:cubicBezTo>
                    <a:pt x="438" y="291"/>
                    <a:pt x="291" y="523"/>
                    <a:pt x="31" y="582"/>
                  </a:cubicBezTo>
                  <a:cubicBezTo>
                    <a:pt x="1" y="612"/>
                    <a:pt x="1" y="612"/>
                    <a:pt x="31" y="612"/>
                  </a:cubicBezTo>
                  <a:cubicBezTo>
                    <a:pt x="321" y="582"/>
                    <a:pt x="496" y="291"/>
                    <a:pt x="407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5417083" y="4041838"/>
              <a:ext cx="4377" cy="42118"/>
            </a:xfrm>
            <a:custGeom>
              <a:avLst/>
              <a:gdLst/>
              <a:ahLst/>
              <a:cxnLst/>
              <a:rect l="l" t="t" r="r" b="b"/>
              <a:pathLst>
                <a:path w="90" h="866" extrusionOk="0">
                  <a:moveTo>
                    <a:pt x="85" y="1"/>
                  </a:moveTo>
                  <a:cubicBezTo>
                    <a:pt x="82" y="1"/>
                    <a:pt x="74" y="9"/>
                    <a:pt x="59" y="24"/>
                  </a:cubicBezTo>
                  <a:cubicBezTo>
                    <a:pt x="31" y="284"/>
                    <a:pt x="1" y="575"/>
                    <a:pt x="31" y="865"/>
                  </a:cubicBezTo>
                  <a:lnTo>
                    <a:pt x="59" y="865"/>
                  </a:lnTo>
                  <a:cubicBezTo>
                    <a:pt x="59" y="575"/>
                    <a:pt x="59" y="314"/>
                    <a:pt x="89" y="24"/>
                  </a:cubicBezTo>
                  <a:cubicBezTo>
                    <a:pt x="89" y="9"/>
                    <a:pt x="89" y="1"/>
                    <a:pt x="8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5446847" y="3958672"/>
              <a:ext cx="46592" cy="46106"/>
            </a:xfrm>
            <a:custGeom>
              <a:avLst/>
              <a:gdLst/>
              <a:ahLst/>
              <a:cxnLst/>
              <a:rect l="l" t="t" r="r" b="b"/>
              <a:pathLst>
                <a:path w="958" h="948" extrusionOk="0">
                  <a:moveTo>
                    <a:pt x="868" y="0"/>
                  </a:moveTo>
                  <a:cubicBezTo>
                    <a:pt x="847" y="0"/>
                    <a:pt x="825" y="7"/>
                    <a:pt x="814" y="18"/>
                  </a:cubicBezTo>
                  <a:cubicBezTo>
                    <a:pt x="783" y="18"/>
                    <a:pt x="814" y="48"/>
                    <a:pt x="814" y="48"/>
                  </a:cubicBezTo>
                  <a:cubicBezTo>
                    <a:pt x="842" y="134"/>
                    <a:pt x="842" y="223"/>
                    <a:pt x="756" y="223"/>
                  </a:cubicBezTo>
                  <a:cubicBezTo>
                    <a:pt x="725" y="251"/>
                    <a:pt x="697" y="251"/>
                    <a:pt x="667" y="251"/>
                  </a:cubicBezTo>
                  <a:cubicBezTo>
                    <a:pt x="639" y="281"/>
                    <a:pt x="609" y="281"/>
                    <a:pt x="581" y="309"/>
                  </a:cubicBezTo>
                  <a:lnTo>
                    <a:pt x="319" y="483"/>
                  </a:lnTo>
                  <a:cubicBezTo>
                    <a:pt x="174" y="630"/>
                    <a:pt x="58" y="774"/>
                    <a:pt x="0" y="948"/>
                  </a:cubicBezTo>
                  <a:cubicBezTo>
                    <a:pt x="86" y="804"/>
                    <a:pt x="202" y="630"/>
                    <a:pt x="349" y="513"/>
                  </a:cubicBezTo>
                  <a:cubicBezTo>
                    <a:pt x="407" y="455"/>
                    <a:pt x="493" y="397"/>
                    <a:pt x="551" y="367"/>
                  </a:cubicBezTo>
                  <a:cubicBezTo>
                    <a:pt x="639" y="309"/>
                    <a:pt x="756" y="281"/>
                    <a:pt x="842" y="223"/>
                  </a:cubicBezTo>
                  <a:cubicBezTo>
                    <a:pt x="900" y="193"/>
                    <a:pt x="958" y="134"/>
                    <a:pt x="930" y="48"/>
                  </a:cubicBezTo>
                  <a:cubicBezTo>
                    <a:pt x="930" y="14"/>
                    <a:pt x="899" y="0"/>
                    <a:pt x="868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5499033" y="4008669"/>
              <a:ext cx="28354" cy="8900"/>
            </a:xfrm>
            <a:custGeom>
              <a:avLst/>
              <a:gdLst/>
              <a:ahLst/>
              <a:cxnLst/>
              <a:rect l="l" t="t" r="r" b="b"/>
              <a:pathLst>
                <a:path w="583" h="183" extrusionOk="0">
                  <a:moveTo>
                    <a:pt x="462" y="1"/>
                  </a:moveTo>
                  <a:cubicBezTo>
                    <a:pt x="311" y="1"/>
                    <a:pt x="146" y="61"/>
                    <a:pt x="1" y="183"/>
                  </a:cubicBezTo>
                  <a:lnTo>
                    <a:pt x="31" y="183"/>
                  </a:lnTo>
                  <a:cubicBezTo>
                    <a:pt x="151" y="86"/>
                    <a:pt x="292" y="29"/>
                    <a:pt x="454" y="29"/>
                  </a:cubicBezTo>
                  <a:cubicBezTo>
                    <a:pt x="487" y="29"/>
                    <a:pt x="520" y="32"/>
                    <a:pt x="554" y="36"/>
                  </a:cubicBezTo>
                  <a:cubicBezTo>
                    <a:pt x="582" y="36"/>
                    <a:pt x="582" y="36"/>
                    <a:pt x="554" y="8"/>
                  </a:cubicBezTo>
                  <a:cubicBezTo>
                    <a:pt x="524" y="3"/>
                    <a:pt x="494" y="1"/>
                    <a:pt x="462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5544264" y="4025983"/>
              <a:ext cx="31126" cy="56611"/>
            </a:xfrm>
            <a:custGeom>
              <a:avLst/>
              <a:gdLst/>
              <a:ahLst/>
              <a:cxnLst/>
              <a:rect l="l" t="t" r="r" b="b"/>
              <a:pathLst>
                <a:path w="640" h="1164" extrusionOk="0">
                  <a:moveTo>
                    <a:pt x="1" y="1"/>
                  </a:moveTo>
                  <a:lnTo>
                    <a:pt x="1" y="1"/>
                  </a:lnTo>
                  <a:cubicBezTo>
                    <a:pt x="147" y="436"/>
                    <a:pt x="349" y="815"/>
                    <a:pt x="612" y="1163"/>
                  </a:cubicBezTo>
                  <a:lnTo>
                    <a:pt x="640" y="1163"/>
                  </a:lnTo>
                  <a:cubicBezTo>
                    <a:pt x="380" y="784"/>
                    <a:pt x="147" y="408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5487750" y="4092370"/>
              <a:ext cx="63712" cy="28500"/>
            </a:xfrm>
            <a:custGeom>
              <a:avLst/>
              <a:gdLst/>
              <a:ahLst/>
              <a:cxnLst/>
              <a:rect l="l" t="t" r="r" b="b"/>
              <a:pathLst>
                <a:path w="1310" h="586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89"/>
                    <a:pt x="524" y="205"/>
                    <a:pt x="756" y="349"/>
                  </a:cubicBezTo>
                  <a:cubicBezTo>
                    <a:pt x="891" y="431"/>
                    <a:pt x="1050" y="585"/>
                    <a:pt x="1232" y="585"/>
                  </a:cubicBezTo>
                  <a:cubicBezTo>
                    <a:pt x="1248" y="585"/>
                    <a:pt x="1263" y="584"/>
                    <a:pt x="1279" y="582"/>
                  </a:cubicBezTo>
                  <a:cubicBezTo>
                    <a:pt x="1279" y="582"/>
                    <a:pt x="1309" y="554"/>
                    <a:pt x="1279" y="554"/>
                  </a:cubicBezTo>
                  <a:cubicBezTo>
                    <a:pt x="1221" y="465"/>
                    <a:pt x="1135" y="407"/>
                    <a:pt x="1047" y="349"/>
                  </a:cubicBezTo>
                  <a:cubicBezTo>
                    <a:pt x="1019" y="349"/>
                    <a:pt x="1019" y="379"/>
                    <a:pt x="1019" y="379"/>
                  </a:cubicBezTo>
                  <a:cubicBezTo>
                    <a:pt x="1077" y="407"/>
                    <a:pt x="1193" y="465"/>
                    <a:pt x="1221" y="496"/>
                  </a:cubicBezTo>
                  <a:cubicBezTo>
                    <a:pt x="1221" y="524"/>
                    <a:pt x="1205" y="534"/>
                    <a:pt x="1182" y="534"/>
                  </a:cubicBezTo>
                  <a:cubicBezTo>
                    <a:pt x="1137" y="534"/>
                    <a:pt x="1067" y="496"/>
                    <a:pt x="1047" y="496"/>
                  </a:cubicBezTo>
                  <a:cubicBezTo>
                    <a:pt x="930" y="437"/>
                    <a:pt x="844" y="349"/>
                    <a:pt x="728" y="291"/>
                  </a:cubicBezTo>
                  <a:cubicBezTo>
                    <a:pt x="496" y="147"/>
                    <a:pt x="263" y="59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5131642" y="3819673"/>
              <a:ext cx="5690" cy="19843"/>
            </a:xfrm>
            <a:custGeom>
              <a:avLst/>
              <a:gdLst/>
              <a:ahLst/>
              <a:cxnLst/>
              <a:rect l="l" t="t" r="r" b="b"/>
              <a:pathLst>
                <a:path w="117" h="408" extrusionOk="0">
                  <a:moveTo>
                    <a:pt x="0" y="1"/>
                  </a:moveTo>
                  <a:cubicBezTo>
                    <a:pt x="31" y="145"/>
                    <a:pt x="59" y="261"/>
                    <a:pt x="89" y="408"/>
                  </a:cubicBezTo>
                  <a:lnTo>
                    <a:pt x="117" y="408"/>
                  </a:lnTo>
                  <a:cubicBezTo>
                    <a:pt x="59" y="261"/>
                    <a:pt x="31" y="145"/>
                    <a:pt x="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5141613" y="3818603"/>
              <a:ext cx="11332" cy="37060"/>
            </a:xfrm>
            <a:custGeom>
              <a:avLst/>
              <a:gdLst/>
              <a:ahLst/>
              <a:cxnLst/>
              <a:rect l="l" t="t" r="r" b="b"/>
              <a:pathLst>
                <a:path w="233" h="762" extrusionOk="0">
                  <a:moveTo>
                    <a:pt x="14" y="0"/>
                  </a:moveTo>
                  <a:cubicBezTo>
                    <a:pt x="7" y="0"/>
                    <a:pt x="0" y="8"/>
                    <a:pt x="0" y="23"/>
                  </a:cubicBezTo>
                  <a:cubicBezTo>
                    <a:pt x="28" y="283"/>
                    <a:pt x="86" y="516"/>
                    <a:pt x="202" y="748"/>
                  </a:cubicBezTo>
                  <a:cubicBezTo>
                    <a:pt x="202" y="758"/>
                    <a:pt x="206" y="762"/>
                    <a:pt x="210" y="762"/>
                  </a:cubicBezTo>
                  <a:cubicBezTo>
                    <a:pt x="219" y="762"/>
                    <a:pt x="232" y="748"/>
                    <a:pt x="232" y="748"/>
                  </a:cubicBezTo>
                  <a:cubicBezTo>
                    <a:pt x="116" y="516"/>
                    <a:pt x="58" y="283"/>
                    <a:pt x="28" y="23"/>
                  </a:cubicBezTo>
                  <a:cubicBezTo>
                    <a:pt x="28" y="8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5154258" y="3825364"/>
              <a:ext cx="11332" cy="46252"/>
            </a:xfrm>
            <a:custGeom>
              <a:avLst/>
              <a:gdLst/>
              <a:ahLst/>
              <a:cxnLst/>
              <a:rect l="l" t="t" r="r" b="b"/>
              <a:pathLst>
                <a:path w="233" h="951" extrusionOk="0">
                  <a:moveTo>
                    <a:pt x="0" y="0"/>
                  </a:moveTo>
                  <a:cubicBezTo>
                    <a:pt x="31" y="319"/>
                    <a:pt x="117" y="639"/>
                    <a:pt x="205" y="930"/>
                  </a:cubicBezTo>
                  <a:cubicBezTo>
                    <a:pt x="205" y="944"/>
                    <a:pt x="212" y="951"/>
                    <a:pt x="219" y="951"/>
                  </a:cubicBezTo>
                  <a:cubicBezTo>
                    <a:pt x="226" y="951"/>
                    <a:pt x="233" y="944"/>
                    <a:pt x="233" y="930"/>
                  </a:cubicBezTo>
                  <a:cubicBezTo>
                    <a:pt x="147" y="609"/>
                    <a:pt x="89" y="319"/>
                    <a:pt x="3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5168362" y="3836987"/>
              <a:ext cx="7198" cy="36087"/>
            </a:xfrm>
            <a:custGeom>
              <a:avLst/>
              <a:gdLst/>
              <a:ahLst/>
              <a:cxnLst/>
              <a:rect l="l" t="t" r="r" b="b"/>
              <a:pathLst>
                <a:path w="148" h="742" extrusionOk="0">
                  <a:moveTo>
                    <a:pt x="5" y="1"/>
                  </a:moveTo>
                  <a:cubicBezTo>
                    <a:pt x="1" y="1"/>
                    <a:pt x="1" y="7"/>
                    <a:pt x="1" y="21"/>
                  </a:cubicBezTo>
                  <a:cubicBezTo>
                    <a:pt x="31" y="254"/>
                    <a:pt x="59" y="486"/>
                    <a:pt x="117" y="719"/>
                  </a:cubicBezTo>
                  <a:cubicBezTo>
                    <a:pt x="117" y="734"/>
                    <a:pt x="125" y="741"/>
                    <a:pt x="132" y="741"/>
                  </a:cubicBezTo>
                  <a:cubicBezTo>
                    <a:pt x="140" y="741"/>
                    <a:pt x="147" y="734"/>
                    <a:pt x="147" y="719"/>
                  </a:cubicBezTo>
                  <a:cubicBezTo>
                    <a:pt x="89" y="486"/>
                    <a:pt x="59" y="254"/>
                    <a:pt x="31" y="21"/>
                  </a:cubicBezTo>
                  <a:cubicBezTo>
                    <a:pt x="16" y="7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5179694" y="3849681"/>
              <a:ext cx="9484" cy="31418"/>
            </a:xfrm>
            <a:custGeom>
              <a:avLst/>
              <a:gdLst/>
              <a:ahLst/>
              <a:cxnLst/>
              <a:rect l="l" t="t" r="r" b="b"/>
              <a:pathLst>
                <a:path w="195" h="646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31" y="225"/>
                    <a:pt x="89" y="430"/>
                    <a:pt x="175" y="632"/>
                  </a:cubicBezTo>
                  <a:cubicBezTo>
                    <a:pt x="117" y="430"/>
                    <a:pt x="58" y="225"/>
                    <a:pt x="31" y="23"/>
                  </a:cubicBezTo>
                  <a:cubicBezTo>
                    <a:pt x="31" y="8"/>
                    <a:pt x="23" y="0"/>
                    <a:pt x="15" y="0"/>
                  </a:cubicBezTo>
                  <a:close/>
                  <a:moveTo>
                    <a:pt x="175" y="632"/>
                  </a:moveTo>
                  <a:cubicBezTo>
                    <a:pt x="175" y="642"/>
                    <a:pt x="178" y="646"/>
                    <a:pt x="181" y="646"/>
                  </a:cubicBezTo>
                  <a:cubicBezTo>
                    <a:pt x="188" y="646"/>
                    <a:pt x="195" y="632"/>
                    <a:pt x="175" y="63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5176873" y="3754697"/>
              <a:ext cx="4329" cy="25485"/>
            </a:xfrm>
            <a:custGeom>
              <a:avLst/>
              <a:gdLst/>
              <a:ahLst/>
              <a:cxnLst/>
              <a:rect l="l" t="t" r="r" b="b"/>
              <a:pathLst>
                <a:path w="89" h="524" extrusionOk="0">
                  <a:moveTo>
                    <a:pt x="0" y="0"/>
                  </a:moveTo>
                  <a:cubicBezTo>
                    <a:pt x="0" y="175"/>
                    <a:pt x="0" y="349"/>
                    <a:pt x="58" y="523"/>
                  </a:cubicBezTo>
                  <a:cubicBezTo>
                    <a:pt x="58" y="523"/>
                    <a:pt x="89" y="523"/>
                    <a:pt x="89" y="493"/>
                  </a:cubicBezTo>
                  <a:cubicBezTo>
                    <a:pt x="30" y="349"/>
                    <a:pt x="0" y="175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5188157" y="3746526"/>
              <a:ext cx="8560" cy="58265"/>
            </a:xfrm>
            <a:custGeom>
              <a:avLst/>
              <a:gdLst/>
              <a:ahLst/>
              <a:cxnLst/>
              <a:rect l="l" t="t" r="r" b="b"/>
              <a:pathLst>
                <a:path w="176" h="1198" extrusionOk="0">
                  <a:moveTo>
                    <a:pt x="16" y="1"/>
                  </a:moveTo>
                  <a:cubicBezTo>
                    <a:pt x="8" y="1"/>
                    <a:pt x="1" y="8"/>
                    <a:pt x="1" y="22"/>
                  </a:cubicBezTo>
                  <a:cubicBezTo>
                    <a:pt x="1" y="401"/>
                    <a:pt x="59" y="808"/>
                    <a:pt x="147" y="1184"/>
                  </a:cubicBezTo>
                  <a:cubicBezTo>
                    <a:pt x="147" y="1194"/>
                    <a:pt x="150" y="1198"/>
                    <a:pt x="154" y="1198"/>
                  </a:cubicBezTo>
                  <a:cubicBezTo>
                    <a:pt x="163" y="1198"/>
                    <a:pt x="175" y="1184"/>
                    <a:pt x="175" y="1184"/>
                  </a:cubicBezTo>
                  <a:cubicBezTo>
                    <a:pt x="89" y="808"/>
                    <a:pt x="59" y="401"/>
                    <a:pt x="31" y="22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5200948" y="3749396"/>
              <a:ext cx="10602" cy="60064"/>
            </a:xfrm>
            <a:custGeom>
              <a:avLst/>
              <a:gdLst/>
              <a:ahLst/>
              <a:cxnLst/>
              <a:rect l="l" t="t" r="r" b="b"/>
              <a:pathLst>
                <a:path w="218" h="1235" extrusionOk="0">
                  <a:moveTo>
                    <a:pt x="14" y="0"/>
                  </a:moveTo>
                  <a:cubicBezTo>
                    <a:pt x="7" y="0"/>
                    <a:pt x="0" y="7"/>
                    <a:pt x="0" y="21"/>
                  </a:cubicBezTo>
                  <a:cubicBezTo>
                    <a:pt x="58" y="428"/>
                    <a:pt x="117" y="835"/>
                    <a:pt x="175" y="1213"/>
                  </a:cubicBezTo>
                  <a:cubicBezTo>
                    <a:pt x="175" y="1227"/>
                    <a:pt x="189" y="1234"/>
                    <a:pt x="200" y="1234"/>
                  </a:cubicBezTo>
                  <a:cubicBezTo>
                    <a:pt x="211" y="1234"/>
                    <a:pt x="218" y="1227"/>
                    <a:pt x="203" y="1213"/>
                  </a:cubicBezTo>
                  <a:cubicBezTo>
                    <a:pt x="144" y="835"/>
                    <a:pt x="86" y="428"/>
                    <a:pt x="28" y="21"/>
                  </a:cubicBezTo>
                  <a:cubicBezTo>
                    <a:pt x="28" y="7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5216414" y="3767731"/>
              <a:ext cx="12840" cy="44890"/>
            </a:xfrm>
            <a:custGeom>
              <a:avLst/>
              <a:gdLst/>
              <a:ahLst/>
              <a:cxnLst/>
              <a:rect l="l" t="t" r="r" b="b"/>
              <a:pathLst>
                <a:path w="264" h="923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59" y="313"/>
                    <a:pt x="147" y="632"/>
                    <a:pt x="233" y="922"/>
                  </a:cubicBezTo>
                  <a:lnTo>
                    <a:pt x="263" y="922"/>
                  </a:lnTo>
                  <a:cubicBezTo>
                    <a:pt x="175" y="604"/>
                    <a:pt x="89" y="313"/>
                    <a:pt x="31" y="23"/>
                  </a:cubicBezTo>
                  <a:cubicBezTo>
                    <a:pt x="31" y="8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5234846" y="3786553"/>
              <a:ext cx="9873" cy="34531"/>
            </a:xfrm>
            <a:custGeom>
              <a:avLst/>
              <a:gdLst/>
              <a:ahLst/>
              <a:cxnLst/>
              <a:rect l="l" t="t" r="r" b="b"/>
              <a:pathLst>
                <a:path w="203" h="710" extrusionOk="0">
                  <a:moveTo>
                    <a:pt x="21" y="0"/>
                  </a:moveTo>
                  <a:cubicBezTo>
                    <a:pt x="13" y="0"/>
                    <a:pt x="1" y="12"/>
                    <a:pt x="1" y="12"/>
                  </a:cubicBezTo>
                  <a:lnTo>
                    <a:pt x="175" y="710"/>
                  </a:lnTo>
                  <a:cubicBezTo>
                    <a:pt x="175" y="710"/>
                    <a:pt x="203" y="710"/>
                    <a:pt x="203" y="682"/>
                  </a:cubicBezTo>
                  <a:cubicBezTo>
                    <a:pt x="175" y="449"/>
                    <a:pt x="117" y="217"/>
                    <a:pt x="29" y="12"/>
                  </a:cubicBezTo>
                  <a:cubicBezTo>
                    <a:pt x="29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5226384" y="3696675"/>
              <a:ext cx="4231" cy="18481"/>
            </a:xfrm>
            <a:custGeom>
              <a:avLst/>
              <a:gdLst/>
              <a:ahLst/>
              <a:cxnLst/>
              <a:rect l="l" t="t" r="r" b="b"/>
              <a:pathLst>
                <a:path w="87" h="380" extrusionOk="0">
                  <a:moveTo>
                    <a:pt x="0" y="1"/>
                  </a:moveTo>
                  <a:cubicBezTo>
                    <a:pt x="0" y="147"/>
                    <a:pt x="0" y="264"/>
                    <a:pt x="58" y="380"/>
                  </a:cubicBezTo>
                  <a:lnTo>
                    <a:pt x="86" y="380"/>
                  </a:lnTo>
                  <a:cubicBezTo>
                    <a:pt x="58" y="264"/>
                    <a:pt x="28" y="147"/>
                    <a:pt x="28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5237667" y="3693854"/>
              <a:ext cx="4231" cy="33996"/>
            </a:xfrm>
            <a:custGeom>
              <a:avLst/>
              <a:gdLst/>
              <a:ahLst/>
              <a:cxnLst/>
              <a:rect l="l" t="t" r="r" b="b"/>
              <a:pathLst>
                <a:path w="87" h="699" extrusionOk="0">
                  <a:moveTo>
                    <a:pt x="1" y="1"/>
                  </a:moveTo>
                  <a:cubicBezTo>
                    <a:pt x="1" y="233"/>
                    <a:pt x="29" y="466"/>
                    <a:pt x="59" y="698"/>
                  </a:cubicBezTo>
                  <a:lnTo>
                    <a:pt x="87" y="698"/>
                  </a:lnTo>
                  <a:cubicBezTo>
                    <a:pt x="29" y="466"/>
                    <a:pt x="29" y="233"/>
                    <a:pt x="2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5246859" y="3688602"/>
              <a:ext cx="12013" cy="50191"/>
            </a:xfrm>
            <a:custGeom>
              <a:avLst/>
              <a:gdLst/>
              <a:ahLst/>
              <a:cxnLst/>
              <a:rect l="l" t="t" r="r" b="b"/>
              <a:pathLst>
                <a:path w="247" h="1032" extrusionOk="0">
                  <a:moveTo>
                    <a:pt x="4" y="0"/>
                  </a:moveTo>
                  <a:cubicBezTo>
                    <a:pt x="0" y="0"/>
                    <a:pt x="0" y="8"/>
                    <a:pt x="14" y="23"/>
                  </a:cubicBezTo>
                  <a:cubicBezTo>
                    <a:pt x="14" y="8"/>
                    <a:pt x="7" y="0"/>
                    <a:pt x="4" y="0"/>
                  </a:cubicBezTo>
                  <a:close/>
                  <a:moveTo>
                    <a:pt x="14" y="23"/>
                  </a:moveTo>
                  <a:cubicBezTo>
                    <a:pt x="72" y="341"/>
                    <a:pt x="160" y="690"/>
                    <a:pt x="219" y="1011"/>
                  </a:cubicBezTo>
                  <a:cubicBezTo>
                    <a:pt x="233" y="1025"/>
                    <a:pt x="240" y="1032"/>
                    <a:pt x="243" y="1032"/>
                  </a:cubicBezTo>
                  <a:cubicBezTo>
                    <a:pt x="246" y="1032"/>
                    <a:pt x="246" y="1025"/>
                    <a:pt x="246" y="1011"/>
                  </a:cubicBezTo>
                  <a:cubicBezTo>
                    <a:pt x="188" y="690"/>
                    <a:pt x="102" y="341"/>
                    <a:pt x="14" y="23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5263103" y="3706986"/>
              <a:ext cx="11381" cy="50580"/>
            </a:xfrm>
            <a:custGeom>
              <a:avLst/>
              <a:gdLst/>
              <a:ahLst/>
              <a:cxnLst/>
              <a:rect l="l" t="t" r="r" b="b"/>
              <a:pathLst>
                <a:path w="234" h="1040" extrusionOk="0">
                  <a:moveTo>
                    <a:pt x="15" y="0"/>
                  </a:moveTo>
                  <a:cubicBezTo>
                    <a:pt x="8" y="0"/>
                    <a:pt x="1" y="7"/>
                    <a:pt x="1" y="21"/>
                  </a:cubicBezTo>
                  <a:cubicBezTo>
                    <a:pt x="87" y="370"/>
                    <a:pt x="145" y="691"/>
                    <a:pt x="233" y="1039"/>
                  </a:cubicBezTo>
                  <a:lnTo>
                    <a:pt x="233" y="1009"/>
                  </a:lnTo>
                  <a:cubicBezTo>
                    <a:pt x="175" y="691"/>
                    <a:pt x="87" y="342"/>
                    <a:pt x="29" y="21"/>
                  </a:cubicBezTo>
                  <a:cubicBezTo>
                    <a:pt x="29" y="7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5285719" y="3722111"/>
              <a:ext cx="7052" cy="39638"/>
            </a:xfrm>
            <a:custGeom>
              <a:avLst/>
              <a:gdLst/>
              <a:ahLst/>
              <a:cxnLst/>
              <a:rect l="l" t="t" r="r" b="b"/>
              <a:pathLst>
                <a:path w="145" h="815" extrusionOk="0">
                  <a:moveTo>
                    <a:pt x="1" y="1"/>
                  </a:moveTo>
                  <a:lnTo>
                    <a:pt x="1" y="31"/>
                  </a:lnTo>
                  <a:cubicBezTo>
                    <a:pt x="59" y="291"/>
                    <a:pt x="87" y="554"/>
                    <a:pt x="117" y="814"/>
                  </a:cubicBezTo>
                  <a:lnTo>
                    <a:pt x="145" y="814"/>
                  </a:lnTo>
                  <a:cubicBezTo>
                    <a:pt x="117" y="554"/>
                    <a:pt x="59" y="291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5301233" y="3739085"/>
              <a:ext cx="4329" cy="22323"/>
            </a:xfrm>
            <a:custGeom>
              <a:avLst/>
              <a:gdLst/>
              <a:ahLst/>
              <a:cxnLst/>
              <a:rect l="l" t="t" r="r" b="b"/>
              <a:pathLst>
                <a:path w="89" h="459" extrusionOk="0">
                  <a:moveTo>
                    <a:pt x="0" y="1"/>
                  </a:moveTo>
                  <a:cubicBezTo>
                    <a:pt x="30" y="147"/>
                    <a:pt x="58" y="291"/>
                    <a:pt x="58" y="438"/>
                  </a:cubicBezTo>
                  <a:cubicBezTo>
                    <a:pt x="58" y="451"/>
                    <a:pt x="66" y="458"/>
                    <a:pt x="73" y="458"/>
                  </a:cubicBezTo>
                  <a:cubicBezTo>
                    <a:pt x="81" y="458"/>
                    <a:pt x="88" y="451"/>
                    <a:pt x="88" y="438"/>
                  </a:cubicBezTo>
                  <a:cubicBezTo>
                    <a:pt x="88" y="291"/>
                    <a:pt x="58" y="147"/>
                    <a:pt x="3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5022894" y="3761117"/>
              <a:ext cx="33947" cy="54325"/>
            </a:xfrm>
            <a:custGeom>
              <a:avLst/>
              <a:gdLst/>
              <a:ahLst/>
              <a:cxnLst/>
              <a:rect l="l" t="t" r="r" b="b"/>
              <a:pathLst>
                <a:path w="698" h="1117" extrusionOk="0">
                  <a:moveTo>
                    <a:pt x="689" y="0"/>
                  </a:moveTo>
                  <a:cubicBezTo>
                    <a:pt x="684" y="0"/>
                    <a:pt x="677" y="3"/>
                    <a:pt x="667" y="12"/>
                  </a:cubicBezTo>
                  <a:cubicBezTo>
                    <a:pt x="377" y="333"/>
                    <a:pt x="86" y="652"/>
                    <a:pt x="0" y="1117"/>
                  </a:cubicBezTo>
                  <a:cubicBezTo>
                    <a:pt x="86" y="682"/>
                    <a:pt x="407" y="333"/>
                    <a:pt x="698" y="12"/>
                  </a:cubicBezTo>
                  <a:cubicBezTo>
                    <a:pt x="698" y="12"/>
                    <a:pt x="698" y="0"/>
                    <a:pt x="68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5072307" y="3681939"/>
              <a:ext cx="53255" cy="55833"/>
            </a:xfrm>
            <a:custGeom>
              <a:avLst/>
              <a:gdLst/>
              <a:ahLst/>
              <a:cxnLst/>
              <a:rect l="l" t="t" r="r" b="b"/>
              <a:pathLst>
                <a:path w="1095" h="1148" extrusionOk="0">
                  <a:moveTo>
                    <a:pt x="1074" y="1"/>
                  </a:moveTo>
                  <a:cubicBezTo>
                    <a:pt x="1066" y="1"/>
                    <a:pt x="1056" y="4"/>
                    <a:pt x="1046" y="13"/>
                  </a:cubicBezTo>
                  <a:cubicBezTo>
                    <a:pt x="728" y="392"/>
                    <a:pt x="379" y="769"/>
                    <a:pt x="0" y="1148"/>
                  </a:cubicBezTo>
                  <a:cubicBezTo>
                    <a:pt x="407" y="799"/>
                    <a:pt x="756" y="420"/>
                    <a:pt x="1076" y="13"/>
                  </a:cubicBezTo>
                  <a:cubicBezTo>
                    <a:pt x="1095" y="13"/>
                    <a:pt x="1089" y="1"/>
                    <a:pt x="1074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5133101" y="3592937"/>
              <a:ext cx="82923" cy="75530"/>
            </a:xfrm>
            <a:custGeom>
              <a:avLst/>
              <a:gdLst/>
              <a:ahLst/>
              <a:cxnLst/>
              <a:rect l="l" t="t" r="r" b="b"/>
              <a:pathLst>
                <a:path w="1705" h="1553" extrusionOk="0">
                  <a:moveTo>
                    <a:pt x="1692" y="1"/>
                  </a:moveTo>
                  <a:cubicBezTo>
                    <a:pt x="1689" y="1"/>
                    <a:pt x="1686" y="4"/>
                    <a:pt x="1686" y="14"/>
                  </a:cubicBezTo>
                  <a:cubicBezTo>
                    <a:pt x="1705" y="14"/>
                    <a:pt x="1698" y="1"/>
                    <a:pt x="1692" y="1"/>
                  </a:cubicBezTo>
                  <a:close/>
                  <a:moveTo>
                    <a:pt x="1686" y="14"/>
                  </a:moveTo>
                  <a:cubicBezTo>
                    <a:pt x="1365" y="130"/>
                    <a:pt x="1133" y="421"/>
                    <a:pt x="872" y="653"/>
                  </a:cubicBezTo>
                  <a:cubicBezTo>
                    <a:pt x="582" y="944"/>
                    <a:pt x="291" y="1262"/>
                    <a:pt x="1" y="1553"/>
                  </a:cubicBezTo>
                  <a:cubicBezTo>
                    <a:pt x="291" y="1292"/>
                    <a:pt x="552" y="1002"/>
                    <a:pt x="814" y="739"/>
                  </a:cubicBezTo>
                  <a:cubicBezTo>
                    <a:pt x="1075" y="479"/>
                    <a:pt x="1337" y="158"/>
                    <a:pt x="1686" y="1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5063796" y="3755426"/>
              <a:ext cx="19843" cy="21934"/>
            </a:xfrm>
            <a:custGeom>
              <a:avLst/>
              <a:gdLst/>
              <a:ahLst/>
              <a:cxnLst/>
              <a:rect l="l" t="t" r="r" b="b"/>
              <a:pathLst>
                <a:path w="408" h="451" extrusionOk="0">
                  <a:moveTo>
                    <a:pt x="399" y="1"/>
                  </a:moveTo>
                  <a:cubicBezTo>
                    <a:pt x="395" y="1"/>
                    <a:pt x="389" y="4"/>
                    <a:pt x="380" y="13"/>
                  </a:cubicBezTo>
                  <a:cubicBezTo>
                    <a:pt x="263" y="160"/>
                    <a:pt x="117" y="304"/>
                    <a:pt x="1" y="450"/>
                  </a:cubicBezTo>
                  <a:cubicBezTo>
                    <a:pt x="89" y="362"/>
                    <a:pt x="175" y="246"/>
                    <a:pt x="263" y="160"/>
                  </a:cubicBezTo>
                  <a:cubicBezTo>
                    <a:pt x="291" y="129"/>
                    <a:pt x="349" y="43"/>
                    <a:pt x="380" y="43"/>
                  </a:cubicBezTo>
                  <a:lnTo>
                    <a:pt x="349" y="129"/>
                  </a:lnTo>
                  <a:cubicBezTo>
                    <a:pt x="322" y="188"/>
                    <a:pt x="291" y="188"/>
                    <a:pt x="263" y="218"/>
                  </a:cubicBezTo>
                  <a:lnTo>
                    <a:pt x="263" y="246"/>
                  </a:lnTo>
                  <a:cubicBezTo>
                    <a:pt x="349" y="188"/>
                    <a:pt x="408" y="102"/>
                    <a:pt x="408" y="13"/>
                  </a:cubicBezTo>
                  <a:cubicBezTo>
                    <a:pt x="408" y="13"/>
                    <a:pt x="408" y="1"/>
                    <a:pt x="39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5135922" y="3672066"/>
              <a:ext cx="24998" cy="23296"/>
            </a:xfrm>
            <a:custGeom>
              <a:avLst/>
              <a:gdLst/>
              <a:ahLst/>
              <a:cxnLst/>
              <a:rect l="l" t="t" r="r" b="b"/>
              <a:pathLst>
                <a:path w="514" h="479" extrusionOk="0">
                  <a:moveTo>
                    <a:pt x="500" y="1"/>
                  </a:moveTo>
                  <a:cubicBezTo>
                    <a:pt x="497" y="1"/>
                    <a:pt x="494" y="4"/>
                    <a:pt x="494" y="14"/>
                  </a:cubicBezTo>
                  <a:cubicBezTo>
                    <a:pt x="514" y="14"/>
                    <a:pt x="507" y="1"/>
                    <a:pt x="500" y="1"/>
                  </a:cubicBezTo>
                  <a:close/>
                  <a:moveTo>
                    <a:pt x="494" y="14"/>
                  </a:moveTo>
                  <a:lnTo>
                    <a:pt x="494" y="14"/>
                  </a:lnTo>
                  <a:cubicBezTo>
                    <a:pt x="408" y="100"/>
                    <a:pt x="319" y="188"/>
                    <a:pt x="203" y="274"/>
                  </a:cubicBezTo>
                  <a:lnTo>
                    <a:pt x="59" y="421"/>
                  </a:lnTo>
                  <a:cubicBezTo>
                    <a:pt x="29" y="391"/>
                    <a:pt x="87" y="305"/>
                    <a:pt x="87" y="274"/>
                  </a:cubicBezTo>
                  <a:lnTo>
                    <a:pt x="87" y="274"/>
                  </a:lnTo>
                  <a:lnTo>
                    <a:pt x="1" y="449"/>
                  </a:lnTo>
                  <a:cubicBezTo>
                    <a:pt x="1" y="449"/>
                    <a:pt x="1" y="479"/>
                    <a:pt x="29" y="479"/>
                  </a:cubicBezTo>
                  <a:cubicBezTo>
                    <a:pt x="203" y="333"/>
                    <a:pt x="349" y="188"/>
                    <a:pt x="494" y="1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5042689" y="3876236"/>
              <a:ext cx="26798" cy="26798"/>
            </a:xfrm>
            <a:custGeom>
              <a:avLst/>
              <a:gdLst/>
              <a:ahLst/>
              <a:cxnLst/>
              <a:rect l="l" t="t" r="r" b="b"/>
              <a:pathLst>
                <a:path w="551" h="551" extrusionOk="0">
                  <a:moveTo>
                    <a:pt x="0" y="0"/>
                  </a:moveTo>
                  <a:cubicBezTo>
                    <a:pt x="174" y="202"/>
                    <a:pt x="349" y="377"/>
                    <a:pt x="551" y="551"/>
                  </a:cubicBezTo>
                  <a:lnTo>
                    <a:pt x="551" y="551"/>
                  </a:lnTo>
                  <a:cubicBezTo>
                    <a:pt x="349" y="377"/>
                    <a:pt x="174" y="202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5107665" y="3939753"/>
              <a:ext cx="67894" cy="53742"/>
            </a:xfrm>
            <a:custGeom>
              <a:avLst/>
              <a:gdLst/>
              <a:ahLst/>
              <a:cxnLst/>
              <a:rect l="l" t="t" r="r" b="b"/>
              <a:pathLst>
                <a:path w="1396" h="1105" extrusionOk="0">
                  <a:moveTo>
                    <a:pt x="1" y="0"/>
                  </a:moveTo>
                  <a:lnTo>
                    <a:pt x="784" y="698"/>
                  </a:lnTo>
                  <a:cubicBezTo>
                    <a:pt x="900" y="786"/>
                    <a:pt x="1016" y="902"/>
                    <a:pt x="1163" y="1019"/>
                  </a:cubicBezTo>
                  <a:cubicBezTo>
                    <a:pt x="1221" y="1077"/>
                    <a:pt x="1279" y="1105"/>
                    <a:pt x="1365" y="1105"/>
                  </a:cubicBezTo>
                  <a:cubicBezTo>
                    <a:pt x="1395" y="1105"/>
                    <a:pt x="1395" y="1077"/>
                    <a:pt x="1395" y="1077"/>
                  </a:cubicBezTo>
                  <a:cubicBezTo>
                    <a:pt x="1365" y="1019"/>
                    <a:pt x="1365" y="988"/>
                    <a:pt x="1337" y="930"/>
                  </a:cubicBezTo>
                  <a:cubicBezTo>
                    <a:pt x="1307" y="930"/>
                    <a:pt x="1307" y="930"/>
                    <a:pt x="1307" y="960"/>
                  </a:cubicBezTo>
                  <a:lnTo>
                    <a:pt x="1365" y="1046"/>
                  </a:lnTo>
                  <a:cubicBezTo>
                    <a:pt x="1356" y="1064"/>
                    <a:pt x="1342" y="1071"/>
                    <a:pt x="1325" y="1071"/>
                  </a:cubicBezTo>
                  <a:cubicBezTo>
                    <a:pt x="1288" y="1071"/>
                    <a:pt x="1240" y="1038"/>
                    <a:pt x="1221" y="1019"/>
                  </a:cubicBezTo>
                  <a:cubicBezTo>
                    <a:pt x="1163" y="988"/>
                    <a:pt x="1133" y="960"/>
                    <a:pt x="1075" y="902"/>
                  </a:cubicBezTo>
                  <a:cubicBezTo>
                    <a:pt x="958" y="814"/>
                    <a:pt x="842" y="698"/>
                    <a:pt x="726" y="582"/>
                  </a:cubicBezTo>
                  <a:cubicBezTo>
                    <a:pt x="493" y="379"/>
                    <a:pt x="261" y="205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5168848" y="3932069"/>
              <a:ext cx="57584" cy="50143"/>
            </a:xfrm>
            <a:custGeom>
              <a:avLst/>
              <a:gdLst/>
              <a:ahLst/>
              <a:cxnLst/>
              <a:rect l="l" t="t" r="r" b="b"/>
              <a:pathLst>
                <a:path w="1184" h="1031" extrusionOk="0">
                  <a:moveTo>
                    <a:pt x="14" y="1"/>
                  </a:moveTo>
                  <a:cubicBezTo>
                    <a:pt x="8" y="1"/>
                    <a:pt x="1" y="14"/>
                    <a:pt x="21" y="14"/>
                  </a:cubicBezTo>
                  <a:cubicBezTo>
                    <a:pt x="21" y="4"/>
                    <a:pt x="18" y="1"/>
                    <a:pt x="14" y="1"/>
                  </a:cubicBezTo>
                  <a:close/>
                  <a:moveTo>
                    <a:pt x="21" y="14"/>
                  </a:moveTo>
                  <a:cubicBezTo>
                    <a:pt x="137" y="217"/>
                    <a:pt x="370" y="363"/>
                    <a:pt x="572" y="507"/>
                  </a:cubicBezTo>
                  <a:cubicBezTo>
                    <a:pt x="777" y="654"/>
                    <a:pt x="979" y="828"/>
                    <a:pt x="1153" y="1030"/>
                  </a:cubicBezTo>
                  <a:lnTo>
                    <a:pt x="1183" y="1030"/>
                  </a:lnTo>
                  <a:cubicBezTo>
                    <a:pt x="1009" y="856"/>
                    <a:pt x="804" y="681"/>
                    <a:pt x="602" y="507"/>
                  </a:cubicBezTo>
                  <a:cubicBezTo>
                    <a:pt x="428" y="363"/>
                    <a:pt x="165" y="217"/>
                    <a:pt x="21" y="1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5196668" y="3901672"/>
              <a:ext cx="50921" cy="42410"/>
            </a:xfrm>
            <a:custGeom>
              <a:avLst/>
              <a:gdLst/>
              <a:ahLst/>
              <a:cxnLst/>
              <a:rect l="l" t="t" r="r" b="b"/>
              <a:pathLst>
                <a:path w="1047" h="872" extrusionOk="0">
                  <a:moveTo>
                    <a:pt x="30" y="0"/>
                  </a:moveTo>
                  <a:cubicBezTo>
                    <a:pt x="30" y="0"/>
                    <a:pt x="0" y="0"/>
                    <a:pt x="30" y="28"/>
                  </a:cubicBezTo>
                  <a:cubicBezTo>
                    <a:pt x="349" y="319"/>
                    <a:pt x="697" y="609"/>
                    <a:pt x="1046" y="872"/>
                  </a:cubicBezTo>
                  <a:cubicBezTo>
                    <a:pt x="697" y="581"/>
                    <a:pt x="379" y="291"/>
                    <a:pt x="3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5268794" y="3811211"/>
              <a:ext cx="23977" cy="26847"/>
            </a:xfrm>
            <a:custGeom>
              <a:avLst/>
              <a:gdLst/>
              <a:ahLst/>
              <a:cxnLst/>
              <a:rect l="l" t="t" r="r" b="b"/>
              <a:pathLst>
                <a:path w="493" h="552" extrusionOk="0">
                  <a:moveTo>
                    <a:pt x="0" y="1"/>
                  </a:moveTo>
                  <a:lnTo>
                    <a:pt x="0" y="28"/>
                  </a:lnTo>
                  <a:cubicBezTo>
                    <a:pt x="86" y="117"/>
                    <a:pt x="202" y="203"/>
                    <a:pt x="291" y="291"/>
                  </a:cubicBezTo>
                  <a:cubicBezTo>
                    <a:pt x="318" y="349"/>
                    <a:pt x="377" y="407"/>
                    <a:pt x="407" y="465"/>
                  </a:cubicBezTo>
                  <a:cubicBezTo>
                    <a:pt x="435" y="493"/>
                    <a:pt x="435" y="493"/>
                    <a:pt x="407" y="493"/>
                  </a:cubicBezTo>
                  <a:cubicBezTo>
                    <a:pt x="349" y="465"/>
                    <a:pt x="318" y="435"/>
                    <a:pt x="291" y="407"/>
                  </a:cubicBezTo>
                  <a:lnTo>
                    <a:pt x="260" y="407"/>
                  </a:lnTo>
                  <a:cubicBezTo>
                    <a:pt x="318" y="465"/>
                    <a:pt x="377" y="524"/>
                    <a:pt x="465" y="551"/>
                  </a:cubicBezTo>
                  <a:lnTo>
                    <a:pt x="493" y="524"/>
                  </a:lnTo>
                  <a:cubicBezTo>
                    <a:pt x="349" y="319"/>
                    <a:pt x="202" y="145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5292722" y="3853621"/>
              <a:ext cx="15660" cy="19794"/>
            </a:xfrm>
            <a:custGeom>
              <a:avLst/>
              <a:gdLst/>
              <a:ahLst/>
              <a:cxnLst/>
              <a:rect l="l" t="t" r="r" b="b"/>
              <a:pathLst>
                <a:path w="322" h="407" extrusionOk="0">
                  <a:moveTo>
                    <a:pt x="291" y="0"/>
                  </a:moveTo>
                  <a:cubicBezTo>
                    <a:pt x="263" y="58"/>
                    <a:pt x="263" y="86"/>
                    <a:pt x="263" y="116"/>
                  </a:cubicBezTo>
                  <a:cubicBezTo>
                    <a:pt x="263" y="202"/>
                    <a:pt x="263" y="202"/>
                    <a:pt x="205" y="261"/>
                  </a:cubicBezTo>
                  <a:cubicBezTo>
                    <a:pt x="173" y="282"/>
                    <a:pt x="160" y="288"/>
                    <a:pt x="154" y="288"/>
                  </a:cubicBezTo>
                  <a:cubicBezTo>
                    <a:pt x="148" y="288"/>
                    <a:pt x="149" y="281"/>
                    <a:pt x="142" y="281"/>
                  </a:cubicBezTo>
                  <a:cubicBezTo>
                    <a:pt x="138" y="281"/>
                    <a:pt x="131" y="284"/>
                    <a:pt x="117" y="291"/>
                  </a:cubicBezTo>
                  <a:cubicBezTo>
                    <a:pt x="59" y="319"/>
                    <a:pt x="1" y="349"/>
                    <a:pt x="1" y="407"/>
                  </a:cubicBezTo>
                  <a:cubicBezTo>
                    <a:pt x="31" y="319"/>
                    <a:pt x="89" y="319"/>
                    <a:pt x="175" y="319"/>
                  </a:cubicBezTo>
                  <a:lnTo>
                    <a:pt x="205" y="319"/>
                  </a:lnTo>
                  <a:cubicBezTo>
                    <a:pt x="233" y="319"/>
                    <a:pt x="233" y="291"/>
                    <a:pt x="263" y="261"/>
                  </a:cubicBezTo>
                  <a:cubicBezTo>
                    <a:pt x="322" y="202"/>
                    <a:pt x="263" y="86"/>
                    <a:pt x="322" y="28"/>
                  </a:cubicBezTo>
                  <a:cubicBezTo>
                    <a:pt x="322" y="0"/>
                    <a:pt x="291" y="0"/>
                    <a:pt x="29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5313976" y="3778674"/>
              <a:ext cx="21205" cy="22615"/>
            </a:xfrm>
            <a:custGeom>
              <a:avLst/>
              <a:gdLst/>
              <a:ahLst/>
              <a:cxnLst/>
              <a:rect l="l" t="t" r="r" b="b"/>
              <a:pathLst>
                <a:path w="436" h="465" extrusionOk="0">
                  <a:moveTo>
                    <a:pt x="29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45" y="174"/>
                    <a:pt x="291" y="321"/>
                    <a:pt x="408" y="465"/>
                  </a:cubicBezTo>
                  <a:cubicBezTo>
                    <a:pt x="436" y="465"/>
                    <a:pt x="436" y="437"/>
                    <a:pt x="436" y="437"/>
                  </a:cubicBezTo>
                  <a:cubicBezTo>
                    <a:pt x="291" y="291"/>
                    <a:pt x="145" y="147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5352349" y="3787282"/>
              <a:ext cx="30883" cy="28160"/>
            </a:xfrm>
            <a:custGeom>
              <a:avLst/>
              <a:gdLst/>
              <a:ahLst/>
              <a:cxnLst/>
              <a:rect l="l" t="t" r="r" b="b"/>
              <a:pathLst>
                <a:path w="635" h="579" extrusionOk="0">
                  <a:moveTo>
                    <a:pt x="0" y="0"/>
                  </a:moveTo>
                  <a:lnTo>
                    <a:pt x="0" y="0"/>
                  </a:lnTo>
                  <a:cubicBezTo>
                    <a:pt x="261" y="146"/>
                    <a:pt x="461" y="320"/>
                    <a:pt x="607" y="579"/>
                  </a:cubicBezTo>
                  <a:cubicBezTo>
                    <a:pt x="634" y="579"/>
                    <a:pt x="634" y="579"/>
                    <a:pt x="634" y="551"/>
                  </a:cubicBezTo>
                  <a:cubicBezTo>
                    <a:pt x="461" y="320"/>
                    <a:pt x="261" y="146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5335132" y="3651493"/>
              <a:ext cx="95665" cy="89732"/>
            </a:xfrm>
            <a:custGeom>
              <a:avLst/>
              <a:gdLst/>
              <a:ahLst/>
              <a:cxnLst/>
              <a:rect l="l" t="t" r="r" b="b"/>
              <a:pathLst>
                <a:path w="1967" h="1845" extrusionOk="0">
                  <a:moveTo>
                    <a:pt x="31" y="0"/>
                  </a:moveTo>
                  <a:cubicBezTo>
                    <a:pt x="31" y="0"/>
                    <a:pt x="1" y="0"/>
                    <a:pt x="31" y="30"/>
                  </a:cubicBezTo>
                  <a:cubicBezTo>
                    <a:pt x="612" y="670"/>
                    <a:pt x="1251" y="1279"/>
                    <a:pt x="1948" y="1832"/>
                  </a:cubicBezTo>
                  <a:cubicBezTo>
                    <a:pt x="1279" y="1251"/>
                    <a:pt x="640" y="639"/>
                    <a:pt x="31" y="0"/>
                  </a:cubicBezTo>
                  <a:close/>
                  <a:moveTo>
                    <a:pt x="1948" y="1832"/>
                  </a:moveTo>
                  <a:cubicBezTo>
                    <a:pt x="1948" y="1841"/>
                    <a:pt x="1952" y="1844"/>
                    <a:pt x="1955" y="1844"/>
                  </a:cubicBezTo>
                  <a:cubicBezTo>
                    <a:pt x="1961" y="1844"/>
                    <a:pt x="1967" y="1832"/>
                    <a:pt x="1948" y="1832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5291360" y="4089549"/>
              <a:ext cx="60794" cy="18627"/>
            </a:xfrm>
            <a:custGeom>
              <a:avLst/>
              <a:gdLst/>
              <a:ahLst/>
              <a:cxnLst/>
              <a:rect l="l" t="t" r="r" b="b"/>
              <a:pathLst>
                <a:path w="1250" h="383" extrusionOk="0">
                  <a:moveTo>
                    <a:pt x="1" y="0"/>
                  </a:moveTo>
                  <a:lnTo>
                    <a:pt x="1" y="0"/>
                  </a:lnTo>
                  <a:cubicBezTo>
                    <a:pt x="321" y="241"/>
                    <a:pt x="713" y="383"/>
                    <a:pt x="1114" y="383"/>
                  </a:cubicBezTo>
                  <a:cubicBezTo>
                    <a:pt x="1150" y="383"/>
                    <a:pt x="1185" y="381"/>
                    <a:pt x="1221" y="379"/>
                  </a:cubicBezTo>
                  <a:cubicBezTo>
                    <a:pt x="1249" y="379"/>
                    <a:pt x="1249" y="349"/>
                    <a:pt x="1221" y="349"/>
                  </a:cubicBezTo>
                  <a:cubicBezTo>
                    <a:pt x="1183" y="352"/>
                    <a:pt x="1145" y="353"/>
                    <a:pt x="1107" y="353"/>
                  </a:cubicBezTo>
                  <a:cubicBezTo>
                    <a:pt x="713" y="353"/>
                    <a:pt x="345" y="212"/>
                    <a:pt x="1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5362027" y="4089549"/>
              <a:ext cx="43820" cy="16147"/>
            </a:xfrm>
            <a:custGeom>
              <a:avLst/>
              <a:gdLst/>
              <a:ahLst/>
              <a:cxnLst/>
              <a:rect l="l" t="t" r="r" b="b"/>
              <a:pathLst>
                <a:path w="901" h="332" extrusionOk="0">
                  <a:moveTo>
                    <a:pt x="872" y="0"/>
                  </a:moveTo>
                  <a:cubicBezTo>
                    <a:pt x="756" y="31"/>
                    <a:pt x="640" y="117"/>
                    <a:pt x="524" y="175"/>
                  </a:cubicBezTo>
                  <a:cubicBezTo>
                    <a:pt x="412" y="263"/>
                    <a:pt x="284" y="302"/>
                    <a:pt x="153" y="302"/>
                  </a:cubicBezTo>
                  <a:cubicBezTo>
                    <a:pt x="112" y="302"/>
                    <a:pt x="70" y="298"/>
                    <a:pt x="29" y="291"/>
                  </a:cubicBezTo>
                  <a:cubicBezTo>
                    <a:pt x="1" y="291"/>
                    <a:pt x="1" y="321"/>
                    <a:pt x="29" y="321"/>
                  </a:cubicBezTo>
                  <a:cubicBezTo>
                    <a:pt x="60" y="329"/>
                    <a:pt x="93" y="332"/>
                    <a:pt x="127" y="332"/>
                  </a:cubicBezTo>
                  <a:cubicBezTo>
                    <a:pt x="223" y="332"/>
                    <a:pt x="330" y="306"/>
                    <a:pt x="435" y="263"/>
                  </a:cubicBezTo>
                  <a:cubicBezTo>
                    <a:pt x="582" y="205"/>
                    <a:pt x="726" y="89"/>
                    <a:pt x="872" y="31"/>
                  </a:cubicBezTo>
                  <a:cubicBezTo>
                    <a:pt x="900" y="31"/>
                    <a:pt x="900" y="0"/>
                    <a:pt x="872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5586674" y="4148884"/>
              <a:ext cx="173919" cy="156945"/>
            </a:xfrm>
            <a:custGeom>
              <a:avLst/>
              <a:gdLst/>
              <a:ahLst/>
              <a:cxnLst/>
              <a:rect l="l" t="t" r="r" b="b"/>
              <a:pathLst>
                <a:path w="3576" h="3227" extrusionOk="0">
                  <a:moveTo>
                    <a:pt x="0" y="1"/>
                  </a:moveTo>
                  <a:lnTo>
                    <a:pt x="0" y="1"/>
                  </a:lnTo>
                  <a:cubicBezTo>
                    <a:pt x="612" y="524"/>
                    <a:pt x="1221" y="1019"/>
                    <a:pt x="1832" y="1570"/>
                  </a:cubicBezTo>
                  <a:cubicBezTo>
                    <a:pt x="2413" y="2123"/>
                    <a:pt x="2964" y="2674"/>
                    <a:pt x="3545" y="3227"/>
                  </a:cubicBezTo>
                  <a:cubicBezTo>
                    <a:pt x="3576" y="3227"/>
                    <a:pt x="3576" y="3227"/>
                    <a:pt x="3576" y="3197"/>
                  </a:cubicBezTo>
                  <a:cubicBezTo>
                    <a:pt x="3022" y="2616"/>
                    <a:pt x="2441" y="2093"/>
                    <a:pt x="1832" y="1542"/>
                  </a:cubicBezTo>
                  <a:cubicBezTo>
                    <a:pt x="1251" y="1019"/>
                    <a:pt x="640" y="496"/>
                    <a:pt x="0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5705392" y="4191294"/>
              <a:ext cx="196534" cy="147024"/>
            </a:xfrm>
            <a:custGeom>
              <a:avLst/>
              <a:gdLst/>
              <a:ahLst/>
              <a:cxnLst/>
              <a:rect l="l" t="t" r="r" b="b"/>
              <a:pathLst>
                <a:path w="4041" h="3023" extrusionOk="0">
                  <a:moveTo>
                    <a:pt x="30" y="0"/>
                  </a:moveTo>
                  <a:cubicBezTo>
                    <a:pt x="30" y="0"/>
                    <a:pt x="0" y="31"/>
                    <a:pt x="30" y="31"/>
                  </a:cubicBezTo>
                  <a:cubicBezTo>
                    <a:pt x="697" y="495"/>
                    <a:pt x="1367" y="988"/>
                    <a:pt x="2034" y="1483"/>
                  </a:cubicBezTo>
                  <a:cubicBezTo>
                    <a:pt x="1367" y="960"/>
                    <a:pt x="697" y="465"/>
                    <a:pt x="30" y="0"/>
                  </a:cubicBezTo>
                  <a:close/>
                  <a:moveTo>
                    <a:pt x="2035" y="1484"/>
                  </a:moveTo>
                  <a:cubicBezTo>
                    <a:pt x="2704" y="1976"/>
                    <a:pt x="3343" y="2499"/>
                    <a:pt x="4010" y="3022"/>
                  </a:cubicBezTo>
                  <a:cubicBezTo>
                    <a:pt x="4010" y="3022"/>
                    <a:pt x="4040" y="2994"/>
                    <a:pt x="4010" y="2994"/>
                  </a:cubicBezTo>
                  <a:cubicBezTo>
                    <a:pt x="3371" y="2471"/>
                    <a:pt x="2704" y="1976"/>
                    <a:pt x="2035" y="1484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913162" y="4410395"/>
              <a:ext cx="42458" cy="48051"/>
            </a:xfrm>
            <a:custGeom>
              <a:avLst/>
              <a:gdLst/>
              <a:ahLst/>
              <a:cxnLst/>
              <a:rect l="l" t="t" r="r" b="b"/>
              <a:pathLst>
                <a:path w="873" h="988" extrusionOk="0">
                  <a:moveTo>
                    <a:pt x="1" y="202"/>
                  </a:moveTo>
                  <a:cubicBezTo>
                    <a:pt x="29" y="238"/>
                    <a:pt x="58" y="273"/>
                    <a:pt x="88" y="307"/>
                  </a:cubicBezTo>
                  <a:lnTo>
                    <a:pt x="88" y="307"/>
                  </a:lnTo>
                  <a:cubicBezTo>
                    <a:pt x="59" y="272"/>
                    <a:pt x="29" y="237"/>
                    <a:pt x="1" y="202"/>
                  </a:cubicBezTo>
                  <a:close/>
                  <a:moveTo>
                    <a:pt x="88" y="307"/>
                  </a:moveTo>
                  <a:cubicBezTo>
                    <a:pt x="205" y="446"/>
                    <a:pt x="326" y="580"/>
                    <a:pt x="465" y="697"/>
                  </a:cubicBezTo>
                  <a:cubicBezTo>
                    <a:pt x="476" y="704"/>
                    <a:pt x="486" y="711"/>
                    <a:pt x="495" y="718"/>
                  </a:cubicBezTo>
                  <a:lnTo>
                    <a:pt x="495" y="718"/>
                  </a:lnTo>
                  <a:cubicBezTo>
                    <a:pt x="351" y="589"/>
                    <a:pt x="213" y="452"/>
                    <a:pt x="88" y="307"/>
                  </a:cubicBezTo>
                  <a:close/>
                  <a:moveTo>
                    <a:pt x="145" y="0"/>
                  </a:moveTo>
                  <a:cubicBezTo>
                    <a:pt x="319" y="291"/>
                    <a:pt x="698" y="435"/>
                    <a:pt x="814" y="783"/>
                  </a:cubicBezTo>
                  <a:cubicBezTo>
                    <a:pt x="814" y="842"/>
                    <a:pt x="872" y="930"/>
                    <a:pt x="784" y="958"/>
                  </a:cubicBezTo>
                  <a:lnTo>
                    <a:pt x="698" y="872"/>
                  </a:lnTo>
                  <a:cubicBezTo>
                    <a:pt x="620" y="821"/>
                    <a:pt x="566" y="769"/>
                    <a:pt x="495" y="718"/>
                  </a:cubicBezTo>
                  <a:lnTo>
                    <a:pt x="495" y="718"/>
                  </a:lnTo>
                  <a:cubicBezTo>
                    <a:pt x="600" y="812"/>
                    <a:pt x="707" y="902"/>
                    <a:pt x="814" y="988"/>
                  </a:cubicBezTo>
                  <a:lnTo>
                    <a:pt x="842" y="988"/>
                  </a:lnTo>
                  <a:cubicBezTo>
                    <a:pt x="872" y="523"/>
                    <a:pt x="349" y="319"/>
                    <a:pt x="145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5976679" y="4507810"/>
              <a:ext cx="185251" cy="172460"/>
            </a:xfrm>
            <a:custGeom>
              <a:avLst/>
              <a:gdLst/>
              <a:ahLst/>
              <a:cxnLst/>
              <a:rect l="l" t="t" r="r" b="b"/>
              <a:pathLst>
                <a:path w="3809" h="3546" extrusionOk="0">
                  <a:moveTo>
                    <a:pt x="1" y="1"/>
                  </a:moveTo>
                  <a:cubicBezTo>
                    <a:pt x="670" y="524"/>
                    <a:pt x="1279" y="1135"/>
                    <a:pt x="1919" y="1716"/>
                  </a:cubicBezTo>
                  <a:cubicBezTo>
                    <a:pt x="1310" y="1105"/>
                    <a:pt x="698" y="496"/>
                    <a:pt x="1" y="1"/>
                  </a:cubicBezTo>
                  <a:close/>
                  <a:moveTo>
                    <a:pt x="1919" y="1716"/>
                  </a:moveTo>
                  <a:lnTo>
                    <a:pt x="1919" y="1716"/>
                  </a:lnTo>
                  <a:cubicBezTo>
                    <a:pt x="2530" y="2325"/>
                    <a:pt x="3139" y="2937"/>
                    <a:pt x="3778" y="3546"/>
                  </a:cubicBezTo>
                  <a:cubicBezTo>
                    <a:pt x="3778" y="3546"/>
                    <a:pt x="3808" y="3518"/>
                    <a:pt x="3778" y="3518"/>
                  </a:cubicBezTo>
                  <a:cubicBezTo>
                    <a:pt x="3169" y="2906"/>
                    <a:pt x="2558" y="2297"/>
                    <a:pt x="1919" y="1716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6134987" y="4565832"/>
              <a:ext cx="31126" cy="47273"/>
            </a:xfrm>
            <a:custGeom>
              <a:avLst/>
              <a:gdLst/>
              <a:ahLst/>
              <a:cxnLst/>
              <a:rect l="l" t="t" r="r" b="b"/>
              <a:pathLst>
                <a:path w="640" h="972" extrusionOk="0">
                  <a:moveTo>
                    <a:pt x="0" y="0"/>
                  </a:moveTo>
                  <a:cubicBezTo>
                    <a:pt x="0" y="175"/>
                    <a:pt x="58" y="319"/>
                    <a:pt x="147" y="407"/>
                  </a:cubicBezTo>
                  <a:cubicBezTo>
                    <a:pt x="233" y="523"/>
                    <a:pt x="349" y="581"/>
                    <a:pt x="437" y="667"/>
                  </a:cubicBezTo>
                  <a:cubicBezTo>
                    <a:pt x="465" y="667"/>
                    <a:pt x="465" y="698"/>
                    <a:pt x="495" y="725"/>
                  </a:cubicBezTo>
                  <a:cubicBezTo>
                    <a:pt x="611" y="784"/>
                    <a:pt x="581" y="872"/>
                    <a:pt x="465" y="930"/>
                  </a:cubicBezTo>
                  <a:cubicBezTo>
                    <a:pt x="407" y="930"/>
                    <a:pt x="321" y="872"/>
                    <a:pt x="263" y="842"/>
                  </a:cubicBezTo>
                  <a:lnTo>
                    <a:pt x="263" y="842"/>
                  </a:lnTo>
                  <a:cubicBezTo>
                    <a:pt x="312" y="867"/>
                    <a:pt x="460" y="972"/>
                    <a:pt x="542" y="972"/>
                  </a:cubicBezTo>
                  <a:cubicBezTo>
                    <a:pt x="558" y="972"/>
                    <a:pt x="572" y="967"/>
                    <a:pt x="581" y="958"/>
                  </a:cubicBezTo>
                  <a:cubicBezTo>
                    <a:pt x="639" y="930"/>
                    <a:pt x="611" y="872"/>
                    <a:pt x="611" y="814"/>
                  </a:cubicBezTo>
                  <a:cubicBezTo>
                    <a:pt x="523" y="698"/>
                    <a:pt x="379" y="609"/>
                    <a:pt x="291" y="523"/>
                  </a:cubicBezTo>
                  <a:cubicBezTo>
                    <a:pt x="147" y="377"/>
                    <a:pt x="0" y="233"/>
                    <a:pt x="30" y="28"/>
                  </a:cubicBezTo>
                  <a:cubicBezTo>
                    <a:pt x="30" y="0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6173166" y="4671127"/>
              <a:ext cx="19843" cy="14785"/>
            </a:xfrm>
            <a:custGeom>
              <a:avLst/>
              <a:gdLst/>
              <a:ahLst/>
              <a:cxnLst/>
              <a:rect l="l" t="t" r="r" b="b"/>
              <a:pathLst>
                <a:path w="408" h="304" extrusionOk="0">
                  <a:moveTo>
                    <a:pt x="9" y="1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45" y="102"/>
                    <a:pt x="261" y="218"/>
                    <a:pt x="377" y="304"/>
                  </a:cubicBezTo>
                  <a:lnTo>
                    <a:pt x="408" y="276"/>
                  </a:lnTo>
                  <a:cubicBezTo>
                    <a:pt x="261" y="188"/>
                    <a:pt x="145" y="102"/>
                    <a:pt x="29" y="13"/>
                  </a:cubicBezTo>
                  <a:cubicBezTo>
                    <a:pt x="19" y="4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5983829" y="4435831"/>
              <a:ext cx="95762" cy="82923"/>
            </a:xfrm>
            <a:custGeom>
              <a:avLst/>
              <a:gdLst/>
              <a:ahLst/>
              <a:cxnLst/>
              <a:rect l="l" t="t" r="r" b="b"/>
              <a:pathLst>
                <a:path w="1969" h="1705" extrusionOk="0">
                  <a:moveTo>
                    <a:pt x="1" y="1"/>
                  </a:moveTo>
                  <a:cubicBezTo>
                    <a:pt x="291" y="291"/>
                    <a:pt x="640" y="523"/>
                    <a:pt x="988" y="783"/>
                  </a:cubicBezTo>
                  <a:cubicBezTo>
                    <a:pt x="1163" y="900"/>
                    <a:pt x="1337" y="1016"/>
                    <a:pt x="1511" y="1162"/>
                  </a:cubicBezTo>
                  <a:cubicBezTo>
                    <a:pt x="1569" y="1220"/>
                    <a:pt x="1655" y="1279"/>
                    <a:pt x="1713" y="1365"/>
                  </a:cubicBezTo>
                  <a:cubicBezTo>
                    <a:pt x="1744" y="1395"/>
                    <a:pt x="1802" y="1453"/>
                    <a:pt x="1830" y="1511"/>
                  </a:cubicBezTo>
                  <a:cubicBezTo>
                    <a:pt x="1860" y="1511"/>
                    <a:pt x="1860" y="1539"/>
                    <a:pt x="1888" y="1569"/>
                  </a:cubicBezTo>
                  <a:cubicBezTo>
                    <a:pt x="1918" y="1597"/>
                    <a:pt x="1918" y="1627"/>
                    <a:pt x="1888" y="1685"/>
                  </a:cubicBezTo>
                  <a:cubicBezTo>
                    <a:pt x="1895" y="1699"/>
                    <a:pt x="1904" y="1705"/>
                    <a:pt x="1913" y="1705"/>
                  </a:cubicBezTo>
                  <a:cubicBezTo>
                    <a:pt x="1941" y="1705"/>
                    <a:pt x="1969" y="1648"/>
                    <a:pt x="1946" y="1627"/>
                  </a:cubicBezTo>
                  <a:cubicBezTo>
                    <a:pt x="1888" y="1511"/>
                    <a:pt x="1802" y="1395"/>
                    <a:pt x="1713" y="1306"/>
                  </a:cubicBezTo>
                  <a:cubicBezTo>
                    <a:pt x="1597" y="1220"/>
                    <a:pt x="1511" y="1104"/>
                    <a:pt x="1395" y="1016"/>
                  </a:cubicBezTo>
                  <a:cubicBezTo>
                    <a:pt x="930" y="667"/>
                    <a:pt x="408" y="407"/>
                    <a:pt x="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5797264" y="4314292"/>
              <a:ext cx="82047" cy="63566"/>
            </a:xfrm>
            <a:custGeom>
              <a:avLst/>
              <a:gdLst/>
              <a:ahLst/>
              <a:cxnLst/>
              <a:rect l="l" t="t" r="r" b="b"/>
              <a:pathLst>
                <a:path w="1687" h="1307" extrusionOk="0">
                  <a:moveTo>
                    <a:pt x="1" y="0"/>
                  </a:moveTo>
                  <a:lnTo>
                    <a:pt x="1133" y="958"/>
                  </a:lnTo>
                  <a:cubicBezTo>
                    <a:pt x="1221" y="1046"/>
                    <a:pt x="1307" y="1104"/>
                    <a:pt x="1396" y="1190"/>
                  </a:cubicBezTo>
                  <a:cubicBezTo>
                    <a:pt x="1424" y="1221"/>
                    <a:pt x="1482" y="1307"/>
                    <a:pt x="1570" y="1307"/>
                  </a:cubicBezTo>
                  <a:cubicBezTo>
                    <a:pt x="1628" y="1279"/>
                    <a:pt x="1686" y="1221"/>
                    <a:pt x="1656" y="1163"/>
                  </a:cubicBezTo>
                  <a:cubicBezTo>
                    <a:pt x="1628" y="1163"/>
                    <a:pt x="1598" y="1163"/>
                    <a:pt x="1628" y="1190"/>
                  </a:cubicBezTo>
                  <a:cubicBezTo>
                    <a:pt x="1570" y="1190"/>
                    <a:pt x="1512" y="1221"/>
                    <a:pt x="1482" y="1221"/>
                  </a:cubicBezTo>
                  <a:cubicBezTo>
                    <a:pt x="1454" y="1221"/>
                    <a:pt x="1454" y="1190"/>
                    <a:pt x="1424" y="1190"/>
                  </a:cubicBezTo>
                  <a:lnTo>
                    <a:pt x="1338" y="1104"/>
                  </a:lnTo>
                  <a:cubicBezTo>
                    <a:pt x="1279" y="1074"/>
                    <a:pt x="1221" y="1016"/>
                    <a:pt x="1163" y="958"/>
                  </a:cubicBezTo>
                  <a:cubicBezTo>
                    <a:pt x="1017" y="842"/>
                    <a:pt x="901" y="756"/>
                    <a:pt x="784" y="640"/>
                  </a:cubicBezTo>
                  <a:cubicBezTo>
                    <a:pt x="524" y="435"/>
                    <a:pt x="261" y="203"/>
                    <a:pt x="29" y="0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5459492" y="3881197"/>
              <a:ext cx="26944" cy="8803"/>
            </a:xfrm>
            <a:custGeom>
              <a:avLst/>
              <a:gdLst/>
              <a:ahLst/>
              <a:cxnLst/>
              <a:rect l="l" t="t" r="r" b="b"/>
              <a:pathLst>
                <a:path w="554" h="181" extrusionOk="0">
                  <a:moveTo>
                    <a:pt x="531" y="1"/>
                  </a:moveTo>
                  <a:cubicBezTo>
                    <a:pt x="527" y="1"/>
                    <a:pt x="523" y="4"/>
                    <a:pt x="523" y="14"/>
                  </a:cubicBezTo>
                  <a:cubicBezTo>
                    <a:pt x="405" y="110"/>
                    <a:pt x="266" y="166"/>
                    <a:pt x="106" y="166"/>
                  </a:cubicBezTo>
                  <a:cubicBezTo>
                    <a:pt x="72" y="166"/>
                    <a:pt x="37" y="164"/>
                    <a:pt x="0" y="158"/>
                  </a:cubicBezTo>
                  <a:lnTo>
                    <a:pt x="0" y="158"/>
                  </a:lnTo>
                  <a:cubicBezTo>
                    <a:pt x="53" y="173"/>
                    <a:pt x="106" y="181"/>
                    <a:pt x="158" y="181"/>
                  </a:cubicBezTo>
                  <a:cubicBezTo>
                    <a:pt x="306" y="181"/>
                    <a:pt x="445" y="121"/>
                    <a:pt x="554" y="14"/>
                  </a:cubicBezTo>
                  <a:cubicBezTo>
                    <a:pt x="554" y="14"/>
                    <a:pt x="540" y="1"/>
                    <a:pt x="531" y="1"/>
                  </a:cubicBezTo>
                  <a:close/>
                </a:path>
              </a:pathLst>
            </a:custGeom>
            <a:solidFill>
              <a:srgbClr val="F88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2" name="Google Shape;1332;p21"/>
          <p:cNvSpPr/>
          <p:nvPr/>
        </p:nvSpPr>
        <p:spPr>
          <a:xfrm rot="-3564979">
            <a:off x="2026663" y="2604640"/>
            <a:ext cx="1221750" cy="725186"/>
          </a:xfrm>
          <a:custGeom>
            <a:avLst/>
            <a:gdLst/>
            <a:ahLst/>
            <a:cxnLst/>
            <a:rect l="l" t="t" r="r" b="b"/>
            <a:pathLst>
              <a:path w="4911" h="2915" extrusionOk="0">
                <a:moveTo>
                  <a:pt x="4896" y="0"/>
                </a:moveTo>
                <a:cubicBezTo>
                  <a:pt x="4893" y="0"/>
                  <a:pt x="4888" y="3"/>
                  <a:pt x="4882" y="9"/>
                </a:cubicBezTo>
                <a:cubicBezTo>
                  <a:pt x="3255" y="939"/>
                  <a:pt x="1628" y="1896"/>
                  <a:pt x="29" y="2884"/>
                </a:cubicBezTo>
                <a:cubicBezTo>
                  <a:pt x="1" y="2884"/>
                  <a:pt x="1" y="2914"/>
                  <a:pt x="29" y="2914"/>
                </a:cubicBezTo>
                <a:cubicBezTo>
                  <a:pt x="1656" y="1954"/>
                  <a:pt x="3283" y="1025"/>
                  <a:pt x="4910" y="37"/>
                </a:cubicBezTo>
                <a:cubicBezTo>
                  <a:pt x="4910" y="37"/>
                  <a:pt x="4910" y="0"/>
                  <a:pt x="4896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1"/>
          <p:cNvSpPr txBox="1"/>
          <p:nvPr/>
        </p:nvSpPr>
        <p:spPr>
          <a:xfrm>
            <a:off x="2923782" y="3117371"/>
            <a:ext cx="5763018" cy="8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chemeClr val="dk1"/>
                </a:solidFill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Já nos dias de hoje, o processo de globalização é muito mais facilitado, graças à internet e às melhores condições de comunicação e transporte entre as populações.</a:t>
            </a:r>
          </a:p>
          <a:p>
            <a:pPr algn="ctr"/>
            <a:endParaRPr lang="pt-PT" sz="2000" dirty="0">
              <a:solidFill>
                <a:schemeClr val="dk1"/>
              </a:solidFill>
              <a:latin typeface="Fira Sans Extra Condensed" panose="020B0503050000020004" pitchFamily="34" charset="0"/>
              <a:ea typeface="Roboto"/>
              <a:cs typeface="Roboto"/>
              <a:sym typeface="Roboto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chemeClr val="dk1"/>
                </a:solidFill>
                <a:latin typeface="Fira Sans Extra Condensed" panose="020B0503050000020004" pitchFamily="34" charset="0"/>
                <a:ea typeface="Roboto"/>
                <a:cs typeface="Roboto"/>
                <a:sym typeface="Roboto"/>
              </a:rPr>
              <a:t>É possivel provar diversos produtos de várias partes do mundo sem sair da nossa cidade, mas sem esuqecer os produtos nacionais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pt-PT" sz="1800" kern="100" dirty="0">
              <a:effectLst/>
              <a:latin typeface="Fira Sans Extra Condensed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"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"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2438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p30"/>
          <p:cNvSpPr txBox="1">
            <a:spLocks noGrp="1"/>
          </p:cNvSpPr>
          <p:nvPr>
            <p:ph type="title"/>
          </p:nvPr>
        </p:nvSpPr>
        <p:spPr>
          <a:xfrm>
            <a:off x="4298860" y="788898"/>
            <a:ext cx="4258196" cy="2614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4000" b="1" dirty="0">
                <a:solidFill>
                  <a:srgbClr val="721B65"/>
                </a:solidFill>
              </a:rPr>
              <a:t>4. </a:t>
            </a:r>
            <a:r>
              <a:rPr lang="pt-PT" sz="4000" b="1" dirty="0">
                <a:solidFill>
                  <a:srgbClr val="721B65"/>
                </a:solidFill>
                <a:latin typeface="Fira Sans Condensed" panose="020B06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Gastronomias típicas de alguns países de cada continente</a:t>
            </a:r>
            <a:br>
              <a:rPr lang="pt-PT" sz="4000" b="1" dirty="0">
                <a:solidFill>
                  <a:srgbClr val="BC1C62"/>
                </a:solidFill>
                <a:latin typeface="Fira Sans Condensed" panose="020B0604020202020204" pitchFamily="34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</a:br>
            <a:r>
              <a:rPr lang="en" sz="4000" b="1" dirty="0">
                <a:solidFill>
                  <a:srgbClr val="FFC95C"/>
                </a:solidFill>
              </a:rPr>
              <a:t> </a:t>
            </a:r>
            <a:endParaRPr sz="4000" b="1" dirty="0">
              <a:solidFill>
                <a:srgbClr val="FFC95C"/>
              </a:solidFill>
            </a:endParaRPr>
          </a:p>
        </p:txBody>
      </p:sp>
      <p:sp>
        <p:nvSpPr>
          <p:cNvPr id="3032" name="Google Shape;3032;p30"/>
          <p:cNvSpPr/>
          <p:nvPr/>
        </p:nvSpPr>
        <p:spPr>
          <a:xfrm>
            <a:off x="3265967" y="4190504"/>
            <a:ext cx="120649" cy="94844"/>
          </a:xfrm>
          <a:custGeom>
            <a:avLst/>
            <a:gdLst/>
            <a:ahLst/>
            <a:cxnLst/>
            <a:rect l="l" t="t" r="r" b="b"/>
            <a:pathLst>
              <a:path w="1375" h="1081" extrusionOk="0">
                <a:moveTo>
                  <a:pt x="761" y="1"/>
                </a:moveTo>
                <a:cubicBezTo>
                  <a:pt x="1" y="1"/>
                  <a:pt x="1" y="1080"/>
                  <a:pt x="761" y="1080"/>
                </a:cubicBezTo>
                <a:cubicBezTo>
                  <a:pt x="1375" y="1080"/>
                  <a:pt x="1375" y="1"/>
                  <a:pt x="761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30"/>
          <p:cNvSpPr/>
          <p:nvPr/>
        </p:nvSpPr>
        <p:spPr>
          <a:xfrm>
            <a:off x="897725" y="1553156"/>
            <a:ext cx="107751" cy="94844"/>
          </a:xfrm>
          <a:custGeom>
            <a:avLst/>
            <a:gdLst/>
            <a:ahLst/>
            <a:cxnLst/>
            <a:rect l="l" t="t" r="r" b="b"/>
            <a:pathLst>
              <a:path w="1228" h="1081" extrusionOk="0">
                <a:moveTo>
                  <a:pt x="614" y="1"/>
                </a:moveTo>
                <a:cubicBezTo>
                  <a:pt x="307" y="1"/>
                  <a:pt x="1" y="307"/>
                  <a:pt x="148" y="614"/>
                </a:cubicBezTo>
                <a:cubicBezTo>
                  <a:pt x="148" y="774"/>
                  <a:pt x="307" y="1080"/>
                  <a:pt x="614" y="1080"/>
                </a:cubicBezTo>
                <a:lnTo>
                  <a:pt x="761" y="1080"/>
                </a:lnTo>
                <a:cubicBezTo>
                  <a:pt x="921" y="1080"/>
                  <a:pt x="1227" y="774"/>
                  <a:pt x="1227" y="614"/>
                </a:cubicBezTo>
                <a:cubicBezTo>
                  <a:pt x="1227" y="307"/>
                  <a:pt x="1068" y="1"/>
                  <a:pt x="761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30"/>
          <p:cNvSpPr/>
          <p:nvPr/>
        </p:nvSpPr>
        <p:spPr>
          <a:xfrm>
            <a:off x="1086107" y="1956857"/>
            <a:ext cx="107751" cy="80806"/>
          </a:xfrm>
          <a:custGeom>
            <a:avLst/>
            <a:gdLst/>
            <a:ahLst/>
            <a:cxnLst/>
            <a:rect l="l" t="t" r="r" b="b"/>
            <a:pathLst>
              <a:path w="1228" h="921" extrusionOk="0">
                <a:moveTo>
                  <a:pt x="614" y="0"/>
                </a:moveTo>
                <a:cubicBezTo>
                  <a:pt x="1" y="0"/>
                  <a:pt x="1" y="921"/>
                  <a:pt x="614" y="921"/>
                </a:cubicBezTo>
                <a:cubicBezTo>
                  <a:pt x="1227" y="921"/>
                  <a:pt x="1227" y="0"/>
                  <a:pt x="61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30"/>
          <p:cNvSpPr/>
          <p:nvPr/>
        </p:nvSpPr>
        <p:spPr>
          <a:xfrm>
            <a:off x="251857" y="1890085"/>
            <a:ext cx="107751" cy="93791"/>
          </a:xfrm>
          <a:custGeom>
            <a:avLst/>
            <a:gdLst/>
            <a:ahLst/>
            <a:cxnLst/>
            <a:rect l="l" t="t" r="r" b="b"/>
            <a:pathLst>
              <a:path w="1228" h="1069" extrusionOk="0">
                <a:moveTo>
                  <a:pt x="614" y="1"/>
                </a:moveTo>
                <a:cubicBezTo>
                  <a:pt x="0" y="1"/>
                  <a:pt x="0" y="1068"/>
                  <a:pt x="614" y="1068"/>
                </a:cubicBezTo>
                <a:cubicBezTo>
                  <a:pt x="1227" y="1068"/>
                  <a:pt x="1227" y="1"/>
                  <a:pt x="614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6" name="Google Shape;3036;p30"/>
          <p:cNvSpPr/>
          <p:nvPr/>
        </p:nvSpPr>
        <p:spPr>
          <a:xfrm>
            <a:off x="-281000" y="2585704"/>
            <a:ext cx="1898802" cy="2221514"/>
          </a:xfrm>
          <a:custGeom>
            <a:avLst/>
            <a:gdLst/>
            <a:ahLst/>
            <a:cxnLst/>
            <a:rect l="l" t="t" r="r" b="b"/>
            <a:pathLst>
              <a:path w="21640" h="25320" extrusionOk="0">
                <a:moveTo>
                  <a:pt x="14500" y="1"/>
                </a:moveTo>
                <a:cubicBezTo>
                  <a:pt x="13841" y="1"/>
                  <a:pt x="13178" y="62"/>
                  <a:pt x="12514" y="195"/>
                </a:cubicBezTo>
                <a:cubicBezTo>
                  <a:pt x="9754" y="661"/>
                  <a:pt x="8527" y="3568"/>
                  <a:pt x="7447" y="5875"/>
                </a:cubicBezTo>
                <a:cubicBezTo>
                  <a:pt x="4380" y="12009"/>
                  <a:pt x="1926" y="18291"/>
                  <a:pt x="86" y="24891"/>
                </a:cubicBezTo>
                <a:cubicBezTo>
                  <a:pt x="1" y="25155"/>
                  <a:pt x="222" y="25319"/>
                  <a:pt x="453" y="25319"/>
                </a:cubicBezTo>
                <a:cubicBezTo>
                  <a:pt x="620" y="25319"/>
                  <a:pt x="792" y="25234"/>
                  <a:pt x="859" y="25039"/>
                </a:cubicBezTo>
                <a:cubicBezTo>
                  <a:pt x="2393" y="19211"/>
                  <a:pt x="4540" y="13543"/>
                  <a:pt x="7300" y="8022"/>
                </a:cubicBezTo>
                <a:cubicBezTo>
                  <a:pt x="7914" y="6636"/>
                  <a:pt x="8527" y="5262"/>
                  <a:pt x="9288" y="4035"/>
                </a:cubicBezTo>
                <a:cubicBezTo>
                  <a:pt x="9901" y="2808"/>
                  <a:pt x="10821" y="1581"/>
                  <a:pt x="12208" y="1115"/>
                </a:cubicBezTo>
                <a:cubicBezTo>
                  <a:pt x="12978" y="858"/>
                  <a:pt x="13796" y="744"/>
                  <a:pt x="14629" y="744"/>
                </a:cubicBezTo>
                <a:cubicBezTo>
                  <a:pt x="16780" y="744"/>
                  <a:pt x="19027" y="1502"/>
                  <a:pt x="20796" y="2501"/>
                </a:cubicBezTo>
                <a:cubicBezTo>
                  <a:pt x="20870" y="2551"/>
                  <a:pt x="20944" y="2572"/>
                  <a:pt x="21015" y="2572"/>
                </a:cubicBezTo>
                <a:cubicBezTo>
                  <a:pt x="21377" y="2572"/>
                  <a:pt x="21640" y="2011"/>
                  <a:pt x="21250" y="1888"/>
                </a:cubicBezTo>
                <a:cubicBezTo>
                  <a:pt x="19211" y="801"/>
                  <a:pt x="16886" y="1"/>
                  <a:pt x="14500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30"/>
          <p:cNvSpPr/>
          <p:nvPr/>
        </p:nvSpPr>
        <p:spPr>
          <a:xfrm>
            <a:off x="1516744" y="1887892"/>
            <a:ext cx="1345657" cy="3040368"/>
          </a:xfrm>
          <a:custGeom>
            <a:avLst/>
            <a:gdLst/>
            <a:ahLst/>
            <a:cxnLst/>
            <a:rect l="l" t="t" r="r" b="b"/>
            <a:pathLst>
              <a:path w="15336" h="34653" extrusionOk="0">
                <a:moveTo>
                  <a:pt x="7693" y="1"/>
                </a:moveTo>
                <a:cubicBezTo>
                  <a:pt x="7585" y="1"/>
                  <a:pt x="7474" y="9"/>
                  <a:pt x="7361" y="26"/>
                </a:cubicBezTo>
                <a:cubicBezTo>
                  <a:pt x="5668" y="480"/>
                  <a:pt x="5055" y="2786"/>
                  <a:pt x="4441" y="4160"/>
                </a:cubicBezTo>
                <a:cubicBezTo>
                  <a:pt x="3828" y="5240"/>
                  <a:pt x="3374" y="6160"/>
                  <a:pt x="2908" y="7227"/>
                </a:cubicBezTo>
                <a:cubicBezTo>
                  <a:pt x="2623" y="7946"/>
                  <a:pt x="1946" y="9713"/>
                  <a:pt x="867" y="9713"/>
                </a:cubicBezTo>
                <a:cubicBezTo>
                  <a:pt x="785" y="9713"/>
                  <a:pt x="700" y="9703"/>
                  <a:pt x="613" y="9681"/>
                </a:cubicBezTo>
                <a:cubicBezTo>
                  <a:pt x="147" y="9681"/>
                  <a:pt x="0" y="10454"/>
                  <a:pt x="454" y="10454"/>
                </a:cubicBezTo>
                <a:cubicBezTo>
                  <a:pt x="562" y="10469"/>
                  <a:pt x="666" y="10476"/>
                  <a:pt x="768" y="10476"/>
                </a:cubicBezTo>
                <a:cubicBezTo>
                  <a:pt x="1682" y="10476"/>
                  <a:pt x="2341" y="9896"/>
                  <a:pt x="2760" y="9068"/>
                </a:cubicBezTo>
                <a:cubicBezTo>
                  <a:pt x="3828" y="7534"/>
                  <a:pt x="4441" y="5853"/>
                  <a:pt x="5214" y="4160"/>
                </a:cubicBezTo>
                <a:cubicBezTo>
                  <a:pt x="5521" y="3400"/>
                  <a:pt x="5828" y="2627"/>
                  <a:pt x="6282" y="1866"/>
                </a:cubicBezTo>
                <a:cubicBezTo>
                  <a:pt x="6562" y="1440"/>
                  <a:pt x="7099" y="768"/>
                  <a:pt x="7657" y="768"/>
                </a:cubicBezTo>
                <a:cubicBezTo>
                  <a:pt x="7710" y="768"/>
                  <a:pt x="7762" y="774"/>
                  <a:pt x="7815" y="786"/>
                </a:cubicBezTo>
                <a:cubicBezTo>
                  <a:pt x="8895" y="946"/>
                  <a:pt x="8895" y="2013"/>
                  <a:pt x="8429" y="2786"/>
                </a:cubicBezTo>
                <a:cubicBezTo>
                  <a:pt x="7815" y="4160"/>
                  <a:pt x="6895" y="5547"/>
                  <a:pt x="6282" y="7080"/>
                </a:cubicBezTo>
                <a:cubicBezTo>
                  <a:pt x="5828" y="8307"/>
                  <a:pt x="4907" y="10147"/>
                  <a:pt x="5214" y="11521"/>
                </a:cubicBezTo>
                <a:cubicBezTo>
                  <a:pt x="5668" y="12908"/>
                  <a:pt x="7202" y="13668"/>
                  <a:pt x="8281" y="14135"/>
                </a:cubicBezTo>
                <a:cubicBezTo>
                  <a:pt x="9815" y="14895"/>
                  <a:pt x="11496" y="15509"/>
                  <a:pt x="12723" y="16588"/>
                </a:cubicBezTo>
                <a:cubicBezTo>
                  <a:pt x="13336" y="17202"/>
                  <a:pt x="13950" y="17815"/>
                  <a:pt x="14109" y="18735"/>
                </a:cubicBezTo>
                <a:cubicBezTo>
                  <a:pt x="14416" y="19803"/>
                  <a:pt x="14109" y="20723"/>
                  <a:pt x="13802" y="21803"/>
                </a:cubicBezTo>
                <a:cubicBezTo>
                  <a:pt x="12416" y="25937"/>
                  <a:pt x="10882" y="30084"/>
                  <a:pt x="9508" y="34218"/>
                </a:cubicBezTo>
                <a:cubicBezTo>
                  <a:pt x="9416" y="34489"/>
                  <a:pt x="9638" y="34653"/>
                  <a:pt x="9869" y="34653"/>
                </a:cubicBezTo>
                <a:cubicBezTo>
                  <a:pt x="10036" y="34653"/>
                  <a:pt x="10207" y="34568"/>
                  <a:pt x="10269" y="34378"/>
                </a:cubicBezTo>
                <a:cubicBezTo>
                  <a:pt x="11655" y="30391"/>
                  <a:pt x="13029" y="26551"/>
                  <a:pt x="14416" y="22563"/>
                </a:cubicBezTo>
                <a:cubicBezTo>
                  <a:pt x="14870" y="21030"/>
                  <a:pt x="15336" y="19496"/>
                  <a:pt x="14722" y="17962"/>
                </a:cubicBezTo>
                <a:cubicBezTo>
                  <a:pt x="14109" y="16588"/>
                  <a:pt x="12882" y="15668"/>
                  <a:pt x="11655" y="14895"/>
                </a:cubicBezTo>
                <a:cubicBezTo>
                  <a:pt x="10122" y="13975"/>
                  <a:pt x="7975" y="13521"/>
                  <a:pt x="6588" y="12294"/>
                </a:cubicBezTo>
                <a:cubicBezTo>
                  <a:pt x="5668" y="11215"/>
                  <a:pt x="6134" y="10147"/>
                  <a:pt x="6441" y="8921"/>
                </a:cubicBezTo>
                <a:cubicBezTo>
                  <a:pt x="6748" y="8000"/>
                  <a:pt x="7055" y="7080"/>
                  <a:pt x="7508" y="6001"/>
                </a:cubicBezTo>
                <a:cubicBezTo>
                  <a:pt x="8122" y="4774"/>
                  <a:pt x="9655" y="3240"/>
                  <a:pt x="9508" y="1559"/>
                </a:cubicBezTo>
                <a:cubicBezTo>
                  <a:pt x="9366" y="593"/>
                  <a:pt x="8614" y="1"/>
                  <a:pt x="7693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30"/>
          <p:cNvSpPr/>
          <p:nvPr/>
        </p:nvSpPr>
        <p:spPr>
          <a:xfrm>
            <a:off x="688899" y="3181910"/>
            <a:ext cx="935537" cy="476766"/>
          </a:xfrm>
          <a:custGeom>
            <a:avLst/>
            <a:gdLst/>
            <a:ahLst/>
            <a:cxnLst/>
            <a:rect l="l" t="t" r="r" b="b"/>
            <a:pathLst>
              <a:path w="10662" h="5434" extrusionOk="0">
                <a:moveTo>
                  <a:pt x="8969" y="0"/>
                </a:moveTo>
                <a:cubicBezTo>
                  <a:pt x="8515" y="0"/>
                  <a:pt x="8049" y="454"/>
                  <a:pt x="7595" y="614"/>
                </a:cubicBezTo>
                <a:cubicBezTo>
                  <a:pt x="6981" y="920"/>
                  <a:pt x="6208" y="1227"/>
                  <a:pt x="5595" y="1534"/>
                </a:cubicBezTo>
                <a:cubicBezTo>
                  <a:pt x="4368" y="1988"/>
                  <a:pt x="3141" y="2454"/>
                  <a:pt x="1914" y="2761"/>
                </a:cubicBezTo>
                <a:cubicBezTo>
                  <a:pt x="1651" y="2887"/>
                  <a:pt x="1731" y="3247"/>
                  <a:pt x="1952" y="3247"/>
                </a:cubicBezTo>
                <a:cubicBezTo>
                  <a:pt x="1989" y="3247"/>
                  <a:pt x="2030" y="3237"/>
                  <a:pt x="2074" y="3214"/>
                </a:cubicBezTo>
                <a:cubicBezTo>
                  <a:pt x="3448" y="2908"/>
                  <a:pt x="4834" y="2294"/>
                  <a:pt x="6208" y="1840"/>
                </a:cubicBezTo>
                <a:cubicBezTo>
                  <a:pt x="6822" y="1534"/>
                  <a:pt x="7288" y="1374"/>
                  <a:pt x="7901" y="1067"/>
                </a:cubicBezTo>
                <a:cubicBezTo>
                  <a:pt x="8110" y="968"/>
                  <a:pt x="8601" y="653"/>
                  <a:pt x="8990" y="653"/>
                </a:cubicBezTo>
                <a:cubicBezTo>
                  <a:pt x="9175" y="653"/>
                  <a:pt x="9337" y="723"/>
                  <a:pt x="9435" y="920"/>
                </a:cubicBezTo>
                <a:cubicBezTo>
                  <a:pt x="10048" y="1681"/>
                  <a:pt x="9128" y="1840"/>
                  <a:pt x="8662" y="1988"/>
                </a:cubicBezTo>
                <a:cubicBezTo>
                  <a:pt x="7288" y="2454"/>
                  <a:pt x="6061" y="3067"/>
                  <a:pt x="4675" y="3521"/>
                </a:cubicBezTo>
                <a:cubicBezTo>
                  <a:pt x="3914" y="3828"/>
                  <a:pt x="3301" y="4135"/>
                  <a:pt x="2528" y="4441"/>
                </a:cubicBezTo>
                <a:cubicBezTo>
                  <a:pt x="2221" y="4601"/>
                  <a:pt x="1608" y="4908"/>
                  <a:pt x="1460" y="4908"/>
                </a:cubicBezTo>
                <a:cubicBezTo>
                  <a:pt x="687" y="4748"/>
                  <a:pt x="540" y="3828"/>
                  <a:pt x="540" y="3374"/>
                </a:cubicBezTo>
                <a:cubicBezTo>
                  <a:pt x="540" y="3221"/>
                  <a:pt x="387" y="3144"/>
                  <a:pt x="252" y="3144"/>
                </a:cubicBezTo>
                <a:cubicBezTo>
                  <a:pt x="117" y="3144"/>
                  <a:pt x="0" y="3221"/>
                  <a:pt x="74" y="3374"/>
                </a:cubicBezTo>
                <a:cubicBezTo>
                  <a:pt x="74" y="3987"/>
                  <a:pt x="233" y="5055"/>
                  <a:pt x="994" y="5362"/>
                </a:cubicBezTo>
                <a:cubicBezTo>
                  <a:pt x="1095" y="5412"/>
                  <a:pt x="1209" y="5434"/>
                  <a:pt x="1331" y="5434"/>
                </a:cubicBezTo>
                <a:cubicBezTo>
                  <a:pt x="1947" y="5434"/>
                  <a:pt x="2762" y="4881"/>
                  <a:pt x="3141" y="4748"/>
                </a:cubicBezTo>
                <a:cubicBezTo>
                  <a:pt x="4368" y="4294"/>
                  <a:pt x="5448" y="3828"/>
                  <a:pt x="6675" y="3374"/>
                </a:cubicBezTo>
                <a:cubicBezTo>
                  <a:pt x="7595" y="2908"/>
                  <a:pt x="8969" y="2761"/>
                  <a:pt x="9742" y="2147"/>
                </a:cubicBezTo>
                <a:cubicBezTo>
                  <a:pt x="10662" y="1534"/>
                  <a:pt x="10048" y="0"/>
                  <a:pt x="8969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30"/>
          <p:cNvSpPr/>
          <p:nvPr/>
        </p:nvSpPr>
        <p:spPr>
          <a:xfrm>
            <a:off x="749178" y="3451015"/>
            <a:ext cx="53875" cy="39921"/>
          </a:xfrm>
          <a:custGeom>
            <a:avLst/>
            <a:gdLst/>
            <a:ahLst/>
            <a:cxnLst/>
            <a:rect l="l" t="t" r="r" b="b"/>
            <a:pathLst>
              <a:path w="614" h="455" extrusionOk="0">
                <a:moveTo>
                  <a:pt x="307" y="0"/>
                </a:moveTo>
                <a:cubicBezTo>
                  <a:pt x="0" y="0"/>
                  <a:pt x="0" y="454"/>
                  <a:pt x="307" y="454"/>
                </a:cubicBezTo>
                <a:cubicBezTo>
                  <a:pt x="614" y="454"/>
                  <a:pt x="614" y="0"/>
                  <a:pt x="307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30"/>
          <p:cNvSpPr/>
          <p:nvPr/>
        </p:nvSpPr>
        <p:spPr>
          <a:xfrm>
            <a:off x="807088" y="3735913"/>
            <a:ext cx="99854" cy="142924"/>
          </a:xfrm>
          <a:custGeom>
            <a:avLst/>
            <a:gdLst/>
            <a:ahLst/>
            <a:cxnLst/>
            <a:rect l="l" t="t" r="r" b="b"/>
            <a:pathLst>
              <a:path w="1138" h="1629" extrusionOk="0">
                <a:moveTo>
                  <a:pt x="380" y="0"/>
                </a:moveTo>
                <a:cubicBezTo>
                  <a:pt x="201" y="0"/>
                  <a:pt x="1" y="217"/>
                  <a:pt x="113" y="434"/>
                </a:cubicBezTo>
                <a:cubicBezTo>
                  <a:pt x="261" y="741"/>
                  <a:pt x="420" y="1047"/>
                  <a:pt x="567" y="1501"/>
                </a:cubicBezTo>
                <a:cubicBezTo>
                  <a:pt x="614" y="1591"/>
                  <a:pt x="686" y="1628"/>
                  <a:pt x="761" y="1628"/>
                </a:cubicBezTo>
                <a:cubicBezTo>
                  <a:pt x="941" y="1628"/>
                  <a:pt x="1138" y="1411"/>
                  <a:pt x="1034" y="1195"/>
                </a:cubicBezTo>
                <a:cubicBezTo>
                  <a:pt x="874" y="888"/>
                  <a:pt x="727" y="434"/>
                  <a:pt x="567" y="127"/>
                </a:cubicBezTo>
                <a:cubicBezTo>
                  <a:pt x="524" y="37"/>
                  <a:pt x="454" y="0"/>
                  <a:pt x="380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30"/>
          <p:cNvSpPr/>
          <p:nvPr/>
        </p:nvSpPr>
        <p:spPr>
          <a:xfrm>
            <a:off x="817002" y="3627376"/>
            <a:ext cx="753642" cy="276285"/>
          </a:xfrm>
          <a:custGeom>
            <a:avLst/>
            <a:gdLst/>
            <a:ahLst/>
            <a:cxnLst/>
            <a:rect l="l" t="t" r="r" b="b"/>
            <a:pathLst>
              <a:path w="8589" h="3149" extrusionOk="0">
                <a:moveTo>
                  <a:pt x="7660" y="1"/>
                </a:moveTo>
                <a:cubicBezTo>
                  <a:pt x="7171" y="1"/>
                  <a:pt x="6593" y="137"/>
                  <a:pt x="6282" y="137"/>
                </a:cubicBezTo>
                <a:cubicBezTo>
                  <a:pt x="4294" y="285"/>
                  <a:pt x="2295" y="591"/>
                  <a:pt x="307" y="1057"/>
                </a:cubicBezTo>
                <a:cubicBezTo>
                  <a:pt x="0" y="1205"/>
                  <a:pt x="148" y="1671"/>
                  <a:pt x="454" y="1671"/>
                </a:cubicBezTo>
                <a:cubicBezTo>
                  <a:pt x="1681" y="1364"/>
                  <a:pt x="3068" y="1057"/>
                  <a:pt x="4442" y="898"/>
                </a:cubicBezTo>
                <a:cubicBezTo>
                  <a:pt x="5055" y="751"/>
                  <a:pt x="5668" y="751"/>
                  <a:pt x="6282" y="591"/>
                </a:cubicBezTo>
                <a:lnTo>
                  <a:pt x="7202" y="591"/>
                </a:lnTo>
                <a:cubicBezTo>
                  <a:pt x="7386" y="591"/>
                  <a:pt x="7520" y="568"/>
                  <a:pt x="7615" y="568"/>
                </a:cubicBezTo>
                <a:cubicBezTo>
                  <a:pt x="7761" y="568"/>
                  <a:pt x="7816" y="623"/>
                  <a:pt x="7816" y="898"/>
                </a:cubicBezTo>
                <a:cubicBezTo>
                  <a:pt x="8122" y="1671"/>
                  <a:pt x="7509" y="1671"/>
                  <a:pt x="6895" y="1818"/>
                </a:cubicBezTo>
                <a:cubicBezTo>
                  <a:pt x="6282" y="1978"/>
                  <a:pt x="5668" y="1978"/>
                  <a:pt x="5055" y="2125"/>
                </a:cubicBezTo>
                <a:cubicBezTo>
                  <a:pt x="4442" y="2125"/>
                  <a:pt x="3681" y="2284"/>
                  <a:pt x="3068" y="2432"/>
                </a:cubicBezTo>
                <a:cubicBezTo>
                  <a:pt x="2573" y="2432"/>
                  <a:pt x="1775" y="2631"/>
                  <a:pt x="1163" y="2631"/>
                </a:cubicBezTo>
                <a:cubicBezTo>
                  <a:pt x="1016" y="2631"/>
                  <a:pt x="880" y="2620"/>
                  <a:pt x="761" y="2591"/>
                </a:cubicBezTo>
                <a:cubicBezTo>
                  <a:pt x="717" y="2568"/>
                  <a:pt x="677" y="2558"/>
                  <a:pt x="640" y="2558"/>
                </a:cubicBezTo>
                <a:cubicBezTo>
                  <a:pt x="422" y="2558"/>
                  <a:pt x="351" y="2919"/>
                  <a:pt x="614" y="3045"/>
                </a:cubicBezTo>
                <a:cubicBezTo>
                  <a:pt x="837" y="3119"/>
                  <a:pt x="1086" y="3149"/>
                  <a:pt x="1350" y="3149"/>
                </a:cubicBezTo>
                <a:cubicBezTo>
                  <a:pt x="2173" y="3149"/>
                  <a:pt x="3131" y="2859"/>
                  <a:pt x="3828" y="2738"/>
                </a:cubicBezTo>
                <a:cubicBezTo>
                  <a:pt x="5215" y="2591"/>
                  <a:pt x="6748" y="2284"/>
                  <a:pt x="8122" y="2125"/>
                </a:cubicBezTo>
                <a:cubicBezTo>
                  <a:pt x="8282" y="2125"/>
                  <a:pt x="8429" y="1978"/>
                  <a:pt x="8429" y="1978"/>
                </a:cubicBezTo>
                <a:cubicBezTo>
                  <a:pt x="8429" y="1511"/>
                  <a:pt x="8588" y="591"/>
                  <a:pt x="8282" y="137"/>
                </a:cubicBezTo>
                <a:cubicBezTo>
                  <a:pt x="8126" y="35"/>
                  <a:pt x="7904" y="1"/>
                  <a:pt x="7660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30"/>
          <p:cNvSpPr/>
          <p:nvPr/>
        </p:nvSpPr>
        <p:spPr>
          <a:xfrm>
            <a:off x="929312" y="3935438"/>
            <a:ext cx="546564" cy="188460"/>
          </a:xfrm>
          <a:custGeom>
            <a:avLst/>
            <a:gdLst/>
            <a:ahLst/>
            <a:cxnLst/>
            <a:rect l="l" t="t" r="r" b="b"/>
            <a:pathLst>
              <a:path w="6229" h="2148" extrusionOk="0">
                <a:moveTo>
                  <a:pt x="5549" y="474"/>
                </a:moveTo>
                <a:cubicBezTo>
                  <a:pt x="5596" y="726"/>
                  <a:pt x="5610" y="976"/>
                  <a:pt x="5614" y="1228"/>
                </a:cubicBezTo>
                <a:lnTo>
                  <a:pt x="5614" y="1228"/>
                </a:lnTo>
                <a:cubicBezTo>
                  <a:pt x="3964" y="1243"/>
                  <a:pt x="2211" y="1374"/>
                  <a:pt x="561" y="1632"/>
                </a:cubicBezTo>
                <a:lnTo>
                  <a:pt x="561" y="1632"/>
                </a:lnTo>
                <a:lnTo>
                  <a:pt x="561" y="1042"/>
                </a:lnTo>
                <a:lnTo>
                  <a:pt x="561" y="1042"/>
                </a:lnTo>
                <a:cubicBezTo>
                  <a:pt x="2224" y="893"/>
                  <a:pt x="3887" y="629"/>
                  <a:pt x="5549" y="474"/>
                </a:cubicBezTo>
                <a:close/>
                <a:moveTo>
                  <a:pt x="5775" y="0"/>
                </a:moveTo>
                <a:lnTo>
                  <a:pt x="481" y="435"/>
                </a:lnTo>
                <a:lnTo>
                  <a:pt x="481" y="435"/>
                </a:lnTo>
                <a:cubicBezTo>
                  <a:pt x="438" y="401"/>
                  <a:pt x="383" y="384"/>
                  <a:pt x="328" y="384"/>
                </a:cubicBezTo>
                <a:cubicBezTo>
                  <a:pt x="216" y="384"/>
                  <a:pt x="104" y="454"/>
                  <a:pt x="95" y="596"/>
                </a:cubicBezTo>
                <a:lnTo>
                  <a:pt x="95" y="596"/>
                </a:lnTo>
                <a:cubicBezTo>
                  <a:pt x="0" y="736"/>
                  <a:pt x="0" y="916"/>
                  <a:pt x="94" y="1008"/>
                </a:cubicBezTo>
                <a:lnTo>
                  <a:pt x="94" y="1008"/>
                </a:lnTo>
                <a:lnTo>
                  <a:pt x="94" y="1840"/>
                </a:lnTo>
                <a:cubicBezTo>
                  <a:pt x="94" y="1988"/>
                  <a:pt x="254" y="2147"/>
                  <a:pt x="401" y="2147"/>
                </a:cubicBezTo>
                <a:cubicBezTo>
                  <a:pt x="2241" y="1840"/>
                  <a:pt x="4082" y="1681"/>
                  <a:pt x="5922" y="1681"/>
                </a:cubicBezTo>
                <a:cubicBezTo>
                  <a:pt x="6082" y="1681"/>
                  <a:pt x="6229" y="1681"/>
                  <a:pt x="6229" y="1534"/>
                </a:cubicBezTo>
                <a:cubicBezTo>
                  <a:pt x="6082" y="1068"/>
                  <a:pt x="6082" y="614"/>
                  <a:pt x="6082" y="147"/>
                </a:cubicBezTo>
                <a:cubicBezTo>
                  <a:pt x="6082" y="147"/>
                  <a:pt x="5922" y="0"/>
                  <a:pt x="5775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30"/>
          <p:cNvSpPr/>
          <p:nvPr/>
        </p:nvSpPr>
        <p:spPr>
          <a:xfrm>
            <a:off x="1684770" y="3544636"/>
            <a:ext cx="693186" cy="566521"/>
          </a:xfrm>
          <a:custGeom>
            <a:avLst/>
            <a:gdLst/>
            <a:ahLst/>
            <a:cxnLst/>
            <a:rect l="l" t="t" r="r" b="b"/>
            <a:pathLst>
              <a:path w="7900" h="6457" extrusionOk="0">
                <a:moveTo>
                  <a:pt x="6814" y="663"/>
                </a:moveTo>
                <a:lnTo>
                  <a:pt x="6814" y="663"/>
                </a:lnTo>
                <a:cubicBezTo>
                  <a:pt x="7366" y="2253"/>
                  <a:pt x="6883" y="3915"/>
                  <a:pt x="5593" y="4908"/>
                </a:cubicBezTo>
                <a:cubicBezTo>
                  <a:pt x="4825" y="5594"/>
                  <a:pt x="3814" y="5897"/>
                  <a:pt x="2776" y="5897"/>
                </a:cubicBezTo>
                <a:cubicBezTo>
                  <a:pt x="2033" y="5897"/>
                  <a:pt x="1275" y="5742"/>
                  <a:pt x="583" y="5461"/>
                </a:cubicBezTo>
                <a:lnTo>
                  <a:pt x="583" y="5461"/>
                </a:lnTo>
                <a:cubicBezTo>
                  <a:pt x="1346" y="4425"/>
                  <a:pt x="2547" y="3664"/>
                  <a:pt x="3606" y="2761"/>
                </a:cubicBezTo>
                <a:cubicBezTo>
                  <a:pt x="4727" y="2066"/>
                  <a:pt x="5716" y="1360"/>
                  <a:pt x="6814" y="663"/>
                </a:cubicBezTo>
                <a:close/>
                <a:moveTo>
                  <a:pt x="6820" y="1"/>
                </a:moveTo>
                <a:cubicBezTo>
                  <a:pt x="5446" y="921"/>
                  <a:pt x="4060" y="1841"/>
                  <a:pt x="2833" y="2761"/>
                </a:cubicBezTo>
                <a:cubicBezTo>
                  <a:pt x="1766" y="3534"/>
                  <a:pt x="686" y="4295"/>
                  <a:pt x="73" y="5374"/>
                </a:cubicBezTo>
                <a:cubicBezTo>
                  <a:pt x="43" y="5436"/>
                  <a:pt x="32" y="5491"/>
                  <a:pt x="35" y="5537"/>
                </a:cubicBezTo>
                <a:lnTo>
                  <a:pt x="35" y="5537"/>
                </a:lnTo>
                <a:cubicBezTo>
                  <a:pt x="0" y="5643"/>
                  <a:pt x="9" y="5765"/>
                  <a:pt x="73" y="5828"/>
                </a:cubicBezTo>
                <a:cubicBezTo>
                  <a:pt x="945" y="6230"/>
                  <a:pt x="1874" y="6456"/>
                  <a:pt x="2785" y="6456"/>
                </a:cubicBezTo>
                <a:cubicBezTo>
                  <a:pt x="3961" y="6456"/>
                  <a:pt x="5106" y="6079"/>
                  <a:pt x="6060" y="5215"/>
                </a:cubicBezTo>
                <a:cubicBezTo>
                  <a:pt x="7434" y="3988"/>
                  <a:pt x="7900" y="1841"/>
                  <a:pt x="7127" y="160"/>
                </a:cubicBezTo>
                <a:cubicBezTo>
                  <a:pt x="7127" y="1"/>
                  <a:pt x="6980" y="1"/>
                  <a:pt x="6820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30"/>
          <p:cNvSpPr/>
          <p:nvPr/>
        </p:nvSpPr>
        <p:spPr>
          <a:xfrm>
            <a:off x="1734871" y="3610881"/>
            <a:ext cx="508570" cy="403680"/>
          </a:xfrm>
          <a:custGeom>
            <a:avLst/>
            <a:gdLst/>
            <a:ahLst/>
            <a:cxnLst/>
            <a:rect l="l" t="t" r="r" b="b"/>
            <a:pathLst>
              <a:path w="5796" h="4601" extrusionOk="0">
                <a:moveTo>
                  <a:pt x="5222" y="1"/>
                </a:moveTo>
                <a:cubicBezTo>
                  <a:pt x="5051" y="1"/>
                  <a:pt x="4875" y="134"/>
                  <a:pt x="4875" y="325"/>
                </a:cubicBezTo>
                <a:cubicBezTo>
                  <a:pt x="5329" y="1552"/>
                  <a:pt x="5022" y="2779"/>
                  <a:pt x="3955" y="3540"/>
                </a:cubicBezTo>
                <a:cubicBezTo>
                  <a:pt x="3416" y="3899"/>
                  <a:pt x="2717" y="4048"/>
                  <a:pt x="1984" y="4048"/>
                </a:cubicBezTo>
                <a:cubicBezTo>
                  <a:pt x="1465" y="4048"/>
                  <a:pt x="930" y="3973"/>
                  <a:pt x="422" y="3846"/>
                </a:cubicBezTo>
                <a:cubicBezTo>
                  <a:pt x="389" y="3831"/>
                  <a:pt x="358" y="3824"/>
                  <a:pt x="329" y="3824"/>
                </a:cubicBezTo>
                <a:cubicBezTo>
                  <a:pt x="89" y="3824"/>
                  <a:pt x="1" y="4313"/>
                  <a:pt x="274" y="4313"/>
                </a:cubicBezTo>
                <a:cubicBezTo>
                  <a:pt x="817" y="4492"/>
                  <a:pt x="1409" y="4600"/>
                  <a:pt x="2002" y="4600"/>
                </a:cubicBezTo>
                <a:cubicBezTo>
                  <a:pt x="2913" y="4600"/>
                  <a:pt x="3826" y="4345"/>
                  <a:pt x="4569" y="3699"/>
                </a:cubicBezTo>
                <a:cubicBezTo>
                  <a:pt x="5489" y="2926"/>
                  <a:pt x="5795" y="1393"/>
                  <a:pt x="5489" y="166"/>
                </a:cubicBezTo>
                <a:cubicBezTo>
                  <a:pt x="5428" y="50"/>
                  <a:pt x="5326" y="1"/>
                  <a:pt x="5222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30"/>
          <p:cNvSpPr/>
          <p:nvPr/>
        </p:nvSpPr>
        <p:spPr>
          <a:xfrm>
            <a:off x="1812698" y="3712837"/>
            <a:ext cx="309126" cy="218291"/>
          </a:xfrm>
          <a:custGeom>
            <a:avLst/>
            <a:gdLst/>
            <a:ahLst/>
            <a:cxnLst/>
            <a:rect l="l" t="t" r="r" b="b"/>
            <a:pathLst>
              <a:path w="3523" h="2488" extrusionOk="0">
                <a:moveTo>
                  <a:pt x="3295" y="1"/>
                </a:moveTo>
                <a:cubicBezTo>
                  <a:pt x="3182" y="1"/>
                  <a:pt x="3068" y="77"/>
                  <a:pt x="3068" y="231"/>
                </a:cubicBezTo>
                <a:cubicBezTo>
                  <a:pt x="2941" y="1211"/>
                  <a:pt x="2132" y="1902"/>
                  <a:pt x="1186" y="1902"/>
                </a:cubicBezTo>
                <a:cubicBezTo>
                  <a:pt x="948" y="1902"/>
                  <a:pt x="701" y="1858"/>
                  <a:pt x="455" y="1764"/>
                </a:cubicBezTo>
                <a:cubicBezTo>
                  <a:pt x="148" y="1764"/>
                  <a:pt x="1" y="2230"/>
                  <a:pt x="308" y="2378"/>
                </a:cubicBezTo>
                <a:cubicBezTo>
                  <a:pt x="553" y="2452"/>
                  <a:pt x="798" y="2487"/>
                  <a:pt x="1037" y="2487"/>
                </a:cubicBezTo>
                <a:cubicBezTo>
                  <a:pt x="2296" y="2487"/>
                  <a:pt x="3398" y="1519"/>
                  <a:pt x="3522" y="231"/>
                </a:cubicBezTo>
                <a:cubicBezTo>
                  <a:pt x="3522" y="77"/>
                  <a:pt x="3409" y="1"/>
                  <a:pt x="3295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30"/>
          <p:cNvSpPr/>
          <p:nvPr/>
        </p:nvSpPr>
        <p:spPr>
          <a:xfrm>
            <a:off x="377679" y="3691604"/>
            <a:ext cx="299561" cy="742786"/>
          </a:xfrm>
          <a:custGeom>
            <a:avLst/>
            <a:gdLst/>
            <a:ahLst/>
            <a:cxnLst/>
            <a:rect l="l" t="t" r="r" b="b"/>
            <a:pathLst>
              <a:path w="3414" h="8466" extrusionOk="0">
                <a:moveTo>
                  <a:pt x="301" y="1"/>
                </a:moveTo>
                <a:cubicBezTo>
                  <a:pt x="144" y="1"/>
                  <a:pt x="1" y="135"/>
                  <a:pt x="100" y="325"/>
                </a:cubicBezTo>
                <a:cubicBezTo>
                  <a:pt x="1020" y="2926"/>
                  <a:pt x="1940" y="5687"/>
                  <a:pt x="2860" y="8300"/>
                </a:cubicBezTo>
                <a:cubicBezTo>
                  <a:pt x="2916" y="8416"/>
                  <a:pt x="3017" y="8465"/>
                  <a:pt x="3113" y="8465"/>
                </a:cubicBezTo>
                <a:cubicBezTo>
                  <a:pt x="3271" y="8465"/>
                  <a:pt x="3414" y="8331"/>
                  <a:pt x="3314" y="8141"/>
                </a:cubicBezTo>
                <a:cubicBezTo>
                  <a:pt x="2394" y="5540"/>
                  <a:pt x="1474" y="2926"/>
                  <a:pt x="554" y="166"/>
                </a:cubicBezTo>
                <a:cubicBezTo>
                  <a:pt x="498" y="50"/>
                  <a:pt x="397" y="1"/>
                  <a:pt x="301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30"/>
          <p:cNvSpPr/>
          <p:nvPr/>
        </p:nvSpPr>
        <p:spPr>
          <a:xfrm>
            <a:off x="144197" y="3693183"/>
            <a:ext cx="538316" cy="752174"/>
          </a:xfrm>
          <a:custGeom>
            <a:avLst/>
            <a:gdLst/>
            <a:ahLst/>
            <a:cxnLst/>
            <a:rect l="l" t="t" r="r" b="b"/>
            <a:pathLst>
              <a:path w="6135" h="8573" extrusionOk="0">
                <a:moveTo>
                  <a:pt x="2908" y="1"/>
                </a:moveTo>
                <a:cubicBezTo>
                  <a:pt x="1841" y="307"/>
                  <a:pt x="1227" y="1375"/>
                  <a:pt x="921" y="2295"/>
                </a:cubicBezTo>
                <a:cubicBezTo>
                  <a:pt x="307" y="3375"/>
                  <a:pt x="0" y="4601"/>
                  <a:pt x="307" y="5669"/>
                </a:cubicBezTo>
                <a:cubicBezTo>
                  <a:pt x="671" y="7762"/>
                  <a:pt x="2514" y="8572"/>
                  <a:pt x="4337" y="8572"/>
                </a:cubicBezTo>
                <a:cubicBezTo>
                  <a:pt x="4790" y="8572"/>
                  <a:pt x="5241" y="8522"/>
                  <a:pt x="5669" y="8429"/>
                </a:cubicBezTo>
                <a:cubicBezTo>
                  <a:pt x="6135" y="8429"/>
                  <a:pt x="5975" y="7975"/>
                  <a:pt x="5669" y="7975"/>
                </a:cubicBezTo>
                <a:cubicBezTo>
                  <a:pt x="5317" y="8030"/>
                  <a:pt x="4950" y="8060"/>
                  <a:pt x="4583" y="8060"/>
                </a:cubicBezTo>
                <a:cubicBezTo>
                  <a:pt x="2875" y="8060"/>
                  <a:pt x="1145" y="7410"/>
                  <a:pt x="761" y="5522"/>
                </a:cubicBezTo>
                <a:cubicBezTo>
                  <a:pt x="614" y="4442"/>
                  <a:pt x="921" y="3522"/>
                  <a:pt x="1375" y="2602"/>
                </a:cubicBezTo>
                <a:cubicBezTo>
                  <a:pt x="1681" y="1841"/>
                  <a:pt x="2147" y="761"/>
                  <a:pt x="2908" y="614"/>
                </a:cubicBezTo>
                <a:cubicBezTo>
                  <a:pt x="3215" y="455"/>
                  <a:pt x="3215" y="1"/>
                  <a:pt x="2908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30"/>
          <p:cNvSpPr/>
          <p:nvPr/>
        </p:nvSpPr>
        <p:spPr>
          <a:xfrm>
            <a:off x="237818" y="3781802"/>
            <a:ext cx="390904" cy="557309"/>
          </a:xfrm>
          <a:custGeom>
            <a:avLst/>
            <a:gdLst/>
            <a:ahLst/>
            <a:cxnLst/>
            <a:rect l="l" t="t" r="r" b="b"/>
            <a:pathLst>
              <a:path w="4455" h="6352" extrusionOk="0">
                <a:moveTo>
                  <a:pt x="1861" y="1"/>
                </a:moveTo>
                <a:cubicBezTo>
                  <a:pt x="1795" y="1"/>
                  <a:pt x="1733" y="19"/>
                  <a:pt x="1694" y="58"/>
                </a:cubicBezTo>
                <a:cubicBezTo>
                  <a:pt x="774" y="1444"/>
                  <a:pt x="1" y="2978"/>
                  <a:pt x="614" y="4512"/>
                </a:cubicBezTo>
                <a:cubicBezTo>
                  <a:pt x="1228" y="5886"/>
                  <a:pt x="2921" y="6192"/>
                  <a:pt x="4148" y="6352"/>
                </a:cubicBezTo>
                <a:cubicBezTo>
                  <a:pt x="4454" y="6352"/>
                  <a:pt x="4454" y="5886"/>
                  <a:pt x="4148" y="5738"/>
                </a:cubicBezTo>
                <a:cubicBezTo>
                  <a:pt x="3068" y="5579"/>
                  <a:pt x="1534" y="5432"/>
                  <a:pt x="1080" y="4045"/>
                </a:cubicBezTo>
                <a:cubicBezTo>
                  <a:pt x="614" y="2819"/>
                  <a:pt x="1387" y="1444"/>
                  <a:pt x="2148" y="365"/>
                </a:cubicBezTo>
                <a:cubicBezTo>
                  <a:pt x="2265" y="140"/>
                  <a:pt x="2045" y="1"/>
                  <a:pt x="1861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30"/>
          <p:cNvSpPr/>
          <p:nvPr/>
        </p:nvSpPr>
        <p:spPr>
          <a:xfrm>
            <a:off x="312662" y="3877792"/>
            <a:ext cx="302018" cy="355776"/>
          </a:xfrm>
          <a:custGeom>
            <a:avLst/>
            <a:gdLst/>
            <a:ahLst/>
            <a:cxnLst/>
            <a:rect l="l" t="t" r="r" b="b"/>
            <a:pathLst>
              <a:path w="3442" h="4055" extrusionOk="0">
                <a:moveTo>
                  <a:pt x="1565" y="0"/>
                </a:moveTo>
                <a:cubicBezTo>
                  <a:pt x="1521" y="0"/>
                  <a:pt x="1482" y="14"/>
                  <a:pt x="1454" y="44"/>
                </a:cubicBezTo>
                <a:cubicBezTo>
                  <a:pt x="0" y="1498"/>
                  <a:pt x="884" y="4055"/>
                  <a:pt x="2810" y="4055"/>
                </a:cubicBezTo>
                <a:cubicBezTo>
                  <a:pt x="2915" y="4055"/>
                  <a:pt x="3024" y="4047"/>
                  <a:pt x="3135" y="4031"/>
                </a:cubicBezTo>
                <a:cubicBezTo>
                  <a:pt x="3442" y="4031"/>
                  <a:pt x="3442" y="3565"/>
                  <a:pt x="3135" y="3565"/>
                </a:cubicBezTo>
                <a:cubicBezTo>
                  <a:pt x="3075" y="3570"/>
                  <a:pt x="3017" y="3573"/>
                  <a:pt x="2959" y="3573"/>
                </a:cubicBezTo>
                <a:cubicBezTo>
                  <a:pt x="1392" y="3573"/>
                  <a:pt x="578" y="1539"/>
                  <a:pt x="1761" y="498"/>
                </a:cubicBezTo>
                <a:cubicBezTo>
                  <a:pt x="2010" y="249"/>
                  <a:pt x="1750" y="0"/>
                  <a:pt x="1565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30"/>
          <p:cNvSpPr/>
          <p:nvPr/>
        </p:nvSpPr>
        <p:spPr>
          <a:xfrm>
            <a:off x="1947294" y="4333261"/>
            <a:ext cx="335976" cy="710937"/>
          </a:xfrm>
          <a:custGeom>
            <a:avLst/>
            <a:gdLst/>
            <a:ahLst/>
            <a:cxnLst/>
            <a:rect l="l" t="t" r="r" b="b"/>
            <a:pathLst>
              <a:path w="3829" h="8103" extrusionOk="0">
                <a:moveTo>
                  <a:pt x="3586" y="1"/>
                </a:moveTo>
                <a:cubicBezTo>
                  <a:pt x="3548" y="1"/>
                  <a:pt x="3522" y="20"/>
                  <a:pt x="3522" y="67"/>
                </a:cubicBezTo>
                <a:cubicBezTo>
                  <a:pt x="2295" y="2668"/>
                  <a:pt x="1068" y="5281"/>
                  <a:pt x="0" y="7882"/>
                </a:cubicBezTo>
                <a:cubicBezTo>
                  <a:pt x="0" y="7995"/>
                  <a:pt x="155" y="8102"/>
                  <a:pt x="297" y="8102"/>
                </a:cubicBezTo>
                <a:cubicBezTo>
                  <a:pt x="355" y="8102"/>
                  <a:pt x="412" y="8084"/>
                  <a:pt x="454" y="8042"/>
                </a:cubicBezTo>
                <a:cubicBezTo>
                  <a:pt x="1534" y="5428"/>
                  <a:pt x="2601" y="2827"/>
                  <a:pt x="3828" y="214"/>
                </a:cubicBezTo>
                <a:cubicBezTo>
                  <a:pt x="3828" y="110"/>
                  <a:pt x="3676" y="1"/>
                  <a:pt x="3586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30"/>
          <p:cNvSpPr/>
          <p:nvPr/>
        </p:nvSpPr>
        <p:spPr>
          <a:xfrm>
            <a:off x="2363893" y="3489095"/>
            <a:ext cx="236824" cy="569416"/>
          </a:xfrm>
          <a:custGeom>
            <a:avLst/>
            <a:gdLst/>
            <a:ahLst/>
            <a:cxnLst/>
            <a:rect l="l" t="t" r="r" b="b"/>
            <a:pathLst>
              <a:path w="2699" h="6490" extrusionOk="0">
                <a:moveTo>
                  <a:pt x="2535" y="1"/>
                </a:moveTo>
                <a:cubicBezTo>
                  <a:pt x="2461" y="1"/>
                  <a:pt x="2370" y="49"/>
                  <a:pt x="2307" y="180"/>
                </a:cubicBezTo>
                <a:cubicBezTo>
                  <a:pt x="1534" y="2167"/>
                  <a:pt x="773" y="4167"/>
                  <a:pt x="0" y="6314"/>
                </a:cubicBezTo>
                <a:cubicBezTo>
                  <a:pt x="0" y="6400"/>
                  <a:pt x="104" y="6489"/>
                  <a:pt x="191" y="6489"/>
                </a:cubicBezTo>
                <a:cubicBezTo>
                  <a:pt x="253" y="6489"/>
                  <a:pt x="307" y="6443"/>
                  <a:pt x="307" y="6314"/>
                </a:cubicBezTo>
                <a:cubicBezTo>
                  <a:pt x="1080" y="4314"/>
                  <a:pt x="1841" y="2327"/>
                  <a:pt x="2614" y="180"/>
                </a:cubicBezTo>
                <a:cubicBezTo>
                  <a:pt x="2698" y="88"/>
                  <a:pt x="2633" y="1"/>
                  <a:pt x="2535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30"/>
          <p:cNvSpPr/>
          <p:nvPr/>
        </p:nvSpPr>
        <p:spPr>
          <a:xfrm>
            <a:off x="2342835" y="4064156"/>
            <a:ext cx="155747" cy="270319"/>
          </a:xfrm>
          <a:custGeom>
            <a:avLst/>
            <a:gdLst/>
            <a:ahLst/>
            <a:cxnLst/>
            <a:rect l="l" t="t" r="r" b="b"/>
            <a:pathLst>
              <a:path w="1775" h="3081" extrusionOk="0">
                <a:moveTo>
                  <a:pt x="1532" y="0"/>
                </a:moveTo>
                <a:cubicBezTo>
                  <a:pt x="1494" y="0"/>
                  <a:pt x="1467" y="20"/>
                  <a:pt x="1467" y="67"/>
                </a:cubicBezTo>
                <a:cubicBezTo>
                  <a:pt x="854" y="987"/>
                  <a:pt x="400" y="1907"/>
                  <a:pt x="93" y="2827"/>
                </a:cubicBezTo>
                <a:cubicBezTo>
                  <a:pt x="1" y="3005"/>
                  <a:pt x="119" y="3080"/>
                  <a:pt x="235" y="3080"/>
                </a:cubicBezTo>
                <a:cubicBezTo>
                  <a:pt x="318" y="3080"/>
                  <a:pt x="400" y="3041"/>
                  <a:pt x="400" y="2974"/>
                </a:cubicBezTo>
                <a:cubicBezTo>
                  <a:pt x="854" y="2054"/>
                  <a:pt x="1161" y="1134"/>
                  <a:pt x="1774" y="214"/>
                </a:cubicBezTo>
                <a:cubicBezTo>
                  <a:pt x="1774" y="110"/>
                  <a:pt x="1622" y="0"/>
                  <a:pt x="1532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30"/>
          <p:cNvSpPr/>
          <p:nvPr/>
        </p:nvSpPr>
        <p:spPr>
          <a:xfrm>
            <a:off x="1233601" y="4235165"/>
            <a:ext cx="390816" cy="854037"/>
          </a:xfrm>
          <a:custGeom>
            <a:avLst/>
            <a:gdLst/>
            <a:ahLst/>
            <a:cxnLst/>
            <a:rect l="l" t="t" r="r" b="b"/>
            <a:pathLst>
              <a:path w="4454" h="9734" extrusionOk="0">
                <a:moveTo>
                  <a:pt x="3445" y="0"/>
                </a:moveTo>
                <a:cubicBezTo>
                  <a:pt x="2411" y="0"/>
                  <a:pt x="1750" y="1271"/>
                  <a:pt x="1387" y="2252"/>
                </a:cubicBezTo>
                <a:cubicBezTo>
                  <a:pt x="614" y="4559"/>
                  <a:pt x="160" y="7013"/>
                  <a:pt x="0" y="9613"/>
                </a:cubicBezTo>
                <a:cubicBezTo>
                  <a:pt x="0" y="9693"/>
                  <a:pt x="77" y="9733"/>
                  <a:pt x="154" y="9733"/>
                </a:cubicBezTo>
                <a:cubicBezTo>
                  <a:pt x="230" y="9733"/>
                  <a:pt x="307" y="9693"/>
                  <a:pt x="307" y="9613"/>
                </a:cubicBezTo>
                <a:cubicBezTo>
                  <a:pt x="454" y="8199"/>
                  <a:pt x="1248" y="397"/>
                  <a:pt x="3537" y="397"/>
                </a:cubicBezTo>
                <a:cubicBezTo>
                  <a:pt x="3729" y="397"/>
                  <a:pt x="3933" y="452"/>
                  <a:pt x="4147" y="571"/>
                </a:cubicBezTo>
                <a:cubicBezTo>
                  <a:pt x="4294" y="571"/>
                  <a:pt x="4454" y="265"/>
                  <a:pt x="4294" y="265"/>
                </a:cubicBezTo>
                <a:cubicBezTo>
                  <a:pt x="3987" y="80"/>
                  <a:pt x="3704" y="0"/>
                  <a:pt x="3445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30"/>
          <p:cNvSpPr/>
          <p:nvPr/>
        </p:nvSpPr>
        <p:spPr>
          <a:xfrm>
            <a:off x="1372321" y="4378886"/>
            <a:ext cx="225241" cy="571083"/>
          </a:xfrm>
          <a:custGeom>
            <a:avLst/>
            <a:gdLst/>
            <a:ahLst/>
            <a:cxnLst/>
            <a:rect l="l" t="t" r="r" b="b"/>
            <a:pathLst>
              <a:path w="2567" h="6509" extrusionOk="0">
                <a:moveTo>
                  <a:pt x="1953" y="160"/>
                </a:moveTo>
                <a:lnTo>
                  <a:pt x="1953" y="160"/>
                </a:lnTo>
                <a:cubicBezTo>
                  <a:pt x="1960" y="187"/>
                  <a:pt x="1967" y="213"/>
                  <a:pt x="1974" y="240"/>
                </a:cubicBezTo>
                <a:lnTo>
                  <a:pt x="1974" y="240"/>
                </a:lnTo>
                <a:cubicBezTo>
                  <a:pt x="1960" y="220"/>
                  <a:pt x="1953" y="194"/>
                  <a:pt x="1953" y="160"/>
                </a:cubicBezTo>
                <a:close/>
                <a:moveTo>
                  <a:pt x="1953" y="1"/>
                </a:moveTo>
                <a:cubicBezTo>
                  <a:pt x="873" y="467"/>
                  <a:pt x="260" y="1534"/>
                  <a:pt x="419" y="2761"/>
                </a:cubicBezTo>
                <a:cubicBezTo>
                  <a:pt x="419" y="2915"/>
                  <a:pt x="496" y="2991"/>
                  <a:pt x="573" y="2991"/>
                </a:cubicBezTo>
                <a:cubicBezTo>
                  <a:pt x="649" y="2991"/>
                  <a:pt x="726" y="2915"/>
                  <a:pt x="726" y="2761"/>
                </a:cubicBezTo>
                <a:cubicBezTo>
                  <a:pt x="726" y="1779"/>
                  <a:pt x="1110" y="921"/>
                  <a:pt x="2013" y="427"/>
                </a:cubicBezTo>
                <a:lnTo>
                  <a:pt x="2013" y="427"/>
                </a:lnTo>
                <a:cubicBezTo>
                  <a:pt x="2184" y="1429"/>
                  <a:pt x="1768" y="2544"/>
                  <a:pt x="1487" y="3534"/>
                </a:cubicBezTo>
                <a:lnTo>
                  <a:pt x="112" y="6295"/>
                </a:lnTo>
                <a:cubicBezTo>
                  <a:pt x="0" y="6398"/>
                  <a:pt x="119" y="6508"/>
                  <a:pt x="255" y="6508"/>
                </a:cubicBezTo>
                <a:cubicBezTo>
                  <a:pt x="312" y="6508"/>
                  <a:pt x="372" y="6489"/>
                  <a:pt x="419" y="6442"/>
                </a:cubicBezTo>
                <a:cubicBezTo>
                  <a:pt x="1033" y="5375"/>
                  <a:pt x="1487" y="4295"/>
                  <a:pt x="1953" y="3227"/>
                </a:cubicBezTo>
                <a:cubicBezTo>
                  <a:pt x="2259" y="2307"/>
                  <a:pt x="2566" y="1080"/>
                  <a:pt x="2259" y="160"/>
                </a:cubicBezTo>
                <a:cubicBezTo>
                  <a:pt x="2259" y="1"/>
                  <a:pt x="2100" y="1"/>
                  <a:pt x="1953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30"/>
          <p:cNvSpPr/>
          <p:nvPr/>
        </p:nvSpPr>
        <p:spPr>
          <a:xfrm>
            <a:off x="793839" y="2809621"/>
            <a:ext cx="157766" cy="377622"/>
          </a:xfrm>
          <a:custGeom>
            <a:avLst/>
            <a:gdLst/>
            <a:ahLst/>
            <a:cxnLst/>
            <a:rect l="l" t="t" r="r" b="b"/>
            <a:pathLst>
              <a:path w="1798" h="4304" extrusionOk="0">
                <a:moveTo>
                  <a:pt x="1603" y="0"/>
                </a:moveTo>
                <a:cubicBezTo>
                  <a:pt x="1543" y="0"/>
                  <a:pt x="1491" y="36"/>
                  <a:pt x="1491" y="96"/>
                </a:cubicBezTo>
                <a:cubicBezTo>
                  <a:pt x="878" y="1483"/>
                  <a:pt x="412" y="2710"/>
                  <a:pt x="105" y="4084"/>
                </a:cubicBezTo>
                <a:cubicBezTo>
                  <a:pt x="0" y="4197"/>
                  <a:pt x="125" y="4304"/>
                  <a:pt x="258" y="4304"/>
                </a:cubicBezTo>
                <a:cubicBezTo>
                  <a:pt x="313" y="4304"/>
                  <a:pt x="369" y="4286"/>
                  <a:pt x="412" y="4243"/>
                </a:cubicBezTo>
                <a:cubicBezTo>
                  <a:pt x="878" y="2857"/>
                  <a:pt x="1332" y="1483"/>
                  <a:pt x="1798" y="256"/>
                </a:cubicBezTo>
                <a:cubicBezTo>
                  <a:pt x="1798" y="75"/>
                  <a:pt x="1691" y="0"/>
                  <a:pt x="1603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30"/>
          <p:cNvSpPr/>
          <p:nvPr/>
        </p:nvSpPr>
        <p:spPr>
          <a:xfrm>
            <a:off x="1764352" y="3024940"/>
            <a:ext cx="109944" cy="253123"/>
          </a:xfrm>
          <a:custGeom>
            <a:avLst/>
            <a:gdLst/>
            <a:ahLst/>
            <a:cxnLst/>
            <a:rect l="l" t="t" r="r" b="b"/>
            <a:pathLst>
              <a:path w="1253" h="2885" extrusionOk="0">
                <a:moveTo>
                  <a:pt x="1014" y="0"/>
                </a:moveTo>
                <a:cubicBezTo>
                  <a:pt x="935" y="0"/>
                  <a:pt x="859" y="36"/>
                  <a:pt x="859" y="96"/>
                </a:cubicBezTo>
                <a:cubicBezTo>
                  <a:pt x="552" y="1016"/>
                  <a:pt x="245" y="1789"/>
                  <a:pt x="86" y="2709"/>
                </a:cubicBezTo>
                <a:cubicBezTo>
                  <a:pt x="0" y="2795"/>
                  <a:pt x="68" y="2884"/>
                  <a:pt x="168" y="2884"/>
                </a:cubicBezTo>
                <a:cubicBezTo>
                  <a:pt x="241" y="2884"/>
                  <a:pt x="331" y="2838"/>
                  <a:pt x="392" y="2709"/>
                </a:cubicBezTo>
                <a:cubicBezTo>
                  <a:pt x="699" y="1936"/>
                  <a:pt x="859" y="1016"/>
                  <a:pt x="1165" y="256"/>
                </a:cubicBezTo>
                <a:cubicBezTo>
                  <a:pt x="1252" y="74"/>
                  <a:pt x="1129" y="0"/>
                  <a:pt x="1014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30"/>
          <p:cNvSpPr/>
          <p:nvPr/>
        </p:nvSpPr>
        <p:spPr>
          <a:xfrm>
            <a:off x="1664151" y="3506205"/>
            <a:ext cx="90553" cy="157664"/>
          </a:xfrm>
          <a:custGeom>
            <a:avLst/>
            <a:gdLst/>
            <a:ahLst/>
            <a:cxnLst/>
            <a:rect l="l" t="t" r="r" b="b"/>
            <a:pathLst>
              <a:path w="1032" h="1797" extrusionOk="0">
                <a:moveTo>
                  <a:pt x="786" y="1"/>
                </a:moveTo>
                <a:cubicBezTo>
                  <a:pt x="727" y="1"/>
                  <a:pt x="664" y="37"/>
                  <a:pt x="614" y="132"/>
                </a:cubicBezTo>
                <a:cubicBezTo>
                  <a:pt x="467" y="598"/>
                  <a:pt x="308" y="1052"/>
                  <a:pt x="1" y="1518"/>
                </a:cubicBezTo>
                <a:cubicBezTo>
                  <a:pt x="1" y="1620"/>
                  <a:pt x="146" y="1797"/>
                  <a:pt x="237" y="1797"/>
                </a:cubicBezTo>
                <a:cubicBezTo>
                  <a:pt x="278" y="1797"/>
                  <a:pt x="308" y="1761"/>
                  <a:pt x="308" y="1666"/>
                </a:cubicBezTo>
                <a:cubicBezTo>
                  <a:pt x="614" y="1212"/>
                  <a:pt x="774" y="745"/>
                  <a:pt x="921" y="291"/>
                </a:cubicBezTo>
                <a:cubicBezTo>
                  <a:pt x="1031" y="181"/>
                  <a:pt x="919" y="1"/>
                  <a:pt x="786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30"/>
          <p:cNvSpPr/>
          <p:nvPr/>
        </p:nvSpPr>
        <p:spPr>
          <a:xfrm>
            <a:off x="1758912" y="3343356"/>
            <a:ext cx="39924" cy="59661"/>
          </a:xfrm>
          <a:custGeom>
            <a:avLst/>
            <a:gdLst/>
            <a:ahLst/>
            <a:cxnLst/>
            <a:rect l="l" t="t" r="r" b="b"/>
            <a:pathLst>
              <a:path w="455" h="680" extrusionOk="0">
                <a:moveTo>
                  <a:pt x="307" y="0"/>
                </a:moveTo>
                <a:cubicBezTo>
                  <a:pt x="148" y="0"/>
                  <a:pt x="148" y="0"/>
                  <a:pt x="148" y="148"/>
                </a:cubicBezTo>
                <a:cubicBezTo>
                  <a:pt x="0" y="307"/>
                  <a:pt x="0" y="307"/>
                  <a:pt x="0" y="454"/>
                </a:cubicBezTo>
                <a:cubicBezTo>
                  <a:pt x="0" y="614"/>
                  <a:pt x="0" y="614"/>
                  <a:pt x="148" y="614"/>
                </a:cubicBezTo>
                <a:cubicBezTo>
                  <a:pt x="148" y="663"/>
                  <a:pt x="165" y="679"/>
                  <a:pt x="189" y="679"/>
                </a:cubicBezTo>
                <a:cubicBezTo>
                  <a:pt x="236" y="679"/>
                  <a:pt x="307" y="614"/>
                  <a:pt x="307" y="614"/>
                </a:cubicBezTo>
                <a:cubicBezTo>
                  <a:pt x="307" y="454"/>
                  <a:pt x="454" y="307"/>
                  <a:pt x="454" y="307"/>
                </a:cubicBezTo>
                <a:cubicBezTo>
                  <a:pt x="454" y="148"/>
                  <a:pt x="454" y="0"/>
                  <a:pt x="307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30"/>
          <p:cNvSpPr/>
          <p:nvPr/>
        </p:nvSpPr>
        <p:spPr>
          <a:xfrm rot="-136180">
            <a:off x="2832956" y="1698065"/>
            <a:ext cx="937482" cy="2482220"/>
          </a:xfrm>
          <a:custGeom>
            <a:avLst/>
            <a:gdLst/>
            <a:ahLst/>
            <a:cxnLst/>
            <a:rect l="l" t="t" r="r" b="b"/>
            <a:pathLst>
              <a:path w="10684" h="28291" extrusionOk="0">
                <a:moveTo>
                  <a:pt x="2920" y="0"/>
                </a:moveTo>
                <a:cubicBezTo>
                  <a:pt x="2000" y="307"/>
                  <a:pt x="1693" y="1374"/>
                  <a:pt x="1387" y="1988"/>
                </a:cubicBezTo>
                <a:cubicBezTo>
                  <a:pt x="773" y="3067"/>
                  <a:pt x="467" y="4294"/>
                  <a:pt x="307" y="5361"/>
                </a:cubicBezTo>
                <a:cubicBezTo>
                  <a:pt x="0" y="7975"/>
                  <a:pt x="467" y="10735"/>
                  <a:pt x="1227" y="13189"/>
                </a:cubicBezTo>
                <a:cubicBezTo>
                  <a:pt x="3068" y="18710"/>
                  <a:pt x="6908" y="23151"/>
                  <a:pt x="9815" y="28058"/>
                </a:cubicBezTo>
                <a:cubicBezTo>
                  <a:pt x="9923" y="28222"/>
                  <a:pt x="10068" y="28290"/>
                  <a:pt x="10205" y="28290"/>
                </a:cubicBezTo>
                <a:cubicBezTo>
                  <a:pt x="10458" y="28290"/>
                  <a:pt x="10684" y="28055"/>
                  <a:pt x="10588" y="27752"/>
                </a:cubicBezTo>
                <a:cubicBezTo>
                  <a:pt x="7975" y="23310"/>
                  <a:pt x="4601" y="19323"/>
                  <a:pt x="2614" y="14722"/>
                </a:cubicBezTo>
                <a:cubicBezTo>
                  <a:pt x="1693" y="12416"/>
                  <a:pt x="1080" y="10122"/>
                  <a:pt x="1080" y="7668"/>
                </a:cubicBezTo>
                <a:cubicBezTo>
                  <a:pt x="921" y="6588"/>
                  <a:pt x="1080" y="5361"/>
                  <a:pt x="1387" y="4135"/>
                </a:cubicBezTo>
                <a:cubicBezTo>
                  <a:pt x="1534" y="3521"/>
                  <a:pt x="1693" y="2908"/>
                  <a:pt x="2000" y="2294"/>
                </a:cubicBezTo>
                <a:cubicBezTo>
                  <a:pt x="2307" y="1840"/>
                  <a:pt x="2614" y="920"/>
                  <a:pt x="3068" y="761"/>
                </a:cubicBezTo>
                <a:cubicBezTo>
                  <a:pt x="3534" y="761"/>
                  <a:pt x="3374" y="0"/>
                  <a:pt x="2920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30"/>
          <p:cNvSpPr/>
          <p:nvPr/>
        </p:nvSpPr>
        <p:spPr>
          <a:xfrm rot="-136180">
            <a:off x="3072483" y="1672591"/>
            <a:ext cx="1873735" cy="3435151"/>
          </a:xfrm>
          <a:custGeom>
            <a:avLst/>
            <a:gdLst/>
            <a:ahLst/>
            <a:cxnLst/>
            <a:rect l="l" t="t" r="r" b="b"/>
            <a:pathLst>
              <a:path w="21354" h="39152" extrusionOk="0">
                <a:moveTo>
                  <a:pt x="454" y="1"/>
                </a:moveTo>
                <a:cubicBezTo>
                  <a:pt x="223" y="1"/>
                  <a:pt x="1" y="165"/>
                  <a:pt x="94" y="429"/>
                </a:cubicBezTo>
                <a:cubicBezTo>
                  <a:pt x="1161" y="3803"/>
                  <a:pt x="3161" y="6870"/>
                  <a:pt x="4694" y="9937"/>
                </a:cubicBezTo>
                <a:cubicBezTo>
                  <a:pt x="6535" y="13004"/>
                  <a:pt x="8215" y="16231"/>
                  <a:pt x="9909" y="19445"/>
                </a:cubicBezTo>
                <a:cubicBezTo>
                  <a:pt x="13430" y="26046"/>
                  <a:pt x="16963" y="32487"/>
                  <a:pt x="20484" y="38928"/>
                </a:cubicBezTo>
                <a:cubicBezTo>
                  <a:pt x="20591" y="39085"/>
                  <a:pt x="20734" y="39151"/>
                  <a:pt x="20870" y="39151"/>
                </a:cubicBezTo>
                <a:cubicBezTo>
                  <a:pt x="21125" y="39151"/>
                  <a:pt x="21353" y="38918"/>
                  <a:pt x="21257" y="38621"/>
                </a:cubicBezTo>
                <a:cubicBezTo>
                  <a:pt x="17724" y="32180"/>
                  <a:pt x="14203" y="25886"/>
                  <a:pt x="10829" y="19445"/>
                </a:cubicBezTo>
                <a:cubicBezTo>
                  <a:pt x="9136" y="16231"/>
                  <a:pt x="7295" y="13004"/>
                  <a:pt x="5615" y="9790"/>
                </a:cubicBezTo>
                <a:cubicBezTo>
                  <a:pt x="4842" y="8256"/>
                  <a:pt x="3921" y="6723"/>
                  <a:pt x="3161" y="5189"/>
                </a:cubicBezTo>
                <a:cubicBezTo>
                  <a:pt x="2241" y="3656"/>
                  <a:pt x="1320" y="2122"/>
                  <a:pt x="854" y="282"/>
                </a:cubicBezTo>
                <a:cubicBezTo>
                  <a:pt x="793" y="86"/>
                  <a:pt x="621" y="1"/>
                  <a:pt x="454" y="1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30"/>
          <p:cNvSpPr/>
          <p:nvPr/>
        </p:nvSpPr>
        <p:spPr>
          <a:xfrm rot="-136180">
            <a:off x="2902202" y="2035381"/>
            <a:ext cx="444698" cy="1235451"/>
          </a:xfrm>
          <a:custGeom>
            <a:avLst/>
            <a:gdLst/>
            <a:ahLst/>
            <a:cxnLst/>
            <a:rect l="l" t="t" r="r" b="b"/>
            <a:pathLst>
              <a:path w="5068" h="14081" extrusionOk="0">
                <a:moveTo>
                  <a:pt x="1851" y="0"/>
                </a:moveTo>
                <a:cubicBezTo>
                  <a:pt x="1793" y="0"/>
                  <a:pt x="1736" y="18"/>
                  <a:pt x="1694" y="61"/>
                </a:cubicBezTo>
                <a:cubicBezTo>
                  <a:pt x="1" y="4968"/>
                  <a:pt x="2454" y="9729"/>
                  <a:pt x="4761" y="14023"/>
                </a:cubicBezTo>
                <a:cubicBezTo>
                  <a:pt x="4761" y="14062"/>
                  <a:pt x="4783" y="14080"/>
                  <a:pt x="4814" y="14080"/>
                </a:cubicBezTo>
                <a:cubicBezTo>
                  <a:pt x="4902" y="14080"/>
                  <a:pt x="5067" y="13941"/>
                  <a:pt x="5067" y="13716"/>
                </a:cubicBezTo>
                <a:cubicBezTo>
                  <a:pt x="2761" y="9729"/>
                  <a:pt x="307" y="4968"/>
                  <a:pt x="2148" y="220"/>
                </a:cubicBezTo>
                <a:cubicBezTo>
                  <a:pt x="2148" y="107"/>
                  <a:pt x="1993" y="0"/>
                  <a:pt x="1851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30"/>
          <p:cNvSpPr/>
          <p:nvPr/>
        </p:nvSpPr>
        <p:spPr>
          <a:xfrm rot="-136180">
            <a:off x="3380846" y="3323142"/>
            <a:ext cx="112842" cy="164861"/>
          </a:xfrm>
          <a:custGeom>
            <a:avLst/>
            <a:gdLst/>
            <a:ahLst/>
            <a:cxnLst/>
            <a:rect l="l" t="t" r="r" b="b"/>
            <a:pathLst>
              <a:path w="1286" h="1879" extrusionOk="0">
                <a:moveTo>
                  <a:pt x="243" y="0"/>
                </a:moveTo>
                <a:cubicBezTo>
                  <a:pt x="114" y="0"/>
                  <a:pt x="0" y="177"/>
                  <a:pt x="102" y="279"/>
                </a:cubicBezTo>
                <a:cubicBezTo>
                  <a:pt x="408" y="745"/>
                  <a:pt x="715" y="1359"/>
                  <a:pt x="875" y="1812"/>
                </a:cubicBezTo>
                <a:cubicBezTo>
                  <a:pt x="918" y="1860"/>
                  <a:pt x="975" y="1879"/>
                  <a:pt x="1031" y="1879"/>
                </a:cubicBezTo>
                <a:cubicBezTo>
                  <a:pt x="1163" y="1879"/>
                  <a:pt x="1285" y="1769"/>
                  <a:pt x="1181" y="1665"/>
                </a:cubicBezTo>
                <a:cubicBezTo>
                  <a:pt x="1022" y="1052"/>
                  <a:pt x="715" y="586"/>
                  <a:pt x="408" y="132"/>
                </a:cubicBezTo>
                <a:cubicBezTo>
                  <a:pt x="363" y="36"/>
                  <a:pt x="301" y="0"/>
                  <a:pt x="243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30"/>
          <p:cNvSpPr/>
          <p:nvPr/>
        </p:nvSpPr>
        <p:spPr>
          <a:xfrm rot="-136180">
            <a:off x="3512072" y="3538175"/>
            <a:ext cx="85202" cy="118447"/>
          </a:xfrm>
          <a:custGeom>
            <a:avLst/>
            <a:gdLst/>
            <a:ahLst/>
            <a:cxnLst/>
            <a:rect l="l" t="t" r="r" b="b"/>
            <a:pathLst>
              <a:path w="971" h="1350" extrusionOk="0">
                <a:moveTo>
                  <a:pt x="174" y="1"/>
                </a:moveTo>
                <a:cubicBezTo>
                  <a:pt x="77" y="1"/>
                  <a:pt x="0" y="77"/>
                  <a:pt x="80" y="231"/>
                </a:cubicBezTo>
                <a:cubicBezTo>
                  <a:pt x="80" y="697"/>
                  <a:pt x="227" y="1004"/>
                  <a:pt x="534" y="1310"/>
                </a:cubicBezTo>
                <a:cubicBezTo>
                  <a:pt x="564" y="1338"/>
                  <a:pt x="598" y="1349"/>
                  <a:pt x="634" y="1349"/>
                </a:cubicBezTo>
                <a:cubicBezTo>
                  <a:pt x="791" y="1349"/>
                  <a:pt x="971" y="1123"/>
                  <a:pt x="841" y="1004"/>
                </a:cubicBezTo>
                <a:cubicBezTo>
                  <a:pt x="534" y="844"/>
                  <a:pt x="387" y="537"/>
                  <a:pt x="387" y="231"/>
                </a:cubicBezTo>
                <a:cubicBezTo>
                  <a:pt x="387" y="77"/>
                  <a:pt x="270" y="1"/>
                  <a:pt x="174" y="1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30"/>
          <p:cNvSpPr/>
          <p:nvPr/>
        </p:nvSpPr>
        <p:spPr>
          <a:xfrm>
            <a:off x="-25846" y="2425487"/>
            <a:ext cx="613074" cy="757262"/>
          </a:xfrm>
          <a:custGeom>
            <a:avLst/>
            <a:gdLst/>
            <a:ahLst/>
            <a:cxnLst/>
            <a:rect l="l" t="t" r="r" b="b"/>
            <a:pathLst>
              <a:path w="6987" h="8631" extrusionOk="0">
                <a:moveTo>
                  <a:pt x="6799" y="0"/>
                </a:moveTo>
                <a:cubicBezTo>
                  <a:pt x="6768" y="0"/>
                  <a:pt x="6730" y="10"/>
                  <a:pt x="6686" y="33"/>
                </a:cubicBezTo>
                <a:cubicBezTo>
                  <a:pt x="3006" y="1407"/>
                  <a:pt x="1779" y="5088"/>
                  <a:pt x="98" y="8314"/>
                </a:cubicBezTo>
                <a:cubicBezTo>
                  <a:pt x="0" y="8503"/>
                  <a:pt x="138" y="8631"/>
                  <a:pt x="293" y="8631"/>
                </a:cubicBezTo>
                <a:cubicBezTo>
                  <a:pt x="391" y="8631"/>
                  <a:pt x="495" y="8580"/>
                  <a:pt x="552" y="8462"/>
                </a:cubicBezTo>
                <a:cubicBezTo>
                  <a:pt x="2086" y="5554"/>
                  <a:pt x="3313" y="1873"/>
                  <a:pt x="6686" y="487"/>
                </a:cubicBezTo>
                <a:cubicBezTo>
                  <a:pt x="6949" y="361"/>
                  <a:pt x="6987" y="0"/>
                  <a:pt x="6799" y="0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30"/>
          <p:cNvSpPr/>
          <p:nvPr/>
        </p:nvSpPr>
        <p:spPr>
          <a:xfrm>
            <a:off x="-12334" y="2478307"/>
            <a:ext cx="299035" cy="408418"/>
          </a:xfrm>
          <a:custGeom>
            <a:avLst/>
            <a:gdLst/>
            <a:ahLst/>
            <a:cxnLst/>
            <a:rect l="l" t="t" r="r" b="b"/>
            <a:pathLst>
              <a:path w="3408" h="4655" extrusionOk="0">
                <a:moveTo>
                  <a:pt x="2967" y="1"/>
                </a:moveTo>
                <a:cubicBezTo>
                  <a:pt x="2923" y="1"/>
                  <a:pt x="2882" y="14"/>
                  <a:pt x="2852" y="44"/>
                </a:cubicBezTo>
                <a:cubicBezTo>
                  <a:pt x="1625" y="1271"/>
                  <a:pt x="705" y="2805"/>
                  <a:pt x="91" y="4339"/>
                </a:cubicBezTo>
                <a:cubicBezTo>
                  <a:pt x="1" y="4527"/>
                  <a:pt x="137" y="4655"/>
                  <a:pt x="293" y="4655"/>
                </a:cubicBezTo>
                <a:cubicBezTo>
                  <a:pt x="390" y="4655"/>
                  <a:pt x="496" y="4604"/>
                  <a:pt x="558" y="4486"/>
                </a:cubicBezTo>
                <a:cubicBezTo>
                  <a:pt x="1171" y="2952"/>
                  <a:pt x="1932" y="1578"/>
                  <a:pt x="3159" y="498"/>
                </a:cubicBezTo>
                <a:cubicBezTo>
                  <a:pt x="3407" y="250"/>
                  <a:pt x="3156" y="1"/>
                  <a:pt x="2967" y="1"/>
                </a:cubicBezTo>
                <a:close/>
              </a:path>
            </a:pathLst>
          </a:custGeom>
          <a:solidFill>
            <a:srgbClr val="B80D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30"/>
          <p:cNvSpPr/>
          <p:nvPr/>
        </p:nvSpPr>
        <p:spPr>
          <a:xfrm rot="-136180">
            <a:off x="3143125" y="1543613"/>
            <a:ext cx="254377" cy="435097"/>
          </a:xfrm>
          <a:custGeom>
            <a:avLst/>
            <a:gdLst/>
            <a:ahLst/>
            <a:cxnLst/>
            <a:rect l="l" t="t" r="r" b="b"/>
            <a:pathLst>
              <a:path w="2899" h="4959" extrusionOk="0">
                <a:moveTo>
                  <a:pt x="192" y="0"/>
                </a:moveTo>
                <a:cubicBezTo>
                  <a:pt x="77" y="0"/>
                  <a:pt x="0" y="77"/>
                  <a:pt x="80" y="230"/>
                </a:cubicBezTo>
                <a:cubicBezTo>
                  <a:pt x="694" y="1911"/>
                  <a:pt x="1454" y="3298"/>
                  <a:pt x="2374" y="4831"/>
                </a:cubicBezTo>
                <a:cubicBezTo>
                  <a:pt x="2421" y="4921"/>
                  <a:pt x="2493" y="4958"/>
                  <a:pt x="2564" y="4958"/>
                </a:cubicBezTo>
                <a:cubicBezTo>
                  <a:pt x="2735" y="4958"/>
                  <a:pt x="2898" y="4741"/>
                  <a:pt x="2681" y="4524"/>
                </a:cubicBezTo>
                <a:cubicBezTo>
                  <a:pt x="1920" y="3138"/>
                  <a:pt x="1148" y="1605"/>
                  <a:pt x="534" y="230"/>
                </a:cubicBezTo>
                <a:cubicBezTo>
                  <a:pt x="461" y="77"/>
                  <a:pt x="307" y="0"/>
                  <a:pt x="192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30"/>
          <p:cNvSpPr/>
          <p:nvPr/>
        </p:nvSpPr>
        <p:spPr>
          <a:xfrm rot="-136180">
            <a:off x="3253338" y="1560485"/>
            <a:ext cx="116878" cy="174249"/>
          </a:xfrm>
          <a:custGeom>
            <a:avLst/>
            <a:gdLst/>
            <a:ahLst/>
            <a:cxnLst/>
            <a:rect l="l" t="t" r="r" b="b"/>
            <a:pathLst>
              <a:path w="1332" h="1986" extrusionOk="0">
                <a:moveTo>
                  <a:pt x="309" y="0"/>
                </a:moveTo>
                <a:cubicBezTo>
                  <a:pt x="176" y="0"/>
                  <a:pt x="0" y="134"/>
                  <a:pt x="0" y="325"/>
                </a:cubicBezTo>
                <a:cubicBezTo>
                  <a:pt x="147" y="939"/>
                  <a:pt x="454" y="1393"/>
                  <a:pt x="761" y="1859"/>
                </a:cubicBezTo>
                <a:cubicBezTo>
                  <a:pt x="807" y="1949"/>
                  <a:pt x="879" y="1986"/>
                  <a:pt x="954" y="1986"/>
                </a:cubicBezTo>
                <a:cubicBezTo>
                  <a:pt x="1135" y="1986"/>
                  <a:pt x="1331" y="1769"/>
                  <a:pt x="1227" y="1552"/>
                </a:cubicBezTo>
                <a:cubicBezTo>
                  <a:pt x="920" y="1245"/>
                  <a:pt x="613" y="779"/>
                  <a:pt x="454" y="166"/>
                </a:cubicBezTo>
                <a:cubicBezTo>
                  <a:pt x="454" y="50"/>
                  <a:pt x="389" y="0"/>
                  <a:pt x="309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30"/>
          <p:cNvSpPr/>
          <p:nvPr/>
        </p:nvSpPr>
        <p:spPr>
          <a:xfrm rot="-136180">
            <a:off x="3905208" y="3976508"/>
            <a:ext cx="475936" cy="191973"/>
          </a:xfrm>
          <a:custGeom>
            <a:avLst/>
            <a:gdLst/>
            <a:ahLst/>
            <a:cxnLst/>
            <a:rect l="l" t="t" r="r" b="b"/>
            <a:pathLst>
              <a:path w="5424" h="2188" extrusionOk="0">
                <a:moveTo>
                  <a:pt x="553" y="0"/>
                </a:moveTo>
                <a:cubicBezTo>
                  <a:pt x="275" y="0"/>
                  <a:pt x="0" y="324"/>
                  <a:pt x="113" y="654"/>
                </a:cubicBezTo>
                <a:cubicBezTo>
                  <a:pt x="567" y="1415"/>
                  <a:pt x="1033" y="2188"/>
                  <a:pt x="1953" y="2188"/>
                </a:cubicBezTo>
                <a:cubicBezTo>
                  <a:pt x="3021" y="2188"/>
                  <a:pt x="4100" y="1267"/>
                  <a:pt x="5021" y="801"/>
                </a:cubicBezTo>
                <a:cubicBezTo>
                  <a:pt x="5424" y="529"/>
                  <a:pt x="5111" y="15"/>
                  <a:pt x="4821" y="15"/>
                </a:cubicBezTo>
                <a:cubicBezTo>
                  <a:pt x="4784" y="15"/>
                  <a:pt x="4748" y="23"/>
                  <a:pt x="4714" y="41"/>
                </a:cubicBezTo>
                <a:cubicBezTo>
                  <a:pt x="4100" y="495"/>
                  <a:pt x="3487" y="801"/>
                  <a:pt x="2874" y="1108"/>
                </a:cubicBezTo>
                <a:cubicBezTo>
                  <a:pt x="2584" y="1233"/>
                  <a:pt x="2327" y="1291"/>
                  <a:pt x="2102" y="1291"/>
                </a:cubicBezTo>
                <a:cubicBezTo>
                  <a:pt x="1487" y="1291"/>
                  <a:pt x="1098" y="861"/>
                  <a:pt x="874" y="188"/>
                </a:cubicBezTo>
                <a:cubicBezTo>
                  <a:pt x="784" y="55"/>
                  <a:pt x="668" y="0"/>
                  <a:pt x="553" y="0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30"/>
          <p:cNvSpPr/>
          <p:nvPr/>
        </p:nvSpPr>
        <p:spPr>
          <a:xfrm rot="-136180">
            <a:off x="4075738" y="4091611"/>
            <a:ext cx="455140" cy="875107"/>
          </a:xfrm>
          <a:custGeom>
            <a:avLst/>
            <a:gdLst/>
            <a:ahLst/>
            <a:cxnLst/>
            <a:rect l="l" t="t" r="r" b="b"/>
            <a:pathLst>
              <a:path w="5187" h="9974" extrusionOk="0">
                <a:moveTo>
                  <a:pt x="577" y="1"/>
                </a:moveTo>
                <a:cubicBezTo>
                  <a:pt x="317" y="1"/>
                  <a:pt x="1" y="327"/>
                  <a:pt x="217" y="648"/>
                </a:cubicBezTo>
                <a:cubicBezTo>
                  <a:pt x="978" y="2341"/>
                  <a:pt x="1285" y="4022"/>
                  <a:pt x="1898" y="5715"/>
                </a:cubicBezTo>
                <a:cubicBezTo>
                  <a:pt x="2364" y="7249"/>
                  <a:pt x="3432" y="8476"/>
                  <a:pt x="4352" y="9850"/>
                </a:cubicBezTo>
                <a:cubicBezTo>
                  <a:pt x="4397" y="9935"/>
                  <a:pt x="4488" y="9973"/>
                  <a:pt x="4590" y="9973"/>
                </a:cubicBezTo>
                <a:cubicBezTo>
                  <a:pt x="4854" y="9973"/>
                  <a:pt x="5186" y="9723"/>
                  <a:pt x="4965" y="9396"/>
                </a:cubicBezTo>
                <a:cubicBezTo>
                  <a:pt x="4045" y="7862"/>
                  <a:pt x="2818" y="6476"/>
                  <a:pt x="2364" y="4795"/>
                </a:cubicBezTo>
                <a:cubicBezTo>
                  <a:pt x="2058" y="3261"/>
                  <a:pt x="1592" y="1728"/>
                  <a:pt x="831" y="194"/>
                </a:cubicBezTo>
                <a:cubicBezTo>
                  <a:pt x="784" y="57"/>
                  <a:pt x="685" y="1"/>
                  <a:pt x="577" y="1"/>
                </a:cubicBez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3" name="Google Shape;3093;p30"/>
          <p:cNvSpPr/>
          <p:nvPr/>
        </p:nvSpPr>
        <p:spPr>
          <a:xfrm>
            <a:off x="5461230" y="4190504"/>
            <a:ext cx="120649" cy="94844"/>
          </a:xfrm>
          <a:custGeom>
            <a:avLst/>
            <a:gdLst/>
            <a:ahLst/>
            <a:cxnLst/>
            <a:rect l="l" t="t" r="r" b="b"/>
            <a:pathLst>
              <a:path w="1375" h="1081" extrusionOk="0">
                <a:moveTo>
                  <a:pt x="761" y="1"/>
                </a:moveTo>
                <a:cubicBezTo>
                  <a:pt x="1" y="1"/>
                  <a:pt x="1" y="1080"/>
                  <a:pt x="761" y="1080"/>
                </a:cubicBezTo>
                <a:cubicBezTo>
                  <a:pt x="1375" y="1080"/>
                  <a:pt x="1375" y="1"/>
                  <a:pt x="761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-739128" y="46157"/>
            <a:ext cx="42135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BC1C62"/>
                </a:solidFill>
              </a:rPr>
              <a:t>EUROPA</a:t>
            </a:r>
            <a:endParaRPr dirty="0">
              <a:solidFill>
                <a:srgbClr val="BC1C62"/>
              </a:solidFill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2596675" y="1300253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Fish and chips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2596675" y="2698928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Pastel de belém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7" name="Google Shape;347;p17"/>
          <p:cNvSpPr txBox="1"/>
          <p:nvPr/>
        </p:nvSpPr>
        <p:spPr>
          <a:xfrm>
            <a:off x="2596675" y="4035294"/>
            <a:ext cx="1168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dirty="0">
                <a:solidFill>
                  <a:schemeClr val="tx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Pizza</a:t>
            </a:r>
            <a:endParaRPr sz="1700" dirty="0">
              <a:solidFill>
                <a:schemeClr val="tx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58" name="Google Shape;358;p17"/>
          <p:cNvSpPr/>
          <p:nvPr/>
        </p:nvSpPr>
        <p:spPr>
          <a:xfrm rot="7827656">
            <a:off x="5453358" y="4649553"/>
            <a:ext cx="88547" cy="100506"/>
          </a:xfrm>
          <a:custGeom>
            <a:avLst/>
            <a:gdLst/>
            <a:ahLst/>
            <a:cxnLst/>
            <a:rect l="l" t="t" r="r" b="b"/>
            <a:pathLst>
              <a:path w="1081" h="1227" extrusionOk="0">
                <a:moveTo>
                  <a:pt x="614" y="0"/>
                </a:moveTo>
                <a:cubicBezTo>
                  <a:pt x="307" y="0"/>
                  <a:pt x="0" y="307"/>
                  <a:pt x="0" y="613"/>
                </a:cubicBezTo>
                <a:cubicBezTo>
                  <a:pt x="0" y="920"/>
                  <a:pt x="307" y="1227"/>
                  <a:pt x="614" y="1227"/>
                </a:cubicBezTo>
                <a:cubicBezTo>
                  <a:pt x="773" y="1227"/>
                  <a:pt x="1080" y="920"/>
                  <a:pt x="1080" y="613"/>
                </a:cubicBezTo>
                <a:cubicBezTo>
                  <a:pt x="1080" y="307"/>
                  <a:pt x="773" y="0"/>
                  <a:pt x="614" y="0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7"/>
          <p:cNvSpPr/>
          <p:nvPr/>
        </p:nvSpPr>
        <p:spPr>
          <a:xfrm rot="7827656">
            <a:off x="5191089" y="4475060"/>
            <a:ext cx="112629" cy="88547"/>
          </a:xfrm>
          <a:custGeom>
            <a:avLst/>
            <a:gdLst/>
            <a:ahLst/>
            <a:cxnLst/>
            <a:rect l="l" t="t" r="r" b="b"/>
            <a:pathLst>
              <a:path w="1375" h="1081" extrusionOk="0">
                <a:moveTo>
                  <a:pt x="614" y="1"/>
                </a:moveTo>
                <a:cubicBezTo>
                  <a:pt x="1" y="1"/>
                  <a:pt x="1" y="1081"/>
                  <a:pt x="614" y="1081"/>
                </a:cubicBezTo>
                <a:cubicBezTo>
                  <a:pt x="1375" y="1081"/>
                  <a:pt x="1375" y="1"/>
                  <a:pt x="614" y="1"/>
                </a:cubicBezTo>
                <a:close/>
              </a:path>
            </a:pathLst>
          </a:custGeom>
          <a:solidFill>
            <a:srgbClr val="FFC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Mapa da Europa: países, capitais e regionalização - Significados">
            <a:extLst>
              <a:ext uri="{FF2B5EF4-FFF2-40B4-BE49-F238E27FC236}">
                <a16:creationId xmlns:a16="http://schemas.microsoft.com/office/drawing/2014/main" id="{6B4A0A1B-F817-38AE-578A-C974571D0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3" t="162" b="5156"/>
          <a:stretch/>
        </p:blipFill>
        <p:spPr bwMode="auto">
          <a:xfrm>
            <a:off x="4180115" y="8760"/>
            <a:ext cx="4963886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sh and chips - Wikipedia">
            <a:extLst>
              <a:ext uri="{FF2B5EF4-FFF2-40B4-BE49-F238E27FC236}">
                <a16:creationId xmlns:a16="http://schemas.microsoft.com/office/drawing/2014/main" id="{5B893666-B92A-3E97-6022-82098020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1" y="733877"/>
            <a:ext cx="2223777" cy="147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difference between Pastel de Nata and Pastel de Belém">
            <a:extLst>
              <a:ext uri="{FF2B5EF4-FFF2-40B4-BE49-F238E27FC236}">
                <a16:creationId xmlns:a16="http://schemas.microsoft.com/office/drawing/2014/main" id="{06AC19A2-56F1-CA94-60EE-67AACE82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0" y="2297717"/>
            <a:ext cx="2223777" cy="124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s pizzas mais populares de Itália — idealista">
            <a:extLst>
              <a:ext uri="{FF2B5EF4-FFF2-40B4-BE49-F238E27FC236}">
                <a16:creationId xmlns:a16="http://schemas.microsoft.com/office/drawing/2014/main" id="{EE467381-228E-B962-5DAA-0820EFB8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0" y="3633619"/>
            <a:ext cx="2223777" cy="14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0603753-E9FC-DEB9-498D-0D24E9BAA420}"/>
              </a:ext>
            </a:extLst>
          </p:cNvPr>
          <p:cNvCxnSpPr>
            <a:cxnSpLocks/>
            <a:stCxn id="345" idx="3"/>
          </p:cNvCxnSpPr>
          <p:nvPr/>
        </p:nvCxnSpPr>
        <p:spPr>
          <a:xfrm>
            <a:off x="3765475" y="1470503"/>
            <a:ext cx="1613052" cy="1377256"/>
          </a:xfrm>
          <a:prstGeom prst="straightConnector1">
            <a:avLst/>
          </a:prstGeom>
          <a:ln>
            <a:solidFill>
              <a:srgbClr val="BC1C6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5556A1-9214-1623-5FBE-8E6F842DCE3F}"/>
              </a:ext>
            </a:extLst>
          </p:cNvPr>
          <p:cNvCxnSpPr>
            <a:cxnSpLocks/>
            <a:stCxn id="346" idx="3"/>
          </p:cNvCxnSpPr>
          <p:nvPr/>
        </p:nvCxnSpPr>
        <p:spPr>
          <a:xfrm>
            <a:off x="3765475" y="2869178"/>
            <a:ext cx="801116" cy="1650155"/>
          </a:xfrm>
          <a:prstGeom prst="straightConnector1">
            <a:avLst/>
          </a:prstGeom>
          <a:ln>
            <a:solidFill>
              <a:srgbClr val="BC1C6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A16F6A-7AAF-0B00-46CA-4B02048A9882}"/>
              </a:ext>
            </a:extLst>
          </p:cNvPr>
          <p:cNvCxnSpPr>
            <a:cxnSpLocks/>
            <a:stCxn id="347" idx="3"/>
          </p:cNvCxnSpPr>
          <p:nvPr/>
        </p:nvCxnSpPr>
        <p:spPr>
          <a:xfrm flipV="1">
            <a:off x="3765475" y="4097603"/>
            <a:ext cx="2802710" cy="107941"/>
          </a:xfrm>
          <a:prstGeom prst="straightConnector1">
            <a:avLst/>
          </a:prstGeom>
          <a:ln>
            <a:solidFill>
              <a:srgbClr val="BC1C6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eal Planner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463</Words>
  <Application>Microsoft Office PowerPoint</Application>
  <PresentationFormat>On-screen Show (16:9)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Wingdings</vt:lpstr>
      <vt:lpstr>Fira Sans Extra Condensed</vt:lpstr>
      <vt:lpstr>Fira Sans</vt:lpstr>
      <vt:lpstr>Fira Sans Extra Condensed Medium</vt:lpstr>
      <vt:lpstr>Fira Sans Condensed</vt:lpstr>
      <vt:lpstr>Fira Sans SemiBold</vt:lpstr>
      <vt:lpstr>Roboto</vt:lpstr>
      <vt:lpstr>Arial</vt:lpstr>
      <vt:lpstr>Meal Planner Infographics by Slidesgo</vt:lpstr>
      <vt:lpstr>GLOBALIZAÇÃO- GASTRONOMIA</vt:lpstr>
      <vt:lpstr>Índice</vt:lpstr>
      <vt:lpstr>1. O que é a globalização?</vt:lpstr>
      <vt:lpstr>2. Porque escolhemos a gastronomia…</vt:lpstr>
      <vt:lpstr>3. A globalização da gastronomia</vt:lpstr>
      <vt:lpstr>3. A globalização da gastronomia</vt:lpstr>
      <vt:lpstr>3. A globalização da gastronomia</vt:lpstr>
      <vt:lpstr>4. Gastronomias típicas de alguns países de cada continente  </vt:lpstr>
      <vt:lpstr>EUROPA</vt:lpstr>
      <vt:lpstr>AMÉRICA</vt:lpstr>
      <vt:lpstr>ÁSIA</vt:lpstr>
      <vt:lpstr>ÁFRICA</vt:lpstr>
      <vt:lpstr>OCEÂNIA</vt:lpstr>
      <vt:lpstr>Conclusão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louro</dc:creator>
  <cp:lastModifiedBy>marisa godinho</cp:lastModifiedBy>
  <cp:revision>9</cp:revision>
  <dcterms:modified xsi:type="dcterms:W3CDTF">2024-01-21T19:40:20Z</dcterms:modified>
</cp:coreProperties>
</file>