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8"/>
  </p:notesMasterIdLst>
  <p:sldIdLst>
    <p:sldId id="256" r:id="rId2"/>
    <p:sldId id="258" r:id="rId3"/>
    <p:sldId id="260" r:id="rId4"/>
    <p:sldId id="262" r:id="rId5"/>
    <p:sldId id="261" r:id="rId6"/>
    <p:sldId id="263" r:id="rId7"/>
    <p:sldId id="267" r:id="rId8"/>
    <p:sldId id="264" r:id="rId9"/>
    <p:sldId id="265" r:id="rId10"/>
    <p:sldId id="276" r:id="rId11"/>
    <p:sldId id="259" r:id="rId12"/>
    <p:sldId id="277" r:id="rId13"/>
    <p:sldId id="266" r:id="rId14"/>
    <p:sldId id="297" r:id="rId15"/>
    <p:sldId id="268" r:id="rId16"/>
    <p:sldId id="287" r:id="rId17"/>
    <p:sldId id="279" r:id="rId18"/>
    <p:sldId id="269" r:id="rId19"/>
    <p:sldId id="270" r:id="rId20"/>
    <p:sldId id="299" r:id="rId21"/>
    <p:sldId id="271" r:id="rId22"/>
    <p:sldId id="275" r:id="rId23"/>
    <p:sldId id="296" r:id="rId24"/>
    <p:sldId id="300" r:id="rId25"/>
    <p:sldId id="278" r:id="rId26"/>
    <p:sldId id="272" r:id="rId27"/>
  </p:sldIdLst>
  <p:sldSz cx="9144000" cy="5143500" type="screen16x9"/>
  <p:notesSz cx="6858000" cy="9144000"/>
  <p:embeddedFontLst>
    <p:embeddedFont>
      <p:font typeface="Assistant" pitchFamily="2" charset="-79"/>
      <p:regular r:id="rId29"/>
      <p:bold r:id="rId30"/>
    </p:embeddedFont>
    <p:embeddedFont>
      <p:font typeface="Assistant Medium" panose="020B0604020202020204" charset="-79"/>
      <p:regular r:id="rId31"/>
      <p:bold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Rajdhani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C3E"/>
    <a:srgbClr val="B1523D"/>
    <a:srgbClr val="FA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5DCA4-ECAC-4565-B702-40EABEDAAE18}" v="268" dt="2024-01-20T18:43:53.924"/>
  </p1510:revLst>
</p1510:revInfo>
</file>

<file path=ppt/tableStyles.xml><?xml version="1.0" encoding="utf-8"?>
<a:tblStyleLst xmlns:a="http://schemas.openxmlformats.org/drawingml/2006/main" def="{B03F3373-B932-4796-A574-0187CA857E12}">
  <a:tblStyle styleId="{B03F3373-B932-4796-A574-0187CA857E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C0-4A4F-B499-CB75825E50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C0-4A4F-B499-CB75825E50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C0-4A4F-B499-CB75825E50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C0-4A4F-B499-CB75825E5056}"/>
              </c:ext>
            </c:extLst>
          </c:dPt>
          <c:cat>
            <c:strRef>
              <c:f>Sheet1!$A$2:$A$5</c:f>
              <c:strCache>
                <c:ptCount val="3"/>
                <c:pt idx="0">
                  <c:v>vietnamistas</c:v>
                </c:pt>
                <c:pt idx="1">
                  <c:v>cambojanos e laocianos</c:v>
                </c:pt>
                <c:pt idx="2">
                  <c:v>mais de 60 mil soldados americanos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4000000</c:v>
                </c:pt>
                <c:pt idx="1">
                  <c:v>2000000</c:v>
                </c:pt>
                <c:pt idx="2" formatCode="#,##0">
                  <c:v>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C-44B9-8411-C42B23D62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114505f8cc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114505f8cc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13a8ab8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13a8ab8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d2479e252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d2479e252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114505f8cc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114505f8cc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5" name="Google Shape;7435;g114505f8cce_0_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6" name="Google Shape;7436;g114505f8cce_0_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113a8ab849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113a8ab849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g114505f8cce_1_27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8" name="Google Shape;2938;g114505f8cce_1_27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gd2479e252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6" name="Google Shape;2556;gd2479e252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cf44e839e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cf44e839e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114505f8c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114505f8c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7" name="Google Shape;7597;g114505f8cc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8" name="Google Shape;7598;g114505f8cc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cd2d4948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cd2d4948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gcd2d49482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Google Shape;2298;gcd2d49482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4" name="Google Shape;7324;gcd2d494829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5" name="Google Shape;7325;gcd2d494829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d2479e252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d2479e252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34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d2479e252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d2479e252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114505f8cc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114505f8cc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b1c2217c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b1c2217c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13a8ab849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113a8ab849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4505f8c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114505f8c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cda11c5877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cda11c5877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cf44e83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cf44e839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1020550" y="-785874"/>
            <a:ext cx="14015605" cy="8884664"/>
            <a:chOff x="-1020550" y="-785874"/>
            <a:chExt cx="14015605" cy="8884664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3"/>
            <p:cNvSpPr/>
            <p:nvPr/>
          </p:nvSpPr>
          <p:spPr>
            <a:xfrm rot="287892">
              <a:off x="5640136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3"/>
          <p:cNvSpPr txBox="1">
            <a:spLocks noGrp="1"/>
          </p:cNvSpPr>
          <p:nvPr>
            <p:ph type="title" hasCustomPrompt="1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5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4"/>
          <p:cNvGrpSpPr/>
          <p:nvPr/>
        </p:nvGrpSpPr>
        <p:grpSpPr>
          <a:xfrm rot="5400000">
            <a:off x="-943000" y="-744208"/>
            <a:ext cx="2282288" cy="2513280"/>
            <a:chOff x="-1477750" y="2458367"/>
            <a:chExt cx="2282288" cy="2513280"/>
          </a:xfrm>
        </p:grpSpPr>
        <p:grpSp>
          <p:nvGrpSpPr>
            <p:cNvPr id="330" name="Google Shape;330;p14"/>
            <p:cNvGrpSpPr/>
            <p:nvPr/>
          </p:nvGrpSpPr>
          <p:grpSpPr>
            <a:xfrm rot="10800000" flipH="1">
              <a:off x="-1477750" y="2458367"/>
              <a:ext cx="2282288" cy="2513280"/>
              <a:chOff x="-1890669" y="-592228"/>
              <a:chExt cx="3608930" cy="3973565"/>
            </a:xfrm>
          </p:grpSpPr>
          <p:grpSp>
            <p:nvGrpSpPr>
              <p:cNvPr id="331" name="Google Shape;331;p14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332" name="Google Shape;332;p14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7" name="Google Shape;337;p14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38" name="Google Shape;338;p14"/>
            <p:cNvGrpSpPr/>
            <p:nvPr/>
          </p:nvGrpSpPr>
          <p:grpSpPr>
            <a:xfrm rot="-90" flipH="1">
              <a:off x="-434082" y="4185841"/>
              <a:ext cx="484870" cy="326689"/>
              <a:chOff x="5850477" y="3901125"/>
              <a:chExt cx="127450" cy="85874"/>
            </a:xfrm>
          </p:grpSpPr>
          <p:sp>
            <p:nvSpPr>
              <p:cNvPr id="339" name="Google Shape;339;p14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4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14"/>
          <p:cNvSpPr/>
          <p:nvPr/>
        </p:nvSpPr>
        <p:spPr>
          <a:xfrm flipH="1">
            <a:off x="-586417" y="4685027"/>
            <a:ext cx="3947054" cy="490989"/>
          </a:xfrm>
          <a:custGeom>
            <a:avLst/>
            <a:gdLst/>
            <a:ahLst/>
            <a:cxnLst/>
            <a:rect l="l" t="t" r="r" b="b"/>
            <a:pathLst>
              <a:path w="86232" h="14301" extrusionOk="0">
                <a:moveTo>
                  <a:pt x="56895" y="1"/>
                </a:moveTo>
                <a:cubicBezTo>
                  <a:pt x="56359" y="13"/>
                  <a:pt x="55823" y="72"/>
                  <a:pt x="55299" y="191"/>
                </a:cubicBezTo>
                <a:cubicBezTo>
                  <a:pt x="54978" y="227"/>
                  <a:pt x="54656" y="346"/>
                  <a:pt x="54394" y="561"/>
                </a:cubicBezTo>
                <a:cubicBezTo>
                  <a:pt x="54263" y="680"/>
                  <a:pt x="54097" y="763"/>
                  <a:pt x="53930" y="822"/>
                </a:cubicBezTo>
                <a:cubicBezTo>
                  <a:pt x="53609" y="906"/>
                  <a:pt x="53287" y="1025"/>
                  <a:pt x="52966" y="1108"/>
                </a:cubicBezTo>
                <a:cubicBezTo>
                  <a:pt x="52632" y="1192"/>
                  <a:pt x="51977" y="1168"/>
                  <a:pt x="51811" y="1418"/>
                </a:cubicBezTo>
                <a:cubicBezTo>
                  <a:pt x="51918" y="1477"/>
                  <a:pt x="52037" y="1549"/>
                  <a:pt x="52132" y="1632"/>
                </a:cubicBezTo>
                <a:cubicBezTo>
                  <a:pt x="51647" y="1632"/>
                  <a:pt x="51097" y="1528"/>
                  <a:pt x="50581" y="1528"/>
                </a:cubicBezTo>
                <a:cubicBezTo>
                  <a:pt x="50337" y="1528"/>
                  <a:pt x="50100" y="1551"/>
                  <a:pt x="49882" y="1620"/>
                </a:cubicBezTo>
                <a:cubicBezTo>
                  <a:pt x="49191" y="1834"/>
                  <a:pt x="48513" y="2025"/>
                  <a:pt x="47834" y="2227"/>
                </a:cubicBezTo>
                <a:cubicBezTo>
                  <a:pt x="46798" y="2549"/>
                  <a:pt x="45858" y="3037"/>
                  <a:pt x="44869" y="3454"/>
                </a:cubicBezTo>
                <a:cubicBezTo>
                  <a:pt x="42357" y="4513"/>
                  <a:pt x="39785" y="5418"/>
                  <a:pt x="37154" y="6168"/>
                </a:cubicBezTo>
                <a:cubicBezTo>
                  <a:pt x="36475" y="6371"/>
                  <a:pt x="35821" y="6811"/>
                  <a:pt x="35118" y="6823"/>
                </a:cubicBezTo>
                <a:cubicBezTo>
                  <a:pt x="34822" y="6830"/>
                  <a:pt x="34526" y="6833"/>
                  <a:pt x="34230" y="6833"/>
                </a:cubicBezTo>
                <a:cubicBezTo>
                  <a:pt x="32874" y="6833"/>
                  <a:pt x="31521" y="6770"/>
                  <a:pt x="30153" y="6692"/>
                </a:cubicBezTo>
                <a:cubicBezTo>
                  <a:pt x="29746" y="6668"/>
                  <a:pt x="29337" y="6656"/>
                  <a:pt x="28926" y="6656"/>
                </a:cubicBezTo>
                <a:cubicBezTo>
                  <a:pt x="26767" y="6656"/>
                  <a:pt x="24567" y="6962"/>
                  <a:pt x="22426" y="7192"/>
                </a:cubicBezTo>
                <a:cubicBezTo>
                  <a:pt x="21307" y="7311"/>
                  <a:pt x="20140" y="7204"/>
                  <a:pt x="19033" y="7466"/>
                </a:cubicBezTo>
                <a:cubicBezTo>
                  <a:pt x="18390" y="7621"/>
                  <a:pt x="17925" y="7800"/>
                  <a:pt x="17247" y="7800"/>
                </a:cubicBezTo>
                <a:cubicBezTo>
                  <a:pt x="16568" y="7800"/>
                  <a:pt x="15901" y="7633"/>
                  <a:pt x="15294" y="7311"/>
                </a:cubicBezTo>
                <a:cubicBezTo>
                  <a:pt x="15008" y="7168"/>
                  <a:pt x="14830" y="7002"/>
                  <a:pt x="14496" y="6966"/>
                </a:cubicBezTo>
                <a:cubicBezTo>
                  <a:pt x="14330" y="6960"/>
                  <a:pt x="14163" y="6957"/>
                  <a:pt x="13998" y="6957"/>
                </a:cubicBezTo>
                <a:cubicBezTo>
                  <a:pt x="13833" y="6957"/>
                  <a:pt x="13669" y="6960"/>
                  <a:pt x="13508" y="6966"/>
                </a:cubicBezTo>
                <a:cubicBezTo>
                  <a:pt x="12722" y="7002"/>
                  <a:pt x="12032" y="7299"/>
                  <a:pt x="11270" y="7430"/>
                </a:cubicBezTo>
                <a:cubicBezTo>
                  <a:pt x="10651" y="7526"/>
                  <a:pt x="10044" y="7680"/>
                  <a:pt x="9424" y="7823"/>
                </a:cubicBezTo>
                <a:cubicBezTo>
                  <a:pt x="9103" y="7895"/>
                  <a:pt x="8793" y="8026"/>
                  <a:pt x="8472" y="8085"/>
                </a:cubicBezTo>
                <a:cubicBezTo>
                  <a:pt x="8270" y="8109"/>
                  <a:pt x="8019" y="8073"/>
                  <a:pt x="7829" y="8133"/>
                </a:cubicBezTo>
                <a:cubicBezTo>
                  <a:pt x="7638" y="8204"/>
                  <a:pt x="7448" y="8371"/>
                  <a:pt x="7281" y="8454"/>
                </a:cubicBezTo>
                <a:cubicBezTo>
                  <a:pt x="7150" y="8514"/>
                  <a:pt x="7031" y="8573"/>
                  <a:pt x="6900" y="8633"/>
                </a:cubicBezTo>
                <a:cubicBezTo>
                  <a:pt x="6579" y="8788"/>
                  <a:pt x="6234" y="8895"/>
                  <a:pt x="5900" y="8966"/>
                </a:cubicBezTo>
                <a:cubicBezTo>
                  <a:pt x="5924" y="9097"/>
                  <a:pt x="1" y="14301"/>
                  <a:pt x="112" y="14301"/>
                </a:cubicBezTo>
                <a:cubicBezTo>
                  <a:pt x="112" y="14301"/>
                  <a:pt x="113" y="14301"/>
                  <a:pt x="114" y="14300"/>
                </a:cubicBezTo>
                <a:lnTo>
                  <a:pt x="5400" y="14300"/>
                </a:lnTo>
                <a:lnTo>
                  <a:pt x="81350" y="14134"/>
                </a:lnTo>
                <a:lnTo>
                  <a:pt x="86232" y="14038"/>
                </a:lnTo>
                <a:cubicBezTo>
                  <a:pt x="85362" y="14038"/>
                  <a:pt x="82076" y="5787"/>
                  <a:pt x="81207" y="5787"/>
                </a:cubicBezTo>
                <a:cubicBezTo>
                  <a:pt x="80474" y="5787"/>
                  <a:pt x="77898" y="2489"/>
                  <a:pt x="77128" y="2489"/>
                </a:cubicBezTo>
                <a:cubicBezTo>
                  <a:pt x="77122" y="2489"/>
                  <a:pt x="77117" y="2489"/>
                  <a:pt x="77111" y="2489"/>
                </a:cubicBezTo>
                <a:cubicBezTo>
                  <a:pt x="77105" y="2490"/>
                  <a:pt x="77099" y="2490"/>
                  <a:pt x="77093" y="2490"/>
                </a:cubicBezTo>
                <a:cubicBezTo>
                  <a:pt x="76513" y="2490"/>
                  <a:pt x="75236" y="846"/>
                  <a:pt x="74671" y="834"/>
                </a:cubicBezTo>
                <a:cubicBezTo>
                  <a:pt x="74650" y="834"/>
                  <a:pt x="74630" y="834"/>
                  <a:pt x="74611" y="834"/>
                </a:cubicBezTo>
                <a:cubicBezTo>
                  <a:pt x="74142" y="834"/>
                  <a:pt x="74070" y="972"/>
                  <a:pt x="73647" y="1132"/>
                </a:cubicBezTo>
                <a:cubicBezTo>
                  <a:pt x="73266" y="1275"/>
                  <a:pt x="72885" y="1323"/>
                  <a:pt x="72504" y="1454"/>
                </a:cubicBezTo>
                <a:cubicBezTo>
                  <a:pt x="72170" y="1573"/>
                  <a:pt x="71813" y="1632"/>
                  <a:pt x="71456" y="1632"/>
                </a:cubicBezTo>
                <a:cubicBezTo>
                  <a:pt x="71039" y="1644"/>
                  <a:pt x="70670" y="1799"/>
                  <a:pt x="70242" y="1799"/>
                </a:cubicBezTo>
                <a:cubicBezTo>
                  <a:pt x="70136" y="1797"/>
                  <a:pt x="70031" y="1797"/>
                  <a:pt x="69927" y="1797"/>
                </a:cubicBezTo>
                <a:cubicBezTo>
                  <a:pt x="69693" y="1797"/>
                  <a:pt x="69461" y="1799"/>
                  <a:pt x="69230" y="1799"/>
                </a:cubicBezTo>
                <a:cubicBezTo>
                  <a:pt x="68614" y="1799"/>
                  <a:pt x="68005" y="1783"/>
                  <a:pt x="67396" y="1668"/>
                </a:cubicBezTo>
                <a:cubicBezTo>
                  <a:pt x="67199" y="1632"/>
                  <a:pt x="66994" y="1623"/>
                  <a:pt x="66789" y="1623"/>
                </a:cubicBezTo>
                <a:cubicBezTo>
                  <a:pt x="66583" y="1623"/>
                  <a:pt x="66378" y="1632"/>
                  <a:pt x="66182" y="1632"/>
                </a:cubicBezTo>
                <a:cubicBezTo>
                  <a:pt x="66070" y="1632"/>
                  <a:pt x="65959" y="1637"/>
                  <a:pt x="65852" y="1637"/>
                </a:cubicBezTo>
                <a:cubicBezTo>
                  <a:pt x="65798" y="1637"/>
                  <a:pt x="65745" y="1636"/>
                  <a:pt x="65693" y="1632"/>
                </a:cubicBezTo>
                <a:cubicBezTo>
                  <a:pt x="65479" y="1620"/>
                  <a:pt x="65408" y="1549"/>
                  <a:pt x="65241" y="1501"/>
                </a:cubicBezTo>
                <a:cubicBezTo>
                  <a:pt x="65116" y="1477"/>
                  <a:pt x="64989" y="1465"/>
                  <a:pt x="64862" y="1465"/>
                </a:cubicBezTo>
                <a:cubicBezTo>
                  <a:pt x="64674" y="1465"/>
                  <a:pt x="64485" y="1492"/>
                  <a:pt x="64300" y="1549"/>
                </a:cubicBezTo>
                <a:cubicBezTo>
                  <a:pt x="64215" y="1573"/>
                  <a:pt x="64140" y="1584"/>
                  <a:pt x="64070" y="1584"/>
                </a:cubicBezTo>
                <a:cubicBezTo>
                  <a:pt x="63799" y="1584"/>
                  <a:pt x="63615" y="1427"/>
                  <a:pt x="63264" y="1323"/>
                </a:cubicBezTo>
                <a:cubicBezTo>
                  <a:pt x="62598" y="1132"/>
                  <a:pt x="61979" y="1084"/>
                  <a:pt x="61383" y="727"/>
                </a:cubicBezTo>
                <a:cubicBezTo>
                  <a:pt x="60586" y="275"/>
                  <a:pt x="59752" y="394"/>
                  <a:pt x="58823" y="334"/>
                </a:cubicBezTo>
                <a:cubicBezTo>
                  <a:pt x="58157" y="299"/>
                  <a:pt x="57561" y="13"/>
                  <a:pt x="568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4"/>
          <p:cNvSpPr/>
          <p:nvPr/>
        </p:nvSpPr>
        <p:spPr>
          <a:xfrm rot="-858966" flipH="1">
            <a:off x="2958380" y="4036054"/>
            <a:ext cx="6334851" cy="3364268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"/>
          <p:cNvSpPr txBox="1">
            <a:spLocks noGrp="1"/>
          </p:cNvSpPr>
          <p:nvPr>
            <p:ph type="title" hasCustomPrompt="1"/>
          </p:nvPr>
        </p:nvSpPr>
        <p:spPr>
          <a:xfrm>
            <a:off x="848213" y="1076900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8" name="Google Shape;348;p14"/>
          <p:cNvSpPr txBox="1">
            <a:spLocks noGrp="1"/>
          </p:cNvSpPr>
          <p:nvPr>
            <p:ph type="title" idx="2"/>
          </p:nvPr>
        </p:nvSpPr>
        <p:spPr>
          <a:xfrm>
            <a:off x="1849013" y="1079275"/>
            <a:ext cx="2721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9" name="Google Shape;349;p14"/>
          <p:cNvSpPr txBox="1">
            <a:spLocks noGrp="1"/>
          </p:cNvSpPr>
          <p:nvPr>
            <p:ph type="title" idx="3"/>
          </p:nvPr>
        </p:nvSpPr>
        <p:spPr>
          <a:xfrm>
            <a:off x="1849013" y="1458475"/>
            <a:ext cx="2721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0" name="Google Shape;350;p14"/>
          <p:cNvSpPr txBox="1">
            <a:spLocks noGrp="1"/>
          </p:cNvSpPr>
          <p:nvPr>
            <p:ph type="title" idx="4" hasCustomPrompt="1"/>
          </p:nvPr>
        </p:nvSpPr>
        <p:spPr>
          <a:xfrm>
            <a:off x="4570088" y="1076900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1" name="Google Shape;351;p14"/>
          <p:cNvSpPr txBox="1">
            <a:spLocks noGrp="1"/>
          </p:cNvSpPr>
          <p:nvPr>
            <p:ph type="title" idx="5"/>
          </p:nvPr>
        </p:nvSpPr>
        <p:spPr>
          <a:xfrm>
            <a:off x="5570888" y="1076900"/>
            <a:ext cx="2724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title" idx="6"/>
          </p:nvPr>
        </p:nvSpPr>
        <p:spPr>
          <a:xfrm>
            <a:off x="5570888" y="1458475"/>
            <a:ext cx="2724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3" name="Google Shape;353;p14"/>
          <p:cNvSpPr txBox="1">
            <a:spLocks noGrp="1"/>
          </p:cNvSpPr>
          <p:nvPr>
            <p:ph type="title" idx="7" hasCustomPrompt="1"/>
          </p:nvPr>
        </p:nvSpPr>
        <p:spPr>
          <a:xfrm>
            <a:off x="848213" y="22117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8"/>
          </p:nvPr>
        </p:nvSpPr>
        <p:spPr>
          <a:xfrm>
            <a:off x="1849013" y="2211775"/>
            <a:ext cx="2721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title" idx="9"/>
          </p:nvPr>
        </p:nvSpPr>
        <p:spPr>
          <a:xfrm>
            <a:off x="1849013" y="2590975"/>
            <a:ext cx="2721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6" name="Google Shape;356;p14"/>
          <p:cNvSpPr txBox="1">
            <a:spLocks noGrp="1"/>
          </p:cNvSpPr>
          <p:nvPr>
            <p:ph type="title" idx="13" hasCustomPrompt="1"/>
          </p:nvPr>
        </p:nvSpPr>
        <p:spPr>
          <a:xfrm>
            <a:off x="4570088" y="22117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4"/>
          <p:cNvSpPr txBox="1">
            <a:spLocks noGrp="1"/>
          </p:cNvSpPr>
          <p:nvPr>
            <p:ph type="title" idx="14"/>
          </p:nvPr>
        </p:nvSpPr>
        <p:spPr>
          <a:xfrm>
            <a:off x="5570888" y="2211775"/>
            <a:ext cx="2724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15"/>
          </p:nvPr>
        </p:nvSpPr>
        <p:spPr>
          <a:xfrm>
            <a:off x="5570888" y="2590975"/>
            <a:ext cx="2724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 idx="17" hasCustomPrompt="1"/>
          </p:nvPr>
        </p:nvSpPr>
        <p:spPr>
          <a:xfrm>
            <a:off x="848213" y="3346650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18"/>
          </p:nvPr>
        </p:nvSpPr>
        <p:spPr>
          <a:xfrm>
            <a:off x="1849013" y="3346650"/>
            <a:ext cx="2721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title" idx="19"/>
          </p:nvPr>
        </p:nvSpPr>
        <p:spPr>
          <a:xfrm>
            <a:off x="1849013" y="3725850"/>
            <a:ext cx="2721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3" name="Google Shape;363;p14"/>
          <p:cNvSpPr txBox="1">
            <a:spLocks noGrp="1"/>
          </p:cNvSpPr>
          <p:nvPr>
            <p:ph type="title" idx="20" hasCustomPrompt="1"/>
          </p:nvPr>
        </p:nvSpPr>
        <p:spPr>
          <a:xfrm>
            <a:off x="4595438" y="33442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4" name="Google Shape;364;p14"/>
          <p:cNvSpPr txBox="1">
            <a:spLocks noGrp="1"/>
          </p:cNvSpPr>
          <p:nvPr>
            <p:ph type="title" idx="21"/>
          </p:nvPr>
        </p:nvSpPr>
        <p:spPr>
          <a:xfrm>
            <a:off x="5570888" y="3344275"/>
            <a:ext cx="2724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5" name="Google Shape;365;p14"/>
          <p:cNvSpPr txBox="1">
            <a:spLocks noGrp="1"/>
          </p:cNvSpPr>
          <p:nvPr>
            <p:ph type="title" idx="22"/>
          </p:nvPr>
        </p:nvSpPr>
        <p:spPr>
          <a:xfrm>
            <a:off x="5570888" y="3725849"/>
            <a:ext cx="2724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"/>
          <p:cNvSpPr txBox="1">
            <a:spLocks noGrp="1"/>
          </p:cNvSpPr>
          <p:nvPr>
            <p:ph type="title"/>
          </p:nvPr>
        </p:nvSpPr>
        <p:spPr>
          <a:xfrm>
            <a:off x="701700" y="1402650"/>
            <a:ext cx="5821800" cy="23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8" name="Google Shape;368;p15"/>
          <p:cNvSpPr/>
          <p:nvPr/>
        </p:nvSpPr>
        <p:spPr>
          <a:xfrm flipH="1">
            <a:off x="-173" y="4211875"/>
            <a:ext cx="9251997" cy="942061"/>
          </a:xfrm>
          <a:custGeom>
            <a:avLst/>
            <a:gdLst/>
            <a:ahLst/>
            <a:cxnLst/>
            <a:rect l="l" t="t" r="r" b="b"/>
            <a:pathLst>
              <a:path w="225315" h="66156" extrusionOk="0">
                <a:moveTo>
                  <a:pt x="206220" y="0"/>
                </a:moveTo>
                <a:lnTo>
                  <a:pt x="205986" y="26"/>
                </a:lnTo>
                <a:lnTo>
                  <a:pt x="205752" y="104"/>
                </a:lnTo>
                <a:lnTo>
                  <a:pt x="205518" y="182"/>
                </a:lnTo>
                <a:lnTo>
                  <a:pt x="205258" y="312"/>
                </a:lnTo>
                <a:lnTo>
                  <a:pt x="204685" y="598"/>
                </a:lnTo>
                <a:lnTo>
                  <a:pt x="204113" y="963"/>
                </a:lnTo>
                <a:lnTo>
                  <a:pt x="203462" y="1379"/>
                </a:lnTo>
                <a:lnTo>
                  <a:pt x="202162" y="2341"/>
                </a:lnTo>
                <a:lnTo>
                  <a:pt x="200835" y="3304"/>
                </a:lnTo>
                <a:lnTo>
                  <a:pt x="200211" y="3772"/>
                </a:lnTo>
                <a:lnTo>
                  <a:pt x="199586" y="4189"/>
                </a:lnTo>
                <a:lnTo>
                  <a:pt x="199014" y="4553"/>
                </a:lnTo>
                <a:lnTo>
                  <a:pt x="198494" y="4839"/>
                </a:lnTo>
                <a:lnTo>
                  <a:pt x="198234" y="4969"/>
                </a:lnTo>
                <a:lnTo>
                  <a:pt x="197999" y="5047"/>
                </a:lnTo>
                <a:lnTo>
                  <a:pt x="197791" y="5099"/>
                </a:lnTo>
                <a:lnTo>
                  <a:pt x="197609" y="5125"/>
                </a:lnTo>
                <a:lnTo>
                  <a:pt x="197401" y="5151"/>
                </a:lnTo>
                <a:lnTo>
                  <a:pt x="197219" y="5203"/>
                </a:lnTo>
                <a:lnTo>
                  <a:pt x="196829" y="5359"/>
                </a:lnTo>
                <a:lnTo>
                  <a:pt x="196412" y="5567"/>
                </a:lnTo>
                <a:lnTo>
                  <a:pt x="195996" y="5827"/>
                </a:lnTo>
                <a:lnTo>
                  <a:pt x="195580" y="6140"/>
                </a:lnTo>
                <a:lnTo>
                  <a:pt x="195190" y="6478"/>
                </a:lnTo>
                <a:lnTo>
                  <a:pt x="194774" y="6842"/>
                </a:lnTo>
                <a:lnTo>
                  <a:pt x="194383" y="7206"/>
                </a:lnTo>
                <a:lnTo>
                  <a:pt x="193629" y="7987"/>
                </a:lnTo>
                <a:lnTo>
                  <a:pt x="192952" y="8689"/>
                </a:lnTo>
                <a:lnTo>
                  <a:pt x="192354" y="9261"/>
                </a:lnTo>
                <a:lnTo>
                  <a:pt x="192120" y="9470"/>
                </a:lnTo>
                <a:lnTo>
                  <a:pt x="191912" y="9626"/>
                </a:lnTo>
                <a:lnTo>
                  <a:pt x="191704" y="9756"/>
                </a:lnTo>
                <a:lnTo>
                  <a:pt x="191444" y="9886"/>
                </a:lnTo>
                <a:lnTo>
                  <a:pt x="190793" y="10146"/>
                </a:lnTo>
                <a:lnTo>
                  <a:pt x="190065" y="10406"/>
                </a:lnTo>
                <a:lnTo>
                  <a:pt x="189336" y="10666"/>
                </a:lnTo>
                <a:lnTo>
                  <a:pt x="188062" y="11056"/>
                </a:lnTo>
                <a:lnTo>
                  <a:pt x="187515" y="11213"/>
                </a:lnTo>
                <a:lnTo>
                  <a:pt x="186891" y="11161"/>
                </a:lnTo>
                <a:lnTo>
                  <a:pt x="186215" y="11134"/>
                </a:lnTo>
                <a:lnTo>
                  <a:pt x="185486" y="11134"/>
                </a:lnTo>
                <a:lnTo>
                  <a:pt x="184732" y="11187"/>
                </a:lnTo>
                <a:lnTo>
                  <a:pt x="183951" y="11265"/>
                </a:lnTo>
                <a:lnTo>
                  <a:pt x="183171" y="11343"/>
                </a:lnTo>
                <a:lnTo>
                  <a:pt x="181558" y="11577"/>
                </a:lnTo>
                <a:lnTo>
                  <a:pt x="179945" y="11837"/>
                </a:lnTo>
                <a:lnTo>
                  <a:pt x="178436" y="12123"/>
                </a:lnTo>
                <a:lnTo>
                  <a:pt x="177057" y="12357"/>
                </a:lnTo>
                <a:lnTo>
                  <a:pt x="176433" y="12435"/>
                </a:lnTo>
                <a:lnTo>
                  <a:pt x="175861" y="12487"/>
                </a:lnTo>
                <a:lnTo>
                  <a:pt x="175314" y="12539"/>
                </a:lnTo>
                <a:lnTo>
                  <a:pt x="174716" y="12565"/>
                </a:lnTo>
                <a:lnTo>
                  <a:pt x="173493" y="12565"/>
                </a:lnTo>
                <a:lnTo>
                  <a:pt x="172193" y="12513"/>
                </a:lnTo>
                <a:lnTo>
                  <a:pt x="170892" y="12435"/>
                </a:lnTo>
                <a:lnTo>
                  <a:pt x="169669" y="12305"/>
                </a:lnTo>
                <a:lnTo>
                  <a:pt x="168577" y="12175"/>
                </a:lnTo>
                <a:lnTo>
                  <a:pt x="167666" y="12045"/>
                </a:lnTo>
                <a:lnTo>
                  <a:pt x="166964" y="11915"/>
                </a:lnTo>
                <a:lnTo>
                  <a:pt x="166391" y="11837"/>
                </a:lnTo>
                <a:lnTo>
                  <a:pt x="165741" y="11785"/>
                </a:lnTo>
                <a:lnTo>
                  <a:pt x="164388" y="11733"/>
                </a:lnTo>
                <a:lnTo>
                  <a:pt x="163686" y="11681"/>
                </a:lnTo>
                <a:lnTo>
                  <a:pt x="163035" y="11629"/>
                </a:lnTo>
                <a:lnTo>
                  <a:pt x="162437" y="11551"/>
                </a:lnTo>
                <a:lnTo>
                  <a:pt x="162177" y="11473"/>
                </a:lnTo>
                <a:lnTo>
                  <a:pt x="161917" y="11395"/>
                </a:lnTo>
                <a:lnTo>
                  <a:pt x="161683" y="11317"/>
                </a:lnTo>
                <a:lnTo>
                  <a:pt x="161474" y="11265"/>
                </a:lnTo>
                <a:lnTo>
                  <a:pt x="161266" y="11239"/>
                </a:lnTo>
                <a:lnTo>
                  <a:pt x="160876" y="11239"/>
                </a:lnTo>
                <a:lnTo>
                  <a:pt x="160668" y="11265"/>
                </a:lnTo>
                <a:lnTo>
                  <a:pt x="160304" y="11369"/>
                </a:lnTo>
                <a:lnTo>
                  <a:pt x="159940" y="11473"/>
                </a:lnTo>
                <a:lnTo>
                  <a:pt x="159549" y="11629"/>
                </a:lnTo>
                <a:lnTo>
                  <a:pt x="159107" y="11785"/>
                </a:lnTo>
                <a:lnTo>
                  <a:pt x="158613" y="11915"/>
                </a:lnTo>
                <a:lnTo>
                  <a:pt x="158301" y="11993"/>
                </a:lnTo>
                <a:lnTo>
                  <a:pt x="157858" y="12019"/>
                </a:lnTo>
                <a:lnTo>
                  <a:pt x="156662" y="12071"/>
                </a:lnTo>
                <a:lnTo>
                  <a:pt x="155231" y="12071"/>
                </a:lnTo>
                <a:lnTo>
                  <a:pt x="153696" y="12045"/>
                </a:lnTo>
                <a:lnTo>
                  <a:pt x="150990" y="11967"/>
                </a:lnTo>
                <a:lnTo>
                  <a:pt x="149820" y="11915"/>
                </a:lnTo>
                <a:lnTo>
                  <a:pt x="149638" y="11681"/>
                </a:lnTo>
                <a:lnTo>
                  <a:pt x="149143" y="11134"/>
                </a:lnTo>
                <a:lnTo>
                  <a:pt x="148831" y="10796"/>
                </a:lnTo>
                <a:lnTo>
                  <a:pt x="148493" y="10484"/>
                </a:lnTo>
                <a:lnTo>
                  <a:pt x="148155" y="10172"/>
                </a:lnTo>
                <a:lnTo>
                  <a:pt x="147791" y="9938"/>
                </a:lnTo>
                <a:lnTo>
                  <a:pt x="147609" y="9834"/>
                </a:lnTo>
                <a:lnTo>
                  <a:pt x="147426" y="9756"/>
                </a:lnTo>
                <a:lnTo>
                  <a:pt x="147192" y="9704"/>
                </a:lnTo>
                <a:lnTo>
                  <a:pt x="146984" y="9652"/>
                </a:lnTo>
                <a:lnTo>
                  <a:pt x="146516" y="9600"/>
                </a:lnTo>
                <a:lnTo>
                  <a:pt x="146074" y="9574"/>
                </a:lnTo>
                <a:lnTo>
                  <a:pt x="145683" y="9600"/>
                </a:lnTo>
                <a:lnTo>
                  <a:pt x="145345" y="9626"/>
                </a:lnTo>
                <a:lnTo>
                  <a:pt x="145059" y="9652"/>
                </a:lnTo>
                <a:lnTo>
                  <a:pt x="144773" y="9339"/>
                </a:lnTo>
                <a:lnTo>
                  <a:pt x="144487" y="9001"/>
                </a:lnTo>
                <a:lnTo>
                  <a:pt x="144097" y="8611"/>
                </a:lnTo>
                <a:lnTo>
                  <a:pt x="143654" y="8221"/>
                </a:lnTo>
                <a:lnTo>
                  <a:pt x="143420" y="8039"/>
                </a:lnTo>
                <a:lnTo>
                  <a:pt x="143186" y="7883"/>
                </a:lnTo>
                <a:lnTo>
                  <a:pt x="142952" y="7727"/>
                </a:lnTo>
                <a:lnTo>
                  <a:pt x="142692" y="7596"/>
                </a:lnTo>
                <a:lnTo>
                  <a:pt x="142432" y="7518"/>
                </a:lnTo>
                <a:lnTo>
                  <a:pt x="142197" y="7440"/>
                </a:lnTo>
                <a:lnTo>
                  <a:pt x="142067" y="7440"/>
                </a:lnTo>
                <a:lnTo>
                  <a:pt x="141937" y="7466"/>
                </a:lnTo>
                <a:lnTo>
                  <a:pt x="141807" y="7544"/>
                </a:lnTo>
                <a:lnTo>
                  <a:pt x="141651" y="7622"/>
                </a:lnTo>
                <a:lnTo>
                  <a:pt x="141365" y="7857"/>
                </a:lnTo>
                <a:lnTo>
                  <a:pt x="141027" y="8169"/>
                </a:lnTo>
                <a:lnTo>
                  <a:pt x="140715" y="8533"/>
                </a:lnTo>
                <a:lnTo>
                  <a:pt x="140350" y="8975"/>
                </a:lnTo>
                <a:lnTo>
                  <a:pt x="139674" y="9938"/>
                </a:lnTo>
                <a:lnTo>
                  <a:pt x="138972" y="10952"/>
                </a:lnTo>
                <a:lnTo>
                  <a:pt x="138347" y="11889"/>
                </a:lnTo>
                <a:lnTo>
                  <a:pt x="138061" y="12279"/>
                </a:lnTo>
                <a:lnTo>
                  <a:pt x="137775" y="12643"/>
                </a:lnTo>
                <a:lnTo>
                  <a:pt x="137541" y="12904"/>
                </a:lnTo>
                <a:lnTo>
                  <a:pt x="137333" y="13086"/>
                </a:lnTo>
                <a:lnTo>
                  <a:pt x="137125" y="13190"/>
                </a:lnTo>
                <a:lnTo>
                  <a:pt x="136890" y="13242"/>
                </a:lnTo>
                <a:lnTo>
                  <a:pt x="136630" y="13294"/>
                </a:lnTo>
                <a:lnTo>
                  <a:pt x="136344" y="13294"/>
                </a:lnTo>
                <a:lnTo>
                  <a:pt x="136032" y="13268"/>
                </a:lnTo>
                <a:lnTo>
                  <a:pt x="135720" y="13242"/>
                </a:lnTo>
                <a:lnTo>
                  <a:pt x="135095" y="13138"/>
                </a:lnTo>
                <a:lnTo>
                  <a:pt x="134523" y="12982"/>
                </a:lnTo>
                <a:lnTo>
                  <a:pt x="134055" y="12825"/>
                </a:lnTo>
                <a:lnTo>
                  <a:pt x="133613" y="12669"/>
                </a:lnTo>
                <a:lnTo>
                  <a:pt x="133378" y="12539"/>
                </a:lnTo>
                <a:lnTo>
                  <a:pt x="132780" y="12201"/>
                </a:lnTo>
                <a:lnTo>
                  <a:pt x="132390" y="12019"/>
                </a:lnTo>
                <a:lnTo>
                  <a:pt x="132000" y="11837"/>
                </a:lnTo>
                <a:lnTo>
                  <a:pt x="131583" y="11681"/>
                </a:lnTo>
                <a:lnTo>
                  <a:pt x="131167" y="11577"/>
                </a:lnTo>
                <a:lnTo>
                  <a:pt x="130985" y="11577"/>
                </a:lnTo>
                <a:lnTo>
                  <a:pt x="130803" y="11603"/>
                </a:lnTo>
                <a:lnTo>
                  <a:pt x="130621" y="11655"/>
                </a:lnTo>
                <a:lnTo>
                  <a:pt x="130465" y="11733"/>
                </a:lnTo>
                <a:lnTo>
                  <a:pt x="130309" y="11837"/>
                </a:lnTo>
                <a:lnTo>
                  <a:pt x="130127" y="11967"/>
                </a:lnTo>
                <a:lnTo>
                  <a:pt x="129814" y="12253"/>
                </a:lnTo>
                <a:lnTo>
                  <a:pt x="129476" y="12539"/>
                </a:lnTo>
                <a:lnTo>
                  <a:pt x="129320" y="12669"/>
                </a:lnTo>
                <a:lnTo>
                  <a:pt x="129138" y="12799"/>
                </a:lnTo>
                <a:lnTo>
                  <a:pt x="128930" y="12904"/>
                </a:lnTo>
                <a:lnTo>
                  <a:pt x="128748" y="12982"/>
                </a:lnTo>
                <a:lnTo>
                  <a:pt x="128514" y="13060"/>
                </a:lnTo>
                <a:lnTo>
                  <a:pt x="128305" y="13086"/>
                </a:lnTo>
                <a:lnTo>
                  <a:pt x="127681" y="13060"/>
                </a:lnTo>
                <a:lnTo>
                  <a:pt x="126875" y="12956"/>
                </a:lnTo>
                <a:lnTo>
                  <a:pt x="125912" y="12851"/>
                </a:lnTo>
                <a:lnTo>
                  <a:pt x="124924" y="12695"/>
                </a:lnTo>
                <a:lnTo>
                  <a:pt x="123233" y="12435"/>
                </a:lnTo>
                <a:lnTo>
                  <a:pt x="122504" y="12305"/>
                </a:lnTo>
                <a:lnTo>
                  <a:pt x="123857" y="11030"/>
                </a:lnTo>
                <a:lnTo>
                  <a:pt x="123519" y="11056"/>
                </a:lnTo>
                <a:lnTo>
                  <a:pt x="123076" y="11108"/>
                </a:lnTo>
                <a:lnTo>
                  <a:pt x="122088" y="11317"/>
                </a:lnTo>
                <a:lnTo>
                  <a:pt x="120891" y="11577"/>
                </a:lnTo>
                <a:lnTo>
                  <a:pt x="120995" y="11473"/>
                </a:lnTo>
                <a:lnTo>
                  <a:pt x="121099" y="11369"/>
                </a:lnTo>
                <a:lnTo>
                  <a:pt x="121281" y="11108"/>
                </a:lnTo>
                <a:lnTo>
                  <a:pt x="121412" y="10796"/>
                </a:lnTo>
                <a:lnTo>
                  <a:pt x="121542" y="10484"/>
                </a:lnTo>
                <a:lnTo>
                  <a:pt x="121698" y="9964"/>
                </a:lnTo>
                <a:lnTo>
                  <a:pt x="121750" y="9756"/>
                </a:lnTo>
                <a:lnTo>
                  <a:pt x="121516" y="9808"/>
                </a:lnTo>
                <a:lnTo>
                  <a:pt x="121281" y="9912"/>
                </a:lnTo>
                <a:lnTo>
                  <a:pt x="121021" y="10094"/>
                </a:lnTo>
                <a:lnTo>
                  <a:pt x="120761" y="10276"/>
                </a:lnTo>
                <a:lnTo>
                  <a:pt x="120501" y="10510"/>
                </a:lnTo>
                <a:lnTo>
                  <a:pt x="120241" y="10744"/>
                </a:lnTo>
                <a:lnTo>
                  <a:pt x="119747" y="11291"/>
                </a:lnTo>
                <a:lnTo>
                  <a:pt x="119304" y="11811"/>
                </a:lnTo>
                <a:lnTo>
                  <a:pt x="118966" y="12253"/>
                </a:lnTo>
                <a:lnTo>
                  <a:pt x="118628" y="12669"/>
                </a:lnTo>
                <a:lnTo>
                  <a:pt x="118550" y="12617"/>
                </a:lnTo>
                <a:lnTo>
                  <a:pt x="118446" y="12565"/>
                </a:lnTo>
                <a:lnTo>
                  <a:pt x="118290" y="12565"/>
                </a:lnTo>
                <a:lnTo>
                  <a:pt x="118108" y="12591"/>
                </a:lnTo>
                <a:lnTo>
                  <a:pt x="117665" y="12669"/>
                </a:lnTo>
                <a:lnTo>
                  <a:pt x="117197" y="12825"/>
                </a:lnTo>
                <a:lnTo>
                  <a:pt x="116755" y="12982"/>
                </a:lnTo>
                <a:lnTo>
                  <a:pt x="116339" y="13138"/>
                </a:lnTo>
                <a:lnTo>
                  <a:pt x="115974" y="13294"/>
                </a:lnTo>
                <a:lnTo>
                  <a:pt x="115974" y="13294"/>
                </a:lnTo>
                <a:lnTo>
                  <a:pt x="117249" y="10926"/>
                </a:lnTo>
                <a:lnTo>
                  <a:pt x="117119" y="10952"/>
                </a:lnTo>
                <a:lnTo>
                  <a:pt x="116937" y="10978"/>
                </a:lnTo>
                <a:lnTo>
                  <a:pt x="116443" y="11187"/>
                </a:lnTo>
                <a:lnTo>
                  <a:pt x="115844" y="11473"/>
                </a:lnTo>
                <a:lnTo>
                  <a:pt x="115194" y="11811"/>
                </a:lnTo>
                <a:lnTo>
                  <a:pt x="114075" y="12461"/>
                </a:lnTo>
                <a:lnTo>
                  <a:pt x="113555" y="12773"/>
                </a:lnTo>
                <a:lnTo>
                  <a:pt x="113737" y="12513"/>
                </a:lnTo>
                <a:lnTo>
                  <a:pt x="113997" y="12149"/>
                </a:lnTo>
                <a:lnTo>
                  <a:pt x="114726" y="11291"/>
                </a:lnTo>
                <a:lnTo>
                  <a:pt x="115376" y="10536"/>
                </a:lnTo>
                <a:lnTo>
                  <a:pt x="115688" y="10198"/>
                </a:lnTo>
                <a:lnTo>
                  <a:pt x="115454" y="10276"/>
                </a:lnTo>
                <a:lnTo>
                  <a:pt x="115220" y="10406"/>
                </a:lnTo>
                <a:lnTo>
                  <a:pt x="114960" y="10588"/>
                </a:lnTo>
                <a:lnTo>
                  <a:pt x="114648" y="10796"/>
                </a:lnTo>
                <a:lnTo>
                  <a:pt x="114049" y="11291"/>
                </a:lnTo>
                <a:lnTo>
                  <a:pt x="113425" y="11863"/>
                </a:lnTo>
                <a:lnTo>
                  <a:pt x="112853" y="12383"/>
                </a:lnTo>
                <a:lnTo>
                  <a:pt x="112384" y="12851"/>
                </a:lnTo>
                <a:lnTo>
                  <a:pt x="111942" y="13294"/>
                </a:lnTo>
                <a:lnTo>
                  <a:pt x="111656" y="13398"/>
                </a:lnTo>
                <a:lnTo>
                  <a:pt x="111240" y="13476"/>
                </a:lnTo>
                <a:lnTo>
                  <a:pt x="110745" y="13528"/>
                </a:lnTo>
                <a:lnTo>
                  <a:pt x="110147" y="13580"/>
                </a:lnTo>
                <a:lnTo>
                  <a:pt x="108820" y="13658"/>
                </a:lnTo>
                <a:lnTo>
                  <a:pt x="107337" y="13684"/>
                </a:lnTo>
                <a:lnTo>
                  <a:pt x="105855" y="13710"/>
                </a:lnTo>
                <a:lnTo>
                  <a:pt x="104476" y="13710"/>
                </a:lnTo>
                <a:lnTo>
                  <a:pt x="102577" y="13684"/>
                </a:lnTo>
                <a:lnTo>
                  <a:pt x="102291" y="13684"/>
                </a:lnTo>
                <a:lnTo>
                  <a:pt x="102030" y="13632"/>
                </a:lnTo>
                <a:lnTo>
                  <a:pt x="101744" y="13580"/>
                </a:lnTo>
                <a:lnTo>
                  <a:pt x="101458" y="13528"/>
                </a:lnTo>
                <a:lnTo>
                  <a:pt x="100912" y="13346"/>
                </a:lnTo>
                <a:lnTo>
                  <a:pt x="100365" y="13138"/>
                </a:lnTo>
                <a:lnTo>
                  <a:pt x="99845" y="12904"/>
                </a:lnTo>
                <a:lnTo>
                  <a:pt x="99351" y="12721"/>
                </a:lnTo>
                <a:lnTo>
                  <a:pt x="98883" y="12565"/>
                </a:lnTo>
                <a:lnTo>
                  <a:pt x="98675" y="12513"/>
                </a:lnTo>
                <a:lnTo>
                  <a:pt x="98440" y="12487"/>
                </a:lnTo>
                <a:lnTo>
                  <a:pt x="98232" y="12487"/>
                </a:lnTo>
                <a:lnTo>
                  <a:pt x="98024" y="12513"/>
                </a:lnTo>
                <a:lnTo>
                  <a:pt x="97816" y="12539"/>
                </a:lnTo>
                <a:lnTo>
                  <a:pt x="97608" y="12617"/>
                </a:lnTo>
                <a:lnTo>
                  <a:pt x="97166" y="12773"/>
                </a:lnTo>
                <a:lnTo>
                  <a:pt x="96723" y="12956"/>
                </a:lnTo>
                <a:lnTo>
                  <a:pt x="96229" y="13164"/>
                </a:lnTo>
                <a:lnTo>
                  <a:pt x="95761" y="13372"/>
                </a:lnTo>
                <a:lnTo>
                  <a:pt x="95241" y="13554"/>
                </a:lnTo>
                <a:lnTo>
                  <a:pt x="94980" y="13632"/>
                </a:lnTo>
                <a:lnTo>
                  <a:pt x="94720" y="13684"/>
                </a:lnTo>
                <a:lnTo>
                  <a:pt x="93992" y="13788"/>
                </a:lnTo>
                <a:lnTo>
                  <a:pt x="93029" y="13918"/>
                </a:lnTo>
                <a:lnTo>
                  <a:pt x="90740" y="14152"/>
                </a:lnTo>
                <a:lnTo>
                  <a:pt x="87878" y="14412"/>
                </a:lnTo>
                <a:lnTo>
                  <a:pt x="87644" y="14256"/>
                </a:lnTo>
                <a:lnTo>
                  <a:pt x="87098" y="13892"/>
                </a:lnTo>
                <a:lnTo>
                  <a:pt x="86447" y="13528"/>
                </a:lnTo>
                <a:lnTo>
                  <a:pt x="86161" y="13372"/>
                </a:lnTo>
                <a:lnTo>
                  <a:pt x="85927" y="13294"/>
                </a:lnTo>
                <a:lnTo>
                  <a:pt x="85719" y="13294"/>
                </a:lnTo>
                <a:lnTo>
                  <a:pt x="85485" y="13372"/>
                </a:lnTo>
                <a:lnTo>
                  <a:pt x="85251" y="13476"/>
                </a:lnTo>
                <a:lnTo>
                  <a:pt x="84991" y="13606"/>
                </a:lnTo>
                <a:lnTo>
                  <a:pt x="84418" y="13918"/>
                </a:lnTo>
                <a:lnTo>
                  <a:pt x="84158" y="14048"/>
                </a:lnTo>
                <a:lnTo>
                  <a:pt x="83872" y="14152"/>
                </a:lnTo>
                <a:lnTo>
                  <a:pt x="83690" y="14178"/>
                </a:lnTo>
                <a:lnTo>
                  <a:pt x="83430" y="14204"/>
                </a:lnTo>
                <a:lnTo>
                  <a:pt x="82727" y="14230"/>
                </a:lnTo>
                <a:lnTo>
                  <a:pt x="80984" y="14256"/>
                </a:lnTo>
                <a:lnTo>
                  <a:pt x="79345" y="14256"/>
                </a:lnTo>
                <a:lnTo>
                  <a:pt x="78643" y="14230"/>
                </a:lnTo>
                <a:lnTo>
                  <a:pt x="78435" y="13970"/>
                </a:lnTo>
                <a:lnTo>
                  <a:pt x="77993" y="13398"/>
                </a:lnTo>
                <a:lnTo>
                  <a:pt x="77706" y="13086"/>
                </a:lnTo>
                <a:lnTo>
                  <a:pt x="77446" y="12799"/>
                </a:lnTo>
                <a:lnTo>
                  <a:pt x="77186" y="12591"/>
                </a:lnTo>
                <a:lnTo>
                  <a:pt x="77082" y="12539"/>
                </a:lnTo>
                <a:lnTo>
                  <a:pt x="76978" y="12487"/>
                </a:lnTo>
                <a:lnTo>
                  <a:pt x="76224" y="12409"/>
                </a:lnTo>
                <a:lnTo>
                  <a:pt x="75027" y="12279"/>
                </a:lnTo>
                <a:lnTo>
                  <a:pt x="73414" y="12123"/>
                </a:lnTo>
                <a:lnTo>
                  <a:pt x="73076" y="11811"/>
                </a:lnTo>
                <a:lnTo>
                  <a:pt x="72712" y="11499"/>
                </a:lnTo>
                <a:lnTo>
                  <a:pt x="72217" y="11134"/>
                </a:lnTo>
                <a:lnTo>
                  <a:pt x="71931" y="10952"/>
                </a:lnTo>
                <a:lnTo>
                  <a:pt x="71619" y="10770"/>
                </a:lnTo>
                <a:lnTo>
                  <a:pt x="71307" y="10614"/>
                </a:lnTo>
                <a:lnTo>
                  <a:pt x="70969" y="10458"/>
                </a:lnTo>
                <a:lnTo>
                  <a:pt x="70630" y="10354"/>
                </a:lnTo>
                <a:lnTo>
                  <a:pt x="70266" y="10250"/>
                </a:lnTo>
                <a:lnTo>
                  <a:pt x="69928" y="10198"/>
                </a:lnTo>
                <a:lnTo>
                  <a:pt x="69564" y="10198"/>
                </a:lnTo>
                <a:lnTo>
                  <a:pt x="69382" y="10224"/>
                </a:lnTo>
                <a:lnTo>
                  <a:pt x="69200" y="10276"/>
                </a:lnTo>
                <a:lnTo>
                  <a:pt x="68992" y="10354"/>
                </a:lnTo>
                <a:lnTo>
                  <a:pt x="68809" y="10432"/>
                </a:lnTo>
                <a:lnTo>
                  <a:pt x="68393" y="10692"/>
                </a:lnTo>
                <a:lnTo>
                  <a:pt x="68003" y="11004"/>
                </a:lnTo>
                <a:lnTo>
                  <a:pt x="67587" y="11369"/>
                </a:lnTo>
                <a:lnTo>
                  <a:pt x="67196" y="11785"/>
                </a:lnTo>
                <a:lnTo>
                  <a:pt x="66806" y="12227"/>
                </a:lnTo>
                <a:lnTo>
                  <a:pt x="66442" y="12695"/>
                </a:lnTo>
                <a:lnTo>
                  <a:pt x="65792" y="13580"/>
                </a:lnTo>
                <a:lnTo>
                  <a:pt x="65271" y="14360"/>
                </a:lnTo>
                <a:lnTo>
                  <a:pt x="64777" y="15089"/>
                </a:lnTo>
                <a:lnTo>
                  <a:pt x="64491" y="15037"/>
                </a:lnTo>
                <a:lnTo>
                  <a:pt x="64127" y="15011"/>
                </a:lnTo>
                <a:lnTo>
                  <a:pt x="63268" y="14959"/>
                </a:lnTo>
                <a:lnTo>
                  <a:pt x="62280" y="14959"/>
                </a:lnTo>
                <a:lnTo>
                  <a:pt x="61239" y="14985"/>
                </a:lnTo>
                <a:lnTo>
                  <a:pt x="59496" y="15089"/>
                </a:lnTo>
                <a:lnTo>
                  <a:pt x="58742" y="15141"/>
                </a:lnTo>
                <a:lnTo>
                  <a:pt x="58664" y="14907"/>
                </a:lnTo>
                <a:lnTo>
                  <a:pt x="58586" y="14699"/>
                </a:lnTo>
                <a:lnTo>
                  <a:pt x="58508" y="14516"/>
                </a:lnTo>
                <a:lnTo>
                  <a:pt x="58403" y="14360"/>
                </a:lnTo>
                <a:lnTo>
                  <a:pt x="58299" y="14230"/>
                </a:lnTo>
                <a:lnTo>
                  <a:pt x="58195" y="14126"/>
                </a:lnTo>
                <a:lnTo>
                  <a:pt x="58065" y="14022"/>
                </a:lnTo>
                <a:lnTo>
                  <a:pt x="57935" y="13944"/>
                </a:lnTo>
                <a:lnTo>
                  <a:pt x="57805" y="13892"/>
                </a:lnTo>
                <a:lnTo>
                  <a:pt x="57675" y="13840"/>
                </a:lnTo>
                <a:lnTo>
                  <a:pt x="57415" y="13814"/>
                </a:lnTo>
                <a:lnTo>
                  <a:pt x="57129" y="13814"/>
                </a:lnTo>
                <a:lnTo>
                  <a:pt x="56843" y="13866"/>
                </a:lnTo>
                <a:lnTo>
                  <a:pt x="56556" y="13944"/>
                </a:lnTo>
                <a:lnTo>
                  <a:pt x="56296" y="14022"/>
                </a:lnTo>
                <a:lnTo>
                  <a:pt x="56062" y="14126"/>
                </a:lnTo>
                <a:lnTo>
                  <a:pt x="55854" y="14256"/>
                </a:lnTo>
                <a:lnTo>
                  <a:pt x="55542" y="14438"/>
                </a:lnTo>
                <a:lnTo>
                  <a:pt x="55438" y="14516"/>
                </a:lnTo>
                <a:lnTo>
                  <a:pt x="55282" y="14438"/>
                </a:lnTo>
                <a:lnTo>
                  <a:pt x="55100" y="14386"/>
                </a:lnTo>
                <a:lnTo>
                  <a:pt x="54917" y="14360"/>
                </a:lnTo>
                <a:lnTo>
                  <a:pt x="54345" y="14360"/>
                </a:lnTo>
                <a:lnTo>
                  <a:pt x="53981" y="14438"/>
                </a:lnTo>
                <a:lnTo>
                  <a:pt x="53643" y="14516"/>
                </a:lnTo>
                <a:lnTo>
                  <a:pt x="53383" y="14594"/>
                </a:lnTo>
                <a:lnTo>
                  <a:pt x="53148" y="14699"/>
                </a:lnTo>
                <a:lnTo>
                  <a:pt x="52732" y="14673"/>
                </a:lnTo>
                <a:lnTo>
                  <a:pt x="51119" y="14673"/>
                </a:lnTo>
                <a:lnTo>
                  <a:pt x="48544" y="14751"/>
                </a:lnTo>
                <a:lnTo>
                  <a:pt x="47243" y="14777"/>
                </a:lnTo>
                <a:lnTo>
                  <a:pt x="45578" y="14777"/>
                </a:lnTo>
                <a:lnTo>
                  <a:pt x="45110" y="14725"/>
                </a:lnTo>
                <a:lnTo>
                  <a:pt x="44720" y="14673"/>
                </a:lnTo>
                <a:lnTo>
                  <a:pt x="44433" y="14594"/>
                </a:lnTo>
                <a:lnTo>
                  <a:pt x="44173" y="14542"/>
                </a:lnTo>
                <a:lnTo>
                  <a:pt x="43939" y="14490"/>
                </a:lnTo>
                <a:lnTo>
                  <a:pt x="43523" y="14490"/>
                </a:lnTo>
                <a:lnTo>
                  <a:pt x="43341" y="14516"/>
                </a:lnTo>
                <a:lnTo>
                  <a:pt x="43185" y="14568"/>
                </a:lnTo>
                <a:lnTo>
                  <a:pt x="43029" y="14620"/>
                </a:lnTo>
                <a:lnTo>
                  <a:pt x="42899" y="14699"/>
                </a:lnTo>
                <a:lnTo>
                  <a:pt x="42690" y="14855"/>
                </a:lnTo>
                <a:lnTo>
                  <a:pt x="42534" y="14985"/>
                </a:lnTo>
                <a:lnTo>
                  <a:pt x="42404" y="15141"/>
                </a:lnTo>
                <a:lnTo>
                  <a:pt x="42144" y="14933"/>
                </a:lnTo>
                <a:lnTo>
                  <a:pt x="41858" y="14725"/>
                </a:lnTo>
                <a:lnTo>
                  <a:pt x="41494" y="14516"/>
                </a:lnTo>
                <a:lnTo>
                  <a:pt x="41078" y="14282"/>
                </a:lnTo>
                <a:lnTo>
                  <a:pt x="40583" y="14074"/>
                </a:lnTo>
                <a:lnTo>
                  <a:pt x="40349" y="13996"/>
                </a:lnTo>
                <a:lnTo>
                  <a:pt x="40089" y="13918"/>
                </a:lnTo>
                <a:lnTo>
                  <a:pt x="39829" y="13892"/>
                </a:lnTo>
                <a:lnTo>
                  <a:pt x="39569" y="13866"/>
                </a:lnTo>
                <a:lnTo>
                  <a:pt x="39309" y="13892"/>
                </a:lnTo>
                <a:lnTo>
                  <a:pt x="39048" y="13944"/>
                </a:lnTo>
                <a:lnTo>
                  <a:pt x="38788" y="14022"/>
                </a:lnTo>
                <a:lnTo>
                  <a:pt x="38528" y="14126"/>
                </a:lnTo>
                <a:lnTo>
                  <a:pt x="38294" y="14230"/>
                </a:lnTo>
                <a:lnTo>
                  <a:pt x="38060" y="14360"/>
                </a:lnTo>
                <a:lnTo>
                  <a:pt x="37618" y="14673"/>
                </a:lnTo>
                <a:lnTo>
                  <a:pt x="37253" y="14959"/>
                </a:lnTo>
                <a:lnTo>
                  <a:pt x="36967" y="15193"/>
                </a:lnTo>
                <a:lnTo>
                  <a:pt x="36733" y="15453"/>
                </a:lnTo>
                <a:lnTo>
                  <a:pt x="36343" y="15427"/>
                </a:lnTo>
                <a:lnTo>
                  <a:pt x="35927" y="15427"/>
                </a:lnTo>
                <a:lnTo>
                  <a:pt x="34886" y="15453"/>
                </a:lnTo>
                <a:lnTo>
                  <a:pt x="33741" y="15531"/>
                </a:lnTo>
                <a:lnTo>
                  <a:pt x="32571" y="15661"/>
                </a:lnTo>
                <a:lnTo>
                  <a:pt x="30594" y="15869"/>
                </a:lnTo>
                <a:lnTo>
                  <a:pt x="29761" y="15973"/>
                </a:lnTo>
                <a:lnTo>
                  <a:pt x="29735" y="15921"/>
                </a:lnTo>
                <a:lnTo>
                  <a:pt x="29709" y="15843"/>
                </a:lnTo>
                <a:lnTo>
                  <a:pt x="29683" y="15739"/>
                </a:lnTo>
                <a:lnTo>
                  <a:pt x="29605" y="15661"/>
                </a:lnTo>
                <a:lnTo>
                  <a:pt x="29527" y="15557"/>
                </a:lnTo>
                <a:lnTo>
                  <a:pt x="29371" y="15505"/>
                </a:lnTo>
                <a:lnTo>
                  <a:pt x="29189" y="15453"/>
                </a:lnTo>
                <a:lnTo>
                  <a:pt x="28877" y="15427"/>
                </a:lnTo>
                <a:lnTo>
                  <a:pt x="27160" y="15427"/>
                </a:lnTo>
                <a:lnTo>
                  <a:pt x="25521" y="15453"/>
                </a:lnTo>
                <a:lnTo>
                  <a:pt x="25547" y="15349"/>
                </a:lnTo>
                <a:lnTo>
                  <a:pt x="25547" y="15245"/>
                </a:lnTo>
                <a:lnTo>
                  <a:pt x="25495" y="15115"/>
                </a:lnTo>
                <a:lnTo>
                  <a:pt x="25417" y="14959"/>
                </a:lnTo>
                <a:lnTo>
                  <a:pt x="25260" y="14855"/>
                </a:lnTo>
                <a:lnTo>
                  <a:pt x="25156" y="14803"/>
                </a:lnTo>
                <a:lnTo>
                  <a:pt x="25026" y="14751"/>
                </a:lnTo>
                <a:lnTo>
                  <a:pt x="24870" y="14699"/>
                </a:lnTo>
                <a:lnTo>
                  <a:pt x="24714" y="14673"/>
                </a:lnTo>
                <a:lnTo>
                  <a:pt x="23934" y="14568"/>
                </a:lnTo>
                <a:lnTo>
                  <a:pt x="23517" y="14542"/>
                </a:lnTo>
                <a:lnTo>
                  <a:pt x="23075" y="14516"/>
                </a:lnTo>
                <a:lnTo>
                  <a:pt x="22633" y="14490"/>
                </a:lnTo>
                <a:lnTo>
                  <a:pt x="22165" y="14516"/>
                </a:lnTo>
                <a:lnTo>
                  <a:pt x="21670" y="14568"/>
                </a:lnTo>
                <a:lnTo>
                  <a:pt x="21124" y="14673"/>
                </a:lnTo>
                <a:lnTo>
                  <a:pt x="20864" y="14751"/>
                </a:lnTo>
                <a:lnTo>
                  <a:pt x="20630" y="14829"/>
                </a:lnTo>
                <a:lnTo>
                  <a:pt x="20422" y="14907"/>
                </a:lnTo>
                <a:lnTo>
                  <a:pt x="20240" y="15011"/>
                </a:lnTo>
                <a:lnTo>
                  <a:pt x="19953" y="15219"/>
                </a:lnTo>
                <a:lnTo>
                  <a:pt x="19693" y="15427"/>
                </a:lnTo>
                <a:lnTo>
                  <a:pt x="19225" y="15869"/>
                </a:lnTo>
                <a:lnTo>
                  <a:pt x="18965" y="16103"/>
                </a:lnTo>
                <a:lnTo>
                  <a:pt x="18653" y="16285"/>
                </a:lnTo>
                <a:lnTo>
                  <a:pt x="18549" y="16337"/>
                </a:lnTo>
                <a:lnTo>
                  <a:pt x="18419" y="16363"/>
                </a:lnTo>
                <a:lnTo>
                  <a:pt x="18106" y="16390"/>
                </a:lnTo>
                <a:lnTo>
                  <a:pt x="17690" y="16390"/>
                </a:lnTo>
                <a:lnTo>
                  <a:pt x="17222" y="16363"/>
                </a:lnTo>
                <a:lnTo>
                  <a:pt x="16702" y="16311"/>
                </a:lnTo>
                <a:lnTo>
                  <a:pt x="16155" y="16259"/>
                </a:lnTo>
                <a:lnTo>
                  <a:pt x="15011" y="16077"/>
                </a:lnTo>
                <a:lnTo>
                  <a:pt x="13892" y="15869"/>
                </a:lnTo>
                <a:lnTo>
                  <a:pt x="12955" y="15687"/>
                </a:lnTo>
                <a:lnTo>
                  <a:pt x="12045" y="15479"/>
                </a:lnTo>
                <a:lnTo>
                  <a:pt x="12175" y="15219"/>
                </a:lnTo>
                <a:lnTo>
                  <a:pt x="12227" y="15037"/>
                </a:lnTo>
                <a:lnTo>
                  <a:pt x="12227" y="14959"/>
                </a:lnTo>
                <a:lnTo>
                  <a:pt x="12201" y="14907"/>
                </a:lnTo>
                <a:lnTo>
                  <a:pt x="12175" y="14881"/>
                </a:lnTo>
                <a:lnTo>
                  <a:pt x="12123" y="14855"/>
                </a:lnTo>
                <a:lnTo>
                  <a:pt x="11993" y="14829"/>
                </a:lnTo>
                <a:lnTo>
                  <a:pt x="11811" y="14881"/>
                </a:lnTo>
                <a:lnTo>
                  <a:pt x="11603" y="14933"/>
                </a:lnTo>
                <a:lnTo>
                  <a:pt x="11395" y="15037"/>
                </a:lnTo>
                <a:lnTo>
                  <a:pt x="10900" y="15245"/>
                </a:lnTo>
                <a:lnTo>
                  <a:pt x="10484" y="15505"/>
                </a:lnTo>
                <a:lnTo>
                  <a:pt x="10016" y="15765"/>
                </a:lnTo>
                <a:lnTo>
                  <a:pt x="10016" y="15765"/>
                </a:lnTo>
                <a:lnTo>
                  <a:pt x="10094" y="15557"/>
                </a:lnTo>
                <a:lnTo>
                  <a:pt x="10146" y="15375"/>
                </a:lnTo>
                <a:lnTo>
                  <a:pt x="10172" y="15219"/>
                </a:lnTo>
                <a:lnTo>
                  <a:pt x="10146" y="15063"/>
                </a:lnTo>
                <a:lnTo>
                  <a:pt x="10120" y="14959"/>
                </a:lnTo>
                <a:lnTo>
                  <a:pt x="10068" y="14855"/>
                </a:lnTo>
                <a:lnTo>
                  <a:pt x="9990" y="14777"/>
                </a:lnTo>
                <a:lnTo>
                  <a:pt x="9912" y="14725"/>
                </a:lnTo>
                <a:lnTo>
                  <a:pt x="9808" y="14699"/>
                </a:lnTo>
                <a:lnTo>
                  <a:pt x="9678" y="14673"/>
                </a:lnTo>
                <a:lnTo>
                  <a:pt x="9365" y="14699"/>
                </a:lnTo>
                <a:lnTo>
                  <a:pt x="9027" y="14751"/>
                </a:lnTo>
                <a:lnTo>
                  <a:pt x="8663" y="14855"/>
                </a:lnTo>
                <a:lnTo>
                  <a:pt x="8247" y="14985"/>
                </a:lnTo>
                <a:lnTo>
                  <a:pt x="7830" y="15167"/>
                </a:lnTo>
                <a:lnTo>
                  <a:pt x="6972" y="15531"/>
                </a:lnTo>
                <a:lnTo>
                  <a:pt x="6218" y="15895"/>
                </a:lnTo>
                <a:lnTo>
                  <a:pt x="5619" y="16155"/>
                </a:lnTo>
                <a:lnTo>
                  <a:pt x="5489" y="16207"/>
                </a:lnTo>
                <a:lnTo>
                  <a:pt x="5359" y="16259"/>
                </a:lnTo>
                <a:lnTo>
                  <a:pt x="5021" y="16285"/>
                </a:lnTo>
                <a:lnTo>
                  <a:pt x="4631" y="16285"/>
                </a:lnTo>
                <a:lnTo>
                  <a:pt x="4214" y="16259"/>
                </a:lnTo>
                <a:lnTo>
                  <a:pt x="3746" y="16207"/>
                </a:lnTo>
                <a:lnTo>
                  <a:pt x="3278" y="16129"/>
                </a:lnTo>
                <a:lnTo>
                  <a:pt x="2315" y="15921"/>
                </a:lnTo>
                <a:lnTo>
                  <a:pt x="1431" y="15687"/>
                </a:lnTo>
                <a:lnTo>
                  <a:pt x="702" y="15479"/>
                </a:lnTo>
                <a:lnTo>
                  <a:pt x="0" y="15245"/>
                </a:lnTo>
                <a:lnTo>
                  <a:pt x="0" y="66156"/>
                </a:lnTo>
                <a:lnTo>
                  <a:pt x="225315" y="66156"/>
                </a:lnTo>
                <a:lnTo>
                  <a:pt x="225315" y="8741"/>
                </a:lnTo>
                <a:lnTo>
                  <a:pt x="222844" y="8403"/>
                </a:lnTo>
                <a:lnTo>
                  <a:pt x="220658" y="8091"/>
                </a:lnTo>
                <a:lnTo>
                  <a:pt x="219592" y="7909"/>
                </a:lnTo>
                <a:lnTo>
                  <a:pt x="218603" y="7727"/>
                </a:lnTo>
                <a:lnTo>
                  <a:pt x="218369" y="7675"/>
                </a:lnTo>
                <a:lnTo>
                  <a:pt x="218109" y="7570"/>
                </a:lnTo>
                <a:lnTo>
                  <a:pt x="217797" y="7440"/>
                </a:lnTo>
                <a:lnTo>
                  <a:pt x="217485" y="7284"/>
                </a:lnTo>
                <a:lnTo>
                  <a:pt x="216782" y="6894"/>
                </a:lnTo>
                <a:lnTo>
                  <a:pt x="215976" y="6400"/>
                </a:lnTo>
                <a:lnTo>
                  <a:pt x="215143" y="5827"/>
                </a:lnTo>
                <a:lnTo>
                  <a:pt x="214233" y="5203"/>
                </a:lnTo>
                <a:lnTo>
                  <a:pt x="212386" y="3876"/>
                </a:lnTo>
                <a:lnTo>
                  <a:pt x="210565" y="2550"/>
                </a:lnTo>
                <a:lnTo>
                  <a:pt x="208900" y="1353"/>
                </a:lnTo>
                <a:lnTo>
                  <a:pt x="208171" y="859"/>
                </a:lnTo>
                <a:lnTo>
                  <a:pt x="207547" y="468"/>
                </a:lnTo>
                <a:lnTo>
                  <a:pt x="207001" y="182"/>
                </a:lnTo>
                <a:lnTo>
                  <a:pt x="206792" y="78"/>
                </a:lnTo>
                <a:lnTo>
                  <a:pt x="206584" y="26"/>
                </a:lnTo>
                <a:lnTo>
                  <a:pt x="2064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g number 1">
  <p:cSld name="CUSTOM_18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>
            <a:spLocks noGrp="1"/>
          </p:cNvSpPr>
          <p:nvPr>
            <p:ph type="title" hasCustomPrompt="1"/>
          </p:nvPr>
        </p:nvSpPr>
        <p:spPr>
          <a:xfrm>
            <a:off x="1626150" y="1577250"/>
            <a:ext cx="58917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1" name="Google Shape;371;p16"/>
          <p:cNvSpPr txBox="1">
            <a:spLocks noGrp="1"/>
          </p:cNvSpPr>
          <p:nvPr>
            <p:ph type="body" idx="1"/>
          </p:nvPr>
        </p:nvSpPr>
        <p:spPr>
          <a:xfrm>
            <a:off x="1627650" y="3109050"/>
            <a:ext cx="58887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16"/>
          <p:cNvSpPr/>
          <p:nvPr/>
        </p:nvSpPr>
        <p:spPr>
          <a:xfrm rot="-619122" flipH="1">
            <a:off x="6596647" y="4051329"/>
            <a:ext cx="4820981" cy="2831291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373;p16"/>
          <p:cNvGrpSpPr/>
          <p:nvPr/>
        </p:nvGrpSpPr>
        <p:grpSpPr>
          <a:xfrm flipH="1">
            <a:off x="6595790" y="-592228"/>
            <a:ext cx="3608930" cy="3973565"/>
            <a:chOff x="-1890669" y="-592228"/>
            <a:chExt cx="3608930" cy="3973565"/>
          </a:xfrm>
        </p:grpSpPr>
        <p:grpSp>
          <p:nvGrpSpPr>
            <p:cNvPr id="374" name="Google Shape;374;p16"/>
            <p:cNvGrpSpPr/>
            <p:nvPr/>
          </p:nvGrpSpPr>
          <p:grpSpPr>
            <a:xfrm>
              <a:off x="-1890669" y="-592228"/>
              <a:ext cx="3608930" cy="3973565"/>
              <a:chOff x="262575" y="279375"/>
              <a:chExt cx="1205750" cy="1327575"/>
            </a:xfrm>
          </p:grpSpPr>
          <p:sp>
            <p:nvSpPr>
              <p:cNvPr id="375" name="Google Shape;375;p16"/>
              <p:cNvSpPr/>
              <p:nvPr/>
            </p:nvSpPr>
            <p:spPr>
              <a:xfrm>
                <a:off x="321025" y="335700"/>
                <a:ext cx="1088525" cy="1213400"/>
              </a:xfrm>
              <a:custGeom>
                <a:avLst/>
                <a:gdLst/>
                <a:ahLst/>
                <a:cxnLst/>
                <a:rect l="l" t="t" r="r" b="b"/>
                <a:pathLst>
                  <a:path w="43541" h="48536" fill="none" extrusionOk="0">
                    <a:moveTo>
                      <a:pt x="12392" y="48535"/>
                    </a:moveTo>
                    <a:cubicBezTo>
                      <a:pt x="12061" y="48535"/>
                      <a:pt x="11730" y="48364"/>
                      <a:pt x="11437" y="48205"/>
                    </a:cubicBezTo>
                    <a:cubicBezTo>
                      <a:pt x="9404" y="47005"/>
                      <a:pt x="7506" y="45609"/>
                      <a:pt x="7335" y="43527"/>
                    </a:cubicBezTo>
                    <a:cubicBezTo>
                      <a:pt x="7286" y="42976"/>
                      <a:pt x="7384" y="42413"/>
                      <a:pt x="7470" y="41875"/>
                    </a:cubicBezTo>
                    <a:cubicBezTo>
                      <a:pt x="7531" y="41507"/>
                      <a:pt x="7592" y="41128"/>
                      <a:pt x="7616" y="40748"/>
                    </a:cubicBezTo>
                    <a:cubicBezTo>
                      <a:pt x="7690" y="38936"/>
                      <a:pt x="6772" y="37271"/>
                      <a:pt x="5878" y="35667"/>
                    </a:cubicBezTo>
                    <a:cubicBezTo>
                      <a:pt x="5743" y="35422"/>
                      <a:pt x="5608" y="35177"/>
                      <a:pt x="5474" y="34920"/>
                    </a:cubicBezTo>
                    <a:cubicBezTo>
                      <a:pt x="3490" y="31222"/>
                      <a:pt x="2327" y="27121"/>
                      <a:pt x="1213" y="23178"/>
                    </a:cubicBezTo>
                    <a:cubicBezTo>
                      <a:pt x="650" y="21170"/>
                      <a:pt x="1" y="18893"/>
                      <a:pt x="331" y="16676"/>
                    </a:cubicBezTo>
                    <a:cubicBezTo>
                      <a:pt x="576" y="14999"/>
                      <a:pt x="1348" y="13309"/>
                      <a:pt x="2719" y="11473"/>
                    </a:cubicBezTo>
                    <a:cubicBezTo>
                      <a:pt x="6698" y="6122"/>
                      <a:pt x="12465" y="3453"/>
                      <a:pt x="16591" y="2131"/>
                    </a:cubicBezTo>
                    <a:cubicBezTo>
                      <a:pt x="21219" y="674"/>
                      <a:pt x="26558" y="0"/>
                      <a:pt x="33366" y="25"/>
                    </a:cubicBezTo>
                    <a:cubicBezTo>
                      <a:pt x="33929" y="25"/>
                      <a:pt x="34639" y="25"/>
                      <a:pt x="35276" y="208"/>
                    </a:cubicBezTo>
                    <a:cubicBezTo>
                      <a:pt x="35973" y="392"/>
                      <a:pt x="36586" y="772"/>
                      <a:pt x="37173" y="1127"/>
                    </a:cubicBezTo>
                    <a:cubicBezTo>
                      <a:pt x="39243" y="2376"/>
                      <a:pt x="41606" y="3820"/>
                      <a:pt x="42916" y="6085"/>
                    </a:cubicBezTo>
                    <a:cubicBezTo>
                      <a:pt x="43381" y="6857"/>
                      <a:pt x="43540" y="7530"/>
                      <a:pt x="43467" y="8167"/>
                    </a:cubicBezTo>
                    <a:cubicBezTo>
                      <a:pt x="43283" y="9416"/>
                      <a:pt x="42169" y="9710"/>
                      <a:pt x="41177" y="9955"/>
                    </a:cubicBezTo>
                    <a:lnTo>
                      <a:pt x="41006" y="10004"/>
                    </a:lnTo>
                    <a:cubicBezTo>
                      <a:pt x="39316" y="10432"/>
                      <a:pt x="38006" y="10922"/>
                      <a:pt x="36892" y="11534"/>
                    </a:cubicBezTo>
                    <a:lnTo>
                      <a:pt x="36892" y="11534"/>
                    </a:lnTo>
                    <a:cubicBezTo>
                      <a:pt x="35178" y="12465"/>
                      <a:pt x="33929" y="13775"/>
                      <a:pt x="33366" y="15232"/>
                    </a:cubicBezTo>
                    <a:cubicBezTo>
                      <a:pt x="33219" y="15611"/>
                      <a:pt x="33108" y="16028"/>
                      <a:pt x="33010" y="16432"/>
                    </a:cubicBezTo>
                    <a:cubicBezTo>
                      <a:pt x="32876" y="16983"/>
                      <a:pt x="32729" y="17558"/>
                      <a:pt x="32459" y="18085"/>
                    </a:cubicBezTo>
                    <a:cubicBezTo>
                      <a:pt x="32153" y="18672"/>
                      <a:pt x="31725" y="19186"/>
                      <a:pt x="31296" y="19688"/>
                    </a:cubicBezTo>
                    <a:cubicBezTo>
                      <a:pt x="31039" y="19995"/>
                      <a:pt x="30770" y="20313"/>
                      <a:pt x="30525" y="20656"/>
                    </a:cubicBezTo>
                    <a:cubicBezTo>
                      <a:pt x="29362" y="22284"/>
                      <a:pt x="29031" y="24513"/>
                      <a:pt x="29680" y="26410"/>
                    </a:cubicBezTo>
                    <a:cubicBezTo>
                      <a:pt x="29766" y="26692"/>
                      <a:pt x="29913" y="26998"/>
                      <a:pt x="30011" y="27280"/>
                    </a:cubicBezTo>
                    <a:cubicBezTo>
                      <a:pt x="30402" y="28223"/>
                      <a:pt x="30807" y="29190"/>
                      <a:pt x="30500" y="30157"/>
                    </a:cubicBezTo>
                    <a:cubicBezTo>
                      <a:pt x="30231" y="31039"/>
                      <a:pt x="29423" y="31614"/>
                      <a:pt x="28786" y="31932"/>
                    </a:cubicBezTo>
                    <a:cubicBezTo>
                      <a:pt x="26080" y="33304"/>
                      <a:pt x="22419" y="32422"/>
                      <a:pt x="20644" y="29961"/>
                    </a:cubicBezTo>
                    <a:cubicBezTo>
                      <a:pt x="20583" y="29863"/>
                      <a:pt x="20509" y="29753"/>
                      <a:pt x="20448" y="29667"/>
                    </a:cubicBezTo>
                    <a:cubicBezTo>
                      <a:pt x="20179" y="29263"/>
                      <a:pt x="19897" y="28859"/>
                      <a:pt x="19481" y="28627"/>
                    </a:cubicBezTo>
                    <a:cubicBezTo>
                      <a:pt x="18379" y="28002"/>
                      <a:pt x="17020" y="28933"/>
                      <a:pt x="16224" y="30047"/>
                    </a:cubicBezTo>
                    <a:cubicBezTo>
                      <a:pt x="14253" y="32814"/>
                      <a:pt x="13787" y="36646"/>
                      <a:pt x="15061" y="39793"/>
                    </a:cubicBezTo>
                    <a:lnTo>
                      <a:pt x="15195" y="40124"/>
                    </a:lnTo>
                    <a:cubicBezTo>
                      <a:pt x="15428" y="40675"/>
                      <a:pt x="15661" y="41226"/>
                      <a:pt x="15661" y="41838"/>
                    </a:cubicBezTo>
                    <a:cubicBezTo>
                      <a:pt x="15661" y="42291"/>
                      <a:pt x="15502" y="42719"/>
                      <a:pt x="15355" y="43160"/>
                    </a:cubicBezTo>
                    <a:cubicBezTo>
                      <a:pt x="14791" y="44752"/>
                      <a:pt x="14093" y="46331"/>
                      <a:pt x="13334" y="47837"/>
                    </a:cubicBezTo>
                    <a:cubicBezTo>
                      <a:pt x="13200" y="48094"/>
                      <a:pt x="13053" y="48339"/>
                      <a:pt x="12832" y="48462"/>
                    </a:cubicBezTo>
                    <a:cubicBezTo>
                      <a:pt x="12649" y="48511"/>
                      <a:pt x="12526" y="48535"/>
                      <a:pt x="12392" y="485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408275" y="421100"/>
                <a:ext cx="903000" cy="1014725"/>
              </a:xfrm>
              <a:custGeom>
                <a:avLst/>
                <a:gdLst/>
                <a:ahLst/>
                <a:cxnLst/>
                <a:rect l="l" t="t" r="r" b="b"/>
                <a:pathLst>
                  <a:path w="36120" h="40589" fill="none" extrusionOk="0">
                    <a:moveTo>
                      <a:pt x="7824" y="40589"/>
                    </a:moveTo>
                    <a:lnTo>
                      <a:pt x="7800" y="40552"/>
                    </a:lnTo>
                    <a:cubicBezTo>
                      <a:pt x="7322" y="40148"/>
                      <a:pt x="7224" y="39916"/>
                      <a:pt x="7224" y="39830"/>
                    </a:cubicBezTo>
                    <a:cubicBezTo>
                      <a:pt x="7212" y="39683"/>
                      <a:pt x="7273" y="39291"/>
                      <a:pt x="7334" y="38997"/>
                    </a:cubicBezTo>
                    <a:cubicBezTo>
                      <a:pt x="7408" y="38556"/>
                      <a:pt x="7494" y="38054"/>
                      <a:pt x="7518" y="37479"/>
                    </a:cubicBezTo>
                    <a:cubicBezTo>
                      <a:pt x="7640" y="34712"/>
                      <a:pt x="6392" y="32435"/>
                      <a:pt x="5375" y="30610"/>
                    </a:cubicBezTo>
                    <a:lnTo>
                      <a:pt x="5363" y="30586"/>
                    </a:lnTo>
                    <a:cubicBezTo>
                      <a:pt x="5241" y="30353"/>
                      <a:pt x="5118" y="30120"/>
                      <a:pt x="4996" y="29912"/>
                    </a:cubicBezTo>
                    <a:cubicBezTo>
                      <a:pt x="3184" y="26545"/>
                      <a:pt x="2082" y="22627"/>
                      <a:pt x="1016" y="18844"/>
                    </a:cubicBezTo>
                    <a:cubicBezTo>
                      <a:pt x="502" y="17081"/>
                      <a:pt x="0" y="15256"/>
                      <a:pt x="221" y="13750"/>
                    </a:cubicBezTo>
                    <a:cubicBezTo>
                      <a:pt x="368" y="12661"/>
                      <a:pt x="955" y="11448"/>
                      <a:pt x="1959" y="10089"/>
                    </a:cubicBezTo>
                    <a:cubicBezTo>
                      <a:pt x="5412" y="5461"/>
                      <a:pt x="10493" y="3122"/>
                      <a:pt x="14130" y="1959"/>
                    </a:cubicBezTo>
                    <a:cubicBezTo>
                      <a:pt x="18354" y="625"/>
                      <a:pt x="23239" y="0"/>
                      <a:pt x="29508" y="0"/>
                    </a:cubicBezTo>
                    <a:lnTo>
                      <a:pt x="29594" y="0"/>
                    </a:lnTo>
                    <a:lnTo>
                      <a:pt x="29876" y="0"/>
                    </a:lnTo>
                    <a:cubicBezTo>
                      <a:pt x="30182" y="0"/>
                      <a:pt x="30696" y="0"/>
                      <a:pt x="30904" y="61"/>
                    </a:cubicBezTo>
                    <a:cubicBezTo>
                      <a:pt x="31137" y="123"/>
                      <a:pt x="31577" y="404"/>
                      <a:pt x="31933" y="612"/>
                    </a:cubicBezTo>
                    <a:cubicBezTo>
                      <a:pt x="32312" y="845"/>
                      <a:pt x="32826" y="1053"/>
                      <a:pt x="33365" y="1286"/>
                    </a:cubicBezTo>
                    <a:cubicBezTo>
                      <a:pt x="34712" y="1849"/>
                      <a:pt x="36120" y="2437"/>
                      <a:pt x="35814" y="3490"/>
                    </a:cubicBezTo>
                    <a:cubicBezTo>
                      <a:pt x="35520" y="4506"/>
                      <a:pt x="34443" y="4616"/>
                      <a:pt x="33377" y="4739"/>
                    </a:cubicBezTo>
                    <a:cubicBezTo>
                      <a:pt x="32765" y="4800"/>
                      <a:pt x="32190" y="4886"/>
                      <a:pt x="31761" y="5106"/>
                    </a:cubicBezTo>
                    <a:cubicBezTo>
                      <a:pt x="29337" y="6428"/>
                      <a:pt x="27537" y="8375"/>
                      <a:pt x="26692" y="10604"/>
                    </a:cubicBezTo>
                    <a:cubicBezTo>
                      <a:pt x="26484" y="11167"/>
                      <a:pt x="26337" y="11705"/>
                      <a:pt x="26215" y="12171"/>
                    </a:cubicBezTo>
                    <a:cubicBezTo>
                      <a:pt x="26129" y="12550"/>
                      <a:pt x="26019" y="12942"/>
                      <a:pt x="25933" y="13126"/>
                    </a:cubicBezTo>
                    <a:cubicBezTo>
                      <a:pt x="25823" y="13346"/>
                      <a:pt x="25517" y="13701"/>
                      <a:pt x="25223" y="14032"/>
                    </a:cubicBezTo>
                    <a:cubicBezTo>
                      <a:pt x="24917" y="14387"/>
                      <a:pt x="24586" y="14779"/>
                      <a:pt x="24243" y="15244"/>
                    </a:cubicBezTo>
                    <a:cubicBezTo>
                      <a:pt x="22456" y="17766"/>
                      <a:pt x="21966" y="21133"/>
                      <a:pt x="22958" y="24060"/>
                    </a:cubicBezTo>
                    <a:cubicBezTo>
                      <a:pt x="23092" y="24451"/>
                      <a:pt x="23239" y="24807"/>
                      <a:pt x="23374" y="25125"/>
                    </a:cubicBezTo>
                    <a:cubicBezTo>
                      <a:pt x="23386" y="25162"/>
                      <a:pt x="23423" y="25211"/>
                      <a:pt x="23447" y="25235"/>
                    </a:cubicBezTo>
                    <a:cubicBezTo>
                      <a:pt x="23509" y="25333"/>
                      <a:pt x="23582" y="25431"/>
                      <a:pt x="23545" y="25541"/>
                    </a:cubicBezTo>
                    <a:cubicBezTo>
                      <a:pt x="23435" y="25798"/>
                      <a:pt x="23068" y="25774"/>
                      <a:pt x="22750" y="25762"/>
                    </a:cubicBezTo>
                    <a:cubicBezTo>
                      <a:pt x="22652" y="25762"/>
                      <a:pt x="22578" y="25737"/>
                      <a:pt x="22480" y="25737"/>
                    </a:cubicBezTo>
                    <a:cubicBezTo>
                      <a:pt x="21439" y="25737"/>
                      <a:pt x="20435" y="25272"/>
                      <a:pt x="19897" y="24537"/>
                    </a:cubicBezTo>
                    <a:lnTo>
                      <a:pt x="19762" y="24353"/>
                    </a:lnTo>
                    <a:lnTo>
                      <a:pt x="19750" y="24317"/>
                    </a:lnTo>
                    <a:cubicBezTo>
                      <a:pt x="19382" y="23766"/>
                      <a:pt x="18746" y="22847"/>
                      <a:pt x="17644" y="22235"/>
                    </a:cubicBezTo>
                    <a:cubicBezTo>
                      <a:pt x="16909" y="21819"/>
                      <a:pt x="16077" y="21599"/>
                      <a:pt x="15219" y="21599"/>
                    </a:cubicBezTo>
                    <a:cubicBezTo>
                      <a:pt x="13273" y="21599"/>
                      <a:pt x="11301" y="22737"/>
                      <a:pt x="9955" y="24635"/>
                    </a:cubicBezTo>
                    <a:cubicBezTo>
                      <a:pt x="7285" y="28370"/>
                      <a:pt x="6685" y="33353"/>
                      <a:pt x="8387" y="37614"/>
                    </a:cubicBezTo>
                    <a:cubicBezTo>
                      <a:pt x="8436" y="37736"/>
                      <a:pt x="8498" y="37859"/>
                      <a:pt x="8547" y="38006"/>
                    </a:cubicBezTo>
                    <a:cubicBezTo>
                      <a:pt x="8559" y="38030"/>
                      <a:pt x="8571" y="38079"/>
                      <a:pt x="8608" y="38103"/>
                    </a:cubicBezTo>
                    <a:cubicBezTo>
                      <a:pt x="8657" y="38201"/>
                      <a:pt x="8693" y="38287"/>
                      <a:pt x="8693" y="38385"/>
                    </a:cubicBezTo>
                    <a:cubicBezTo>
                      <a:pt x="8693" y="38446"/>
                      <a:pt x="8669" y="38508"/>
                      <a:pt x="8644" y="38556"/>
                    </a:cubicBezTo>
                    <a:cubicBezTo>
                      <a:pt x="8644" y="38569"/>
                      <a:pt x="8632" y="38581"/>
                      <a:pt x="8632" y="38581"/>
                    </a:cubicBezTo>
                    <a:cubicBezTo>
                      <a:pt x="8400" y="39242"/>
                      <a:pt x="8142" y="39903"/>
                      <a:pt x="7873" y="405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493675" y="440375"/>
                <a:ext cx="630900" cy="586525"/>
              </a:xfrm>
              <a:custGeom>
                <a:avLst/>
                <a:gdLst/>
                <a:ahLst/>
                <a:cxnLst/>
                <a:rect l="l" t="t" r="r" b="b"/>
                <a:pathLst>
                  <a:path w="25236" h="23461" fill="none" extrusionOk="0">
                    <a:moveTo>
                      <a:pt x="2816" y="23460"/>
                    </a:moveTo>
                    <a:lnTo>
                      <a:pt x="2767" y="23460"/>
                    </a:lnTo>
                    <a:cubicBezTo>
                      <a:pt x="1286" y="23338"/>
                      <a:pt x="1200" y="21428"/>
                      <a:pt x="1102" y="19591"/>
                    </a:cubicBezTo>
                    <a:cubicBezTo>
                      <a:pt x="1053" y="18734"/>
                      <a:pt x="1017" y="17828"/>
                      <a:pt x="833" y="17154"/>
                    </a:cubicBezTo>
                    <a:cubicBezTo>
                      <a:pt x="453" y="15869"/>
                      <a:pt x="0" y="14240"/>
                      <a:pt x="123" y="13445"/>
                    </a:cubicBezTo>
                    <a:cubicBezTo>
                      <a:pt x="172" y="13163"/>
                      <a:pt x="368" y="12502"/>
                      <a:pt x="1237" y="11326"/>
                    </a:cubicBezTo>
                    <a:cubicBezTo>
                      <a:pt x="4151" y="7420"/>
                      <a:pt x="8547" y="5400"/>
                      <a:pt x="11730" y="4408"/>
                    </a:cubicBezTo>
                    <a:cubicBezTo>
                      <a:pt x="12599" y="4127"/>
                      <a:pt x="13726" y="3576"/>
                      <a:pt x="14938" y="3000"/>
                    </a:cubicBezTo>
                    <a:cubicBezTo>
                      <a:pt x="17828" y="1592"/>
                      <a:pt x="21109" y="1"/>
                      <a:pt x="23178" y="833"/>
                    </a:cubicBezTo>
                    <a:cubicBezTo>
                      <a:pt x="23913" y="1139"/>
                      <a:pt x="24427" y="1739"/>
                      <a:pt x="24733" y="2645"/>
                    </a:cubicBezTo>
                    <a:cubicBezTo>
                      <a:pt x="25235" y="4127"/>
                      <a:pt x="23913" y="5119"/>
                      <a:pt x="22492" y="6184"/>
                    </a:cubicBezTo>
                    <a:cubicBezTo>
                      <a:pt x="21501" y="6918"/>
                      <a:pt x="20484" y="7678"/>
                      <a:pt x="20129" y="8645"/>
                    </a:cubicBezTo>
                    <a:cubicBezTo>
                      <a:pt x="19836" y="9392"/>
                      <a:pt x="19689" y="10041"/>
                      <a:pt x="19542" y="10567"/>
                    </a:cubicBezTo>
                    <a:cubicBezTo>
                      <a:pt x="19542" y="10592"/>
                      <a:pt x="19529" y="10616"/>
                      <a:pt x="19529" y="10653"/>
                    </a:cubicBezTo>
                    <a:cubicBezTo>
                      <a:pt x="19517" y="10714"/>
                      <a:pt x="19517" y="10775"/>
                      <a:pt x="19480" y="10837"/>
                    </a:cubicBezTo>
                    <a:cubicBezTo>
                      <a:pt x="19431" y="10910"/>
                      <a:pt x="19370" y="10971"/>
                      <a:pt x="19334" y="11032"/>
                    </a:cubicBezTo>
                    <a:lnTo>
                      <a:pt x="19272" y="11094"/>
                    </a:lnTo>
                    <a:cubicBezTo>
                      <a:pt x="18929" y="11473"/>
                      <a:pt x="18513" y="11963"/>
                      <a:pt x="18085" y="12563"/>
                    </a:cubicBezTo>
                    <a:cubicBezTo>
                      <a:pt x="17570" y="13298"/>
                      <a:pt x="17423" y="14302"/>
                      <a:pt x="17277" y="15281"/>
                    </a:cubicBezTo>
                    <a:cubicBezTo>
                      <a:pt x="17081" y="16628"/>
                      <a:pt x="16897" y="17901"/>
                      <a:pt x="15795" y="18465"/>
                    </a:cubicBezTo>
                    <a:cubicBezTo>
                      <a:pt x="15073" y="18832"/>
                      <a:pt x="14338" y="18452"/>
                      <a:pt x="13554" y="18060"/>
                    </a:cubicBezTo>
                    <a:cubicBezTo>
                      <a:pt x="12991" y="17767"/>
                      <a:pt x="12416" y="17473"/>
                      <a:pt x="11828" y="17473"/>
                    </a:cubicBezTo>
                    <a:cubicBezTo>
                      <a:pt x="8804" y="17473"/>
                      <a:pt x="5804" y="19138"/>
                      <a:pt x="3808" y="21942"/>
                    </a:cubicBezTo>
                    <a:cubicBezTo>
                      <a:pt x="3686" y="22113"/>
                      <a:pt x="3612" y="22370"/>
                      <a:pt x="3514" y="22603"/>
                    </a:cubicBezTo>
                    <a:cubicBezTo>
                      <a:pt x="3343" y="23019"/>
                      <a:pt x="3184" y="23460"/>
                      <a:pt x="2816" y="2346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579075" y="560075"/>
                <a:ext cx="3860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15441" h="12073" fill="none" extrusionOk="0">
                    <a:moveTo>
                      <a:pt x="1715" y="12073"/>
                    </a:moveTo>
                    <a:cubicBezTo>
                      <a:pt x="1408" y="12073"/>
                      <a:pt x="1090" y="12024"/>
                      <a:pt x="759" y="11901"/>
                    </a:cubicBezTo>
                    <a:lnTo>
                      <a:pt x="759" y="11901"/>
                    </a:lnTo>
                    <a:cubicBezTo>
                      <a:pt x="662" y="11864"/>
                      <a:pt x="662" y="11730"/>
                      <a:pt x="662" y="11620"/>
                    </a:cubicBezTo>
                    <a:cubicBezTo>
                      <a:pt x="662" y="11558"/>
                      <a:pt x="662" y="11497"/>
                      <a:pt x="637" y="11448"/>
                    </a:cubicBezTo>
                    <a:cubicBezTo>
                      <a:pt x="600" y="11289"/>
                      <a:pt x="539" y="11093"/>
                      <a:pt x="453" y="10897"/>
                    </a:cubicBezTo>
                    <a:cubicBezTo>
                      <a:pt x="257" y="10334"/>
                      <a:pt x="0" y="9636"/>
                      <a:pt x="74" y="9195"/>
                    </a:cubicBezTo>
                    <a:cubicBezTo>
                      <a:pt x="86" y="9073"/>
                      <a:pt x="196" y="8938"/>
                      <a:pt x="355" y="8754"/>
                    </a:cubicBezTo>
                    <a:cubicBezTo>
                      <a:pt x="392" y="8693"/>
                      <a:pt x="453" y="8620"/>
                      <a:pt x="502" y="8534"/>
                    </a:cubicBezTo>
                    <a:cubicBezTo>
                      <a:pt x="2865" y="5351"/>
                      <a:pt x="6600" y="3673"/>
                      <a:pt x="9306" y="2816"/>
                    </a:cubicBezTo>
                    <a:cubicBezTo>
                      <a:pt x="10408" y="2461"/>
                      <a:pt x="11657" y="1861"/>
                      <a:pt x="12979" y="1224"/>
                    </a:cubicBezTo>
                    <a:cubicBezTo>
                      <a:pt x="13175" y="1126"/>
                      <a:pt x="13408" y="931"/>
                      <a:pt x="13652" y="722"/>
                    </a:cubicBezTo>
                    <a:cubicBezTo>
                      <a:pt x="14069" y="367"/>
                      <a:pt x="14497" y="0"/>
                      <a:pt x="14828" y="49"/>
                    </a:cubicBezTo>
                    <a:cubicBezTo>
                      <a:pt x="14950" y="61"/>
                      <a:pt x="15048" y="122"/>
                      <a:pt x="15122" y="245"/>
                    </a:cubicBezTo>
                    <a:cubicBezTo>
                      <a:pt x="15440" y="698"/>
                      <a:pt x="14950" y="1126"/>
                      <a:pt x="14448" y="1579"/>
                    </a:cubicBezTo>
                    <a:cubicBezTo>
                      <a:pt x="14081" y="1910"/>
                      <a:pt x="13677" y="2253"/>
                      <a:pt x="13542" y="2645"/>
                    </a:cubicBezTo>
                    <a:cubicBezTo>
                      <a:pt x="13432" y="2951"/>
                      <a:pt x="13359" y="3245"/>
                      <a:pt x="13285" y="3514"/>
                    </a:cubicBezTo>
                    <a:cubicBezTo>
                      <a:pt x="13187" y="3857"/>
                      <a:pt x="13114" y="4175"/>
                      <a:pt x="12979" y="4420"/>
                    </a:cubicBezTo>
                    <a:cubicBezTo>
                      <a:pt x="12857" y="4665"/>
                      <a:pt x="12636" y="4910"/>
                      <a:pt x="12428" y="5155"/>
                    </a:cubicBezTo>
                    <a:cubicBezTo>
                      <a:pt x="12257" y="5351"/>
                      <a:pt x="12073" y="5571"/>
                      <a:pt x="11901" y="5804"/>
                    </a:cubicBezTo>
                    <a:cubicBezTo>
                      <a:pt x="11473" y="6391"/>
                      <a:pt x="11387" y="7175"/>
                      <a:pt x="11289" y="7861"/>
                    </a:cubicBezTo>
                    <a:cubicBezTo>
                      <a:pt x="11204" y="8644"/>
                      <a:pt x="11093" y="9391"/>
                      <a:pt x="10530" y="9722"/>
                    </a:cubicBezTo>
                    <a:cubicBezTo>
                      <a:pt x="10187" y="9918"/>
                      <a:pt x="9808" y="9746"/>
                      <a:pt x="9379" y="9563"/>
                    </a:cubicBezTo>
                    <a:cubicBezTo>
                      <a:pt x="9061" y="9428"/>
                      <a:pt x="8718" y="9293"/>
                      <a:pt x="8375" y="9293"/>
                    </a:cubicBezTo>
                    <a:cubicBezTo>
                      <a:pt x="7175" y="9293"/>
                      <a:pt x="6061" y="10003"/>
                      <a:pt x="4971" y="10701"/>
                    </a:cubicBezTo>
                    <a:cubicBezTo>
                      <a:pt x="3869" y="11411"/>
                      <a:pt x="2816" y="12073"/>
                      <a:pt x="1715" y="1207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262575" y="279375"/>
                <a:ext cx="1205750" cy="1327575"/>
              </a:xfrm>
              <a:custGeom>
                <a:avLst/>
                <a:gdLst/>
                <a:ahLst/>
                <a:cxnLst/>
                <a:rect l="l" t="t" r="r" b="b"/>
                <a:pathLst>
                  <a:path w="48230" h="53103" fill="none" extrusionOk="0">
                    <a:moveTo>
                      <a:pt x="19027" y="37087"/>
                    </a:moveTo>
                    <a:cubicBezTo>
                      <a:pt x="18831" y="38471"/>
                      <a:pt x="18966" y="39903"/>
                      <a:pt x="19480" y="41189"/>
                    </a:cubicBezTo>
                    <a:cubicBezTo>
                      <a:pt x="19529" y="41287"/>
                      <a:pt x="19566" y="41385"/>
                      <a:pt x="19603" y="41483"/>
                    </a:cubicBezTo>
                    <a:cubicBezTo>
                      <a:pt x="19884" y="42144"/>
                      <a:pt x="20252" y="43026"/>
                      <a:pt x="20239" y="44103"/>
                    </a:cubicBezTo>
                    <a:cubicBezTo>
                      <a:pt x="20215" y="44911"/>
                      <a:pt x="20007" y="45597"/>
                      <a:pt x="19786" y="46185"/>
                    </a:cubicBezTo>
                    <a:cubicBezTo>
                      <a:pt x="19199" y="47862"/>
                      <a:pt x="18476" y="49539"/>
                      <a:pt x="17644" y="51119"/>
                    </a:cubicBezTo>
                    <a:cubicBezTo>
                      <a:pt x="17484" y="51462"/>
                      <a:pt x="17080" y="52245"/>
                      <a:pt x="16199" y="52735"/>
                    </a:cubicBezTo>
                    <a:cubicBezTo>
                      <a:pt x="15734" y="52980"/>
                      <a:pt x="15244" y="53102"/>
                      <a:pt x="14730" y="53102"/>
                    </a:cubicBezTo>
                    <a:cubicBezTo>
                      <a:pt x="13836" y="53102"/>
                      <a:pt x="13089" y="52711"/>
                      <a:pt x="12611" y="52441"/>
                    </a:cubicBezTo>
                    <a:cubicBezTo>
                      <a:pt x="11007" y="51486"/>
                      <a:pt x="7677" y="49539"/>
                      <a:pt x="7371" y="45976"/>
                    </a:cubicBezTo>
                    <a:cubicBezTo>
                      <a:pt x="7297" y="45144"/>
                      <a:pt x="7420" y="44372"/>
                      <a:pt x="7530" y="43760"/>
                    </a:cubicBezTo>
                    <a:cubicBezTo>
                      <a:pt x="7579" y="43442"/>
                      <a:pt x="7640" y="43148"/>
                      <a:pt x="7640" y="42903"/>
                    </a:cubicBezTo>
                    <a:cubicBezTo>
                      <a:pt x="7677" y="41740"/>
                      <a:pt x="6967" y="40430"/>
                      <a:pt x="6196" y="39034"/>
                    </a:cubicBezTo>
                    <a:cubicBezTo>
                      <a:pt x="6061" y="38777"/>
                      <a:pt x="5926" y="38532"/>
                      <a:pt x="5779" y="38263"/>
                    </a:cubicBezTo>
                    <a:cubicBezTo>
                      <a:pt x="3686" y="34345"/>
                      <a:pt x="2498" y="30145"/>
                      <a:pt x="1347" y="26068"/>
                    </a:cubicBezTo>
                    <a:cubicBezTo>
                      <a:pt x="747" y="23962"/>
                      <a:pt x="0" y="21329"/>
                      <a:pt x="392" y="18623"/>
                    </a:cubicBezTo>
                    <a:cubicBezTo>
                      <a:pt x="686" y="16566"/>
                      <a:pt x="1604" y="14522"/>
                      <a:pt x="3208" y="12379"/>
                    </a:cubicBezTo>
                    <a:cubicBezTo>
                      <a:pt x="7555" y="6526"/>
                      <a:pt x="13787" y="3637"/>
                      <a:pt x="18244" y="2229"/>
                    </a:cubicBezTo>
                    <a:cubicBezTo>
                      <a:pt x="23031" y="710"/>
                      <a:pt x="28504" y="0"/>
                      <a:pt x="35422" y="0"/>
                    </a:cubicBezTo>
                    <a:lnTo>
                      <a:pt x="35728" y="0"/>
                    </a:lnTo>
                    <a:cubicBezTo>
                      <a:pt x="36377" y="0"/>
                      <a:pt x="37283" y="0"/>
                      <a:pt x="38226" y="270"/>
                    </a:cubicBezTo>
                    <a:cubicBezTo>
                      <a:pt x="39230" y="539"/>
                      <a:pt x="40050" y="1029"/>
                      <a:pt x="40711" y="1445"/>
                    </a:cubicBezTo>
                    <a:cubicBezTo>
                      <a:pt x="42903" y="2780"/>
                      <a:pt x="45621" y="4433"/>
                      <a:pt x="47237" y="7200"/>
                    </a:cubicBezTo>
                    <a:cubicBezTo>
                      <a:pt x="47948" y="8424"/>
                      <a:pt x="48229" y="9624"/>
                      <a:pt x="48058" y="10751"/>
                    </a:cubicBezTo>
                    <a:cubicBezTo>
                      <a:pt x="47654" y="13530"/>
                      <a:pt x="45119" y="14167"/>
                      <a:pt x="44029" y="14436"/>
                    </a:cubicBezTo>
                    <a:lnTo>
                      <a:pt x="43858" y="14485"/>
                    </a:lnTo>
                    <a:cubicBezTo>
                      <a:pt x="42376" y="14864"/>
                      <a:pt x="41226" y="15281"/>
                      <a:pt x="40283" y="15807"/>
                    </a:cubicBezTo>
                    <a:cubicBezTo>
                      <a:pt x="39071" y="16456"/>
                      <a:pt x="38165" y="17374"/>
                      <a:pt x="37822" y="18317"/>
                    </a:cubicBezTo>
                    <a:cubicBezTo>
                      <a:pt x="37712" y="18587"/>
                      <a:pt x="37638" y="18905"/>
                      <a:pt x="37540" y="19260"/>
                    </a:cubicBezTo>
                    <a:cubicBezTo>
                      <a:pt x="37393" y="19872"/>
                      <a:pt x="37185" y="20644"/>
                      <a:pt x="36818" y="21378"/>
                    </a:cubicBezTo>
                    <a:cubicBezTo>
                      <a:pt x="36389" y="22211"/>
                      <a:pt x="35814" y="22909"/>
                      <a:pt x="35336" y="23435"/>
                    </a:cubicBezTo>
                    <a:cubicBezTo>
                      <a:pt x="35091" y="23717"/>
                      <a:pt x="34859" y="23974"/>
                      <a:pt x="34700" y="24219"/>
                    </a:cubicBezTo>
                    <a:cubicBezTo>
                      <a:pt x="33965" y="25260"/>
                      <a:pt x="33744" y="26704"/>
                      <a:pt x="34161" y="27904"/>
                    </a:cubicBezTo>
                    <a:cubicBezTo>
                      <a:pt x="34234" y="28137"/>
                      <a:pt x="34344" y="28382"/>
                      <a:pt x="34455" y="28663"/>
                    </a:cubicBezTo>
                    <a:cubicBezTo>
                      <a:pt x="34920" y="29790"/>
                      <a:pt x="35557" y="31357"/>
                      <a:pt x="35006" y="33108"/>
                    </a:cubicBezTo>
                    <a:cubicBezTo>
                      <a:pt x="34589" y="34418"/>
                      <a:pt x="33598" y="35496"/>
                      <a:pt x="32141" y="36230"/>
                    </a:cubicBezTo>
                    <a:cubicBezTo>
                      <a:pt x="30977" y="36818"/>
                      <a:pt x="29655" y="37136"/>
                      <a:pt x="28296" y="37136"/>
                    </a:cubicBezTo>
                    <a:cubicBezTo>
                      <a:pt x="25602" y="37136"/>
                      <a:pt x="22982" y="35912"/>
                      <a:pt x="21366" y="33904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" name="Google Shape;380;p16"/>
            <p:cNvSpPr/>
            <p:nvPr/>
          </p:nvSpPr>
          <p:spPr>
            <a:xfrm>
              <a:off x="-462625" y="1940000"/>
              <a:ext cx="180502" cy="215402"/>
            </a:xfrm>
            <a:custGeom>
              <a:avLst/>
              <a:gdLst/>
              <a:ahLst/>
              <a:cxnLst/>
              <a:rect l="l" t="t" r="r" b="b"/>
              <a:pathLst>
                <a:path w="6553" h="10336" extrusionOk="0">
                  <a:moveTo>
                    <a:pt x="0" y="10336"/>
                  </a:moveTo>
                  <a:cubicBezTo>
                    <a:pt x="283" y="6392"/>
                    <a:pt x="3463" y="-2023"/>
                    <a:pt x="6553" y="44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381" name="Google Shape;381;p16"/>
          <p:cNvGrpSpPr/>
          <p:nvPr/>
        </p:nvGrpSpPr>
        <p:grpSpPr>
          <a:xfrm flipH="1">
            <a:off x="7589709" y="273058"/>
            <a:ext cx="588410" cy="612415"/>
            <a:chOff x="5829325" y="3901125"/>
            <a:chExt cx="202050" cy="210300"/>
          </a:xfrm>
        </p:grpSpPr>
        <p:sp>
          <p:nvSpPr>
            <p:cNvPr id="382" name="Google Shape;382;p16"/>
            <p:cNvSpPr/>
            <p:nvPr/>
          </p:nvSpPr>
          <p:spPr>
            <a:xfrm>
              <a:off x="5892700" y="3901125"/>
              <a:ext cx="34000" cy="25125"/>
            </a:xfrm>
            <a:custGeom>
              <a:avLst/>
              <a:gdLst/>
              <a:ahLst/>
              <a:cxnLst/>
              <a:rect l="l" t="t" r="r" b="b"/>
              <a:pathLst>
                <a:path w="1360" h="1005" extrusionOk="0">
                  <a:moveTo>
                    <a:pt x="0" y="0"/>
                  </a:moveTo>
                  <a:lnTo>
                    <a:pt x="0" y="1004"/>
                  </a:lnTo>
                  <a:lnTo>
                    <a:pt x="1359" y="1004"/>
                  </a:lnTo>
                  <a:lnTo>
                    <a:pt x="13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955750" y="3953475"/>
              <a:ext cx="28800" cy="21125"/>
            </a:xfrm>
            <a:custGeom>
              <a:avLst/>
              <a:gdLst/>
              <a:ahLst/>
              <a:cxnLst/>
              <a:rect l="l" t="t" r="r" b="b"/>
              <a:pathLst>
                <a:path w="1152" h="845" extrusionOk="0">
                  <a:moveTo>
                    <a:pt x="0" y="0"/>
                  </a:moveTo>
                  <a:lnTo>
                    <a:pt x="0" y="845"/>
                  </a:lnTo>
                  <a:lnTo>
                    <a:pt x="1151" y="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829325" y="3939375"/>
              <a:ext cx="14400" cy="10125"/>
            </a:xfrm>
            <a:custGeom>
              <a:avLst/>
              <a:gdLst/>
              <a:ahLst/>
              <a:cxnLst/>
              <a:rect l="l" t="t" r="r" b="b"/>
              <a:pathLst>
                <a:path w="576" h="405" extrusionOk="0">
                  <a:moveTo>
                    <a:pt x="1" y="1"/>
                  </a:moveTo>
                  <a:lnTo>
                    <a:pt x="1" y="405"/>
                  </a:lnTo>
                  <a:lnTo>
                    <a:pt x="576" y="405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6017275" y="4052025"/>
              <a:ext cx="14100" cy="10425"/>
            </a:xfrm>
            <a:custGeom>
              <a:avLst/>
              <a:gdLst/>
              <a:ahLst/>
              <a:cxnLst/>
              <a:rect l="l" t="t" r="r" b="b"/>
              <a:pathLst>
                <a:path w="564" h="417" extrusionOk="0">
                  <a:moveTo>
                    <a:pt x="0" y="1"/>
                  </a:moveTo>
                  <a:lnTo>
                    <a:pt x="0" y="417"/>
                  </a:lnTo>
                  <a:lnTo>
                    <a:pt x="564" y="41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6017275" y="3990800"/>
              <a:ext cx="14100" cy="10450"/>
            </a:xfrm>
            <a:custGeom>
              <a:avLst/>
              <a:gdLst/>
              <a:ahLst/>
              <a:cxnLst/>
              <a:rect l="l" t="t" r="r" b="b"/>
              <a:pathLst>
                <a:path w="564" h="418" extrusionOk="0">
                  <a:moveTo>
                    <a:pt x="0" y="1"/>
                  </a:moveTo>
                  <a:lnTo>
                    <a:pt x="0" y="417"/>
                  </a:lnTo>
                  <a:lnTo>
                    <a:pt x="564" y="41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5930950" y="4101000"/>
              <a:ext cx="14100" cy="10425"/>
            </a:xfrm>
            <a:custGeom>
              <a:avLst/>
              <a:gdLst/>
              <a:ahLst/>
              <a:cxnLst/>
              <a:rect l="l" t="t" r="r" b="b"/>
              <a:pathLst>
                <a:path w="564" h="417" extrusionOk="0">
                  <a:moveTo>
                    <a:pt x="1" y="1"/>
                  </a:moveTo>
                  <a:lnTo>
                    <a:pt x="1" y="417"/>
                  </a:lnTo>
                  <a:lnTo>
                    <a:pt x="564" y="41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6"/>
          <p:cNvGrpSpPr/>
          <p:nvPr/>
        </p:nvGrpSpPr>
        <p:grpSpPr>
          <a:xfrm flipH="1">
            <a:off x="-2330292" y="2718224"/>
            <a:ext cx="4018183" cy="4424167"/>
            <a:chOff x="-1890669" y="-592228"/>
            <a:chExt cx="3608930" cy="3973565"/>
          </a:xfrm>
        </p:grpSpPr>
        <p:grpSp>
          <p:nvGrpSpPr>
            <p:cNvPr id="389" name="Google Shape;389;p16"/>
            <p:cNvGrpSpPr/>
            <p:nvPr/>
          </p:nvGrpSpPr>
          <p:grpSpPr>
            <a:xfrm>
              <a:off x="-1890669" y="-592228"/>
              <a:ext cx="3608930" cy="3973565"/>
              <a:chOff x="262575" y="279375"/>
              <a:chExt cx="1205750" cy="1327575"/>
            </a:xfrm>
          </p:grpSpPr>
          <p:sp>
            <p:nvSpPr>
              <p:cNvPr id="390" name="Google Shape;390;p16"/>
              <p:cNvSpPr/>
              <p:nvPr/>
            </p:nvSpPr>
            <p:spPr>
              <a:xfrm>
                <a:off x="321025" y="335700"/>
                <a:ext cx="1088525" cy="1213400"/>
              </a:xfrm>
              <a:custGeom>
                <a:avLst/>
                <a:gdLst/>
                <a:ahLst/>
                <a:cxnLst/>
                <a:rect l="l" t="t" r="r" b="b"/>
                <a:pathLst>
                  <a:path w="43541" h="48536" fill="none" extrusionOk="0">
                    <a:moveTo>
                      <a:pt x="12392" y="48535"/>
                    </a:moveTo>
                    <a:cubicBezTo>
                      <a:pt x="12061" y="48535"/>
                      <a:pt x="11730" y="48364"/>
                      <a:pt x="11437" y="48205"/>
                    </a:cubicBezTo>
                    <a:cubicBezTo>
                      <a:pt x="9404" y="47005"/>
                      <a:pt x="7506" y="45609"/>
                      <a:pt x="7335" y="43527"/>
                    </a:cubicBezTo>
                    <a:cubicBezTo>
                      <a:pt x="7286" y="42976"/>
                      <a:pt x="7384" y="42413"/>
                      <a:pt x="7470" y="41875"/>
                    </a:cubicBezTo>
                    <a:cubicBezTo>
                      <a:pt x="7531" y="41507"/>
                      <a:pt x="7592" y="41128"/>
                      <a:pt x="7616" y="40748"/>
                    </a:cubicBezTo>
                    <a:cubicBezTo>
                      <a:pt x="7690" y="38936"/>
                      <a:pt x="6772" y="37271"/>
                      <a:pt x="5878" y="35667"/>
                    </a:cubicBezTo>
                    <a:cubicBezTo>
                      <a:pt x="5743" y="35422"/>
                      <a:pt x="5608" y="35177"/>
                      <a:pt x="5474" y="34920"/>
                    </a:cubicBezTo>
                    <a:cubicBezTo>
                      <a:pt x="3490" y="31222"/>
                      <a:pt x="2327" y="27121"/>
                      <a:pt x="1213" y="23178"/>
                    </a:cubicBezTo>
                    <a:cubicBezTo>
                      <a:pt x="650" y="21170"/>
                      <a:pt x="1" y="18893"/>
                      <a:pt x="331" y="16676"/>
                    </a:cubicBezTo>
                    <a:cubicBezTo>
                      <a:pt x="576" y="14999"/>
                      <a:pt x="1348" y="13309"/>
                      <a:pt x="2719" y="11473"/>
                    </a:cubicBezTo>
                    <a:cubicBezTo>
                      <a:pt x="6698" y="6122"/>
                      <a:pt x="12465" y="3453"/>
                      <a:pt x="16591" y="2131"/>
                    </a:cubicBezTo>
                    <a:cubicBezTo>
                      <a:pt x="21219" y="674"/>
                      <a:pt x="26558" y="0"/>
                      <a:pt x="33366" y="25"/>
                    </a:cubicBezTo>
                    <a:cubicBezTo>
                      <a:pt x="33929" y="25"/>
                      <a:pt x="34639" y="25"/>
                      <a:pt x="35276" y="208"/>
                    </a:cubicBezTo>
                    <a:cubicBezTo>
                      <a:pt x="35973" y="392"/>
                      <a:pt x="36586" y="772"/>
                      <a:pt x="37173" y="1127"/>
                    </a:cubicBezTo>
                    <a:cubicBezTo>
                      <a:pt x="39243" y="2376"/>
                      <a:pt x="41606" y="3820"/>
                      <a:pt x="42916" y="6085"/>
                    </a:cubicBezTo>
                    <a:cubicBezTo>
                      <a:pt x="43381" y="6857"/>
                      <a:pt x="43540" y="7530"/>
                      <a:pt x="43467" y="8167"/>
                    </a:cubicBezTo>
                    <a:cubicBezTo>
                      <a:pt x="43283" y="9416"/>
                      <a:pt x="42169" y="9710"/>
                      <a:pt x="41177" y="9955"/>
                    </a:cubicBezTo>
                    <a:lnTo>
                      <a:pt x="41006" y="10004"/>
                    </a:lnTo>
                    <a:cubicBezTo>
                      <a:pt x="39316" y="10432"/>
                      <a:pt x="38006" y="10922"/>
                      <a:pt x="36892" y="11534"/>
                    </a:cubicBezTo>
                    <a:lnTo>
                      <a:pt x="36892" y="11534"/>
                    </a:lnTo>
                    <a:cubicBezTo>
                      <a:pt x="35178" y="12465"/>
                      <a:pt x="33929" y="13775"/>
                      <a:pt x="33366" y="15232"/>
                    </a:cubicBezTo>
                    <a:cubicBezTo>
                      <a:pt x="33219" y="15611"/>
                      <a:pt x="33108" y="16028"/>
                      <a:pt x="33010" y="16432"/>
                    </a:cubicBezTo>
                    <a:cubicBezTo>
                      <a:pt x="32876" y="16983"/>
                      <a:pt x="32729" y="17558"/>
                      <a:pt x="32459" y="18085"/>
                    </a:cubicBezTo>
                    <a:cubicBezTo>
                      <a:pt x="32153" y="18672"/>
                      <a:pt x="31725" y="19186"/>
                      <a:pt x="31296" y="19688"/>
                    </a:cubicBezTo>
                    <a:cubicBezTo>
                      <a:pt x="31039" y="19995"/>
                      <a:pt x="30770" y="20313"/>
                      <a:pt x="30525" y="20656"/>
                    </a:cubicBezTo>
                    <a:cubicBezTo>
                      <a:pt x="29362" y="22284"/>
                      <a:pt x="29031" y="24513"/>
                      <a:pt x="29680" y="26410"/>
                    </a:cubicBezTo>
                    <a:cubicBezTo>
                      <a:pt x="29766" y="26692"/>
                      <a:pt x="29913" y="26998"/>
                      <a:pt x="30011" y="27280"/>
                    </a:cubicBezTo>
                    <a:cubicBezTo>
                      <a:pt x="30402" y="28223"/>
                      <a:pt x="30807" y="29190"/>
                      <a:pt x="30500" y="30157"/>
                    </a:cubicBezTo>
                    <a:cubicBezTo>
                      <a:pt x="30231" y="31039"/>
                      <a:pt x="29423" y="31614"/>
                      <a:pt x="28786" y="31932"/>
                    </a:cubicBezTo>
                    <a:cubicBezTo>
                      <a:pt x="26080" y="33304"/>
                      <a:pt x="22419" y="32422"/>
                      <a:pt x="20644" y="29961"/>
                    </a:cubicBezTo>
                    <a:cubicBezTo>
                      <a:pt x="20583" y="29863"/>
                      <a:pt x="20509" y="29753"/>
                      <a:pt x="20448" y="29667"/>
                    </a:cubicBezTo>
                    <a:cubicBezTo>
                      <a:pt x="20179" y="29263"/>
                      <a:pt x="19897" y="28859"/>
                      <a:pt x="19481" y="28627"/>
                    </a:cubicBezTo>
                    <a:cubicBezTo>
                      <a:pt x="18379" y="28002"/>
                      <a:pt x="17020" y="28933"/>
                      <a:pt x="16224" y="30047"/>
                    </a:cubicBezTo>
                    <a:cubicBezTo>
                      <a:pt x="14253" y="32814"/>
                      <a:pt x="13787" y="36646"/>
                      <a:pt x="15061" y="39793"/>
                    </a:cubicBezTo>
                    <a:lnTo>
                      <a:pt x="15195" y="40124"/>
                    </a:lnTo>
                    <a:cubicBezTo>
                      <a:pt x="15428" y="40675"/>
                      <a:pt x="15661" y="41226"/>
                      <a:pt x="15661" y="41838"/>
                    </a:cubicBezTo>
                    <a:cubicBezTo>
                      <a:pt x="15661" y="42291"/>
                      <a:pt x="15502" y="42719"/>
                      <a:pt x="15355" y="43160"/>
                    </a:cubicBezTo>
                    <a:cubicBezTo>
                      <a:pt x="14791" y="44752"/>
                      <a:pt x="14093" y="46331"/>
                      <a:pt x="13334" y="47837"/>
                    </a:cubicBezTo>
                    <a:cubicBezTo>
                      <a:pt x="13200" y="48094"/>
                      <a:pt x="13053" y="48339"/>
                      <a:pt x="12832" y="48462"/>
                    </a:cubicBezTo>
                    <a:cubicBezTo>
                      <a:pt x="12649" y="48511"/>
                      <a:pt x="12526" y="48535"/>
                      <a:pt x="12392" y="485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408275" y="421100"/>
                <a:ext cx="903000" cy="1014725"/>
              </a:xfrm>
              <a:custGeom>
                <a:avLst/>
                <a:gdLst/>
                <a:ahLst/>
                <a:cxnLst/>
                <a:rect l="l" t="t" r="r" b="b"/>
                <a:pathLst>
                  <a:path w="36120" h="40589" fill="none" extrusionOk="0">
                    <a:moveTo>
                      <a:pt x="7824" y="40589"/>
                    </a:moveTo>
                    <a:lnTo>
                      <a:pt x="7800" y="40552"/>
                    </a:lnTo>
                    <a:cubicBezTo>
                      <a:pt x="7322" y="40148"/>
                      <a:pt x="7224" y="39916"/>
                      <a:pt x="7224" y="39830"/>
                    </a:cubicBezTo>
                    <a:cubicBezTo>
                      <a:pt x="7212" y="39683"/>
                      <a:pt x="7273" y="39291"/>
                      <a:pt x="7334" y="38997"/>
                    </a:cubicBezTo>
                    <a:cubicBezTo>
                      <a:pt x="7408" y="38556"/>
                      <a:pt x="7494" y="38054"/>
                      <a:pt x="7518" y="37479"/>
                    </a:cubicBezTo>
                    <a:cubicBezTo>
                      <a:pt x="7640" y="34712"/>
                      <a:pt x="6392" y="32435"/>
                      <a:pt x="5375" y="30610"/>
                    </a:cubicBezTo>
                    <a:lnTo>
                      <a:pt x="5363" y="30586"/>
                    </a:lnTo>
                    <a:cubicBezTo>
                      <a:pt x="5241" y="30353"/>
                      <a:pt x="5118" y="30120"/>
                      <a:pt x="4996" y="29912"/>
                    </a:cubicBezTo>
                    <a:cubicBezTo>
                      <a:pt x="3184" y="26545"/>
                      <a:pt x="2082" y="22627"/>
                      <a:pt x="1016" y="18844"/>
                    </a:cubicBezTo>
                    <a:cubicBezTo>
                      <a:pt x="502" y="17081"/>
                      <a:pt x="0" y="15256"/>
                      <a:pt x="221" y="13750"/>
                    </a:cubicBezTo>
                    <a:cubicBezTo>
                      <a:pt x="368" y="12661"/>
                      <a:pt x="955" y="11448"/>
                      <a:pt x="1959" y="10089"/>
                    </a:cubicBezTo>
                    <a:cubicBezTo>
                      <a:pt x="5412" y="5461"/>
                      <a:pt x="10493" y="3122"/>
                      <a:pt x="14130" y="1959"/>
                    </a:cubicBezTo>
                    <a:cubicBezTo>
                      <a:pt x="18354" y="625"/>
                      <a:pt x="23239" y="0"/>
                      <a:pt x="29508" y="0"/>
                    </a:cubicBezTo>
                    <a:lnTo>
                      <a:pt x="29594" y="0"/>
                    </a:lnTo>
                    <a:lnTo>
                      <a:pt x="29876" y="0"/>
                    </a:lnTo>
                    <a:cubicBezTo>
                      <a:pt x="30182" y="0"/>
                      <a:pt x="30696" y="0"/>
                      <a:pt x="30904" y="61"/>
                    </a:cubicBezTo>
                    <a:cubicBezTo>
                      <a:pt x="31137" y="123"/>
                      <a:pt x="31577" y="404"/>
                      <a:pt x="31933" y="612"/>
                    </a:cubicBezTo>
                    <a:cubicBezTo>
                      <a:pt x="32312" y="845"/>
                      <a:pt x="32826" y="1053"/>
                      <a:pt x="33365" y="1286"/>
                    </a:cubicBezTo>
                    <a:cubicBezTo>
                      <a:pt x="34712" y="1849"/>
                      <a:pt x="36120" y="2437"/>
                      <a:pt x="35814" y="3490"/>
                    </a:cubicBezTo>
                    <a:cubicBezTo>
                      <a:pt x="35520" y="4506"/>
                      <a:pt x="34443" y="4616"/>
                      <a:pt x="33377" y="4739"/>
                    </a:cubicBezTo>
                    <a:cubicBezTo>
                      <a:pt x="32765" y="4800"/>
                      <a:pt x="32190" y="4886"/>
                      <a:pt x="31761" y="5106"/>
                    </a:cubicBezTo>
                    <a:cubicBezTo>
                      <a:pt x="29337" y="6428"/>
                      <a:pt x="27537" y="8375"/>
                      <a:pt x="26692" y="10604"/>
                    </a:cubicBezTo>
                    <a:cubicBezTo>
                      <a:pt x="26484" y="11167"/>
                      <a:pt x="26337" y="11705"/>
                      <a:pt x="26215" y="12171"/>
                    </a:cubicBezTo>
                    <a:cubicBezTo>
                      <a:pt x="26129" y="12550"/>
                      <a:pt x="26019" y="12942"/>
                      <a:pt x="25933" y="13126"/>
                    </a:cubicBezTo>
                    <a:cubicBezTo>
                      <a:pt x="25823" y="13346"/>
                      <a:pt x="25517" y="13701"/>
                      <a:pt x="25223" y="14032"/>
                    </a:cubicBezTo>
                    <a:cubicBezTo>
                      <a:pt x="24917" y="14387"/>
                      <a:pt x="24586" y="14779"/>
                      <a:pt x="24243" y="15244"/>
                    </a:cubicBezTo>
                    <a:cubicBezTo>
                      <a:pt x="22456" y="17766"/>
                      <a:pt x="21966" y="21133"/>
                      <a:pt x="22958" y="24060"/>
                    </a:cubicBezTo>
                    <a:cubicBezTo>
                      <a:pt x="23092" y="24451"/>
                      <a:pt x="23239" y="24807"/>
                      <a:pt x="23374" y="25125"/>
                    </a:cubicBezTo>
                    <a:cubicBezTo>
                      <a:pt x="23386" y="25162"/>
                      <a:pt x="23423" y="25211"/>
                      <a:pt x="23447" y="25235"/>
                    </a:cubicBezTo>
                    <a:cubicBezTo>
                      <a:pt x="23509" y="25333"/>
                      <a:pt x="23582" y="25431"/>
                      <a:pt x="23545" y="25541"/>
                    </a:cubicBezTo>
                    <a:cubicBezTo>
                      <a:pt x="23435" y="25798"/>
                      <a:pt x="23068" y="25774"/>
                      <a:pt x="22750" y="25762"/>
                    </a:cubicBezTo>
                    <a:cubicBezTo>
                      <a:pt x="22652" y="25762"/>
                      <a:pt x="22578" y="25737"/>
                      <a:pt x="22480" y="25737"/>
                    </a:cubicBezTo>
                    <a:cubicBezTo>
                      <a:pt x="21439" y="25737"/>
                      <a:pt x="20435" y="25272"/>
                      <a:pt x="19897" y="24537"/>
                    </a:cubicBezTo>
                    <a:lnTo>
                      <a:pt x="19762" y="24353"/>
                    </a:lnTo>
                    <a:lnTo>
                      <a:pt x="19750" y="24317"/>
                    </a:lnTo>
                    <a:cubicBezTo>
                      <a:pt x="19382" y="23766"/>
                      <a:pt x="18746" y="22847"/>
                      <a:pt x="17644" y="22235"/>
                    </a:cubicBezTo>
                    <a:cubicBezTo>
                      <a:pt x="16909" y="21819"/>
                      <a:pt x="16077" y="21599"/>
                      <a:pt x="15219" y="21599"/>
                    </a:cubicBezTo>
                    <a:cubicBezTo>
                      <a:pt x="13273" y="21599"/>
                      <a:pt x="11301" y="22737"/>
                      <a:pt x="9955" y="24635"/>
                    </a:cubicBezTo>
                    <a:cubicBezTo>
                      <a:pt x="7285" y="28370"/>
                      <a:pt x="6685" y="33353"/>
                      <a:pt x="8387" y="37614"/>
                    </a:cubicBezTo>
                    <a:cubicBezTo>
                      <a:pt x="8436" y="37736"/>
                      <a:pt x="8498" y="37859"/>
                      <a:pt x="8547" y="38006"/>
                    </a:cubicBezTo>
                    <a:cubicBezTo>
                      <a:pt x="8559" y="38030"/>
                      <a:pt x="8571" y="38079"/>
                      <a:pt x="8608" y="38103"/>
                    </a:cubicBezTo>
                    <a:cubicBezTo>
                      <a:pt x="8657" y="38201"/>
                      <a:pt x="8693" y="38287"/>
                      <a:pt x="8693" y="38385"/>
                    </a:cubicBezTo>
                    <a:cubicBezTo>
                      <a:pt x="8693" y="38446"/>
                      <a:pt x="8669" y="38508"/>
                      <a:pt x="8644" y="38556"/>
                    </a:cubicBezTo>
                    <a:cubicBezTo>
                      <a:pt x="8644" y="38569"/>
                      <a:pt x="8632" y="38581"/>
                      <a:pt x="8632" y="38581"/>
                    </a:cubicBezTo>
                    <a:cubicBezTo>
                      <a:pt x="8400" y="39242"/>
                      <a:pt x="8142" y="39903"/>
                      <a:pt x="7873" y="405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493675" y="440375"/>
                <a:ext cx="630900" cy="586525"/>
              </a:xfrm>
              <a:custGeom>
                <a:avLst/>
                <a:gdLst/>
                <a:ahLst/>
                <a:cxnLst/>
                <a:rect l="l" t="t" r="r" b="b"/>
                <a:pathLst>
                  <a:path w="25236" h="23461" fill="none" extrusionOk="0">
                    <a:moveTo>
                      <a:pt x="2816" y="23460"/>
                    </a:moveTo>
                    <a:lnTo>
                      <a:pt x="2767" y="23460"/>
                    </a:lnTo>
                    <a:cubicBezTo>
                      <a:pt x="1286" y="23338"/>
                      <a:pt x="1200" y="21428"/>
                      <a:pt x="1102" y="19591"/>
                    </a:cubicBezTo>
                    <a:cubicBezTo>
                      <a:pt x="1053" y="18734"/>
                      <a:pt x="1017" y="17828"/>
                      <a:pt x="833" y="17154"/>
                    </a:cubicBezTo>
                    <a:cubicBezTo>
                      <a:pt x="453" y="15869"/>
                      <a:pt x="0" y="14240"/>
                      <a:pt x="123" y="13445"/>
                    </a:cubicBezTo>
                    <a:cubicBezTo>
                      <a:pt x="172" y="13163"/>
                      <a:pt x="368" y="12502"/>
                      <a:pt x="1237" y="11326"/>
                    </a:cubicBezTo>
                    <a:cubicBezTo>
                      <a:pt x="4151" y="7420"/>
                      <a:pt x="8547" y="5400"/>
                      <a:pt x="11730" y="4408"/>
                    </a:cubicBezTo>
                    <a:cubicBezTo>
                      <a:pt x="12599" y="4127"/>
                      <a:pt x="13726" y="3576"/>
                      <a:pt x="14938" y="3000"/>
                    </a:cubicBezTo>
                    <a:cubicBezTo>
                      <a:pt x="17828" y="1592"/>
                      <a:pt x="21109" y="1"/>
                      <a:pt x="23178" y="833"/>
                    </a:cubicBezTo>
                    <a:cubicBezTo>
                      <a:pt x="23913" y="1139"/>
                      <a:pt x="24427" y="1739"/>
                      <a:pt x="24733" y="2645"/>
                    </a:cubicBezTo>
                    <a:cubicBezTo>
                      <a:pt x="25235" y="4127"/>
                      <a:pt x="23913" y="5119"/>
                      <a:pt x="22492" y="6184"/>
                    </a:cubicBezTo>
                    <a:cubicBezTo>
                      <a:pt x="21501" y="6918"/>
                      <a:pt x="20484" y="7678"/>
                      <a:pt x="20129" y="8645"/>
                    </a:cubicBezTo>
                    <a:cubicBezTo>
                      <a:pt x="19836" y="9392"/>
                      <a:pt x="19689" y="10041"/>
                      <a:pt x="19542" y="10567"/>
                    </a:cubicBezTo>
                    <a:cubicBezTo>
                      <a:pt x="19542" y="10592"/>
                      <a:pt x="19529" y="10616"/>
                      <a:pt x="19529" y="10653"/>
                    </a:cubicBezTo>
                    <a:cubicBezTo>
                      <a:pt x="19517" y="10714"/>
                      <a:pt x="19517" y="10775"/>
                      <a:pt x="19480" y="10837"/>
                    </a:cubicBezTo>
                    <a:cubicBezTo>
                      <a:pt x="19431" y="10910"/>
                      <a:pt x="19370" y="10971"/>
                      <a:pt x="19334" y="11032"/>
                    </a:cubicBezTo>
                    <a:lnTo>
                      <a:pt x="19272" y="11094"/>
                    </a:lnTo>
                    <a:cubicBezTo>
                      <a:pt x="18929" y="11473"/>
                      <a:pt x="18513" y="11963"/>
                      <a:pt x="18085" y="12563"/>
                    </a:cubicBezTo>
                    <a:cubicBezTo>
                      <a:pt x="17570" y="13298"/>
                      <a:pt x="17423" y="14302"/>
                      <a:pt x="17277" y="15281"/>
                    </a:cubicBezTo>
                    <a:cubicBezTo>
                      <a:pt x="17081" y="16628"/>
                      <a:pt x="16897" y="17901"/>
                      <a:pt x="15795" y="18465"/>
                    </a:cubicBezTo>
                    <a:cubicBezTo>
                      <a:pt x="15073" y="18832"/>
                      <a:pt x="14338" y="18452"/>
                      <a:pt x="13554" y="18060"/>
                    </a:cubicBezTo>
                    <a:cubicBezTo>
                      <a:pt x="12991" y="17767"/>
                      <a:pt x="12416" y="17473"/>
                      <a:pt x="11828" y="17473"/>
                    </a:cubicBezTo>
                    <a:cubicBezTo>
                      <a:pt x="8804" y="17473"/>
                      <a:pt x="5804" y="19138"/>
                      <a:pt x="3808" y="21942"/>
                    </a:cubicBezTo>
                    <a:cubicBezTo>
                      <a:pt x="3686" y="22113"/>
                      <a:pt x="3612" y="22370"/>
                      <a:pt x="3514" y="22603"/>
                    </a:cubicBezTo>
                    <a:cubicBezTo>
                      <a:pt x="3343" y="23019"/>
                      <a:pt x="3184" y="23460"/>
                      <a:pt x="2816" y="2346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579075" y="560075"/>
                <a:ext cx="3860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15441" h="12073" fill="none" extrusionOk="0">
                    <a:moveTo>
                      <a:pt x="1715" y="12073"/>
                    </a:moveTo>
                    <a:cubicBezTo>
                      <a:pt x="1408" y="12073"/>
                      <a:pt x="1090" y="12024"/>
                      <a:pt x="759" y="11901"/>
                    </a:cubicBezTo>
                    <a:lnTo>
                      <a:pt x="759" y="11901"/>
                    </a:lnTo>
                    <a:cubicBezTo>
                      <a:pt x="662" y="11864"/>
                      <a:pt x="662" y="11730"/>
                      <a:pt x="662" y="11620"/>
                    </a:cubicBezTo>
                    <a:cubicBezTo>
                      <a:pt x="662" y="11558"/>
                      <a:pt x="662" y="11497"/>
                      <a:pt x="637" y="11448"/>
                    </a:cubicBezTo>
                    <a:cubicBezTo>
                      <a:pt x="600" y="11289"/>
                      <a:pt x="539" y="11093"/>
                      <a:pt x="453" y="10897"/>
                    </a:cubicBezTo>
                    <a:cubicBezTo>
                      <a:pt x="257" y="10334"/>
                      <a:pt x="0" y="9636"/>
                      <a:pt x="74" y="9195"/>
                    </a:cubicBezTo>
                    <a:cubicBezTo>
                      <a:pt x="86" y="9073"/>
                      <a:pt x="196" y="8938"/>
                      <a:pt x="355" y="8754"/>
                    </a:cubicBezTo>
                    <a:cubicBezTo>
                      <a:pt x="392" y="8693"/>
                      <a:pt x="453" y="8620"/>
                      <a:pt x="502" y="8534"/>
                    </a:cubicBezTo>
                    <a:cubicBezTo>
                      <a:pt x="2865" y="5351"/>
                      <a:pt x="6600" y="3673"/>
                      <a:pt x="9306" y="2816"/>
                    </a:cubicBezTo>
                    <a:cubicBezTo>
                      <a:pt x="10408" y="2461"/>
                      <a:pt x="11657" y="1861"/>
                      <a:pt x="12979" y="1224"/>
                    </a:cubicBezTo>
                    <a:cubicBezTo>
                      <a:pt x="13175" y="1126"/>
                      <a:pt x="13408" y="931"/>
                      <a:pt x="13652" y="722"/>
                    </a:cubicBezTo>
                    <a:cubicBezTo>
                      <a:pt x="14069" y="367"/>
                      <a:pt x="14497" y="0"/>
                      <a:pt x="14828" y="49"/>
                    </a:cubicBezTo>
                    <a:cubicBezTo>
                      <a:pt x="14950" y="61"/>
                      <a:pt x="15048" y="122"/>
                      <a:pt x="15122" y="245"/>
                    </a:cubicBezTo>
                    <a:cubicBezTo>
                      <a:pt x="15440" y="698"/>
                      <a:pt x="14950" y="1126"/>
                      <a:pt x="14448" y="1579"/>
                    </a:cubicBezTo>
                    <a:cubicBezTo>
                      <a:pt x="14081" y="1910"/>
                      <a:pt x="13677" y="2253"/>
                      <a:pt x="13542" y="2645"/>
                    </a:cubicBezTo>
                    <a:cubicBezTo>
                      <a:pt x="13432" y="2951"/>
                      <a:pt x="13359" y="3245"/>
                      <a:pt x="13285" y="3514"/>
                    </a:cubicBezTo>
                    <a:cubicBezTo>
                      <a:pt x="13187" y="3857"/>
                      <a:pt x="13114" y="4175"/>
                      <a:pt x="12979" y="4420"/>
                    </a:cubicBezTo>
                    <a:cubicBezTo>
                      <a:pt x="12857" y="4665"/>
                      <a:pt x="12636" y="4910"/>
                      <a:pt x="12428" y="5155"/>
                    </a:cubicBezTo>
                    <a:cubicBezTo>
                      <a:pt x="12257" y="5351"/>
                      <a:pt x="12073" y="5571"/>
                      <a:pt x="11901" y="5804"/>
                    </a:cubicBezTo>
                    <a:cubicBezTo>
                      <a:pt x="11473" y="6391"/>
                      <a:pt x="11387" y="7175"/>
                      <a:pt x="11289" y="7861"/>
                    </a:cubicBezTo>
                    <a:cubicBezTo>
                      <a:pt x="11204" y="8644"/>
                      <a:pt x="11093" y="9391"/>
                      <a:pt x="10530" y="9722"/>
                    </a:cubicBezTo>
                    <a:cubicBezTo>
                      <a:pt x="10187" y="9918"/>
                      <a:pt x="9808" y="9746"/>
                      <a:pt x="9379" y="9563"/>
                    </a:cubicBezTo>
                    <a:cubicBezTo>
                      <a:pt x="9061" y="9428"/>
                      <a:pt x="8718" y="9293"/>
                      <a:pt x="8375" y="9293"/>
                    </a:cubicBezTo>
                    <a:cubicBezTo>
                      <a:pt x="7175" y="9293"/>
                      <a:pt x="6061" y="10003"/>
                      <a:pt x="4971" y="10701"/>
                    </a:cubicBezTo>
                    <a:cubicBezTo>
                      <a:pt x="3869" y="11411"/>
                      <a:pt x="2816" y="12073"/>
                      <a:pt x="1715" y="1207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262575" y="279375"/>
                <a:ext cx="1205750" cy="1327575"/>
              </a:xfrm>
              <a:custGeom>
                <a:avLst/>
                <a:gdLst/>
                <a:ahLst/>
                <a:cxnLst/>
                <a:rect l="l" t="t" r="r" b="b"/>
                <a:pathLst>
                  <a:path w="48230" h="53103" fill="none" extrusionOk="0">
                    <a:moveTo>
                      <a:pt x="19027" y="37087"/>
                    </a:moveTo>
                    <a:cubicBezTo>
                      <a:pt x="18831" y="38471"/>
                      <a:pt x="18966" y="39903"/>
                      <a:pt x="19480" y="41189"/>
                    </a:cubicBezTo>
                    <a:cubicBezTo>
                      <a:pt x="19529" y="41287"/>
                      <a:pt x="19566" y="41385"/>
                      <a:pt x="19603" y="41483"/>
                    </a:cubicBezTo>
                    <a:cubicBezTo>
                      <a:pt x="19884" y="42144"/>
                      <a:pt x="20252" y="43026"/>
                      <a:pt x="20239" y="44103"/>
                    </a:cubicBezTo>
                    <a:cubicBezTo>
                      <a:pt x="20215" y="44911"/>
                      <a:pt x="20007" y="45597"/>
                      <a:pt x="19786" y="46185"/>
                    </a:cubicBezTo>
                    <a:cubicBezTo>
                      <a:pt x="19199" y="47862"/>
                      <a:pt x="18476" y="49539"/>
                      <a:pt x="17644" y="51119"/>
                    </a:cubicBezTo>
                    <a:cubicBezTo>
                      <a:pt x="17484" y="51462"/>
                      <a:pt x="17080" y="52245"/>
                      <a:pt x="16199" y="52735"/>
                    </a:cubicBezTo>
                    <a:cubicBezTo>
                      <a:pt x="15734" y="52980"/>
                      <a:pt x="15244" y="53102"/>
                      <a:pt x="14730" y="53102"/>
                    </a:cubicBezTo>
                    <a:cubicBezTo>
                      <a:pt x="13836" y="53102"/>
                      <a:pt x="13089" y="52711"/>
                      <a:pt x="12611" y="52441"/>
                    </a:cubicBezTo>
                    <a:cubicBezTo>
                      <a:pt x="11007" y="51486"/>
                      <a:pt x="7677" y="49539"/>
                      <a:pt x="7371" y="45976"/>
                    </a:cubicBezTo>
                    <a:cubicBezTo>
                      <a:pt x="7297" y="45144"/>
                      <a:pt x="7420" y="44372"/>
                      <a:pt x="7530" y="43760"/>
                    </a:cubicBezTo>
                    <a:cubicBezTo>
                      <a:pt x="7579" y="43442"/>
                      <a:pt x="7640" y="43148"/>
                      <a:pt x="7640" y="42903"/>
                    </a:cubicBezTo>
                    <a:cubicBezTo>
                      <a:pt x="7677" y="41740"/>
                      <a:pt x="6967" y="40430"/>
                      <a:pt x="6196" y="39034"/>
                    </a:cubicBezTo>
                    <a:cubicBezTo>
                      <a:pt x="6061" y="38777"/>
                      <a:pt x="5926" y="38532"/>
                      <a:pt x="5779" y="38263"/>
                    </a:cubicBezTo>
                    <a:cubicBezTo>
                      <a:pt x="3686" y="34345"/>
                      <a:pt x="2498" y="30145"/>
                      <a:pt x="1347" y="26068"/>
                    </a:cubicBezTo>
                    <a:cubicBezTo>
                      <a:pt x="747" y="23962"/>
                      <a:pt x="0" y="21329"/>
                      <a:pt x="392" y="18623"/>
                    </a:cubicBezTo>
                    <a:cubicBezTo>
                      <a:pt x="686" y="16566"/>
                      <a:pt x="1604" y="14522"/>
                      <a:pt x="3208" y="12379"/>
                    </a:cubicBezTo>
                    <a:cubicBezTo>
                      <a:pt x="7555" y="6526"/>
                      <a:pt x="13787" y="3637"/>
                      <a:pt x="18244" y="2229"/>
                    </a:cubicBezTo>
                    <a:cubicBezTo>
                      <a:pt x="23031" y="710"/>
                      <a:pt x="28504" y="0"/>
                      <a:pt x="35422" y="0"/>
                    </a:cubicBezTo>
                    <a:lnTo>
                      <a:pt x="35728" y="0"/>
                    </a:lnTo>
                    <a:cubicBezTo>
                      <a:pt x="36377" y="0"/>
                      <a:pt x="37283" y="0"/>
                      <a:pt x="38226" y="270"/>
                    </a:cubicBezTo>
                    <a:cubicBezTo>
                      <a:pt x="39230" y="539"/>
                      <a:pt x="40050" y="1029"/>
                      <a:pt x="40711" y="1445"/>
                    </a:cubicBezTo>
                    <a:cubicBezTo>
                      <a:pt x="42903" y="2780"/>
                      <a:pt x="45621" y="4433"/>
                      <a:pt x="47237" y="7200"/>
                    </a:cubicBezTo>
                    <a:cubicBezTo>
                      <a:pt x="47948" y="8424"/>
                      <a:pt x="48229" y="9624"/>
                      <a:pt x="48058" y="10751"/>
                    </a:cubicBezTo>
                    <a:cubicBezTo>
                      <a:pt x="47654" y="13530"/>
                      <a:pt x="45119" y="14167"/>
                      <a:pt x="44029" y="14436"/>
                    </a:cubicBezTo>
                    <a:lnTo>
                      <a:pt x="43858" y="14485"/>
                    </a:lnTo>
                    <a:cubicBezTo>
                      <a:pt x="42376" y="14864"/>
                      <a:pt x="41226" y="15281"/>
                      <a:pt x="40283" y="15807"/>
                    </a:cubicBezTo>
                    <a:cubicBezTo>
                      <a:pt x="39071" y="16456"/>
                      <a:pt x="38165" y="17374"/>
                      <a:pt x="37822" y="18317"/>
                    </a:cubicBezTo>
                    <a:cubicBezTo>
                      <a:pt x="37712" y="18587"/>
                      <a:pt x="37638" y="18905"/>
                      <a:pt x="37540" y="19260"/>
                    </a:cubicBezTo>
                    <a:cubicBezTo>
                      <a:pt x="37393" y="19872"/>
                      <a:pt x="37185" y="20644"/>
                      <a:pt x="36818" y="21378"/>
                    </a:cubicBezTo>
                    <a:cubicBezTo>
                      <a:pt x="36389" y="22211"/>
                      <a:pt x="35814" y="22909"/>
                      <a:pt x="35336" y="23435"/>
                    </a:cubicBezTo>
                    <a:cubicBezTo>
                      <a:pt x="35091" y="23717"/>
                      <a:pt x="34859" y="23974"/>
                      <a:pt x="34700" y="24219"/>
                    </a:cubicBezTo>
                    <a:cubicBezTo>
                      <a:pt x="33965" y="25260"/>
                      <a:pt x="33744" y="26704"/>
                      <a:pt x="34161" y="27904"/>
                    </a:cubicBezTo>
                    <a:cubicBezTo>
                      <a:pt x="34234" y="28137"/>
                      <a:pt x="34344" y="28382"/>
                      <a:pt x="34455" y="28663"/>
                    </a:cubicBezTo>
                    <a:cubicBezTo>
                      <a:pt x="34920" y="29790"/>
                      <a:pt x="35557" y="31357"/>
                      <a:pt x="35006" y="33108"/>
                    </a:cubicBezTo>
                    <a:cubicBezTo>
                      <a:pt x="34589" y="34418"/>
                      <a:pt x="33598" y="35496"/>
                      <a:pt x="32141" y="36230"/>
                    </a:cubicBezTo>
                    <a:cubicBezTo>
                      <a:pt x="30977" y="36818"/>
                      <a:pt x="29655" y="37136"/>
                      <a:pt x="28296" y="37136"/>
                    </a:cubicBezTo>
                    <a:cubicBezTo>
                      <a:pt x="25602" y="37136"/>
                      <a:pt x="22982" y="35912"/>
                      <a:pt x="21366" y="33904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" name="Google Shape;395;p16"/>
            <p:cNvSpPr/>
            <p:nvPr/>
          </p:nvSpPr>
          <p:spPr>
            <a:xfrm>
              <a:off x="-462625" y="1940000"/>
              <a:ext cx="180502" cy="215402"/>
            </a:xfrm>
            <a:custGeom>
              <a:avLst/>
              <a:gdLst/>
              <a:ahLst/>
              <a:cxnLst/>
              <a:rect l="l" t="t" r="r" b="b"/>
              <a:pathLst>
                <a:path w="6553" h="10336" extrusionOk="0">
                  <a:moveTo>
                    <a:pt x="0" y="10336"/>
                  </a:moveTo>
                  <a:cubicBezTo>
                    <a:pt x="283" y="6392"/>
                    <a:pt x="3463" y="-2023"/>
                    <a:pt x="6553" y="44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7"/>
          <p:cNvGrpSpPr/>
          <p:nvPr/>
        </p:nvGrpSpPr>
        <p:grpSpPr>
          <a:xfrm>
            <a:off x="-3111091" y="-785874"/>
            <a:ext cx="13978227" cy="8475648"/>
            <a:chOff x="-3111091" y="-785874"/>
            <a:chExt cx="13978227" cy="8475648"/>
          </a:xfrm>
        </p:grpSpPr>
        <p:sp>
          <p:nvSpPr>
            <p:cNvPr id="398" name="Google Shape;398;p17"/>
            <p:cNvSpPr/>
            <p:nvPr/>
          </p:nvSpPr>
          <p:spPr>
            <a:xfrm rot="287892">
              <a:off x="-3029589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 rot="-9992516">
              <a:off x="3475174" y="2466410"/>
              <a:ext cx="6918451" cy="4479789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7"/>
            <p:cNvGrpSpPr/>
            <p:nvPr/>
          </p:nvGrpSpPr>
          <p:grpSpPr>
            <a:xfrm>
              <a:off x="8314244" y="838845"/>
              <a:ext cx="520582" cy="350759"/>
              <a:chOff x="5850477" y="3901125"/>
              <a:chExt cx="127450" cy="85874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17"/>
            <p:cNvSpPr/>
            <p:nvPr/>
          </p:nvSpPr>
          <p:spPr>
            <a:xfrm>
              <a:off x="7679558" y="886297"/>
              <a:ext cx="215586" cy="215586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7"/>
            <p:cNvGrpSpPr/>
            <p:nvPr/>
          </p:nvGrpSpPr>
          <p:grpSpPr>
            <a:xfrm>
              <a:off x="317312" y="3753461"/>
              <a:ext cx="396098" cy="729450"/>
              <a:chOff x="5887475" y="4238125"/>
              <a:chExt cx="87275" cy="160725"/>
            </a:xfrm>
          </p:grpSpPr>
          <p:sp>
            <p:nvSpPr>
              <p:cNvPr id="409" name="Google Shape;409;p17"/>
              <p:cNvSpPr/>
              <p:nvPr/>
            </p:nvSpPr>
            <p:spPr>
              <a:xfrm>
                <a:off x="5933700" y="4289550"/>
                <a:ext cx="312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20" extrusionOk="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5887475" y="4316200"/>
                <a:ext cx="294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870" extrusionOk="0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5960025" y="4261700"/>
                <a:ext cx="147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30" extrusionOk="0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5902175" y="4388125"/>
                <a:ext cx="150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29" extrusionOk="0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5937075" y="4354150"/>
                <a:ext cx="147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29" extrusionOk="0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5919325" y="4238125"/>
                <a:ext cx="150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0" extrusionOk="0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17"/>
            <p:cNvSpPr/>
            <p:nvPr/>
          </p:nvSpPr>
          <p:spPr>
            <a:xfrm>
              <a:off x="1124825" y="4579975"/>
              <a:ext cx="186803" cy="186803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17"/>
            <p:cNvGrpSpPr/>
            <p:nvPr/>
          </p:nvGrpSpPr>
          <p:grpSpPr>
            <a:xfrm>
              <a:off x="7258206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417" name="Google Shape;417;p17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418" name="Google Shape;418;p17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7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7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3" name="Google Shape;423;p17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24" name="Google Shape;424;p17"/>
            <p:cNvGrpSpPr/>
            <p:nvPr/>
          </p:nvGrpSpPr>
          <p:grpSpPr>
            <a:xfrm flipH="1">
              <a:off x="-690135" y="1935763"/>
              <a:ext cx="3451998" cy="3989866"/>
              <a:chOff x="-2471448" y="2469163"/>
              <a:chExt cx="3451998" cy="3989866"/>
            </a:xfrm>
          </p:grpSpPr>
          <p:sp>
            <p:nvSpPr>
              <p:cNvPr id="425" name="Google Shape;425;p17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431;p17"/>
          <p:cNvSpPr txBox="1">
            <a:spLocks noGrp="1"/>
          </p:cNvSpPr>
          <p:nvPr>
            <p:ph type="title"/>
          </p:nvPr>
        </p:nvSpPr>
        <p:spPr>
          <a:xfrm>
            <a:off x="2487675" y="3111750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7"/>
          <p:cNvSpPr txBox="1">
            <a:spLocks noGrp="1"/>
          </p:cNvSpPr>
          <p:nvPr>
            <p:ph type="title" idx="2"/>
          </p:nvPr>
        </p:nvSpPr>
        <p:spPr>
          <a:xfrm>
            <a:off x="1751825" y="1809375"/>
            <a:ext cx="56406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9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"/>
          <p:cNvSpPr txBox="1">
            <a:spLocks noGrp="1"/>
          </p:cNvSpPr>
          <p:nvPr>
            <p:ph type="title"/>
          </p:nvPr>
        </p:nvSpPr>
        <p:spPr>
          <a:xfrm>
            <a:off x="761225" y="2944211"/>
            <a:ext cx="423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8"/>
          <p:cNvSpPr txBox="1">
            <a:spLocks noGrp="1"/>
          </p:cNvSpPr>
          <p:nvPr>
            <p:ph type="title" idx="2"/>
          </p:nvPr>
        </p:nvSpPr>
        <p:spPr>
          <a:xfrm>
            <a:off x="761225" y="1352175"/>
            <a:ext cx="42342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18"/>
          <p:cNvGrpSpPr/>
          <p:nvPr/>
        </p:nvGrpSpPr>
        <p:grpSpPr>
          <a:xfrm>
            <a:off x="-2695316" y="-1725128"/>
            <a:ext cx="3608930" cy="3973565"/>
            <a:chOff x="-2806291" y="-592228"/>
            <a:chExt cx="3608930" cy="3973565"/>
          </a:xfrm>
        </p:grpSpPr>
        <p:grpSp>
          <p:nvGrpSpPr>
            <p:cNvPr id="437" name="Google Shape;437;p18"/>
            <p:cNvGrpSpPr/>
            <p:nvPr/>
          </p:nvGrpSpPr>
          <p:grpSpPr>
            <a:xfrm flipH="1">
              <a:off x="-773981" y="838845"/>
              <a:ext cx="520582" cy="350759"/>
              <a:chOff x="5850477" y="3901125"/>
              <a:chExt cx="127450" cy="85874"/>
            </a:xfrm>
          </p:grpSpPr>
          <p:sp>
            <p:nvSpPr>
              <p:cNvPr id="438" name="Google Shape;438;p18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18"/>
            <p:cNvSpPr/>
            <p:nvPr/>
          </p:nvSpPr>
          <p:spPr>
            <a:xfrm flipH="1">
              <a:off x="165701" y="886297"/>
              <a:ext cx="215586" cy="215586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 flipH="1">
              <a:off x="-2806291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446" name="Google Shape;446;p18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447" name="Google Shape;447;p18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8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8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18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2" name="Google Shape;452;p18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53" name="Google Shape;453;p18"/>
          <p:cNvSpPr/>
          <p:nvPr/>
        </p:nvSpPr>
        <p:spPr>
          <a:xfrm rot="-9232753">
            <a:off x="5080175" y="-2586038"/>
            <a:ext cx="6918555" cy="4479749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"/>
          <p:cNvSpPr/>
          <p:nvPr/>
        </p:nvSpPr>
        <p:spPr>
          <a:xfrm flipH="1">
            <a:off x="5701270" y="3226201"/>
            <a:ext cx="3550555" cy="1917256"/>
          </a:xfrm>
          <a:custGeom>
            <a:avLst/>
            <a:gdLst/>
            <a:ahLst/>
            <a:cxnLst/>
            <a:rect l="l" t="t" r="r" b="b"/>
            <a:pathLst>
              <a:path w="112386" h="44304" extrusionOk="0">
                <a:moveTo>
                  <a:pt x="60511" y="0"/>
                </a:moveTo>
                <a:lnTo>
                  <a:pt x="60121" y="26"/>
                </a:lnTo>
                <a:lnTo>
                  <a:pt x="59679" y="130"/>
                </a:lnTo>
                <a:lnTo>
                  <a:pt x="59185" y="260"/>
                </a:lnTo>
                <a:lnTo>
                  <a:pt x="58664" y="469"/>
                </a:lnTo>
                <a:lnTo>
                  <a:pt x="58118" y="677"/>
                </a:lnTo>
                <a:lnTo>
                  <a:pt x="57546" y="963"/>
                </a:lnTo>
                <a:lnTo>
                  <a:pt x="56999" y="1249"/>
                </a:lnTo>
                <a:lnTo>
                  <a:pt x="56635" y="1405"/>
                </a:lnTo>
                <a:lnTo>
                  <a:pt x="56141" y="1561"/>
                </a:lnTo>
                <a:lnTo>
                  <a:pt x="55542" y="1717"/>
                </a:lnTo>
                <a:lnTo>
                  <a:pt x="54814" y="1899"/>
                </a:lnTo>
                <a:lnTo>
                  <a:pt x="53097" y="2238"/>
                </a:lnTo>
                <a:lnTo>
                  <a:pt x="51146" y="2602"/>
                </a:lnTo>
                <a:lnTo>
                  <a:pt x="49091" y="2992"/>
                </a:lnTo>
                <a:lnTo>
                  <a:pt x="47062" y="3408"/>
                </a:lnTo>
                <a:lnTo>
                  <a:pt x="46099" y="3616"/>
                </a:lnTo>
                <a:lnTo>
                  <a:pt x="45189" y="3824"/>
                </a:lnTo>
                <a:lnTo>
                  <a:pt x="44356" y="4059"/>
                </a:lnTo>
                <a:lnTo>
                  <a:pt x="43602" y="4267"/>
                </a:lnTo>
                <a:lnTo>
                  <a:pt x="33482" y="7701"/>
                </a:lnTo>
                <a:lnTo>
                  <a:pt x="26146" y="10198"/>
                </a:lnTo>
                <a:lnTo>
                  <a:pt x="25781" y="10120"/>
                </a:lnTo>
                <a:lnTo>
                  <a:pt x="25391" y="10068"/>
                </a:lnTo>
                <a:lnTo>
                  <a:pt x="24871" y="10016"/>
                </a:lnTo>
                <a:lnTo>
                  <a:pt x="24247" y="9964"/>
                </a:lnTo>
                <a:lnTo>
                  <a:pt x="23570" y="9964"/>
                </a:lnTo>
                <a:lnTo>
                  <a:pt x="22868" y="9990"/>
                </a:lnTo>
                <a:lnTo>
                  <a:pt x="22139" y="10042"/>
                </a:lnTo>
                <a:lnTo>
                  <a:pt x="21385" y="10172"/>
                </a:lnTo>
                <a:lnTo>
                  <a:pt x="20552" y="10354"/>
                </a:lnTo>
                <a:lnTo>
                  <a:pt x="18940" y="10718"/>
                </a:lnTo>
                <a:lnTo>
                  <a:pt x="17691" y="11031"/>
                </a:lnTo>
                <a:lnTo>
                  <a:pt x="17197" y="11161"/>
                </a:lnTo>
                <a:lnTo>
                  <a:pt x="16624" y="11109"/>
                </a:lnTo>
                <a:lnTo>
                  <a:pt x="15818" y="11005"/>
                </a:lnTo>
                <a:lnTo>
                  <a:pt x="14777" y="10822"/>
                </a:lnTo>
                <a:lnTo>
                  <a:pt x="13580" y="10562"/>
                </a:lnTo>
                <a:lnTo>
                  <a:pt x="10771" y="9990"/>
                </a:lnTo>
                <a:lnTo>
                  <a:pt x="7779" y="9288"/>
                </a:lnTo>
                <a:lnTo>
                  <a:pt x="4865" y="8611"/>
                </a:lnTo>
                <a:lnTo>
                  <a:pt x="2368" y="8013"/>
                </a:lnTo>
                <a:lnTo>
                  <a:pt x="1" y="7441"/>
                </a:lnTo>
                <a:lnTo>
                  <a:pt x="2186" y="44304"/>
                </a:lnTo>
                <a:lnTo>
                  <a:pt x="111136" y="44304"/>
                </a:lnTo>
                <a:lnTo>
                  <a:pt x="111266" y="44044"/>
                </a:lnTo>
                <a:lnTo>
                  <a:pt x="111527" y="43289"/>
                </a:lnTo>
                <a:lnTo>
                  <a:pt x="111709" y="42795"/>
                </a:lnTo>
                <a:lnTo>
                  <a:pt x="111865" y="42222"/>
                </a:lnTo>
                <a:lnTo>
                  <a:pt x="112047" y="41598"/>
                </a:lnTo>
                <a:lnTo>
                  <a:pt x="112177" y="40948"/>
                </a:lnTo>
                <a:lnTo>
                  <a:pt x="112307" y="40297"/>
                </a:lnTo>
                <a:lnTo>
                  <a:pt x="112359" y="39647"/>
                </a:lnTo>
                <a:lnTo>
                  <a:pt x="112385" y="39335"/>
                </a:lnTo>
                <a:lnTo>
                  <a:pt x="112385" y="39023"/>
                </a:lnTo>
                <a:lnTo>
                  <a:pt x="112359" y="38736"/>
                </a:lnTo>
                <a:lnTo>
                  <a:pt x="112307" y="38450"/>
                </a:lnTo>
                <a:lnTo>
                  <a:pt x="112255" y="38164"/>
                </a:lnTo>
                <a:lnTo>
                  <a:pt x="112177" y="37930"/>
                </a:lnTo>
                <a:lnTo>
                  <a:pt x="112073" y="37696"/>
                </a:lnTo>
                <a:lnTo>
                  <a:pt x="111943" y="37488"/>
                </a:lnTo>
                <a:lnTo>
                  <a:pt x="111787" y="37280"/>
                </a:lnTo>
                <a:lnTo>
                  <a:pt x="111605" y="37124"/>
                </a:lnTo>
                <a:lnTo>
                  <a:pt x="111396" y="36993"/>
                </a:lnTo>
                <a:lnTo>
                  <a:pt x="111136" y="36889"/>
                </a:lnTo>
                <a:lnTo>
                  <a:pt x="110616" y="36655"/>
                </a:lnTo>
                <a:lnTo>
                  <a:pt x="110070" y="36395"/>
                </a:lnTo>
                <a:lnTo>
                  <a:pt x="109497" y="36083"/>
                </a:lnTo>
                <a:lnTo>
                  <a:pt x="108925" y="35719"/>
                </a:lnTo>
                <a:lnTo>
                  <a:pt x="108353" y="35329"/>
                </a:lnTo>
                <a:lnTo>
                  <a:pt x="107806" y="34938"/>
                </a:lnTo>
                <a:lnTo>
                  <a:pt x="106740" y="34106"/>
                </a:lnTo>
                <a:lnTo>
                  <a:pt x="105829" y="33325"/>
                </a:lnTo>
                <a:lnTo>
                  <a:pt x="105075" y="32675"/>
                </a:lnTo>
                <a:lnTo>
                  <a:pt x="104424" y="32077"/>
                </a:lnTo>
                <a:lnTo>
                  <a:pt x="103358" y="30282"/>
                </a:lnTo>
                <a:lnTo>
                  <a:pt x="102213" y="28435"/>
                </a:lnTo>
                <a:lnTo>
                  <a:pt x="100886" y="26301"/>
                </a:lnTo>
                <a:lnTo>
                  <a:pt x="99508" y="24116"/>
                </a:lnTo>
                <a:lnTo>
                  <a:pt x="98831" y="23128"/>
                </a:lnTo>
                <a:lnTo>
                  <a:pt x="98207" y="22191"/>
                </a:lnTo>
                <a:lnTo>
                  <a:pt x="97635" y="21411"/>
                </a:lnTo>
                <a:lnTo>
                  <a:pt x="97140" y="20760"/>
                </a:lnTo>
                <a:lnTo>
                  <a:pt x="96932" y="20526"/>
                </a:lnTo>
                <a:lnTo>
                  <a:pt x="96724" y="20318"/>
                </a:lnTo>
                <a:lnTo>
                  <a:pt x="96568" y="20188"/>
                </a:lnTo>
                <a:lnTo>
                  <a:pt x="96438" y="20110"/>
                </a:lnTo>
                <a:lnTo>
                  <a:pt x="96308" y="20032"/>
                </a:lnTo>
                <a:lnTo>
                  <a:pt x="96178" y="19928"/>
                </a:lnTo>
                <a:lnTo>
                  <a:pt x="95814" y="19642"/>
                </a:lnTo>
                <a:lnTo>
                  <a:pt x="95397" y="19225"/>
                </a:lnTo>
                <a:lnTo>
                  <a:pt x="94929" y="18731"/>
                </a:lnTo>
                <a:lnTo>
                  <a:pt x="93888" y="17560"/>
                </a:lnTo>
                <a:lnTo>
                  <a:pt x="92770" y="16234"/>
                </a:lnTo>
                <a:lnTo>
                  <a:pt x="90689" y="13684"/>
                </a:lnTo>
                <a:lnTo>
                  <a:pt x="89908" y="12774"/>
                </a:lnTo>
                <a:lnTo>
                  <a:pt x="89622" y="12461"/>
                </a:lnTo>
                <a:lnTo>
                  <a:pt x="89414" y="12253"/>
                </a:lnTo>
                <a:lnTo>
                  <a:pt x="89258" y="12149"/>
                </a:lnTo>
                <a:lnTo>
                  <a:pt x="89024" y="12071"/>
                </a:lnTo>
                <a:lnTo>
                  <a:pt x="88763" y="11993"/>
                </a:lnTo>
                <a:lnTo>
                  <a:pt x="88477" y="11967"/>
                </a:lnTo>
                <a:lnTo>
                  <a:pt x="88165" y="11941"/>
                </a:lnTo>
                <a:lnTo>
                  <a:pt x="87853" y="11915"/>
                </a:lnTo>
                <a:lnTo>
                  <a:pt x="87151" y="11941"/>
                </a:lnTo>
                <a:lnTo>
                  <a:pt x="86474" y="12019"/>
                </a:lnTo>
                <a:lnTo>
                  <a:pt x="85824" y="12097"/>
                </a:lnTo>
                <a:lnTo>
                  <a:pt x="84887" y="12253"/>
                </a:lnTo>
                <a:lnTo>
                  <a:pt x="84705" y="12253"/>
                </a:lnTo>
                <a:lnTo>
                  <a:pt x="84445" y="12227"/>
                </a:lnTo>
                <a:lnTo>
                  <a:pt x="84159" y="12149"/>
                </a:lnTo>
                <a:lnTo>
                  <a:pt x="83821" y="12045"/>
                </a:lnTo>
                <a:lnTo>
                  <a:pt x="83014" y="11733"/>
                </a:lnTo>
                <a:lnTo>
                  <a:pt x="82104" y="11343"/>
                </a:lnTo>
                <a:lnTo>
                  <a:pt x="81115" y="10901"/>
                </a:lnTo>
                <a:lnTo>
                  <a:pt x="80127" y="10406"/>
                </a:lnTo>
                <a:lnTo>
                  <a:pt x="78279" y="9496"/>
                </a:lnTo>
                <a:lnTo>
                  <a:pt x="77343" y="9027"/>
                </a:lnTo>
                <a:lnTo>
                  <a:pt x="76224" y="8429"/>
                </a:lnTo>
                <a:lnTo>
                  <a:pt x="73883" y="7128"/>
                </a:lnTo>
                <a:lnTo>
                  <a:pt x="71125" y="5567"/>
                </a:lnTo>
                <a:lnTo>
                  <a:pt x="70865" y="5463"/>
                </a:lnTo>
                <a:lnTo>
                  <a:pt x="70215" y="5255"/>
                </a:lnTo>
                <a:lnTo>
                  <a:pt x="69799" y="5125"/>
                </a:lnTo>
                <a:lnTo>
                  <a:pt x="69330" y="4995"/>
                </a:lnTo>
                <a:lnTo>
                  <a:pt x="68836" y="4891"/>
                </a:lnTo>
                <a:lnTo>
                  <a:pt x="68368" y="4813"/>
                </a:lnTo>
                <a:lnTo>
                  <a:pt x="68108" y="4761"/>
                </a:lnTo>
                <a:lnTo>
                  <a:pt x="67769" y="4657"/>
                </a:lnTo>
                <a:lnTo>
                  <a:pt x="67405" y="4501"/>
                </a:lnTo>
                <a:lnTo>
                  <a:pt x="66963" y="4293"/>
                </a:lnTo>
                <a:lnTo>
                  <a:pt x="66052" y="3798"/>
                </a:lnTo>
                <a:lnTo>
                  <a:pt x="65090" y="3252"/>
                </a:lnTo>
                <a:lnTo>
                  <a:pt x="64179" y="2732"/>
                </a:lnTo>
                <a:lnTo>
                  <a:pt x="63451" y="2264"/>
                </a:lnTo>
                <a:lnTo>
                  <a:pt x="62723" y="1795"/>
                </a:lnTo>
                <a:lnTo>
                  <a:pt x="62540" y="1535"/>
                </a:lnTo>
                <a:lnTo>
                  <a:pt x="62020" y="963"/>
                </a:lnTo>
                <a:lnTo>
                  <a:pt x="61708" y="625"/>
                </a:lnTo>
                <a:lnTo>
                  <a:pt x="61396" y="338"/>
                </a:lnTo>
                <a:lnTo>
                  <a:pt x="61084" y="130"/>
                </a:lnTo>
                <a:lnTo>
                  <a:pt x="60954" y="52"/>
                </a:lnTo>
                <a:lnTo>
                  <a:pt x="60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8"/>
          <p:cNvSpPr/>
          <p:nvPr/>
        </p:nvSpPr>
        <p:spPr>
          <a:xfrm>
            <a:off x="0" y="3678481"/>
            <a:ext cx="7749146" cy="1465025"/>
          </a:xfrm>
          <a:custGeom>
            <a:avLst/>
            <a:gdLst/>
            <a:ahLst/>
            <a:cxnLst/>
            <a:rect l="l" t="t" r="r" b="b"/>
            <a:pathLst>
              <a:path w="225315" h="66156" extrusionOk="0">
                <a:moveTo>
                  <a:pt x="206220" y="0"/>
                </a:moveTo>
                <a:lnTo>
                  <a:pt x="205986" y="26"/>
                </a:lnTo>
                <a:lnTo>
                  <a:pt x="205752" y="104"/>
                </a:lnTo>
                <a:lnTo>
                  <a:pt x="205518" y="182"/>
                </a:lnTo>
                <a:lnTo>
                  <a:pt x="205258" y="312"/>
                </a:lnTo>
                <a:lnTo>
                  <a:pt x="204685" y="598"/>
                </a:lnTo>
                <a:lnTo>
                  <a:pt x="204113" y="963"/>
                </a:lnTo>
                <a:lnTo>
                  <a:pt x="203462" y="1379"/>
                </a:lnTo>
                <a:lnTo>
                  <a:pt x="202162" y="2341"/>
                </a:lnTo>
                <a:lnTo>
                  <a:pt x="200835" y="3304"/>
                </a:lnTo>
                <a:lnTo>
                  <a:pt x="200211" y="3772"/>
                </a:lnTo>
                <a:lnTo>
                  <a:pt x="199586" y="4189"/>
                </a:lnTo>
                <a:lnTo>
                  <a:pt x="199014" y="4553"/>
                </a:lnTo>
                <a:lnTo>
                  <a:pt x="198494" y="4839"/>
                </a:lnTo>
                <a:lnTo>
                  <a:pt x="198234" y="4969"/>
                </a:lnTo>
                <a:lnTo>
                  <a:pt x="197999" y="5047"/>
                </a:lnTo>
                <a:lnTo>
                  <a:pt x="197791" y="5099"/>
                </a:lnTo>
                <a:lnTo>
                  <a:pt x="197609" y="5125"/>
                </a:lnTo>
                <a:lnTo>
                  <a:pt x="197401" y="5151"/>
                </a:lnTo>
                <a:lnTo>
                  <a:pt x="197219" y="5203"/>
                </a:lnTo>
                <a:lnTo>
                  <a:pt x="196829" y="5359"/>
                </a:lnTo>
                <a:lnTo>
                  <a:pt x="196412" y="5567"/>
                </a:lnTo>
                <a:lnTo>
                  <a:pt x="195996" y="5827"/>
                </a:lnTo>
                <a:lnTo>
                  <a:pt x="195580" y="6140"/>
                </a:lnTo>
                <a:lnTo>
                  <a:pt x="195190" y="6478"/>
                </a:lnTo>
                <a:lnTo>
                  <a:pt x="194774" y="6842"/>
                </a:lnTo>
                <a:lnTo>
                  <a:pt x="194383" y="7206"/>
                </a:lnTo>
                <a:lnTo>
                  <a:pt x="193629" y="7987"/>
                </a:lnTo>
                <a:lnTo>
                  <a:pt x="192952" y="8689"/>
                </a:lnTo>
                <a:lnTo>
                  <a:pt x="192354" y="9261"/>
                </a:lnTo>
                <a:lnTo>
                  <a:pt x="192120" y="9470"/>
                </a:lnTo>
                <a:lnTo>
                  <a:pt x="191912" y="9626"/>
                </a:lnTo>
                <a:lnTo>
                  <a:pt x="191704" y="9756"/>
                </a:lnTo>
                <a:lnTo>
                  <a:pt x="191444" y="9886"/>
                </a:lnTo>
                <a:lnTo>
                  <a:pt x="190793" y="10146"/>
                </a:lnTo>
                <a:lnTo>
                  <a:pt x="190065" y="10406"/>
                </a:lnTo>
                <a:lnTo>
                  <a:pt x="189336" y="10666"/>
                </a:lnTo>
                <a:lnTo>
                  <a:pt x="188062" y="11056"/>
                </a:lnTo>
                <a:lnTo>
                  <a:pt x="187515" y="11213"/>
                </a:lnTo>
                <a:lnTo>
                  <a:pt x="186891" y="11161"/>
                </a:lnTo>
                <a:lnTo>
                  <a:pt x="186215" y="11134"/>
                </a:lnTo>
                <a:lnTo>
                  <a:pt x="185486" y="11134"/>
                </a:lnTo>
                <a:lnTo>
                  <a:pt x="184732" y="11187"/>
                </a:lnTo>
                <a:lnTo>
                  <a:pt x="183951" y="11265"/>
                </a:lnTo>
                <a:lnTo>
                  <a:pt x="183171" y="11343"/>
                </a:lnTo>
                <a:lnTo>
                  <a:pt x="181558" y="11577"/>
                </a:lnTo>
                <a:lnTo>
                  <a:pt x="179945" y="11837"/>
                </a:lnTo>
                <a:lnTo>
                  <a:pt x="178436" y="12123"/>
                </a:lnTo>
                <a:lnTo>
                  <a:pt x="177057" y="12357"/>
                </a:lnTo>
                <a:lnTo>
                  <a:pt x="176433" y="12435"/>
                </a:lnTo>
                <a:lnTo>
                  <a:pt x="175861" y="12487"/>
                </a:lnTo>
                <a:lnTo>
                  <a:pt x="175314" y="12539"/>
                </a:lnTo>
                <a:lnTo>
                  <a:pt x="174716" y="12565"/>
                </a:lnTo>
                <a:lnTo>
                  <a:pt x="173493" y="12565"/>
                </a:lnTo>
                <a:lnTo>
                  <a:pt x="172193" y="12513"/>
                </a:lnTo>
                <a:lnTo>
                  <a:pt x="170892" y="12435"/>
                </a:lnTo>
                <a:lnTo>
                  <a:pt x="169669" y="12305"/>
                </a:lnTo>
                <a:lnTo>
                  <a:pt x="168577" y="12175"/>
                </a:lnTo>
                <a:lnTo>
                  <a:pt x="167666" y="12045"/>
                </a:lnTo>
                <a:lnTo>
                  <a:pt x="166964" y="11915"/>
                </a:lnTo>
                <a:lnTo>
                  <a:pt x="166391" y="11837"/>
                </a:lnTo>
                <a:lnTo>
                  <a:pt x="165741" y="11785"/>
                </a:lnTo>
                <a:lnTo>
                  <a:pt x="164388" y="11733"/>
                </a:lnTo>
                <a:lnTo>
                  <a:pt x="163686" y="11681"/>
                </a:lnTo>
                <a:lnTo>
                  <a:pt x="163035" y="11629"/>
                </a:lnTo>
                <a:lnTo>
                  <a:pt x="162437" y="11551"/>
                </a:lnTo>
                <a:lnTo>
                  <a:pt x="162177" y="11473"/>
                </a:lnTo>
                <a:lnTo>
                  <a:pt x="161917" y="11395"/>
                </a:lnTo>
                <a:lnTo>
                  <a:pt x="161683" y="11317"/>
                </a:lnTo>
                <a:lnTo>
                  <a:pt x="161474" y="11265"/>
                </a:lnTo>
                <a:lnTo>
                  <a:pt x="161266" y="11239"/>
                </a:lnTo>
                <a:lnTo>
                  <a:pt x="160876" y="11239"/>
                </a:lnTo>
                <a:lnTo>
                  <a:pt x="160668" y="11265"/>
                </a:lnTo>
                <a:lnTo>
                  <a:pt x="160304" y="11369"/>
                </a:lnTo>
                <a:lnTo>
                  <a:pt x="159940" y="11473"/>
                </a:lnTo>
                <a:lnTo>
                  <a:pt x="159549" y="11629"/>
                </a:lnTo>
                <a:lnTo>
                  <a:pt x="159107" y="11785"/>
                </a:lnTo>
                <a:lnTo>
                  <a:pt x="158613" y="11915"/>
                </a:lnTo>
                <a:lnTo>
                  <a:pt x="158301" y="11993"/>
                </a:lnTo>
                <a:lnTo>
                  <a:pt x="157858" y="12019"/>
                </a:lnTo>
                <a:lnTo>
                  <a:pt x="156662" y="12071"/>
                </a:lnTo>
                <a:lnTo>
                  <a:pt x="155231" y="12071"/>
                </a:lnTo>
                <a:lnTo>
                  <a:pt x="153696" y="12045"/>
                </a:lnTo>
                <a:lnTo>
                  <a:pt x="150990" y="11967"/>
                </a:lnTo>
                <a:lnTo>
                  <a:pt x="149820" y="11915"/>
                </a:lnTo>
                <a:lnTo>
                  <a:pt x="149638" y="11681"/>
                </a:lnTo>
                <a:lnTo>
                  <a:pt x="149143" y="11134"/>
                </a:lnTo>
                <a:lnTo>
                  <a:pt x="148831" y="10796"/>
                </a:lnTo>
                <a:lnTo>
                  <a:pt x="148493" y="10484"/>
                </a:lnTo>
                <a:lnTo>
                  <a:pt x="148155" y="10172"/>
                </a:lnTo>
                <a:lnTo>
                  <a:pt x="147791" y="9938"/>
                </a:lnTo>
                <a:lnTo>
                  <a:pt x="147609" y="9834"/>
                </a:lnTo>
                <a:lnTo>
                  <a:pt x="147426" y="9756"/>
                </a:lnTo>
                <a:lnTo>
                  <a:pt x="147192" y="9704"/>
                </a:lnTo>
                <a:lnTo>
                  <a:pt x="146984" y="9652"/>
                </a:lnTo>
                <a:lnTo>
                  <a:pt x="146516" y="9600"/>
                </a:lnTo>
                <a:lnTo>
                  <a:pt x="146074" y="9574"/>
                </a:lnTo>
                <a:lnTo>
                  <a:pt x="145683" y="9600"/>
                </a:lnTo>
                <a:lnTo>
                  <a:pt x="145345" y="9626"/>
                </a:lnTo>
                <a:lnTo>
                  <a:pt x="145059" y="9652"/>
                </a:lnTo>
                <a:lnTo>
                  <a:pt x="144773" y="9339"/>
                </a:lnTo>
                <a:lnTo>
                  <a:pt x="144487" y="9001"/>
                </a:lnTo>
                <a:lnTo>
                  <a:pt x="144097" y="8611"/>
                </a:lnTo>
                <a:lnTo>
                  <a:pt x="143654" y="8221"/>
                </a:lnTo>
                <a:lnTo>
                  <a:pt x="143420" y="8039"/>
                </a:lnTo>
                <a:lnTo>
                  <a:pt x="143186" y="7883"/>
                </a:lnTo>
                <a:lnTo>
                  <a:pt x="142952" y="7727"/>
                </a:lnTo>
                <a:lnTo>
                  <a:pt x="142692" y="7596"/>
                </a:lnTo>
                <a:lnTo>
                  <a:pt x="142432" y="7518"/>
                </a:lnTo>
                <a:lnTo>
                  <a:pt x="142197" y="7440"/>
                </a:lnTo>
                <a:lnTo>
                  <a:pt x="142067" y="7440"/>
                </a:lnTo>
                <a:lnTo>
                  <a:pt x="141937" y="7466"/>
                </a:lnTo>
                <a:lnTo>
                  <a:pt x="141807" y="7544"/>
                </a:lnTo>
                <a:lnTo>
                  <a:pt x="141651" y="7622"/>
                </a:lnTo>
                <a:lnTo>
                  <a:pt x="141365" y="7857"/>
                </a:lnTo>
                <a:lnTo>
                  <a:pt x="141027" y="8169"/>
                </a:lnTo>
                <a:lnTo>
                  <a:pt x="140715" y="8533"/>
                </a:lnTo>
                <a:lnTo>
                  <a:pt x="140350" y="8975"/>
                </a:lnTo>
                <a:lnTo>
                  <a:pt x="139674" y="9938"/>
                </a:lnTo>
                <a:lnTo>
                  <a:pt x="138972" y="10952"/>
                </a:lnTo>
                <a:lnTo>
                  <a:pt x="138347" y="11889"/>
                </a:lnTo>
                <a:lnTo>
                  <a:pt x="138061" y="12279"/>
                </a:lnTo>
                <a:lnTo>
                  <a:pt x="137775" y="12643"/>
                </a:lnTo>
                <a:lnTo>
                  <a:pt x="137541" y="12904"/>
                </a:lnTo>
                <a:lnTo>
                  <a:pt x="137333" y="13086"/>
                </a:lnTo>
                <a:lnTo>
                  <a:pt x="137125" y="13190"/>
                </a:lnTo>
                <a:lnTo>
                  <a:pt x="136890" y="13242"/>
                </a:lnTo>
                <a:lnTo>
                  <a:pt x="136630" y="13294"/>
                </a:lnTo>
                <a:lnTo>
                  <a:pt x="136344" y="13294"/>
                </a:lnTo>
                <a:lnTo>
                  <a:pt x="136032" y="13268"/>
                </a:lnTo>
                <a:lnTo>
                  <a:pt x="135720" y="13242"/>
                </a:lnTo>
                <a:lnTo>
                  <a:pt x="135095" y="13138"/>
                </a:lnTo>
                <a:lnTo>
                  <a:pt x="134523" y="12982"/>
                </a:lnTo>
                <a:lnTo>
                  <a:pt x="134055" y="12825"/>
                </a:lnTo>
                <a:lnTo>
                  <a:pt x="133613" y="12669"/>
                </a:lnTo>
                <a:lnTo>
                  <a:pt x="133378" y="12539"/>
                </a:lnTo>
                <a:lnTo>
                  <a:pt x="132780" y="12201"/>
                </a:lnTo>
                <a:lnTo>
                  <a:pt x="132390" y="12019"/>
                </a:lnTo>
                <a:lnTo>
                  <a:pt x="132000" y="11837"/>
                </a:lnTo>
                <a:lnTo>
                  <a:pt x="131583" y="11681"/>
                </a:lnTo>
                <a:lnTo>
                  <a:pt x="131167" y="11577"/>
                </a:lnTo>
                <a:lnTo>
                  <a:pt x="130985" y="11577"/>
                </a:lnTo>
                <a:lnTo>
                  <a:pt x="130803" y="11603"/>
                </a:lnTo>
                <a:lnTo>
                  <a:pt x="130621" y="11655"/>
                </a:lnTo>
                <a:lnTo>
                  <a:pt x="130465" y="11733"/>
                </a:lnTo>
                <a:lnTo>
                  <a:pt x="130309" y="11837"/>
                </a:lnTo>
                <a:lnTo>
                  <a:pt x="130127" y="11967"/>
                </a:lnTo>
                <a:lnTo>
                  <a:pt x="129814" y="12253"/>
                </a:lnTo>
                <a:lnTo>
                  <a:pt x="129476" y="12539"/>
                </a:lnTo>
                <a:lnTo>
                  <a:pt x="129320" y="12669"/>
                </a:lnTo>
                <a:lnTo>
                  <a:pt x="129138" y="12799"/>
                </a:lnTo>
                <a:lnTo>
                  <a:pt x="128930" y="12904"/>
                </a:lnTo>
                <a:lnTo>
                  <a:pt x="128748" y="12982"/>
                </a:lnTo>
                <a:lnTo>
                  <a:pt x="128514" y="13060"/>
                </a:lnTo>
                <a:lnTo>
                  <a:pt x="128305" y="13086"/>
                </a:lnTo>
                <a:lnTo>
                  <a:pt x="127681" y="13060"/>
                </a:lnTo>
                <a:lnTo>
                  <a:pt x="126875" y="12956"/>
                </a:lnTo>
                <a:lnTo>
                  <a:pt x="125912" y="12851"/>
                </a:lnTo>
                <a:lnTo>
                  <a:pt x="124924" y="12695"/>
                </a:lnTo>
                <a:lnTo>
                  <a:pt x="123233" y="12435"/>
                </a:lnTo>
                <a:lnTo>
                  <a:pt x="122504" y="12305"/>
                </a:lnTo>
                <a:lnTo>
                  <a:pt x="123857" y="11030"/>
                </a:lnTo>
                <a:lnTo>
                  <a:pt x="123519" y="11056"/>
                </a:lnTo>
                <a:lnTo>
                  <a:pt x="123076" y="11108"/>
                </a:lnTo>
                <a:lnTo>
                  <a:pt x="122088" y="11317"/>
                </a:lnTo>
                <a:lnTo>
                  <a:pt x="120891" y="11577"/>
                </a:lnTo>
                <a:lnTo>
                  <a:pt x="120995" y="11473"/>
                </a:lnTo>
                <a:lnTo>
                  <a:pt x="121099" y="11369"/>
                </a:lnTo>
                <a:lnTo>
                  <a:pt x="121281" y="11108"/>
                </a:lnTo>
                <a:lnTo>
                  <a:pt x="121412" y="10796"/>
                </a:lnTo>
                <a:lnTo>
                  <a:pt x="121542" y="10484"/>
                </a:lnTo>
                <a:lnTo>
                  <a:pt x="121698" y="9964"/>
                </a:lnTo>
                <a:lnTo>
                  <a:pt x="121750" y="9756"/>
                </a:lnTo>
                <a:lnTo>
                  <a:pt x="121516" y="9808"/>
                </a:lnTo>
                <a:lnTo>
                  <a:pt x="121281" y="9912"/>
                </a:lnTo>
                <a:lnTo>
                  <a:pt x="121021" y="10094"/>
                </a:lnTo>
                <a:lnTo>
                  <a:pt x="120761" y="10276"/>
                </a:lnTo>
                <a:lnTo>
                  <a:pt x="120501" y="10510"/>
                </a:lnTo>
                <a:lnTo>
                  <a:pt x="120241" y="10744"/>
                </a:lnTo>
                <a:lnTo>
                  <a:pt x="119747" y="11291"/>
                </a:lnTo>
                <a:lnTo>
                  <a:pt x="119304" y="11811"/>
                </a:lnTo>
                <a:lnTo>
                  <a:pt x="118966" y="12253"/>
                </a:lnTo>
                <a:lnTo>
                  <a:pt x="118628" y="12669"/>
                </a:lnTo>
                <a:lnTo>
                  <a:pt x="118550" y="12617"/>
                </a:lnTo>
                <a:lnTo>
                  <a:pt x="118446" y="12565"/>
                </a:lnTo>
                <a:lnTo>
                  <a:pt x="118290" y="12565"/>
                </a:lnTo>
                <a:lnTo>
                  <a:pt x="118108" y="12591"/>
                </a:lnTo>
                <a:lnTo>
                  <a:pt x="117665" y="12669"/>
                </a:lnTo>
                <a:lnTo>
                  <a:pt x="117197" y="12825"/>
                </a:lnTo>
                <a:lnTo>
                  <a:pt x="116755" y="12982"/>
                </a:lnTo>
                <a:lnTo>
                  <a:pt x="116339" y="13138"/>
                </a:lnTo>
                <a:lnTo>
                  <a:pt x="115974" y="13294"/>
                </a:lnTo>
                <a:lnTo>
                  <a:pt x="115974" y="13294"/>
                </a:lnTo>
                <a:lnTo>
                  <a:pt x="117249" y="10926"/>
                </a:lnTo>
                <a:lnTo>
                  <a:pt x="117119" y="10952"/>
                </a:lnTo>
                <a:lnTo>
                  <a:pt x="116937" y="10978"/>
                </a:lnTo>
                <a:lnTo>
                  <a:pt x="116443" y="11187"/>
                </a:lnTo>
                <a:lnTo>
                  <a:pt x="115844" y="11473"/>
                </a:lnTo>
                <a:lnTo>
                  <a:pt x="115194" y="11811"/>
                </a:lnTo>
                <a:lnTo>
                  <a:pt x="114075" y="12461"/>
                </a:lnTo>
                <a:lnTo>
                  <a:pt x="113555" y="12773"/>
                </a:lnTo>
                <a:lnTo>
                  <a:pt x="113737" y="12513"/>
                </a:lnTo>
                <a:lnTo>
                  <a:pt x="113997" y="12149"/>
                </a:lnTo>
                <a:lnTo>
                  <a:pt x="114726" y="11291"/>
                </a:lnTo>
                <a:lnTo>
                  <a:pt x="115376" y="10536"/>
                </a:lnTo>
                <a:lnTo>
                  <a:pt x="115688" y="10198"/>
                </a:lnTo>
                <a:lnTo>
                  <a:pt x="115454" y="10276"/>
                </a:lnTo>
                <a:lnTo>
                  <a:pt x="115220" y="10406"/>
                </a:lnTo>
                <a:lnTo>
                  <a:pt x="114960" y="10588"/>
                </a:lnTo>
                <a:lnTo>
                  <a:pt x="114648" y="10796"/>
                </a:lnTo>
                <a:lnTo>
                  <a:pt x="114049" y="11291"/>
                </a:lnTo>
                <a:lnTo>
                  <a:pt x="113425" y="11863"/>
                </a:lnTo>
                <a:lnTo>
                  <a:pt x="112853" y="12383"/>
                </a:lnTo>
                <a:lnTo>
                  <a:pt x="112384" y="12851"/>
                </a:lnTo>
                <a:lnTo>
                  <a:pt x="111942" y="13294"/>
                </a:lnTo>
                <a:lnTo>
                  <a:pt x="111656" y="13398"/>
                </a:lnTo>
                <a:lnTo>
                  <a:pt x="111240" y="13476"/>
                </a:lnTo>
                <a:lnTo>
                  <a:pt x="110745" y="13528"/>
                </a:lnTo>
                <a:lnTo>
                  <a:pt x="110147" y="13580"/>
                </a:lnTo>
                <a:lnTo>
                  <a:pt x="108820" y="13658"/>
                </a:lnTo>
                <a:lnTo>
                  <a:pt x="107337" y="13684"/>
                </a:lnTo>
                <a:lnTo>
                  <a:pt x="105855" y="13710"/>
                </a:lnTo>
                <a:lnTo>
                  <a:pt x="104476" y="13710"/>
                </a:lnTo>
                <a:lnTo>
                  <a:pt x="102577" y="13684"/>
                </a:lnTo>
                <a:lnTo>
                  <a:pt x="102291" y="13684"/>
                </a:lnTo>
                <a:lnTo>
                  <a:pt x="102030" y="13632"/>
                </a:lnTo>
                <a:lnTo>
                  <a:pt x="101744" y="13580"/>
                </a:lnTo>
                <a:lnTo>
                  <a:pt x="101458" y="13528"/>
                </a:lnTo>
                <a:lnTo>
                  <a:pt x="100912" y="13346"/>
                </a:lnTo>
                <a:lnTo>
                  <a:pt x="100365" y="13138"/>
                </a:lnTo>
                <a:lnTo>
                  <a:pt x="99845" y="12904"/>
                </a:lnTo>
                <a:lnTo>
                  <a:pt x="99351" y="12721"/>
                </a:lnTo>
                <a:lnTo>
                  <a:pt x="98883" y="12565"/>
                </a:lnTo>
                <a:lnTo>
                  <a:pt x="98675" y="12513"/>
                </a:lnTo>
                <a:lnTo>
                  <a:pt x="98440" y="12487"/>
                </a:lnTo>
                <a:lnTo>
                  <a:pt x="98232" y="12487"/>
                </a:lnTo>
                <a:lnTo>
                  <a:pt x="98024" y="12513"/>
                </a:lnTo>
                <a:lnTo>
                  <a:pt x="97816" y="12539"/>
                </a:lnTo>
                <a:lnTo>
                  <a:pt x="97608" y="12617"/>
                </a:lnTo>
                <a:lnTo>
                  <a:pt x="97166" y="12773"/>
                </a:lnTo>
                <a:lnTo>
                  <a:pt x="96723" y="12956"/>
                </a:lnTo>
                <a:lnTo>
                  <a:pt x="96229" y="13164"/>
                </a:lnTo>
                <a:lnTo>
                  <a:pt x="95761" y="13372"/>
                </a:lnTo>
                <a:lnTo>
                  <a:pt x="95241" y="13554"/>
                </a:lnTo>
                <a:lnTo>
                  <a:pt x="94980" y="13632"/>
                </a:lnTo>
                <a:lnTo>
                  <a:pt x="94720" y="13684"/>
                </a:lnTo>
                <a:lnTo>
                  <a:pt x="93992" y="13788"/>
                </a:lnTo>
                <a:lnTo>
                  <a:pt x="93029" y="13918"/>
                </a:lnTo>
                <a:lnTo>
                  <a:pt x="90740" y="14152"/>
                </a:lnTo>
                <a:lnTo>
                  <a:pt x="87878" y="14412"/>
                </a:lnTo>
                <a:lnTo>
                  <a:pt x="87644" y="14256"/>
                </a:lnTo>
                <a:lnTo>
                  <a:pt x="87098" y="13892"/>
                </a:lnTo>
                <a:lnTo>
                  <a:pt x="86447" y="13528"/>
                </a:lnTo>
                <a:lnTo>
                  <a:pt x="86161" y="13372"/>
                </a:lnTo>
                <a:lnTo>
                  <a:pt x="85927" y="13294"/>
                </a:lnTo>
                <a:lnTo>
                  <a:pt x="85719" y="13294"/>
                </a:lnTo>
                <a:lnTo>
                  <a:pt x="85485" y="13372"/>
                </a:lnTo>
                <a:lnTo>
                  <a:pt x="85251" y="13476"/>
                </a:lnTo>
                <a:lnTo>
                  <a:pt x="84991" y="13606"/>
                </a:lnTo>
                <a:lnTo>
                  <a:pt x="84418" y="13918"/>
                </a:lnTo>
                <a:lnTo>
                  <a:pt x="84158" y="14048"/>
                </a:lnTo>
                <a:lnTo>
                  <a:pt x="83872" y="14152"/>
                </a:lnTo>
                <a:lnTo>
                  <a:pt x="83690" y="14178"/>
                </a:lnTo>
                <a:lnTo>
                  <a:pt x="83430" y="14204"/>
                </a:lnTo>
                <a:lnTo>
                  <a:pt x="82727" y="14230"/>
                </a:lnTo>
                <a:lnTo>
                  <a:pt x="80984" y="14256"/>
                </a:lnTo>
                <a:lnTo>
                  <a:pt x="79345" y="14256"/>
                </a:lnTo>
                <a:lnTo>
                  <a:pt x="78643" y="14230"/>
                </a:lnTo>
                <a:lnTo>
                  <a:pt x="78435" y="13970"/>
                </a:lnTo>
                <a:lnTo>
                  <a:pt x="77993" y="13398"/>
                </a:lnTo>
                <a:lnTo>
                  <a:pt x="77706" y="13086"/>
                </a:lnTo>
                <a:lnTo>
                  <a:pt x="77446" y="12799"/>
                </a:lnTo>
                <a:lnTo>
                  <a:pt x="77186" y="12591"/>
                </a:lnTo>
                <a:lnTo>
                  <a:pt x="77082" y="12539"/>
                </a:lnTo>
                <a:lnTo>
                  <a:pt x="76978" y="12487"/>
                </a:lnTo>
                <a:lnTo>
                  <a:pt x="76224" y="12409"/>
                </a:lnTo>
                <a:lnTo>
                  <a:pt x="75027" y="12279"/>
                </a:lnTo>
                <a:lnTo>
                  <a:pt x="73414" y="12123"/>
                </a:lnTo>
                <a:lnTo>
                  <a:pt x="73076" y="11811"/>
                </a:lnTo>
                <a:lnTo>
                  <a:pt x="72712" y="11499"/>
                </a:lnTo>
                <a:lnTo>
                  <a:pt x="72217" y="11134"/>
                </a:lnTo>
                <a:lnTo>
                  <a:pt x="71931" y="10952"/>
                </a:lnTo>
                <a:lnTo>
                  <a:pt x="71619" y="10770"/>
                </a:lnTo>
                <a:lnTo>
                  <a:pt x="71307" y="10614"/>
                </a:lnTo>
                <a:lnTo>
                  <a:pt x="70969" y="10458"/>
                </a:lnTo>
                <a:lnTo>
                  <a:pt x="70630" y="10354"/>
                </a:lnTo>
                <a:lnTo>
                  <a:pt x="70266" y="10250"/>
                </a:lnTo>
                <a:lnTo>
                  <a:pt x="69928" y="10198"/>
                </a:lnTo>
                <a:lnTo>
                  <a:pt x="69564" y="10198"/>
                </a:lnTo>
                <a:lnTo>
                  <a:pt x="69382" y="10224"/>
                </a:lnTo>
                <a:lnTo>
                  <a:pt x="69200" y="10276"/>
                </a:lnTo>
                <a:lnTo>
                  <a:pt x="68992" y="10354"/>
                </a:lnTo>
                <a:lnTo>
                  <a:pt x="68809" y="10432"/>
                </a:lnTo>
                <a:lnTo>
                  <a:pt x="68393" y="10692"/>
                </a:lnTo>
                <a:lnTo>
                  <a:pt x="68003" y="11004"/>
                </a:lnTo>
                <a:lnTo>
                  <a:pt x="67587" y="11369"/>
                </a:lnTo>
                <a:lnTo>
                  <a:pt x="67196" y="11785"/>
                </a:lnTo>
                <a:lnTo>
                  <a:pt x="66806" y="12227"/>
                </a:lnTo>
                <a:lnTo>
                  <a:pt x="66442" y="12695"/>
                </a:lnTo>
                <a:lnTo>
                  <a:pt x="65792" y="13580"/>
                </a:lnTo>
                <a:lnTo>
                  <a:pt x="65271" y="14360"/>
                </a:lnTo>
                <a:lnTo>
                  <a:pt x="64777" y="15089"/>
                </a:lnTo>
                <a:lnTo>
                  <a:pt x="64491" y="15037"/>
                </a:lnTo>
                <a:lnTo>
                  <a:pt x="64127" y="15011"/>
                </a:lnTo>
                <a:lnTo>
                  <a:pt x="63268" y="14959"/>
                </a:lnTo>
                <a:lnTo>
                  <a:pt x="62280" y="14959"/>
                </a:lnTo>
                <a:lnTo>
                  <a:pt x="61239" y="14985"/>
                </a:lnTo>
                <a:lnTo>
                  <a:pt x="59496" y="15089"/>
                </a:lnTo>
                <a:lnTo>
                  <a:pt x="58742" y="15141"/>
                </a:lnTo>
                <a:lnTo>
                  <a:pt x="58664" y="14907"/>
                </a:lnTo>
                <a:lnTo>
                  <a:pt x="58586" y="14699"/>
                </a:lnTo>
                <a:lnTo>
                  <a:pt x="58508" y="14516"/>
                </a:lnTo>
                <a:lnTo>
                  <a:pt x="58403" y="14360"/>
                </a:lnTo>
                <a:lnTo>
                  <a:pt x="58299" y="14230"/>
                </a:lnTo>
                <a:lnTo>
                  <a:pt x="58195" y="14126"/>
                </a:lnTo>
                <a:lnTo>
                  <a:pt x="58065" y="14022"/>
                </a:lnTo>
                <a:lnTo>
                  <a:pt x="57935" y="13944"/>
                </a:lnTo>
                <a:lnTo>
                  <a:pt x="57805" y="13892"/>
                </a:lnTo>
                <a:lnTo>
                  <a:pt x="57675" y="13840"/>
                </a:lnTo>
                <a:lnTo>
                  <a:pt x="57415" y="13814"/>
                </a:lnTo>
                <a:lnTo>
                  <a:pt x="57129" y="13814"/>
                </a:lnTo>
                <a:lnTo>
                  <a:pt x="56843" y="13866"/>
                </a:lnTo>
                <a:lnTo>
                  <a:pt x="56556" y="13944"/>
                </a:lnTo>
                <a:lnTo>
                  <a:pt x="56296" y="14022"/>
                </a:lnTo>
                <a:lnTo>
                  <a:pt x="56062" y="14126"/>
                </a:lnTo>
                <a:lnTo>
                  <a:pt x="55854" y="14256"/>
                </a:lnTo>
                <a:lnTo>
                  <a:pt x="55542" y="14438"/>
                </a:lnTo>
                <a:lnTo>
                  <a:pt x="55438" y="14516"/>
                </a:lnTo>
                <a:lnTo>
                  <a:pt x="55282" y="14438"/>
                </a:lnTo>
                <a:lnTo>
                  <a:pt x="55100" y="14386"/>
                </a:lnTo>
                <a:lnTo>
                  <a:pt x="54917" y="14360"/>
                </a:lnTo>
                <a:lnTo>
                  <a:pt x="54345" y="14360"/>
                </a:lnTo>
                <a:lnTo>
                  <a:pt x="53981" y="14438"/>
                </a:lnTo>
                <a:lnTo>
                  <a:pt x="53643" y="14516"/>
                </a:lnTo>
                <a:lnTo>
                  <a:pt x="53383" y="14594"/>
                </a:lnTo>
                <a:lnTo>
                  <a:pt x="53148" y="14699"/>
                </a:lnTo>
                <a:lnTo>
                  <a:pt x="52732" y="14673"/>
                </a:lnTo>
                <a:lnTo>
                  <a:pt x="51119" y="14673"/>
                </a:lnTo>
                <a:lnTo>
                  <a:pt x="48544" y="14751"/>
                </a:lnTo>
                <a:lnTo>
                  <a:pt x="47243" y="14777"/>
                </a:lnTo>
                <a:lnTo>
                  <a:pt x="45578" y="14777"/>
                </a:lnTo>
                <a:lnTo>
                  <a:pt x="45110" y="14725"/>
                </a:lnTo>
                <a:lnTo>
                  <a:pt x="44720" y="14673"/>
                </a:lnTo>
                <a:lnTo>
                  <a:pt x="44433" y="14594"/>
                </a:lnTo>
                <a:lnTo>
                  <a:pt x="44173" y="14542"/>
                </a:lnTo>
                <a:lnTo>
                  <a:pt x="43939" y="14490"/>
                </a:lnTo>
                <a:lnTo>
                  <a:pt x="43523" y="14490"/>
                </a:lnTo>
                <a:lnTo>
                  <a:pt x="43341" y="14516"/>
                </a:lnTo>
                <a:lnTo>
                  <a:pt x="43185" y="14568"/>
                </a:lnTo>
                <a:lnTo>
                  <a:pt x="43029" y="14620"/>
                </a:lnTo>
                <a:lnTo>
                  <a:pt x="42899" y="14699"/>
                </a:lnTo>
                <a:lnTo>
                  <a:pt x="42690" y="14855"/>
                </a:lnTo>
                <a:lnTo>
                  <a:pt x="42534" y="14985"/>
                </a:lnTo>
                <a:lnTo>
                  <a:pt x="42404" y="15141"/>
                </a:lnTo>
                <a:lnTo>
                  <a:pt x="42144" y="14933"/>
                </a:lnTo>
                <a:lnTo>
                  <a:pt x="41858" y="14725"/>
                </a:lnTo>
                <a:lnTo>
                  <a:pt x="41494" y="14516"/>
                </a:lnTo>
                <a:lnTo>
                  <a:pt x="41078" y="14282"/>
                </a:lnTo>
                <a:lnTo>
                  <a:pt x="40583" y="14074"/>
                </a:lnTo>
                <a:lnTo>
                  <a:pt x="40349" y="13996"/>
                </a:lnTo>
                <a:lnTo>
                  <a:pt x="40089" y="13918"/>
                </a:lnTo>
                <a:lnTo>
                  <a:pt x="39829" y="13892"/>
                </a:lnTo>
                <a:lnTo>
                  <a:pt x="39569" y="13866"/>
                </a:lnTo>
                <a:lnTo>
                  <a:pt x="39309" y="13892"/>
                </a:lnTo>
                <a:lnTo>
                  <a:pt x="39048" y="13944"/>
                </a:lnTo>
                <a:lnTo>
                  <a:pt x="38788" y="14022"/>
                </a:lnTo>
                <a:lnTo>
                  <a:pt x="38528" y="14126"/>
                </a:lnTo>
                <a:lnTo>
                  <a:pt x="38294" y="14230"/>
                </a:lnTo>
                <a:lnTo>
                  <a:pt x="38060" y="14360"/>
                </a:lnTo>
                <a:lnTo>
                  <a:pt x="37618" y="14673"/>
                </a:lnTo>
                <a:lnTo>
                  <a:pt x="37253" y="14959"/>
                </a:lnTo>
                <a:lnTo>
                  <a:pt x="36967" y="15193"/>
                </a:lnTo>
                <a:lnTo>
                  <a:pt x="36733" y="15453"/>
                </a:lnTo>
                <a:lnTo>
                  <a:pt x="36343" y="15427"/>
                </a:lnTo>
                <a:lnTo>
                  <a:pt x="35927" y="15427"/>
                </a:lnTo>
                <a:lnTo>
                  <a:pt x="34886" y="15453"/>
                </a:lnTo>
                <a:lnTo>
                  <a:pt x="33741" y="15531"/>
                </a:lnTo>
                <a:lnTo>
                  <a:pt x="32571" y="15661"/>
                </a:lnTo>
                <a:lnTo>
                  <a:pt x="30594" y="15869"/>
                </a:lnTo>
                <a:lnTo>
                  <a:pt x="29761" y="15973"/>
                </a:lnTo>
                <a:lnTo>
                  <a:pt x="29735" y="15921"/>
                </a:lnTo>
                <a:lnTo>
                  <a:pt x="29709" y="15843"/>
                </a:lnTo>
                <a:lnTo>
                  <a:pt x="29683" y="15739"/>
                </a:lnTo>
                <a:lnTo>
                  <a:pt x="29605" y="15661"/>
                </a:lnTo>
                <a:lnTo>
                  <a:pt x="29527" y="15557"/>
                </a:lnTo>
                <a:lnTo>
                  <a:pt x="29371" y="15505"/>
                </a:lnTo>
                <a:lnTo>
                  <a:pt x="29189" y="15453"/>
                </a:lnTo>
                <a:lnTo>
                  <a:pt x="28877" y="15427"/>
                </a:lnTo>
                <a:lnTo>
                  <a:pt x="27160" y="15427"/>
                </a:lnTo>
                <a:lnTo>
                  <a:pt x="25521" y="15453"/>
                </a:lnTo>
                <a:lnTo>
                  <a:pt x="25547" y="15349"/>
                </a:lnTo>
                <a:lnTo>
                  <a:pt x="25547" y="15245"/>
                </a:lnTo>
                <a:lnTo>
                  <a:pt x="25495" y="15115"/>
                </a:lnTo>
                <a:lnTo>
                  <a:pt x="25417" y="14959"/>
                </a:lnTo>
                <a:lnTo>
                  <a:pt x="25260" y="14855"/>
                </a:lnTo>
                <a:lnTo>
                  <a:pt x="25156" y="14803"/>
                </a:lnTo>
                <a:lnTo>
                  <a:pt x="25026" y="14751"/>
                </a:lnTo>
                <a:lnTo>
                  <a:pt x="24870" y="14699"/>
                </a:lnTo>
                <a:lnTo>
                  <a:pt x="24714" y="14673"/>
                </a:lnTo>
                <a:lnTo>
                  <a:pt x="23934" y="14568"/>
                </a:lnTo>
                <a:lnTo>
                  <a:pt x="23517" y="14542"/>
                </a:lnTo>
                <a:lnTo>
                  <a:pt x="23075" y="14516"/>
                </a:lnTo>
                <a:lnTo>
                  <a:pt x="22633" y="14490"/>
                </a:lnTo>
                <a:lnTo>
                  <a:pt x="22165" y="14516"/>
                </a:lnTo>
                <a:lnTo>
                  <a:pt x="21670" y="14568"/>
                </a:lnTo>
                <a:lnTo>
                  <a:pt x="21124" y="14673"/>
                </a:lnTo>
                <a:lnTo>
                  <a:pt x="20864" y="14751"/>
                </a:lnTo>
                <a:lnTo>
                  <a:pt x="20630" y="14829"/>
                </a:lnTo>
                <a:lnTo>
                  <a:pt x="20422" y="14907"/>
                </a:lnTo>
                <a:lnTo>
                  <a:pt x="20240" y="15011"/>
                </a:lnTo>
                <a:lnTo>
                  <a:pt x="19953" y="15219"/>
                </a:lnTo>
                <a:lnTo>
                  <a:pt x="19693" y="15427"/>
                </a:lnTo>
                <a:lnTo>
                  <a:pt x="19225" y="15869"/>
                </a:lnTo>
                <a:lnTo>
                  <a:pt x="18965" y="16103"/>
                </a:lnTo>
                <a:lnTo>
                  <a:pt x="18653" y="16285"/>
                </a:lnTo>
                <a:lnTo>
                  <a:pt x="18549" y="16337"/>
                </a:lnTo>
                <a:lnTo>
                  <a:pt x="18419" y="16363"/>
                </a:lnTo>
                <a:lnTo>
                  <a:pt x="18106" y="16390"/>
                </a:lnTo>
                <a:lnTo>
                  <a:pt x="17690" y="16390"/>
                </a:lnTo>
                <a:lnTo>
                  <a:pt x="17222" y="16363"/>
                </a:lnTo>
                <a:lnTo>
                  <a:pt x="16702" y="16311"/>
                </a:lnTo>
                <a:lnTo>
                  <a:pt x="16155" y="16259"/>
                </a:lnTo>
                <a:lnTo>
                  <a:pt x="15011" y="16077"/>
                </a:lnTo>
                <a:lnTo>
                  <a:pt x="13892" y="15869"/>
                </a:lnTo>
                <a:lnTo>
                  <a:pt x="12955" y="15687"/>
                </a:lnTo>
                <a:lnTo>
                  <a:pt x="12045" y="15479"/>
                </a:lnTo>
                <a:lnTo>
                  <a:pt x="12175" y="15219"/>
                </a:lnTo>
                <a:lnTo>
                  <a:pt x="12227" y="15037"/>
                </a:lnTo>
                <a:lnTo>
                  <a:pt x="12227" y="14959"/>
                </a:lnTo>
                <a:lnTo>
                  <a:pt x="12201" y="14907"/>
                </a:lnTo>
                <a:lnTo>
                  <a:pt x="12175" y="14881"/>
                </a:lnTo>
                <a:lnTo>
                  <a:pt x="12123" y="14855"/>
                </a:lnTo>
                <a:lnTo>
                  <a:pt x="11993" y="14829"/>
                </a:lnTo>
                <a:lnTo>
                  <a:pt x="11811" y="14881"/>
                </a:lnTo>
                <a:lnTo>
                  <a:pt x="11603" y="14933"/>
                </a:lnTo>
                <a:lnTo>
                  <a:pt x="11395" y="15037"/>
                </a:lnTo>
                <a:lnTo>
                  <a:pt x="10900" y="15245"/>
                </a:lnTo>
                <a:lnTo>
                  <a:pt x="10484" y="15505"/>
                </a:lnTo>
                <a:lnTo>
                  <a:pt x="10016" y="15765"/>
                </a:lnTo>
                <a:lnTo>
                  <a:pt x="10016" y="15765"/>
                </a:lnTo>
                <a:lnTo>
                  <a:pt x="10094" y="15557"/>
                </a:lnTo>
                <a:lnTo>
                  <a:pt x="10146" y="15375"/>
                </a:lnTo>
                <a:lnTo>
                  <a:pt x="10172" y="15219"/>
                </a:lnTo>
                <a:lnTo>
                  <a:pt x="10146" y="15063"/>
                </a:lnTo>
                <a:lnTo>
                  <a:pt x="10120" y="14959"/>
                </a:lnTo>
                <a:lnTo>
                  <a:pt x="10068" y="14855"/>
                </a:lnTo>
                <a:lnTo>
                  <a:pt x="9990" y="14777"/>
                </a:lnTo>
                <a:lnTo>
                  <a:pt x="9912" y="14725"/>
                </a:lnTo>
                <a:lnTo>
                  <a:pt x="9808" y="14699"/>
                </a:lnTo>
                <a:lnTo>
                  <a:pt x="9678" y="14673"/>
                </a:lnTo>
                <a:lnTo>
                  <a:pt x="9365" y="14699"/>
                </a:lnTo>
                <a:lnTo>
                  <a:pt x="9027" y="14751"/>
                </a:lnTo>
                <a:lnTo>
                  <a:pt x="8663" y="14855"/>
                </a:lnTo>
                <a:lnTo>
                  <a:pt x="8247" y="14985"/>
                </a:lnTo>
                <a:lnTo>
                  <a:pt x="7830" y="15167"/>
                </a:lnTo>
                <a:lnTo>
                  <a:pt x="6972" y="15531"/>
                </a:lnTo>
                <a:lnTo>
                  <a:pt x="6218" y="15895"/>
                </a:lnTo>
                <a:lnTo>
                  <a:pt x="5619" y="16155"/>
                </a:lnTo>
                <a:lnTo>
                  <a:pt x="5489" y="16207"/>
                </a:lnTo>
                <a:lnTo>
                  <a:pt x="5359" y="16259"/>
                </a:lnTo>
                <a:lnTo>
                  <a:pt x="5021" y="16285"/>
                </a:lnTo>
                <a:lnTo>
                  <a:pt x="4631" y="16285"/>
                </a:lnTo>
                <a:lnTo>
                  <a:pt x="4214" y="16259"/>
                </a:lnTo>
                <a:lnTo>
                  <a:pt x="3746" y="16207"/>
                </a:lnTo>
                <a:lnTo>
                  <a:pt x="3278" y="16129"/>
                </a:lnTo>
                <a:lnTo>
                  <a:pt x="2315" y="15921"/>
                </a:lnTo>
                <a:lnTo>
                  <a:pt x="1431" y="15687"/>
                </a:lnTo>
                <a:lnTo>
                  <a:pt x="702" y="15479"/>
                </a:lnTo>
                <a:lnTo>
                  <a:pt x="0" y="15245"/>
                </a:lnTo>
                <a:lnTo>
                  <a:pt x="0" y="66156"/>
                </a:lnTo>
                <a:lnTo>
                  <a:pt x="225315" y="66156"/>
                </a:lnTo>
                <a:lnTo>
                  <a:pt x="225315" y="8741"/>
                </a:lnTo>
                <a:lnTo>
                  <a:pt x="222844" y="8403"/>
                </a:lnTo>
                <a:lnTo>
                  <a:pt x="220658" y="8091"/>
                </a:lnTo>
                <a:lnTo>
                  <a:pt x="219592" y="7909"/>
                </a:lnTo>
                <a:lnTo>
                  <a:pt x="218603" y="7727"/>
                </a:lnTo>
                <a:lnTo>
                  <a:pt x="218369" y="7675"/>
                </a:lnTo>
                <a:lnTo>
                  <a:pt x="218109" y="7570"/>
                </a:lnTo>
                <a:lnTo>
                  <a:pt x="217797" y="7440"/>
                </a:lnTo>
                <a:lnTo>
                  <a:pt x="217485" y="7284"/>
                </a:lnTo>
                <a:lnTo>
                  <a:pt x="216782" y="6894"/>
                </a:lnTo>
                <a:lnTo>
                  <a:pt x="215976" y="6400"/>
                </a:lnTo>
                <a:lnTo>
                  <a:pt x="215143" y="5827"/>
                </a:lnTo>
                <a:lnTo>
                  <a:pt x="214233" y="5203"/>
                </a:lnTo>
                <a:lnTo>
                  <a:pt x="212386" y="3876"/>
                </a:lnTo>
                <a:lnTo>
                  <a:pt x="210565" y="2550"/>
                </a:lnTo>
                <a:lnTo>
                  <a:pt x="208900" y="1353"/>
                </a:lnTo>
                <a:lnTo>
                  <a:pt x="208171" y="859"/>
                </a:lnTo>
                <a:lnTo>
                  <a:pt x="207547" y="468"/>
                </a:lnTo>
                <a:lnTo>
                  <a:pt x="207001" y="182"/>
                </a:lnTo>
                <a:lnTo>
                  <a:pt x="206792" y="78"/>
                </a:lnTo>
                <a:lnTo>
                  <a:pt x="206584" y="26"/>
                </a:lnTo>
                <a:lnTo>
                  <a:pt x="2064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4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0"/>
          <p:cNvGrpSpPr/>
          <p:nvPr/>
        </p:nvGrpSpPr>
        <p:grpSpPr>
          <a:xfrm>
            <a:off x="-1567387" y="-1940025"/>
            <a:ext cx="13400538" cy="7633056"/>
            <a:chOff x="-1567387" y="-1940025"/>
            <a:chExt cx="13400538" cy="7633056"/>
          </a:xfrm>
        </p:grpSpPr>
        <p:grpSp>
          <p:nvGrpSpPr>
            <p:cNvPr id="476" name="Google Shape;476;p20"/>
            <p:cNvGrpSpPr/>
            <p:nvPr/>
          </p:nvGrpSpPr>
          <p:grpSpPr>
            <a:xfrm rot="10800000">
              <a:off x="-1567387" y="-1940025"/>
              <a:ext cx="4020585" cy="3545433"/>
              <a:chOff x="-2417677" y="2452996"/>
              <a:chExt cx="5416388" cy="4776280"/>
            </a:xfrm>
          </p:grpSpPr>
          <p:grpSp>
            <p:nvGrpSpPr>
              <p:cNvPr id="477" name="Google Shape;477;p20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478" name="Google Shape;478;p20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0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20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0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0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0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4" name="Google Shape;484;p20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5" name="Google Shape;485;p20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486" name="Google Shape;486;p20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0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0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0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0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0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0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20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20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5" name="Google Shape;495;p20"/>
            <p:cNvSpPr/>
            <p:nvPr/>
          </p:nvSpPr>
          <p:spPr>
            <a:xfrm rot="-9900105">
              <a:off x="7380690" y="-662896"/>
              <a:ext cx="3312080" cy="1945135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20"/>
            <p:cNvGrpSpPr/>
            <p:nvPr/>
          </p:nvGrpSpPr>
          <p:grpSpPr>
            <a:xfrm>
              <a:off x="8171500" y="2487362"/>
              <a:ext cx="3661651" cy="3205669"/>
              <a:chOff x="1057550" y="3474725"/>
              <a:chExt cx="1831100" cy="1603075"/>
            </a:xfrm>
          </p:grpSpPr>
          <p:sp>
            <p:nvSpPr>
              <p:cNvPr id="497" name="Google Shape;497;p20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0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0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0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5" name="Google Shape;505;p20"/>
          <p:cNvSpPr txBox="1">
            <a:spLocks noGrp="1"/>
          </p:cNvSpPr>
          <p:nvPr>
            <p:ph type="title"/>
          </p:nvPr>
        </p:nvSpPr>
        <p:spPr>
          <a:xfrm>
            <a:off x="4248200" y="1177913"/>
            <a:ext cx="37320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1"/>
          </p:nvPr>
        </p:nvSpPr>
        <p:spPr>
          <a:xfrm>
            <a:off x="4808725" y="2836100"/>
            <a:ext cx="31716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2"/>
          <p:cNvGrpSpPr/>
          <p:nvPr/>
        </p:nvGrpSpPr>
        <p:grpSpPr>
          <a:xfrm>
            <a:off x="-5300489" y="2371994"/>
            <a:ext cx="8937090" cy="5454881"/>
            <a:chOff x="-5300489" y="2371994"/>
            <a:chExt cx="8937090" cy="5454881"/>
          </a:xfrm>
        </p:grpSpPr>
        <p:sp>
          <p:nvSpPr>
            <p:cNvPr id="541" name="Google Shape;541;p22"/>
            <p:cNvSpPr/>
            <p:nvPr/>
          </p:nvSpPr>
          <p:spPr>
            <a:xfrm rot="1091617">
              <a:off x="-5100947" y="3914836"/>
              <a:ext cx="8538006" cy="264525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22"/>
            <p:cNvGrpSpPr/>
            <p:nvPr/>
          </p:nvGrpSpPr>
          <p:grpSpPr>
            <a:xfrm rot="5005473">
              <a:off x="-2620330" y="2799333"/>
              <a:ext cx="4020492" cy="3545351"/>
              <a:chOff x="-2417677" y="2452996"/>
              <a:chExt cx="5416388" cy="4776280"/>
            </a:xfrm>
          </p:grpSpPr>
          <p:grpSp>
            <p:nvGrpSpPr>
              <p:cNvPr id="543" name="Google Shape;543;p22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544" name="Google Shape;544;p22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2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2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2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2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2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0" name="Google Shape;550;p22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1" name="Google Shape;551;p22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552" name="Google Shape;552;p22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2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2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2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2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2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2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2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61" name="Google Shape;561;p22"/>
          <p:cNvSpPr txBox="1">
            <a:spLocks noGrp="1"/>
          </p:cNvSpPr>
          <p:nvPr>
            <p:ph type="title"/>
          </p:nvPr>
        </p:nvSpPr>
        <p:spPr>
          <a:xfrm>
            <a:off x="1123400" y="1863498"/>
            <a:ext cx="4553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2" name="Google Shape;562;p22"/>
          <p:cNvSpPr txBox="1">
            <a:spLocks noGrp="1"/>
          </p:cNvSpPr>
          <p:nvPr>
            <p:ph type="subTitle" idx="1"/>
          </p:nvPr>
        </p:nvSpPr>
        <p:spPr>
          <a:xfrm>
            <a:off x="1123400" y="3751396"/>
            <a:ext cx="4018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title" idx="2" hasCustomPrompt="1"/>
          </p:nvPr>
        </p:nvSpPr>
        <p:spPr>
          <a:xfrm>
            <a:off x="1123400" y="1008450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/>
          <p:nvPr/>
        </p:nvSpPr>
        <p:spPr>
          <a:xfrm rot="1091617">
            <a:off x="-4223272" y="-1132514"/>
            <a:ext cx="8538006" cy="2645255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23"/>
          <p:cNvGrpSpPr/>
          <p:nvPr/>
        </p:nvGrpSpPr>
        <p:grpSpPr>
          <a:xfrm rot="5005473">
            <a:off x="7698270" y="-2040042"/>
            <a:ext cx="4020492" cy="3545351"/>
            <a:chOff x="-2417677" y="2452996"/>
            <a:chExt cx="5416388" cy="4776280"/>
          </a:xfrm>
        </p:grpSpPr>
        <p:grpSp>
          <p:nvGrpSpPr>
            <p:cNvPr id="567" name="Google Shape;567;p23"/>
            <p:cNvGrpSpPr/>
            <p:nvPr/>
          </p:nvGrpSpPr>
          <p:grpSpPr>
            <a:xfrm>
              <a:off x="415116" y="4353695"/>
              <a:ext cx="451070" cy="303924"/>
              <a:chOff x="5850477" y="3901125"/>
              <a:chExt cx="127450" cy="85874"/>
            </a:xfrm>
          </p:grpSpPr>
          <p:sp>
            <p:nvSpPr>
              <p:cNvPr id="568" name="Google Shape;568;p2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23"/>
            <p:cNvSpPr/>
            <p:nvPr/>
          </p:nvSpPr>
          <p:spPr>
            <a:xfrm>
              <a:off x="1177375" y="4353700"/>
              <a:ext cx="186803" cy="186803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23"/>
            <p:cNvGrpSpPr/>
            <p:nvPr/>
          </p:nvGrpSpPr>
          <p:grpSpPr>
            <a:xfrm>
              <a:off x="-2417677" y="2452996"/>
              <a:ext cx="5416388" cy="4776280"/>
              <a:chOff x="3141775" y="2797950"/>
              <a:chExt cx="2059150" cy="1815800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avLst/>
                <a:gdLst/>
                <a:ahLst/>
                <a:cxnLst/>
                <a:rect l="l" t="t" r="r" b="b"/>
                <a:pathLst>
                  <a:path w="77591" h="68151" fill="none" extrusionOk="0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avLst/>
                <a:gdLst/>
                <a:ahLst/>
                <a:cxnLst/>
                <a:rect l="l" t="t" r="r" b="b"/>
                <a:pathLst>
                  <a:path w="70551" h="58013" fill="none" extrusionOk="0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3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avLst/>
                <a:gdLst/>
                <a:ahLst/>
                <a:cxnLst/>
                <a:rect l="l" t="t" r="r" b="b"/>
                <a:pathLst>
                  <a:path w="59042" h="50104" fill="none" extrusionOk="0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3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avLst/>
                <a:gdLst/>
                <a:ahLst/>
                <a:cxnLst/>
                <a:rect l="l" t="t" r="r" b="b"/>
                <a:pathLst>
                  <a:path w="29313" h="17938" fill="none" extrusionOk="0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3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9870" fill="none" extrusionOk="0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3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38" fill="none" extrusionOk="0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3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7727" fill="none" extrusionOk="0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3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9723" fill="none" extrusionOk="0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avLst/>
                <a:gdLst/>
                <a:ahLst/>
                <a:cxnLst/>
                <a:rect l="l" t="t" r="r" b="b"/>
                <a:pathLst>
                  <a:path w="82366" h="72632" fill="none" extrusionOk="0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65913" y="1464952"/>
            <a:ext cx="59694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subTitle" idx="1"/>
          </p:nvPr>
        </p:nvSpPr>
        <p:spPr>
          <a:xfrm>
            <a:off x="2717113" y="3312848"/>
            <a:ext cx="401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3"/>
          <p:cNvSpPr txBox="1">
            <a:spLocks noGrp="1"/>
          </p:cNvSpPr>
          <p:nvPr>
            <p:ph type="title" idx="2" hasCustomPrompt="1"/>
          </p:nvPr>
        </p:nvSpPr>
        <p:spPr>
          <a:xfrm>
            <a:off x="6749688" y="2185650"/>
            <a:ext cx="16284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8" name="Google Shape;588;p23"/>
          <p:cNvSpPr/>
          <p:nvPr/>
        </p:nvSpPr>
        <p:spPr>
          <a:xfrm flipH="1">
            <a:off x="-173" y="4211875"/>
            <a:ext cx="9251997" cy="942061"/>
          </a:xfrm>
          <a:custGeom>
            <a:avLst/>
            <a:gdLst/>
            <a:ahLst/>
            <a:cxnLst/>
            <a:rect l="l" t="t" r="r" b="b"/>
            <a:pathLst>
              <a:path w="225315" h="66156" extrusionOk="0">
                <a:moveTo>
                  <a:pt x="206220" y="0"/>
                </a:moveTo>
                <a:lnTo>
                  <a:pt x="205986" y="26"/>
                </a:lnTo>
                <a:lnTo>
                  <a:pt x="205752" y="104"/>
                </a:lnTo>
                <a:lnTo>
                  <a:pt x="205518" y="182"/>
                </a:lnTo>
                <a:lnTo>
                  <a:pt x="205258" y="312"/>
                </a:lnTo>
                <a:lnTo>
                  <a:pt x="204685" y="598"/>
                </a:lnTo>
                <a:lnTo>
                  <a:pt x="204113" y="963"/>
                </a:lnTo>
                <a:lnTo>
                  <a:pt x="203462" y="1379"/>
                </a:lnTo>
                <a:lnTo>
                  <a:pt x="202162" y="2341"/>
                </a:lnTo>
                <a:lnTo>
                  <a:pt x="200835" y="3304"/>
                </a:lnTo>
                <a:lnTo>
                  <a:pt x="200211" y="3772"/>
                </a:lnTo>
                <a:lnTo>
                  <a:pt x="199586" y="4189"/>
                </a:lnTo>
                <a:lnTo>
                  <a:pt x="199014" y="4553"/>
                </a:lnTo>
                <a:lnTo>
                  <a:pt x="198494" y="4839"/>
                </a:lnTo>
                <a:lnTo>
                  <a:pt x="198234" y="4969"/>
                </a:lnTo>
                <a:lnTo>
                  <a:pt x="197999" y="5047"/>
                </a:lnTo>
                <a:lnTo>
                  <a:pt x="197791" y="5099"/>
                </a:lnTo>
                <a:lnTo>
                  <a:pt x="197609" y="5125"/>
                </a:lnTo>
                <a:lnTo>
                  <a:pt x="197401" y="5151"/>
                </a:lnTo>
                <a:lnTo>
                  <a:pt x="197219" y="5203"/>
                </a:lnTo>
                <a:lnTo>
                  <a:pt x="196829" y="5359"/>
                </a:lnTo>
                <a:lnTo>
                  <a:pt x="196412" y="5567"/>
                </a:lnTo>
                <a:lnTo>
                  <a:pt x="195996" y="5827"/>
                </a:lnTo>
                <a:lnTo>
                  <a:pt x="195580" y="6140"/>
                </a:lnTo>
                <a:lnTo>
                  <a:pt x="195190" y="6478"/>
                </a:lnTo>
                <a:lnTo>
                  <a:pt x="194774" y="6842"/>
                </a:lnTo>
                <a:lnTo>
                  <a:pt x="194383" y="7206"/>
                </a:lnTo>
                <a:lnTo>
                  <a:pt x="193629" y="7987"/>
                </a:lnTo>
                <a:lnTo>
                  <a:pt x="192952" y="8689"/>
                </a:lnTo>
                <a:lnTo>
                  <a:pt x="192354" y="9261"/>
                </a:lnTo>
                <a:lnTo>
                  <a:pt x="192120" y="9470"/>
                </a:lnTo>
                <a:lnTo>
                  <a:pt x="191912" y="9626"/>
                </a:lnTo>
                <a:lnTo>
                  <a:pt x="191704" y="9756"/>
                </a:lnTo>
                <a:lnTo>
                  <a:pt x="191444" y="9886"/>
                </a:lnTo>
                <a:lnTo>
                  <a:pt x="190793" y="10146"/>
                </a:lnTo>
                <a:lnTo>
                  <a:pt x="190065" y="10406"/>
                </a:lnTo>
                <a:lnTo>
                  <a:pt x="189336" y="10666"/>
                </a:lnTo>
                <a:lnTo>
                  <a:pt x="188062" y="11056"/>
                </a:lnTo>
                <a:lnTo>
                  <a:pt x="187515" y="11213"/>
                </a:lnTo>
                <a:lnTo>
                  <a:pt x="186891" y="11161"/>
                </a:lnTo>
                <a:lnTo>
                  <a:pt x="186215" y="11134"/>
                </a:lnTo>
                <a:lnTo>
                  <a:pt x="185486" y="11134"/>
                </a:lnTo>
                <a:lnTo>
                  <a:pt x="184732" y="11187"/>
                </a:lnTo>
                <a:lnTo>
                  <a:pt x="183951" y="11265"/>
                </a:lnTo>
                <a:lnTo>
                  <a:pt x="183171" y="11343"/>
                </a:lnTo>
                <a:lnTo>
                  <a:pt x="181558" y="11577"/>
                </a:lnTo>
                <a:lnTo>
                  <a:pt x="179945" y="11837"/>
                </a:lnTo>
                <a:lnTo>
                  <a:pt x="178436" y="12123"/>
                </a:lnTo>
                <a:lnTo>
                  <a:pt x="177057" y="12357"/>
                </a:lnTo>
                <a:lnTo>
                  <a:pt x="176433" y="12435"/>
                </a:lnTo>
                <a:lnTo>
                  <a:pt x="175861" y="12487"/>
                </a:lnTo>
                <a:lnTo>
                  <a:pt x="175314" y="12539"/>
                </a:lnTo>
                <a:lnTo>
                  <a:pt x="174716" y="12565"/>
                </a:lnTo>
                <a:lnTo>
                  <a:pt x="173493" y="12565"/>
                </a:lnTo>
                <a:lnTo>
                  <a:pt x="172193" y="12513"/>
                </a:lnTo>
                <a:lnTo>
                  <a:pt x="170892" y="12435"/>
                </a:lnTo>
                <a:lnTo>
                  <a:pt x="169669" y="12305"/>
                </a:lnTo>
                <a:lnTo>
                  <a:pt x="168577" y="12175"/>
                </a:lnTo>
                <a:lnTo>
                  <a:pt x="167666" y="12045"/>
                </a:lnTo>
                <a:lnTo>
                  <a:pt x="166964" y="11915"/>
                </a:lnTo>
                <a:lnTo>
                  <a:pt x="166391" y="11837"/>
                </a:lnTo>
                <a:lnTo>
                  <a:pt x="165741" y="11785"/>
                </a:lnTo>
                <a:lnTo>
                  <a:pt x="164388" y="11733"/>
                </a:lnTo>
                <a:lnTo>
                  <a:pt x="163686" y="11681"/>
                </a:lnTo>
                <a:lnTo>
                  <a:pt x="163035" y="11629"/>
                </a:lnTo>
                <a:lnTo>
                  <a:pt x="162437" y="11551"/>
                </a:lnTo>
                <a:lnTo>
                  <a:pt x="162177" y="11473"/>
                </a:lnTo>
                <a:lnTo>
                  <a:pt x="161917" y="11395"/>
                </a:lnTo>
                <a:lnTo>
                  <a:pt x="161683" y="11317"/>
                </a:lnTo>
                <a:lnTo>
                  <a:pt x="161474" y="11265"/>
                </a:lnTo>
                <a:lnTo>
                  <a:pt x="161266" y="11239"/>
                </a:lnTo>
                <a:lnTo>
                  <a:pt x="160876" y="11239"/>
                </a:lnTo>
                <a:lnTo>
                  <a:pt x="160668" y="11265"/>
                </a:lnTo>
                <a:lnTo>
                  <a:pt x="160304" y="11369"/>
                </a:lnTo>
                <a:lnTo>
                  <a:pt x="159940" y="11473"/>
                </a:lnTo>
                <a:lnTo>
                  <a:pt x="159549" y="11629"/>
                </a:lnTo>
                <a:lnTo>
                  <a:pt x="159107" y="11785"/>
                </a:lnTo>
                <a:lnTo>
                  <a:pt x="158613" y="11915"/>
                </a:lnTo>
                <a:lnTo>
                  <a:pt x="158301" y="11993"/>
                </a:lnTo>
                <a:lnTo>
                  <a:pt x="157858" y="12019"/>
                </a:lnTo>
                <a:lnTo>
                  <a:pt x="156662" y="12071"/>
                </a:lnTo>
                <a:lnTo>
                  <a:pt x="155231" y="12071"/>
                </a:lnTo>
                <a:lnTo>
                  <a:pt x="153696" y="12045"/>
                </a:lnTo>
                <a:lnTo>
                  <a:pt x="150990" y="11967"/>
                </a:lnTo>
                <a:lnTo>
                  <a:pt x="149820" y="11915"/>
                </a:lnTo>
                <a:lnTo>
                  <a:pt x="149638" y="11681"/>
                </a:lnTo>
                <a:lnTo>
                  <a:pt x="149143" y="11134"/>
                </a:lnTo>
                <a:lnTo>
                  <a:pt x="148831" y="10796"/>
                </a:lnTo>
                <a:lnTo>
                  <a:pt x="148493" y="10484"/>
                </a:lnTo>
                <a:lnTo>
                  <a:pt x="148155" y="10172"/>
                </a:lnTo>
                <a:lnTo>
                  <a:pt x="147791" y="9938"/>
                </a:lnTo>
                <a:lnTo>
                  <a:pt x="147609" y="9834"/>
                </a:lnTo>
                <a:lnTo>
                  <a:pt x="147426" y="9756"/>
                </a:lnTo>
                <a:lnTo>
                  <a:pt x="147192" y="9704"/>
                </a:lnTo>
                <a:lnTo>
                  <a:pt x="146984" y="9652"/>
                </a:lnTo>
                <a:lnTo>
                  <a:pt x="146516" y="9600"/>
                </a:lnTo>
                <a:lnTo>
                  <a:pt x="146074" y="9574"/>
                </a:lnTo>
                <a:lnTo>
                  <a:pt x="145683" y="9600"/>
                </a:lnTo>
                <a:lnTo>
                  <a:pt x="145345" y="9626"/>
                </a:lnTo>
                <a:lnTo>
                  <a:pt x="145059" y="9652"/>
                </a:lnTo>
                <a:lnTo>
                  <a:pt x="144773" y="9339"/>
                </a:lnTo>
                <a:lnTo>
                  <a:pt x="144487" y="9001"/>
                </a:lnTo>
                <a:lnTo>
                  <a:pt x="144097" y="8611"/>
                </a:lnTo>
                <a:lnTo>
                  <a:pt x="143654" y="8221"/>
                </a:lnTo>
                <a:lnTo>
                  <a:pt x="143420" y="8039"/>
                </a:lnTo>
                <a:lnTo>
                  <a:pt x="143186" y="7883"/>
                </a:lnTo>
                <a:lnTo>
                  <a:pt x="142952" y="7727"/>
                </a:lnTo>
                <a:lnTo>
                  <a:pt x="142692" y="7596"/>
                </a:lnTo>
                <a:lnTo>
                  <a:pt x="142432" y="7518"/>
                </a:lnTo>
                <a:lnTo>
                  <a:pt x="142197" y="7440"/>
                </a:lnTo>
                <a:lnTo>
                  <a:pt x="142067" y="7440"/>
                </a:lnTo>
                <a:lnTo>
                  <a:pt x="141937" y="7466"/>
                </a:lnTo>
                <a:lnTo>
                  <a:pt x="141807" y="7544"/>
                </a:lnTo>
                <a:lnTo>
                  <a:pt x="141651" y="7622"/>
                </a:lnTo>
                <a:lnTo>
                  <a:pt x="141365" y="7857"/>
                </a:lnTo>
                <a:lnTo>
                  <a:pt x="141027" y="8169"/>
                </a:lnTo>
                <a:lnTo>
                  <a:pt x="140715" y="8533"/>
                </a:lnTo>
                <a:lnTo>
                  <a:pt x="140350" y="8975"/>
                </a:lnTo>
                <a:lnTo>
                  <a:pt x="139674" y="9938"/>
                </a:lnTo>
                <a:lnTo>
                  <a:pt x="138972" y="10952"/>
                </a:lnTo>
                <a:lnTo>
                  <a:pt x="138347" y="11889"/>
                </a:lnTo>
                <a:lnTo>
                  <a:pt x="138061" y="12279"/>
                </a:lnTo>
                <a:lnTo>
                  <a:pt x="137775" y="12643"/>
                </a:lnTo>
                <a:lnTo>
                  <a:pt x="137541" y="12904"/>
                </a:lnTo>
                <a:lnTo>
                  <a:pt x="137333" y="13086"/>
                </a:lnTo>
                <a:lnTo>
                  <a:pt x="137125" y="13190"/>
                </a:lnTo>
                <a:lnTo>
                  <a:pt x="136890" y="13242"/>
                </a:lnTo>
                <a:lnTo>
                  <a:pt x="136630" y="13294"/>
                </a:lnTo>
                <a:lnTo>
                  <a:pt x="136344" y="13294"/>
                </a:lnTo>
                <a:lnTo>
                  <a:pt x="136032" y="13268"/>
                </a:lnTo>
                <a:lnTo>
                  <a:pt x="135720" y="13242"/>
                </a:lnTo>
                <a:lnTo>
                  <a:pt x="135095" y="13138"/>
                </a:lnTo>
                <a:lnTo>
                  <a:pt x="134523" y="12982"/>
                </a:lnTo>
                <a:lnTo>
                  <a:pt x="134055" y="12825"/>
                </a:lnTo>
                <a:lnTo>
                  <a:pt x="133613" y="12669"/>
                </a:lnTo>
                <a:lnTo>
                  <a:pt x="133378" y="12539"/>
                </a:lnTo>
                <a:lnTo>
                  <a:pt x="132780" y="12201"/>
                </a:lnTo>
                <a:lnTo>
                  <a:pt x="132390" y="12019"/>
                </a:lnTo>
                <a:lnTo>
                  <a:pt x="132000" y="11837"/>
                </a:lnTo>
                <a:lnTo>
                  <a:pt x="131583" y="11681"/>
                </a:lnTo>
                <a:lnTo>
                  <a:pt x="131167" y="11577"/>
                </a:lnTo>
                <a:lnTo>
                  <a:pt x="130985" y="11577"/>
                </a:lnTo>
                <a:lnTo>
                  <a:pt x="130803" y="11603"/>
                </a:lnTo>
                <a:lnTo>
                  <a:pt x="130621" y="11655"/>
                </a:lnTo>
                <a:lnTo>
                  <a:pt x="130465" y="11733"/>
                </a:lnTo>
                <a:lnTo>
                  <a:pt x="130309" y="11837"/>
                </a:lnTo>
                <a:lnTo>
                  <a:pt x="130127" y="11967"/>
                </a:lnTo>
                <a:lnTo>
                  <a:pt x="129814" y="12253"/>
                </a:lnTo>
                <a:lnTo>
                  <a:pt x="129476" y="12539"/>
                </a:lnTo>
                <a:lnTo>
                  <a:pt x="129320" y="12669"/>
                </a:lnTo>
                <a:lnTo>
                  <a:pt x="129138" y="12799"/>
                </a:lnTo>
                <a:lnTo>
                  <a:pt x="128930" y="12904"/>
                </a:lnTo>
                <a:lnTo>
                  <a:pt x="128748" y="12982"/>
                </a:lnTo>
                <a:lnTo>
                  <a:pt x="128514" y="13060"/>
                </a:lnTo>
                <a:lnTo>
                  <a:pt x="128305" y="13086"/>
                </a:lnTo>
                <a:lnTo>
                  <a:pt x="127681" y="13060"/>
                </a:lnTo>
                <a:lnTo>
                  <a:pt x="126875" y="12956"/>
                </a:lnTo>
                <a:lnTo>
                  <a:pt x="125912" y="12851"/>
                </a:lnTo>
                <a:lnTo>
                  <a:pt x="124924" y="12695"/>
                </a:lnTo>
                <a:lnTo>
                  <a:pt x="123233" y="12435"/>
                </a:lnTo>
                <a:lnTo>
                  <a:pt x="122504" y="12305"/>
                </a:lnTo>
                <a:lnTo>
                  <a:pt x="123857" y="11030"/>
                </a:lnTo>
                <a:lnTo>
                  <a:pt x="123519" y="11056"/>
                </a:lnTo>
                <a:lnTo>
                  <a:pt x="123076" y="11108"/>
                </a:lnTo>
                <a:lnTo>
                  <a:pt x="122088" y="11317"/>
                </a:lnTo>
                <a:lnTo>
                  <a:pt x="120891" y="11577"/>
                </a:lnTo>
                <a:lnTo>
                  <a:pt x="120995" y="11473"/>
                </a:lnTo>
                <a:lnTo>
                  <a:pt x="121099" y="11369"/>
                </a:lnTo>
                <a:lnTo>
                  <a:pt x="121281" y="11108"/>
                </a:lnTo>
                <a:lnTo>
                  <a:pt x="121412" y="10796"/>
                </a:lnTo>
                <a:lnTo>
                  <a:pt x="121542" y="10484"/>
                </a:lnTo>
                <a:lnTo>
                  <a:pt x="121698" y="9964"/>
                </a:lnTo>
                <a:lnTo>
                  <a:pt x="121750" y="9756"/>
                </a:lnTo>
                <a:lnTo>
                  <a:pt x="121516" y="9808"/>
                </a:lnTo>
                <a:lnTo>
                  <a:pt x="121281" y="9912"/>
                </a:lnTo>
                <a:lnTo>
                  <a:pt x="121021" y="10094"/>
                </a:lnTo>
                <a:lnTo>
                  <a:pt x="120761" y="10276"/>
                </a:lnTo>
                <a:lnTo>
                  <a:pt x="120501" y="10510"/>
                </a:lnTo>
                <a:lnTo>
                  <a:pt x="120241" y="10744"/>
                </a:lnTo>
                <a:lnTo>
                  <a:pt x="119747" y="11291"/>
                </a:lnTo>
                <a:lnTo>
                  <a:pt x="119304" y="11811"/>
                </a:lnTo>
                <a:lnTo>
                  <a:pt x="118966" y="12253"/>
                </a:lnTo>
                <a:lnTo>
                  <a:pt x="118628" y="12669"/>
                </a:lnTo>
                <a:lnTo>
                  <a:pt x="118550" y="12617"/>
                </a:lnTo>
                <a:lnTo>
                  <a:pt x="118446" y="12565"/>
                </a:lnTo>
                <a:lnTo>
                  <a:pt x="118290" y="12565"/>
                </a:lnTo>
                <a:lnTo>
                  <a:pt x="118108" y="12591"/>
                </a:lnTo>
                <a:lnTo>
                  <a:pt x="117665" y="12669"/>
                </a:lnTo>
                <a:lnTo>
                  <a:pt x="117197" y="12825"/>
                </a:lnTo>
                <a:lnTo>
                  <a:pt x="116755" y="12982"/>
                </a:lnTo>
                <a:lnTo>
                  <a:pt x="116339" y="13138"/>
                </a:lnTo>
                <a:lnTo>
                  <a:pt x="115974" y="13294"/>
                </a:lnTo>
                <a:lnTo>
                  <a:pt x="115974" y="13294"/>
                </a:lnTo>
                <a:lnTo>
                  <a:pt x="117249" y="10926"/>
                </a:lnTo>
                <a:lnTo>
                  <a:pt x="117119" y="10952"/>
                </a:lnTo>
                <a:lnTo>
                  <a:pt x="116937" y="10978"/>
                </a:lnTo>
                <a:lnTo>
                  <a:pt x="116443" y="11187"/>
                </a:lnTo>
                <a:lnTo>
                  <a:pt x="115844" y="11473"/>
                </a:lnTo>
                <a:lnTo>
                  <a:pt x="115194" y="11811"/>
                </a:lnTo>
                <a:lnTo>
                  <a:pt x="114075" y="12461"/>
                </a:lnTo>
                <a:lnTo>
                  <a:pt x="113555" y="12773"/>
                </a:lnTo>
                <a:lnTo>
                  <a:pt x="113737" y="12513"/>
                </a:lnTo>
                <a:lnTo>
                  <a:pt x="113997" y="12149"/>
                </a:lnTo>
                <a:lnTo>
                  <a:pt x="114726" y="11291"/>
                </a:lnTo>
                <a:lnTo>
                  <a:pt x="115376" y="10536"/>
                </a:lnTo>
                <a:lnTo>
                  <a:pt x="115688" y="10198"/>
                </a:lnTo>
                <a:lnTo>
                  <a:pt x="115454" y="10276"/>
                </a:lnTo>
                <a:lnTo>
                  <a:pt x="115220" y="10406"/>
                </a:lnTo>
                <a:lnTo>
                  <a:pt x="114960" y="10588"/>
                </a:lnTo>
                <a:lnTo>
                  <a:pt x="114648" y="10796"/>
                </a:lnTo>
                <a:lnTo>
                  <a:pt x="114049" y="11291"/>
                </a:lnTo>
                <a:lnTo>
                  <a:pt x="113425" y="11863"/>
                </a:lnTo>
                <a:lnTo>
                  <a:pt x="112853" y="12383"/>
                </a:lnTo>
                <a:lnTo>
                  <a:pt x="112384" y="12851"/>
                </a:lnTo>
                <a:lnTo>
                  <a:pt x="111942" y="13294"/>
                </a:lnTo>
                <a:lnTo>
                  <a:pt x="111656" y="13398"/>
                </a:lnTo>
                <a:lnTo>
                  <a:pt x="111240" y="13476"/>
                </a:lnTo>
                <a:lnTo>
                  <a:pt x="110745" y="13528"/>
                </a:lnTo>
                <a:lnTo>
                  <a:pt x="110147" y="13580"/>
                </a:lnTo>
                <a:lnTo>
                  <a:pt x="108820" y="13658"/>
                </a:lnTo>
                <a:lnTo>
                  <a:pt x="107337" y="13684"/>
                </a:lnTo>
                <a:lnTo>
                  <a:pt x="105855" y="13710"/>
                </a:lnTo>
                <a:lnTo>
                  <a:pt x="104476" y="13710"/>
                </a:lnTo>
                <a:lnTo>
                  <a:pt x="102577" y="13684"/>
                </a:lnTo>
                <a:lnTo>
                  <a:pt x="102291" y="13684"/>
                </a:lnTo>
                <a:lnTo>
                  <a:pt x="102030" y="13632"/>
                </a:lnTo>
                <a:lnTo>
                  <a:pt x="101744" y="13580"/>
                </a:lnTo>
                <a:lnTo>
                  <a:pt x="101458" y="13528"/>
                </a:lnTo>
                <a:lnTo>
                  <a:pt x="100912" y="13346"/>
                </a:lnTo>
                <a:lnTo>
                  <a:pt x="100365" y="13138"/>
                </a:lnTo>
                <a:lnTo>
                  <a:pt x="99845" y="12904"/>
                </a:lnTo>
                <a:lnTo>
                  <a:pt x="99351" y="12721"/>
                </a:lnTo>
                <a:lnTo>
                  <a:pt x="98883" y="12565"/>
                </a:lnTo>
                <a:lnTo>
                  <a:pt x="98675" y="12513"/>
                </a:lnTo>
                <a:lnTo>
                  <a:pt x="98440" y="12487"/>
                </a:lnTo>
                <a:lnTo>
                  <a:pt x="98232" y="12487"/>
                </a:lnTo>
                <a:lnTo>
                  <a:pt x="98024" y="12513"/>
                </a:lnTo>
                <a:lnTo>
                  <a:pt x="97816" y="12539"/>
                </a:lnTo>
                <a:lnTo>
                  <a:pt x="97608" y="12617"/>
                </a:lnTo>
                <a:lnTo>
                  <a:pt x="97166" y="12773"/>
                </a:lnTo>
                <a:lnTo>
                  <a:pt x="96723" y="12956"/>
                </a:lnTo>
                <a:lnTo>
                  <a:pt x="96229" y="13164"/>
                </a:lnTo>
                <a:lnTo>
                  <a:pt x="95761" y="13372"/>
                </a:lnTo>
                <a:lnTo>
                  <a:pt x="95241" y="13554"/>
                </a:lnTo>
                <a:lnTo>
                  <a:pt x="94980" y="13632"/>
                </a:lnTo>
                <a:lnTo>
                  <a:pt x="94720" y="13684"/>
                </a:lnTo>
                <a:lnTo>
                  <a:pt x="93992" y="13788"/>
                </a:lnTo>
                <a:lnTo>
                  <a:pt x="93029" y="13918"/>
                </a:lnTo>
                <a:lnTo>
                  <a:pt x="90740" y="14152"/>
                </a:lnTo>
                <a:lnTo>
                  <a:pt x="87878" y="14412"/>
                </a:lnTo>
                <a:lnTo>
                  <a:pt x="87644" y="14256"/>
                </a:lnTo>
                <a:lnTo>
                  <a:pt x="87098" y="13892"/>
                </a:lnTo>
                <a:lnTo>
                  <a:pt x="86447" y="13528"/>
                </a:lnTo>
                <a:lnTo>
                  <a:pt x="86161" y="13372"/>
                </a:lnTo>
                <a:lnTo>
                  <a:pt x="85927" y="13294"/>
                </a:lnTo>
                <a:lnTo>
                  <a:pt x="85719" y="13294"/>
                </a:lnTo>
                <a:lnTo>
                  <a:pt x="85485" y="13372"/>
                </a:lnTo>
                <a:lnTo>
                  <a:pt x="85251" y="13476"/>
                </a:lnTo>
                <a:lnTo>
                  <a:pt x="84991" y="13606"/>
                </a:lnTo>
                <a:lnTo>
                  <a:pt x="84418" y="13918"/>
                </a:lnTo>
                <a:lnTo>
                  <a:pt x="84158" y="14048"/>
                </a:lnTo>
                <a:lnTo>
                  <a:pt x="83872" y="14152"/>
                </a:lnTo>
                <a:lnTo>
                  <a:pt x="83690" y="14178"/>
                </a:lnTo>
                <a:lnTo>
                  <a:pt x="83430" y="14204"/>
                </a:lnTo>
                <a:lnTo>
                  <a:pt x="82727" y="14230"/>
                </a:lnTo>
                <a:lnTo>
                  <a:pt x="80984" y="14256"/>
                </a:lnTo>
                <a:lnTo>
                  <a:pt x="79345" y="14256"/>
                </a:lnTo>
                <a:lnTo>
                  <a:pt x="78643" y="14230"/>
                </a:lnTo>
                <a:lnTo>
                  <a:pt x="78435" y="13970"/>
                </a:lnTo>
                <a:lnTo>
                  <a:pt x="77993" y="13398"/>
                </a:lnTo>
                <a:lnTo>
                  <a:pt x="77706" y="13086"/>
                </a:lnTo>
                <a:lnTo>
                  <a:pt x="77446" y="12799"/>
                </a:lnTo>
                <a:lnTo>
                  <a:pt x="77186" y="12591"/>
                </a:lnTo>
                <a:lnTo>
                  <a:pt x="77082" y="12539"/>
                </a:lnTo>
                <a:lnTo>
                  <a:pt x="76978" y="12487"/>
                </a:lnTo>
                <a:lnTo>
                  <a:pt x="76224" y="12409"/>
                </a:lnTo>
                <a:lnTo>
                  <a:pt x="75027" y="12279"/>
                </a:lnTo>
                <a:lnTo>
                  <a:pt x="73414" y="12123"/>
                </a:lnTo>
                <a:lnTo>
                  <a:pt x="73076" y="11811"/>
                </a:lnTo>
                <a:lnTo>
                  <a:pt x="72712" y="11499"/>
                </a:lnTo>
                <a:lnTo>
                  <a:pt x="72217" y="11134"/>
                </a:lnTo>
                <a:lnTo>
                  <a:pt x="71931" y="10952"/>
                </a:lnTo>
                <a:lnTo>
                  <a:pt x="71619" y="10770"/>
                </a:lnTo>
                <a:lnTo>
                  <a:pt x="71307" y="10614"/>
                </a:lnTo>
                <a:lnTo>
                  <a:pt x="70969" y="10458"/>
                </a:lnTo>
                <a:lnTo>
                  <a:pt x="70630" y="10354"/>
                </a:lnTo>
                <a:lnTo>
                  <a:pt x="70266" y="10250"/>
                </a:lnTo>
                <a:lnTo>
                  <a:pt x="69928" y="10198"/>
                </a:lnTo>
                <a:lnTo>
                  <a:pt x="69564" y="10198"/>
                </a:lnTo>
                <a:lnTo>
                  <a:pt x="69382" y="10224"/>
                </a:lnTo>
                <a:lnTo>
                  <a:pt x="69200" y="10276"/>
                </a:lnTo>
                <a:lnTo>
                  <a:pt x="68992" y="10354"/>
                </a:lnTo>
                <a:lnTo>
                  <a:pt x="68809" y="10432"/>
                </a:lnTo>
                <a:lnTo>
                  <a:pt x="68393" y="10692"/>
                </a:lnTo>
                <a:lnTo>
                  <a:pt x="68003" y="11004"/>
                </a:lnTo>
                <a:lnTo>
                  <a:pt x="67587" y="11369"/>
                </a:lnTo>
                <a:lnTo>
                  <a:pt x="67196" y="11785"/>
                </a:lnTo>
                <a:lnTo>
                  <a:pt x="66806" y="12227"/>
                </a:lnTo>
                <a:lnTo>
                  <a:pt x="66442" y="12695"/>
                </a:lnTo>
                <a:lnTo>
                  <a:pt x="65792" y="13580"/>
                </a:lnTo>
                <a:lnTo>
                  <a:pt x="65271" y="14360"/>
                </a:lnTo>
                <a:lnTo>
                  <a:pt x="64777" y="15089"/>
                </a:lnTo>
                <a:lnTo>
                  <a:pt x="64491" y="15037"/>
                </a:lnTo>
                <a:lnTo>
                  <a:pt x="64127" y="15011"/>
                </a:lnTo>
                <a:lnTo>
                  <a:pt x="63268" y="14959"/>
                </a:lnTo>
                <a:lnTo>
                  <a:pt x="62280" y="14959"/>
                </a:lnTo>
                <a:lnTo>
                  <a:pt x="61239" y="14985"/>
                </a:lnTo>
                <a:lnTo>
                  <a:pt x="59496" y="15089"/>
                </a:lnTo>
                <a:lnTo>
                  <a:pt x="58742" y="15141"/>
                </a:lnTo>
                <a:lnTo>
                  <a:pt x="58664" y="14907"/>
                </a:lnTo>
                <a:lnTo>
                  <a:pt x="58586" y="14699"/>
                </a:lnTo>
                <a:lnTo>
                  <a:pt x="58508" y="14516"/>
                </a:lnTo>
                <a:lnTo>
                  <a:pt x="58403" y="14360"/>
                </a:lnTo>
                <a:lnTo>
                  <a:pt x="58299" y="14230"/>
                </a:lnTo>
                <a:lnTo>
                  <a:pt x="58195" y="14126"/>
                </a:lnTo>
                <a:lnTo>
                  <a:pt x="58065" y="14022"/>
                </a:lnTo>
                <a:lnTo>
                  <a:pt x="57935" y="13944"/>
                </a:lnTo>
                <a:lnTo>
                  <a:pt x="57805" y="13892"/>
                </a:lnTo>
                <a:lnTo>
                  <a:pt x="57675" y="13840"/>
                </a:lnTo>
                <a:lnTo>
                  <a:pt x="57415" y="13814"/>
                </a:lnTo>
                <a:lnTo>
                  <a:pt x="57129" y="13814"/>
                </a:lnTo>
                <a:lnTo>
                  <a:pt x="56843" y="13866"/>
                </a:lnTo>
                <a:lnTo>
                  <a:pt x="56556" y="13944"/>
                </a:lnTo>
                <a:lnTo>
                  <a:pt x="56296" y="14022"/>
                </a:lnTo>
                <a:lnTo>
                  <a:pt x="56062" y="14126"/>
                </a:lnTo>
                <a:lnTo>
                  <a:pt x="55854" y="14256"/>
                </a:lnTo>
                <a:lnTo>
                  <a:pt x="55542" y="14438"/>
                </a:lnTo>
                <a:lnTo>
                  <a:pt x="55438" y="14516"/>
                </a:lnTo>
                <a:lnTo>
                  <a:pt x="55282" y="14438"/>
                </a:lnTo>
                <a:lnTo>
                  <a:pt x="55100" y="14386"/>
                </a:lnTo>
                <a:lnTo>
                  <a:pt x="54917" y="14360"/>
                </a:lnTo>
                <a:lnTo>
                  <a:pt x="54345" y="14360"/>
                </a:lnTo>
                <a:lnTo>
                  <a:pt x="53981" y="14438"/>
                </a:lnTo>
                <a:lnTo>
                  <a:pt x="53643" y="14516"/>
                </a:lnTo>
                <a:lnTo>
                  <a:pt x="53383" y="14594"/>
                </a:lnTo>
                <a:lnTo>
                  <a:pt x="53148" y="14699"/>
                </a:lnTo>
                <a:lnTo>
                  <a:pt x="52732" y="14673"/>
                </a:lnTo>
                <a:lnTo>
                  <a:pt x="51119" y="14673"/>
                </a:lnTo>
                <a:lnTo>
                  <a:pt x="48544" y="14751"/>
                </a:lnTo>
                <a:lnTo>
                  <a:pt x="47243" y="14777"/>
                </a:lnTo>
                <a:lnTo>
                  <a:pt x="45578" y="14777"/>
                </a:lnTo>
                <a:lnTo>
                  <a:pt x="45110" y="14725"/>
                </a:lnTo>
                <a:lnTo>
                  <a:pt x="44720" y="14673"/>
                </a:lnTo>
                <a:lnTo>
                  <a:pt x="44433" y="14594"/>
                </a:lnTo>
                <a:lnTo>
                  <a:pt x="44173" y="14542"/>
                </a:lnTo>
                <a:lnTo>
                  <a:pt x="43939" y="14490"/>
                </a:lnTo>
                <a:lnTo>
                  <a:pt x="43523" y="14490"/>
                </a:lnTo>
                <a:lnTo>
                  <a:pt x="43341" y="14516"/>
                </a:lnTo>
                <a:lnTo>
                  <a:pt x="43185" y="14568"/>
                </a:lnTo>
                <a:lnTo>
                  <a:pt x="43029" y="14620"/>
                </a:lnTo>
                <a:lnTo>
                  <a:pt x="42899" y="14699"/>
                </a:lnTo>
                <a:lnTo>
                  <a:pt x="42690" y="14855"/>
                </a:lnTo>
                <a:lnTo>
                  <a:pt x="42534" y="14985"/>
                </a:lnTo>
                <a:lnTo>
                  <a:pt x="42404" y="15141"/>
                </a:lnTo>
                <a:lnTo>
                  <a:pt x="42144" y="14933"/>
                </a:lnTo>
                <a:lnTo>
                  <a:pt x="41858" y="14725"/>
                </a:lnTo>
                <a:lnTo>
                  <a:pt x="41494" y="14516"/>
                </a:lnTo>
                <a:lnTo>
                  <a:pt x="41078" y="14282"/>
                </a:lnTo>
                <a:lnTo>
                  <a:pt x="40583" y="14074"/>
                </a:lnTo>
                <a:lnTo>
                  <a:pt x="40349" y="13996"/>
                </a:lnTo>
                <a:lnTo>
                  <a:pt x="40089" y="13918"/>
                </a:lnTo>
                <a:lnTo>
                  <a:pt x="39829" y="13892"/>
                </a:lnTo>
                <a:lnTo>
                  <a:pt x="39569" y="13866"/>
                </a:lnTo>
                <a:lnTo>
                  <a:pt x="39309" y="13892"/>
                </a:lnTo>
                <a:lnTo>
                  <a:pt x="39048" y="13944"/>
                </a:lnTo>
                <a:lnTo>
                  <a:pt x="38788" y="14022"/>
                </a:lnTo>
                <a:lnTo>
                  <a:pt x="38528" y="14126"/>
                </a:lnTo>
                <a:lnTo>
                  <a:pt x="38294" y="14230"/>
                </a:lnTo>
                <a:lnTo>
                  <a:pt x="38060" y="14360"/>
                </a:lnTo>
                <a:lnTo>
                  <a:pt x="37618" y="14673"/>
                </a:lnTo>
                <a:lnTo>
                  <a:pt x="37253" y="14959"/>
                </a:lnTo>
                <a:lnTo>
                  <a:pt x="36967" y="15193"/>
                </a:lnTo>
                <a:lnTo>
                  <a:pt x="36733" y="15453"/>
                </a:lnTo>
                <a:lnTo>
                  <a:pt x="36343" y="15427"/>
                </a:lnTo>
                <a:lnTo>
                  <a:pt x="35927" y="15427"/>
                </a:lnTo>
                <a:lnTo>
                  <a:pt x="34886" y="15453"/>
                </a:lnTo>
                <a:lnTo>
                  <a:pt x="33741" y="15531"/>
                </a:lnTo>
                <a:lnTo>
                  <a:pt x="32571" y="15661"/>
                </a:lnTo>
                <a:lnTo>
                  <a:pt x="30594" y="15869"/>
                </a:lnTo>
                <a:lnTo>
                  <a:pt x="29761" y="15973"/>
                </a:lnTo>
                <a:lnTo>
                  <a:pt x="29735" y="15921"/>
                </a:lnTo>
                <a:lnTo>
                  <a:pt x="29709" y="15843"/>
                </a:lnTo>
                <a:lnTo>
                  <a:pt x="29683" y="15739"/>
                </a:lnTo>
                <a:lnTo>
                  <a:pt x="29605" y="15661"/>
                </a:lnTo>
                <a:lnTo>
                  <a:pt x="29527" y="15557"/>
                </a:lnTo>
                <a:lnTo>
                  <a:pt x="29371" y="15505"/>
                </a:lnTo>
                <a:lnTo>
                  <a:pt x="29189" y="15453"/>
                </a:lnTo>
                <a:lnTo>
                  <a:pt x="28877" y="15427"/>
                </a:lnTo>
                <a:lnTo>
                  <a:pt x="27160" y="15427"/>
                </a:lnTo>
                <a:lnTo>
                  <a:pt x="25521" y="15453"/>
                </a:lnTo>
                <a:lnTo>
                  <a:pt x="25547" y="15349"/>
                </a:lnTo>
                <a:lnTo>
                  <a:pt x="25547" y="15245"/>
                </a:lnTo>
                <a:lnTo>
                  <a:pt x="25495" y="15115"/>
                </a:lnTo>
                <a:lnTo>
                  <a:pt x="25417" y="14959"/>
                </a:lnTo>
                <a:lnTo>
                  <a:pt x="25260" y="14855"/>
                </a:lnTo>
                <a:lnTo>
                  <a:pt x="25156" y="14803"/>
                </a:lnTo>
                <a:lnTo>
                  <a:pt x="25026" y="14751"/>
                </a:lnTo>
                <a:lnTo>
                  <a:pt x="24870" y="14699"/>
                </a:lnTo>
                <a:lnTo>
                  <a:pt x="24714" y="14673"/>
                </a:lnTo>
                <a:lnTo>
                  <a:pt x="23934" y="14568"/>
                </a:lnTo>
                <a:lnTo>
                  <a:pt x="23517" y="14542"/>
                </a:lnTo>
                <a:lnTo>
                  <a:pt x="23075" y="14516"/>
                </a:lnTo>
                <a:lnTo>
                  <a:pt x="22633" y="14490"/>
                </a:lnTo>
                <a:lnTo>
                  <a:pt x="22165" y="14516"/>
                </a:lnTo>
                <a:lnTo>
                  <a:pt x="21670" y="14568"/>
                </a:lnTo>
                <a:lnTo>
                  <a:pt x="21124" y="14673"/>
                </a:lnTo>
                <a:lnTo>
                  <a:pt x="20864" y="14751"/>
                </a:lnTo>
                <a:lnTo>
                  <a:pt x="20630" y="14829"/>
                </a:lnTo>
                <a:lnTo>
                  <a:pt x="20422" y="14907"/>
                </a:lnTo>
                <a:lnTo>
                  <a:pt x="20240" y="15011"/>
                </a:lnTo>
                <a:lnTo>
                  <a:pt x="19953" y="15219"/>
                </a:lnTo>
                <a:lnTo>
                  <a:pt x="19693" y="15427"/>
                </a:lnTo>
                <a:lnTo>
                  <a:pt x="19225" y="15869"/>
                </a:lnTo>
                <a:lnTo>
                  <a:pt x="18965" y="16103"/>
                </a:lnTo>
                <a:lnTo>
                  <a:pt x="18653" y="16285"/>
                </a:lnTo>
                <a:lnTo>
                  <a:pt x="18549" y="16337"/>
                </a:lnTo>
                <a:lnTo>
                  <a:pt x="18419" y="16363"/>
                </a:lnTo>
                <a:lnTo>
                  <a:pt x="18106" y="16390"/>
                </a:lnTo>
                <a:lnTo>
                  <a:pt x="17690" y="16390"/>
                </a:lnTo>
                <a:lnTo>
                  <a:pt x="17222" y="16363"/>
                </a:lnTo>
                <a:lnTo>
                  <a:pt x="16702" y="16311"/>
                </a:lnTo>
                <a:lnTo>
                  <a:pt x="16155" y="16259"/>
                </a:lnTo>
                <a:lnTo>
                  <a:pt x="15011" y="16077"/>
                </a:lnTo>
                <a:lnTo>
                  <a:pt x="13892" y="15869"/>
                </a:lnTo>
                <a:lnTo>
                  <a:pt x="12955" y="15687"/>
                </a:lnTo>
                <a:lnTo>
                  <a:pt x="12045" y="15479"/>
                </a:lnTo>
                <a:lnTo>
                  <a:pt x="12175" y="15219"/>
                </a:lnTo>
                <a:lnTo>
                  <a:pt x="12227" y="15037"/>
                </a:lnTo>
                <a:lnTo>
                  <a:pt x="12227" y="14959"/>
                </a:lnTo>
                <a:lnTo>
                  <a:pt x="12201" y="14907"/>
                </a:lnTo>
                <a:lnTo>
                  <a:pt x="12175" y="14881"/>
                </a:lnTo>
                <a:lnTo>
                  <a:pt x="12123" y="14855"/>
                </a:lnTo>
                <a:lnTo>
                  <a:pt x="11993" y="14829"/>
                </a:lnTo>
                <a:lnTo>
                  <a:pt x="11811" y="14881"/>
                </a:lnTo>
                <a:lnTo>
                  <a:pt x="11603" y="14933"/>
                </a:lnTo>
                <a:lnTo>
                  <a:pt x="11395" y="15037"/>
                </a:lnTo>
                <a:lnTo>
                  <a:pt x="10900" y="15245"/>
                </a:lnTo>
                <a:lnTo>
                  <a:pt x="10484" y="15505"/>
                </a:lnTo>
                <a:lnTo>
                  <a:pt x="10016" y="15765"/>
                </a:lnTo>
                <a:lnTo>
                  <a:pt x="10016" y="15765"/>
                </a:lnTo>
                <a:lnTo>
                  <a:pt x="10094" y="15557"/>
                </a:lnTo>
                <a:lnTo>
                  <a:pt x="10146" y="15375"/>
                </a:lnTo>
                <a:lnTo>
                  <a:pt x="10172" y="15219"/>
                </a:lnTo>
                <a:lnTo>
                  <a:pt x="10146" y="15063"/>
                </a:lnTo>
                <a:lnTo>
                  <a:pt x="10120" y="14959"/>
                </a:lnTo>
                <a:lnTo>
                  <a:pt x="10068" y="14855"/>
                </a:lnTo>
                <a:lnTo>
                  <a:pt x="9990" y="14777"/>
                </a:lnTo>
                <a:lnTo>
                  <a:pt x="9912" y="14725"/>
                </a:lnTo>
                <a:lnTo>
                  <a:pt x="9808" y="14699"/>
                </a:lnTo>
                <a:lnTo>
                  <a:pt x="9678" y="14673"/>
                </a:lnTo>
                <a:lnTo>
                  <a:pt x="9365" y="14699"/>
                </a:lnTo>
                <a:lnTo>
                  <a:pt x="9027" y="14751"/>
                </a:lnTo>
                <a:lnTo>
                  <a:pt x="8663" y="14855"/>
                </a:lnTo>
                <a:lnTo>
                  <a:pt x="8247" y="14985"/>
                </a:lnTo>
                <a:lnTo>
                  <a:pt x="7830" y="15167"/>
                </a:lnTo>
                <a:lnTo>
                  <a:pt x="6972" y="15531"/>
                </a:lnTo>
                <a:lnTo>
                  <a:pt x="6218" y="15895"/>
                </a:lnTo>
                <a:lnTo>
                  <a:pt x="5619" y="16155"/>
                </a:lnTo>
                <a:lnTo>
                  <a:pt x="5489" y="16207"/>
                </a:lnTo>
                <a:lnTo>
                  <a:pt x="5359" y="16259"/>
                </a:lnTo>
                <a:lnTo>
                  <a:pt x="5021" y="16285"/>
                </a:lnTo>
                <a:lnTo>
                  <a:pt x="4631" y="16285"/>
                </a:lnTo>
                <a:lnTo>
                  <a:pt x="4214" y="16259"/>
                </a:lnTo>
                <a:lnTo>
                  <a:pt x="3746" y="16207"/>
                </a:lnTo>
                <a:lnTo>
                  <a:pt x="3278" y="16129"/>
                </a:lnTo>
                <a:lnTo>
                  <a:pt x="2315" y="15921"/>
                </a:lnTo>
                <a:lnTo>
                  <a:pt x="1431" y="15687"/>
                </a:lnTo>
                <a:lnTo>
                  <a:pt x="702" y="15479"/>
                </a:lnTo>
                <a:lnTo>
                  <a:pt x="0" y="15245"/>
                </a:lnTo>
                <a:lnTo>
                  <a:pt x="0" y="66156"/>
                </a:lnTo>
                <a:lnTo>
                  <a:pt x="225315" y="66156"/>
                </a:lnTo>
                <a:lnTo>
                  <a:pt x="225315" y="8741"/>
                </a:lnTo>
                <a:lnTo>
                  <a:pt x="222844" y="8403"/>
                </a:lnTo>
                <a:lnTo>
                  <a:pt x="220658" y="8091"/>
                </a:lnTo>
                <a:lnTo>
                  <a:pt x="219592" y="7909"/>
                </a:lnTo>
                <a:lnTo>
                  <a:pt x="218603" y="7727"/>
                </a:lnTo>
                <a:lnTo>
                  <a:pt x="218369" y="7675"/>
                </a:lnTo>
                <a:lnTo>
                  <a:pt x="218109" y="7570"/>
                </a:lnTo>
                <a:lnTo>
                  <a:pt x="217797" y="7440"/>
                </a:lnTo>
                <a:lnTo>
                  <a:pt x="217485" y="7284"/>
                </a:lnTo>
                <a:lnTo>
                  <a:pt x="216782" y="6894"/>
                </a:lnTo>
                <a:lnTo>
                  <a:pt x="215976" y="6400"/>
                </a:lnTo>
                <a:lnTo>
                  <a:pt x="215143" y="5827"/>
                </a:lnTo>
                <a:lnTo>
                  <a:pt x="214233" y="5203"/>
                </a:lnTo>
                <a:lnTo>
                  <a:pt x="212386" y="3876"/>
                </a:lnTo>
                <a:lnTo>
                  <a:pt x="210565" y="2550"/>
                </a:lnTo>
                <a:lnTo>
                  <a:pt x="208900" y="1353"/>
                </a:lnTo>
                <a:lnTo>
                  <a:pt x="208171" y="859"/>
                </a:lnTo>
                <a:lnTo>
                  <a:pt x="207547" y="468"/>
                </a:lnTo>
                <a:lnTo>
                  <a:pt x="207001" y="182"/>
                </a:lnTo>
                <a:lnTo>
                  <a:pt x="206792" y="78"/>
                </a:lnTo>
                <a:lnTo>
                  <a:pt x="206584" y="26"/>
                </a:lnTo>
                <a:lnTo>
                  <a:pt x="2064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27"/>
          <p:cNvGrpSpPr/>
          <p:nvPr/>
        </p:nvGrpSpPr>
        <p:grpSpPr>
          <a:xfrm>
            <a:off x="-3419151" y="-252275"/>
            <a:ext cx="15033816" cy="6032648"/>
            <a:chOff x="-3419151" y="-252275"/>
            <a:chExt cx="15033816" cy="6032648"/>
          </a:xfrm>
        </p:grpSpPr>
        <p:sp>
          <p:nvSpPr>
            <p:cNvPr id="675" name="Google Shape;675;p27"/>
            <p:cNvSpPr/>
            <p:nvPr/>
          </p:nvSpPr>
          <p:spPr>
            <a:xfrm>
              <a:off x="-3419151" y="895476"/>
              <a:ext cx="3915743" cy="3915743"/>
            </a:xfrm>
            <a:custGeom>
              <a:avLst/>
              <a:gdLst/>
              <a:ahLst/>
              <a:cxnLst/>
              <a:rect l="l" t="t" r="r" b="b"/>
              <a:pathLst>
                <a:path w="61532" h="61532" extrusionOk="0">
                  <a:moveTo>
                    <a:pt x="30766" y="1"/>
                  </a:moveTo>
                  <a:cubicBezTo>
                    <a:pt x="13776" y="1"/>
                    <a:pt x="0" y="13764"/>
                    <a:pt x="0" y="30766"/>
                  </a:cubicBezTo>
                  <a:cubicBezTo>
                    <a:pt x="0" y="47756"/>
                    <a:pt x="13776" y="61532"/>
                    <a:pt x="30766" y="61532"/>
                  </a:cubicBezTo>
                  <a:cubicBezTo>
                    <a:pt x="47756" y="61532"/>
                    <a:pt x="61532" y="47756"/>
                    <a:pt x="61532" y="30766"/>
                  </a:cubicBezTo>
                  <a:cubicBezTo>
                    <a:pt x="61532" y="13776"/>
                    <a:pt x="47756" y="1"/>
                    <a:pt x="30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 flipH="1">
              <a:off x="-1081180" y="4310278"/>
              <a:ext cx="6236729" cy="850766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7"/>
            <p:cNvGrpSpPr/>
            <p:nvPr/>
          </p:nvGrpSpPr>
          <p:grpSpPr>
            <a:xfrm>
              <a:off x="7698007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678" name="Google Shape;678;p27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679" name="Google Shape;679;p27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27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5" name="Google Shape;685;p27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6" name="Google Shape;686;p27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3" name="Google Shape;693;p27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4" name="Google Shape;694;p27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695" name="Google Shape;695;p27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27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27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7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7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27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27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7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3" name="Google Shape;703;p27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704" name="Google Shape;704;p27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27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7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7" name="Google Shape;707;p27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708" name="Google Shape;708;p27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27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0" name="Google Shape;710;p27"/>
            <p:cNvSpPr/>
            <p:nvPr/>
          </p:nvSpPr>
          <p:spPr>
            <a:xfrm>
              <a:off x="6838813" y="-252275"/>
              <a:ext cx="4775852" cy="1479660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27"/>
          <p:cNvSpPr txBox="1">
            <a:spLocks noGrp="1"/>
          </p:cNvSpPr>
          <p:nvPr>
            <p:ph type="title"/>
          </p:nvPr>
        </p:nvSpPr>
        <p:spPr>
          <a:xfrm>
            <a:off x="4874212" y="1514225"/>
            <a:ext cx="3204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2" name="Google Shape;712;p27"/>
          <p:cNvSpPr txBox="1">
            <a:spLocks noGrp="1"/>
          </p:cNvSpPr>
          <p:nvPr>
            <p:ph type="title" idx="2"/>
          </p:nvPr>
        </p:nvSpPr>
        <p:spPr>
          <a:xfrm>
            <a:off x="4874288" y="3023750"/>
            <a:ext cx="3204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3" name="Google Shape;713;p27"/>
          <p:cNvSpPr txBox="1">
            <a:spLocks noGrp="1"/>
          </p:cNvSpPr>
          <p:nvPr>
            <p:ph type="subTitle" idx="1"/>
          </p:nvPr>
        </p:nvSpPr>
        <p:spPr>
          <a:xfrm>
            <a:off x="5168888" y="1810488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27"/>
          <p:cNvSpPr txBox="1">
            <a:spLocks noGrp="1"/>
          </p:cNvSpPr>
          <p:nvPr>
            <p:ph type="subTitle" idx="3"/>
          </p:nvPr>
        </p:nvSpPr>
        <p:spPr>
          <a:xfrm>
            <a:off x="5168888" y="3320015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27"/>
          <p:cNvSpPr txBox="1">
            <a:spLocks noGrp="1"/>
          </p:cNvSpPr>
          <p:nvPr>
            <p:ph type="title" idx="4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716" name="Google Shape;716;p27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717" name="Google Shape;717;p27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95150" y="1863498"/>
            <a:ext cx="4553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562900" y="3751396"/>
            <a:ext cx="4018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08000" y="1008450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>
            <a:off x="-2711292" y="-592228"/>
            <a:ext cx="13355634" cy="7734619"/>
            <a:chOff x="-2711292" y="-592228"/>
            <a:chExt cx="13355634" cy="7734619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-2711292" y="-592228"/>
              <a:ext cx="13355634" cy="7734619"/>
              <a:chOff x="-2711292" y="-592228"/>
              <a:chExt cx="13355634" cy="7734619"/>
            </a:xfrm>
          </p:grpSpPr>
          <p:grpSp>
            <p:nvGrpSpPr>
              <p:cNvPr id="17" name="Google Shape;17;p3"/>
              <p:cNvGrpSpPr/>
              <p:nvPr/>
            </p:nvGrpSpPr>
            <p:grpSpPr>
              <a:xfrm>
                <a:off x="135932" y="273058"/>
                <a:ext cx="588410" cy="612415"/>
                <a:chOff x="5829325" y="3901125"/>
                <a:chExt cx="202050" cy="210300"/>
              </a:xfrm>
            </p:grpSpPr>
            <p:sp>
              <p:nvSpPr>
                <p:cNvPr id="18" name="Google Shape;18;p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3"/>
                <p:cNvSpPr/>
                <p:nvPr/>
              </p:nvSpPr>
              <p:spPr>
                <a:xfrm>
                  <a:off x="5955750" y="3953475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3"/>
                <p:cNvSpPr/>
                <p:nvPr/>
              </p:nvSpPr>
              <p:spPr>
                <a:xfrm>
                  <a:off x="5829325" y="3939375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3"/>
                <p:cNvSpPr/>
                <p:nvPr/>
              </p:nvSpPr>
              <p:spPr>
                <a:xfrm>
                  <a:off x="6017275" y="4052025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3"/>
                <p:cNvSpPr/>
                <p:nvPr/>
              </p:nvSpPr>
              <p:spPr>
                <a:xfrm>
                  <a:off x="6017275" y="3990800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5930950" y="4101000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24;p3"/>
              <p:cNvGrpSpPr/>
              <p:nvPr/>
            </p:nvGrpSpPr>
            <p:grpSpPr>
              <a:xfrm>
                <a:off x="-2711292" y="-592228"/>
                <a:ext cx="13355634" cy="7734619"/>
                <a:chOff x="-2711292" y="-592228"/>
                <a:chExt cx="13355634" cy="7734619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6351275" y="661674"/>
                  <a:ext cx="2204149" cy="105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1" h="9374" extrusionOk="0">
                      <a:moveTo>
                        <a:pt x="11182" y="0"/>
                      </a:moveTo>
                      <a:cubicBezTo>
                        <a:pt x="10744" y="0"/>
                        <a:pt x="10303" y="77"/>
                        <a:pt x="9880" y="234"/>
                      </a:cubicBezTo>
                      <a:cubicBezTo>
                        <a:pt x="8964" y="604"/>
                        <a:pt x="8249" y="1366"/>
                        <a:pt x="7749" y="2223"/>
                      </a:cubicBezTo>
                      <a:cubicBezTo>
                        <a:pt x="7249" y="3080"/>
                        <a:pt x="6963" y="4044"/>
                        <a:pt x="6725" y="4997"/>
                      </a:cubicBezTo>
                      <a:cubicBezTo>
                        <a:pt x="6534" y="4698"/>
                        <a:pt x="6180" y="4547"/>
                        <a:pt x="5822" y="4547"/>
                      </a:cubicBezTo>
                      <a:cubicBezTo>
                        <a:pt x="5623" y="4547"/>
                        <a:pt x="5423" y="4594"/>
                        <a:pt x="5249" y="4687"/>
                      </a:cubicBezTo>
                      <a:cubicBezTo>
                        <a:pt x="4761" y="4949"/>
                        <a:pt x="4475" y="5485"/>
                        <a:pt x="4380" y="6021"/>
                      </a:cubicBezTo>
                      <a:cubicBezTo>
                        <a:pt x="4285" y="6569"/>
                        <a:pt x="4356" y="7128"/>
                        <a:pt x="4427" y="7676"/>
                      </a:cubicBezTo>
                      <a:cubicBezTo>
                        <a:pt x="4292" y="7956"/>
                        <a:pt x="3964" y="8044"/>
                        <a:pt x="3642" y="8044"/>
                      </a:cubicBezTo>
                      <a:cubicBezTo>
                        <a:pt x="3540" y="8044"/>
                        <a:pt x="3438" y="8035"/>
                        <a:pt x="3344" y="8021"/>
                      </a:cubicBezTo>
                      <a:cubicBezTo>
                        <a:pt x="3181" y="7997"/>
                        <a:pt x="3005" y="7973"/>
                        <a:pt x="2835" y="7973"/>
                      </a:cubicBezTo>
                      <a:cubicBezTo>
                        <a:pt x="2582" y="7973"/>
                        <a:pt x="2341" y="8026"/>
                        <a:pt x="2177" y="8212"/>
                      </a:cubicBezTo>
                      <a:cubicBezTo>
                        <a:pt x="2070" y="8331"/>
                        <a:pt x="2022" y="8485"/>
                        <a:pt x="1915" y="8604"/>
                      </a:cubicBezTo>
                      <a:cubicBezTo>
                        <a:pt x="1475" y="9128"/>
                        <a:pt x="498" y="8747"/>
                        <a:pt x="10" y="9224"/>
                      </a:cubicBezTo>
                      <a:cubicBezTo>
                        <a:pt x="1" y="9330"/>
                        <a:pt x="124" y="9373"/>
                        <a:pt x="241" y="9373"/>
                      </a:cubicBezTo>
                      <a:cubicBezTo>
                        <a:pt x="268" y="9373"/>
                        <a:pt x="295" y="9371"/>
                        <a:pt x="320" y="9366"/>
                      </a:cubicBezTo>
                      <a:lnTo>
                        <a:pt x="1189" y="9355"/>
                      </a:lnTo>
                      <a:lnTo>
                        <a:pt x="10738" y="9009"/>
                      </a:lnTo>
                      <a:cubicBezTo>
                        <a:pt x="11244" y="8985"/>
                        <a:pt x="11750" y="8974"/>
                        <a:pt x="12256" y="8974"/>
                      </a:cubicBezTo>
                      <a:cubicBezTo>
                        <a:pt x="12762" y="8974"/>
                        <a:pt x="13268" y="8985"/>
                        <a:pt x="13774" y="9009"/>
                      </a:cubicBezTo>
                      <a:cubicBezTo>
                        <a:pt x="14655" y="9081"/>
                        <a:pt x="15524" y="9224"/>
                        <a:pt x="16393" y="9224"/>
                      </a:cubicBezTo>
                      <a:cubicBezTo>
                        <a:pt x="17274" y="9224"/>
                        <a:pt x="18179" y="9057"/>
                        <a:pt x="19060" y="8902"/>
                      </a:cubicBezTo>
                      <a:cubicBezTo>
                        <a:pt x="19191" y="8878"/>
                        <a:pt x="19334" y="8843"/>
                        <a:pt x="19382" y="8724"/>
                      </a:cubicBezTo>
                      <a:cubicBezTo>
                        <a:pt x="19501" y="8497"/>
                        <a:pt x="19132" y="8331"/>
                        <a:pt x="18858" y="8319"/>
                      </a:cubicBezTo>
                      <a:lnTo>
                        <a:pt x="17977" y="8295"/>
                      </a:lnTo>
                      <a:cubicBezTo>
                        <a:pt x="17846" y="8295"/>
                        <a:pt x="17691" y="8271"/>
                        <a:pt x="17631" y="8152"/>
                      </a:cubicBezTo>
                      <a:cubicBezTo>
                        <a:pt x="17596" y="8069"/>
                        <a:pt x="17584" y="7985"/>
                        <a:pt x="17620" y="7890"/>
                      </a:cubicBezTo>
                      <a:cubicBezTo>
                        <a:pt x="17739" y="7104"/>
                        <a:pt x="17667" y="6307"/>
                        <a:pt x="17429" y="5556"/>
                      </a:cubicBezTo>
                      <a:cubicBezTo>
                        <a:pt x="17348" y="5037"/>
                        <a:pt x="16897" y="4662"/>
                        <a:pt x="16381" y="4662"/>
                      </a:cubicBezTo>
                      <a:cubicBezTo>
                        <a:pt x="16365" y="4662"/>
                        <a:pt x="16350" y="4663"/>
                        <a:pt x="16334" y="4664"/>
                      </a:cubicBezTo>
                      <a:cubicBezTo>
                        <a:pt x="16167" y="4648"/>
                        <a:pt x="15999" y="4640"/>
                        <a:pt x="15831" y="4640"/>
                      </a:cubicBezTo>
                      <a:cubicBezTo>
                        <a:pt x="15495" y="4640"/>
                        <a:pt x="15159" y="4671"/>
                        <a:pt x="14833" y="4735"/>
                      </a:cubicBezTo>
                      <a:cubicBezTo>
                        <a:pt x="15131" y="3378"/>
                        <a:pt x="14703" y="1961"/>
                        <a:pt x="13702" y="985"/>
                      </a:cubicBezTo>
                      <a:cubicBezTo>
                        <a:pt x="13009" y="339"/>
                        <a:pt x="12102" y="0"/>
                        <a:pt x="111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" name="Google Shape;26;p3"/>
                <p:cNvGrpSpPr/>
                <p:nvPr/>
              </p:nvGrpSpPr>
              <p:grpSpPr>
                <a:xfrm>
                  <a:off x="6626160" y="2718224"/>
                  <a:ext cx="4018183" cy="4424167"/>
                  <a:chOff x="-1890669" y="-592228"/>
                  <a:chExt cx="3608930" cy="3973565"/>
                </a:xfrm>
              </p:grpSpPr>
              <p:grpSp>
                <p:nvGrpSpPr>
                  <p:cNvPr id="27" name="Google Shape;27;p3"/>
                  <p:cNvGrpSpPr/>
                  <p:nvPr/>
                </p:nvGrpSpPr>
                <p:grpSpPr>
                  <a:xfrm>
                    <a:off x="-1890669" y="-592228"/>
                    <a:ext cx="3608930" cy="3973565"/>
                    <a:chOff x="262575" y="279375"/>
                    <a:chExt cx="1205750" cy="1327575"/>
                  </a:xfrm>
                </p:grpSpPr>
                <p:sp>
                  <p:nvSpPr>
                    <p:cNvPr id="28" name="Google Shape;28;p3"/>
                    <p:cNvSpPr/>
                    <p:nvPr/>
                  </p:nvSpPr>
                  <p:spPr>
                    <a:xfrm>
                      <a:off x="321025" y="335700"/>
                      <a:ext cx="1088525" cy="1213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541" h="48536" fill="none" extrusionOk="0">
                          <a:moveTo>
                            <a:pt x="12392" y="48535"/>
                          </a:moveTo>
                          <a:cubicBezTo>
                            <a:pt x="12061" y="48535"/>
                            <a:pt x="11730" y="48364"/>
                            <a:pt x="11437" y="48205"/>
                          </a:cubicBezTo>
                          <a:cubicBezTo>
                            <a:pt x="9404" y="47005"/>
                            <a:pt x="7506" y="45609"/>
                            <a:pt x="7335" y="43527"/>
                          </a:cubicBezTo>
                          <a:cubicBezTo>
                            <a:pt x="7286" y="42976"/>
                            <a:pt x="7384" y="42413"/>
                            <a:pt x="7470" y="41875"/>
                          </a:cubicBezTo>
                          <a:cubicBezTo>
                            <a:pt x="7531" y="41507"/>
                            <a:pt x="7592" y="41128"/>
                            <a:pt x="7616" y="40748"/>
                          </a:cubicBezTo>
                          <a:cubicBezTo>
                            <a:pt x="7690" y="38936"/>
                            <a:pt x="6772" y="37271"/>
                            <a:pt x="5878" y="35667"/>
                          </a:cubicBezTo>
                          <a:cubicBezTo>
                            <a:pt x="5743" y="35422"/>
                            <a:pt x="5608" y="35177"/>
                            <a:pt x="5474" y="34920"/>
                          </a:cubicBezTo>
                          <a:cubicBezTo>
                            <a:pt x="3490" y="31222"/>
                            <a:pt x="2327" y="27121"/>
                            <a:pt x="1213" y="23178"/>
                          </a:cubicBezTo>
                          <a:cubicBezTo>
                            <a:pt x="650" y="21170"/>
                            <a:pt x="1" y="18893"/>
                            <a:pt x="331" y="16676"/>
                          </a:cubicBezTo>
                          <a:cubicBezTo>
                            <a:pt x="576" y="14999"/>
                            <a:pt x="1348" y="13309"/>
                            <a:pt x="2719" y="11473"/>
                          </a:cubicBezTo>
                          <a:cubicBezTo>
                            <a:pt x="6698" y="6122"/>
                            <a:pt x="12465" y="3453"/>
                            <a:pt x="16591" y="2131"/>
                          </a:cubicBezTo>
                          <a:cubicBezTo>
                            <a:pt x="21219" y="674"/>
                            <a:pt x="26558" y="0"/>
                            <a:pt x="33366" y="25"/>
                          </a:cubicBezTo>
                          <a:cubicBezTo>
                            <a:pt x="33929" y="25"/>
                            <a:pt x="34639" y="25"/>
                            <a:pt x="35276" y="208"/>
                          </a:cubicBezTo>
                          <a:cubicBezTo>
                            <a:pt x="35973" y="392"/>
                            <a:pt x="36586" y="772"/>
                            <a:pt x="37173" y="1127"/>
                          </a:cubicBezTo>
                          <a:cubicBezTo>
                            <a:pt x="39243" y="2376"/>
                            <a:pt x="41606" y="3820"/>
                            <a:pt x="42916" y="6085"/>
                          </a:cubicBezTo>
                          <a:cubicBezTo>
                            <a:pt x="43381" y="6857"/>
                            <a:pt x="43540" y="7530"/>
                            <a:pt x="43467" y="8167"/>
                          </a:cubicBezTo>
                          <a:cubicBezTo>
                            <a:pt x="43283" y="9416"/>
                            <a:pt x="42169" y="9710"/>
                            <a:pt x="41177" y="9955"/>
                          </a:cubicBezTo>
                          <a:lnTo>
                            <a:pt x="41006" y="10004"/>
                          </a:lnTo>
                          <a:cubicBezTo>
                            <a:pt x="39316" y="10432"/>
                            <a:pt x="38006" y="10922"/>
                            <a:pt x="36892" y="11534"/>
                          </a:cubicBezTo>
                          <a:lnTo>
                            <a:pt x="36892" y="11534"/>
                          </a:lnTo>
                          <a:cubicBezTo>
                            <a:pt x="35178" y="12465"/>
                            <a:pt x="33929" y="13775"/>
                            <a:pt x="33366" y="15232"/>
                          </a:cubicBezTo>
                          <a:cubicBezTo>
                            <a:pt x="33219" y="15611"/>
                            <a:pt x="33108" y="16028"/>
                            <a:pt x="33010" y="16432"/>
                          </a:cubicBezTo>
                          <a:cubicBezTo>
                            <a:pt x="32876" y="16983"/>
                            <a:pt x="32729" y="17558"/>
                            <a:pt x="32459" y="18085"/>
                          </a:cubicBezTo>
                          <a:cubicBezTo>
                            <a:pt x="32153" y="18672"/>
                            <a:pt x="31725" y="19186"/>
                            <a:pt x="31296" y="19688"/>
                          </a:cubicBezTo>
                          <a:cubicBezTo>
                            <a:pt x="31039" y="19995"/>
                            <a:pt x="30770" y="20313"/>
                            <a:pt x="30525" y="20656"/>
                          </a:cubicBezTo>
                          <a:cubicBezTo>
                            <a:pt x="29362" y="22284"/>
                            <a:pt x="29031" y="24513"/>
                            <a:pt x="29680" y="26410"/>
                          </a:cubicBezTo>
                          <a:cubicBezTo>
                            <a:pt x="29766" y="26692"/>
                            <a:pt x="29913" y="26998"/>
                            <a:pt x="30011" y="27280"/>
                          </a:cubicBezTo>
                          <a:cubicBezTo>
                            <a:pt x="30402" y="28223"/>
                            <a:pt x="30807" y="29190"/>
                            <a:pt x="30500" y="30157"/>
                          </a:cubicBezTo>
                          <a:cubicBezTo>
                            <a:pt x="30231" y="31039"/>
                            <a:pt x="29423" y="31614"/>
                            <a:pt x="28786" y="31932"/>
                          </a:cubicBezTo>
                          <a:cubicBezTo>
                            <a:pt x="26080" y="33304"/>
                            <a:pt x="22419" y="32422"/>
                            <a:pt x="20644" y="29961"/>
                          </a:cubicBezTo>
                          <a:cubicBezTo>
                            <a:pt x="20583" y="29863"/>
                            <a:pt x="20509" y="29753"/>
                            <a:pt x="20448" y="29667"/>
                          </a:cubicBezTo>
                          <a:cubicBezTo>
                            <a:pt x="20179" y="29263"/>
                            <a:pt x="19897" y="28859"/>
                            <a:pt x="19481" y="28627"/>
                          </a:cubicBezTo>
                          <a:cubicBezTo>
                            <a:pt x="18379" y="28002"/>
                            <a:pt x="17020" y="28933"/>
                            <a:pt x="16224" y="30047"/>
                          </a:cubicBezTo>
                          <a:cubicBezTo>
                            <a:pt x="14253" y="32814"/>
                            <a:pt x="13787" y="36646"/>
                            <a:pt x="15061" y="39793"/>
                          </a:cubicBezTo>
                          <a:lnTo>
                            <a:pt x="15195" y="40124"/>
                          </a:lnTo>
                          <a:cubicBezTo>
                            <a:pt x="15428" y="40675"/>
                            <a:pt x="15661" y="41226"/>
                            <a:pt x="15661" y="41838"/>
                          </a:cubicBezTo>
                          <a:cubicBezTo>
                            <a:pt x="15661" y="42291"/>
                            <a:pt x="15502" y="42719"/>
                            <a:pt x="15355" y="43160"/>
                          </a:cubicBezTo>
                          <a:cubicBezTo>
                            <a:pt x="14791" y="44752"/>
                            <a:pt x="14093" y="46331"/>
                            <a:pt x="13334" y="47837"/>
                          </a:cubicBezTo>
                          <a:cubicBezTo>
                            <a:pt x="13200" y="48094"/>
                            <a:pt x="13053" y="48339"/>
                            <a:pt x="12832" y="48462"/>
                          </a:cubicBezTo>
                          <a:cubicBezTo>
                            <a:pt x="12649" y="48511"/>
                            <a:pt x="12526" y="48535"/>
                            <a:pt x="12392" y="48535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" name="Google Shape;29;p3"/>
                    <p:cNvSpPr/>
                    <p:nvPr/>
                  </p:nvSpPr>
                  <p:spPr>
                    <a:xfrm>
                      <a:off x="408275" y="421100"/>
                      <a:ext cx="903000" cy="10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120" h="40589" fill="none" extrusionOk="0">
                          <a:moveTo>
                            <a:pt x="7824" y="40589"/>
                          </a:moveTo>
                          <a:lnTo>
                            <a:pt x="7800" y="40552"/>
                          </a:lnTo>
                          <a:cubicBezTo>
                            <a:pt x="7322" y="40148"/>
                            <a:pt x="7224" y="39916"/>
                            <a:pt x="7224" y="39830"/>
                          </a:cubicBezTo>
                          <a:cubicBezTo>
                            <a:pt x="7212" y="39683"/>
                            <a:pt x="7273" y="39291"/>
                            <a:pt x="7334" y="38997"/>
                          </a:cubicBezTo>
                          <a:cubicBezTo>
                            <a:pt x="7408" y="38556"/>
                            <a:pt x="7494" y="38054"/>
                            <a:pt x="7518" y="37479"/>
                          </a:cubicBezTo>
                          <a:cubicBezTo>
                            <a:pt x="7640" y="34712"/>
                            <a:pt x="6392" y="32435"/>
                            <a:pt x="5375" y="30610"/>
                          </a:cubicBezTo>
                          <a:lnTo>
                            <a:pt x="5363" y="30586"/>
                          </a:lnTo>
                          <a:cubicBezTo>
                            <a:pt x="5241" y="30353"/>
                            <a:pt x="5118" y="30120"/>
                            <a:pt x="4996" y="29912"/>
                          </a:cubicBezTo>
                          <a:cubicBezTo>
                            <a:pt x="3184" y="26545"/>
                            <a:pt x="2082" y="22627"/>
                            <a:pt x="1016" y="18844"/>
                          </a:cubicBezTo>
                          <a:cubicBezTo>
                            <a:pt x="502" y="17081"/>
                            <a:pt x="0" y="15256"/>
                            <a:pt x="221" y="13750"/>
                          </a:cubicBezTo>
                          <a:cubicBezTo>
                            <a:pt x="368" y="12661"/>
                            <a:pt x="955" y="11448"/>
                            <a:pt x="1959" y="10089"/>
                          </a:cubicBezTo>
                          <a:cubicBezTo>
                            <a:pt x="5412" y="5461"/>
                            <a:pt x="10493" y="3122"/>
                            <a:pt x="14130" y="1959"/>
                          </a:cubicBezTo>
                          <a:cubicBezTo>
                            <a:pt x="18354" y="625"/>
                            <a:pt x="23239" y="0"/>
                            <a:pt x="29508" y="0"/>
                          </a:cubicBezTo>
                          <a:lnTo>
                            <a:pt x="29594" y="0"/>
                          </a:lnTo>
                          <a:lnTo>
                            <a:pt x="29876" y="0"/>
                          </a:lnTo>
                          <a:cubicBezTo>
                            <a:pt x="30182" y="0"/>
                            <a:pt x="30696" y="0"/>
                            <a:pt x="30904" y="61"/>
                          </a:cubicBezTo>
                          <a:cubicBezTo>
                            <a:pt x="31137" y="123"/>
                            <a:pt x="31577" y="404"/>
                            <a:pt x="31933" y="612"/>
                          </a:cubicBezTo>
                          <a:cubicBezTo>
                            <a:pt x="32312" y="845"/>
                            <a:pt x="32826" y="1053"/>
                            <a:pt x="33365" y="1286"/>
                          </a:cubicBezTo>
                          <a:cubicBezTo>
                            <a:pt x="34712" y="1849"/>
                            <a:pt x="36120" y="2437"/>
                            <a:pt x="35814" y="3490"/>
                          </a:cubicBezTo>
                          <a:cubicBezTo>
                            <a:pt x="35520" y="4506"/>
                            <a:pt x="34443" y="4616"/>
                            <a:pt x="33377" y="4739"/>
                          </a:cubicBezTo>
                          <a:cubicBezTo>
                            <a:pt x="32765" y="4800"/>
                            <a:pt x="32190" y="4886"/>
                            <a:pt x="31761" y="5106"/>
                          </a:cubicBezTo>
                          <a:cubicBezTo>
                            <a:pt x="29337" y="6428"/>
                            <a:pt x="27537" y="8375"/>
                            <a:pt x="26692" y="10604"/>
                          </a:cubicBezTo>
                          <a:cubicBezTo>
                            <a:pt x="26484" y="11167"/>
                            <a:pt x="26337" y="11705"/>
                            <a:pt x="26215" y="12171"/>
                          </a:cubicBezTo>
                          <a:cubicBezTo>
                            <a:pt x="26129" y="12550"/>
                            <a:pt x="26019" y="12942"/>
                            <a:pt x="25933" y="13126"/>
                          </a:cubicBezTo>
                          <a:cubicBezTo>
                            <a:pt x="25823" y="13346"/>
                            <a:pt x="25517" y="13701"/>
                            <a:pt x="25223" y="14032"/>
                          </a:cubicBezTo>
                          <a:cubicBezTo>
                            <a:pt x="24917" y="14387"/>
                            <a:pt x="24586" y="14779"/>
                            <a:pt x="24243" y="15244"/>
                          </a:cubicBezTo>
                          <a:cubicBezTo>
                            <a:pt x="22456" y="17766"/>
                            <a:pt x="21966" y="21133"/>
                            <a:pt x="22958" y="24060"/>
                          </a:cubicBezTo>
                          <a:cubicBezTo>
                            <a:pt x="23092" y="24451"/>
                            <a:pt x="23239" y="24807"/>
                            <a:pt x="23374" y="25125"/>
                          </a:cubicBezTo>
                          <a:cubicBezTo>
                            <a:pt x="23386" y="25162"/>
                            <a:pt x="23423" y="25211"/>
                            <a:pt x="23447" y="25235"/>
                          </a:cubicBezTo>
                          <a:cubicBezTo>
                            <a:pt x="23509" y="25333"/>
                            <a:pt x="23582" y="25431"/>
                            <a:pt x="23545" y="25541"/>
                          </a:cubicBezTo>
                          <a:cubicBezTo>
                            <a:pt x="23435" y="25798"/>
                            <a:pt x="23068" y="25774"/>
                            <a:pt x="22750" y="25762"/>
                          </a:cubicBezTo>
                          <a:cubicBezTo>
                            <a:pt x="22652" y="25762"/>
                            <a:pt x="22578" y="25737"/>
                            <a:pt x="22480" y="25737"/>
                          </a:cubicBezTo>
                          <a:cubicBezTo>
                            <a:pt x="21439" y="25737"/>
                            <a:pt x="20435" y="25272"/>
                            <a:pt x="19897" y="24537"/>
                          </a:cubicBezTo>
                          <a:lnTo>
                            <a:pt x="19762" y="24353"/>
                          </a:lnTo>
                          <a:lnTo>
                            <a:pt x="19750" y="24317"/>
                          </a:lnTo>
                          <a:cubicBezTo>
                            <a:pt x="19382" y="23766"/>
                            <a:pt x="18746" y="22847"/>
                            <a:pt x="17644" y="22235"/>
                          </a:cubicBezTo>
                          <a:cubicBezTo>
                            <a:pt x="16909" y="21819"/>
                            <a:pt x="16077" y="21599"/>
                            <a:pt x="15219" y="21599"/>
                          </a:cubicBezTo>
                          <a:cubicBezTo>
                            <a:pt x="13273" y="21599"/>
                            <a:pt x="11301" y="22737"/>
                            <a:pt x="9955" y="24635"/>
                          </a:cubicBezTo>
                          <a:cubicBezTo>
                            <a:pt x="7285" y="28370"/>
                            <a:pt x="6685" y="33353"/>
                            <a:pt x="8387" y="37614"/>
                          </a:cubicBezTo>
                          <a:cubicBezTo>
                            <a:pt x="8436" y="37736"/>
                            <a:pt x="8498" y="37859"/>
                            <a:pt x="8547" y="38006"/>
                          </a:cubicBezTo>
                          <a:cubicBezTo>
                            <a:pt x="8559" y="38030"/>
                            <a:pt x="8571" y="38079"/>
                            <a:pt x="8608" y="38103"/>
                          </a:cubicBezTo>
                          <a:cubicBezTo>
                            <a:pt x="8657" y="38201"/>
                            <a:pt x="8693" y="38287"/>
                            <a:pt x="8693" y="38385"/>
                          </a:cubicBezTo>
                          <a:cubicBezTo>
                            <a:pt x="8693" y="38446"/>
                            <a:pt x="8669" y="38508"/>
                            <a:pt x="8644" y="38556"/>
                          </a:cubicBezTo>
                          <a:cubicBezTo>
                            <a:pt x="8644" y="38569"/>
                            <a:pt x="8632" y="38581"/>
                            <a:pt x="8632" y="38581"/>
                          </a:cubicBezTo>
                          <a:cubicBezTo>
                            <a:pt x="8400" y="39242"/>
                            <a:pt x="8142" y="39903"/>
                            <a:pt x="7873" y="4054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30;p3"/>
                    <p:cNvSpPr/>
                    <p:nvPr/>
                  </p:nvSpPr>
                  <p:spPr>
                    <a:xfrm>
                      <a:off x="493675" y="440375"/>
                      <a:ext cx="630900" cy="586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36" h="23461" fill="none" extrusionOk="0">
                          <a:moveTo>
                            <a:pt x="2816" y="23460"/>
                          </a:moveTo>
                          <a:lnTo>
                            <a:pt x="2767" y="23460"/>
                          </a:lnTo>
                          <a:cubicBezTo>
                            <a:pt x="1286" y="23338"/>
                            <a:pt x="1200" y="21428"/>
                            <a:pt x="1102" y="19591"/>
                          </a:cubicBezTo>
                          <a:cubicBezTo>
                            <a:pt x="1053" y="18734"/>
                            <a:pt x="1017" y="17828"/>
                            <a:pt x="833" y="17154"/>
                          </a:cubicBezTo>
                          <a:cubicBezTo>
                            <a:pt x="453" y="15869"/>
                            <a:pt x="0" y="14240"/>
                            <a:pt x="123" y="13445"/>
                          </a:cubicBezTo>
                          <a:cubicBezTo>
                            <a:pt x="172" y="13163"/>
                            <a:pt x="368" y="12502"/>
                            <a:pt x="1237" y="11326"/>
                          </a:cubicBezTo>
                          <a:cubicBezTo>
                            <a:pt x="4151" y="7420"/>
                            <a:pt x="8547" y="5400"/>
                            <a:pt x="11730" y="4408"/>
                          </a:cubicBezTo>
                          <a:cubicBezTo>
                            <a:pt x="12599" y="4127"/>
                            <a:pt x="13726" y="3576"/>
                            <a:pt x="14938" y="3000"/>
                          </a:cubicBezTo>
                          <a:cubicBezTo>
                            <a:pt x="17828" y="1592"/>
                            <a:pt x="21109" y="1"/>
                            <a:pt x="23178" y="833"/>
                          </a:cubicBezTo>
                          <a:cubicBezTo>
                            <a:pt x="23913" y="1139"/>
                            <a:pt x="24427" y="1739"/>
                            <a:pt x="24733" y="2645"/>
                          </a:cubicBezTo>
                          <a:cubicBezTo>
                            <a:pt x="25235" y="4127"/>
                            <a:pt x="23913" y="5119"/>
                            <a:pt x="22492" y="6184"/>
                          </a:cubicBezTo>
                          <a:cubicBezTo>
                            <a:pt x="21501" y="6918"/>
                            <a:pt x="20484" y="7678"/>
                            <a:pt x="20129" y="8645"/>
                          </a:cubicBezTo>
                          <a:cubicBezTo>
                            <a:pt x="19836" y="9392"/>
                            <a:pt x="19689" y="10041"/>
                            <a:pt x="19542" y="10567"/>
                          </a:cubicBezTo>
                          <a:cubicBezTo>
                            <a:pt x="19542" y="10592"/>
                            <a:pt x="19529" y="10616"/>
                            <a:pt x="19529" y="10653"/>
                          </a:cubicBezTo>
                          <a:cubicBezTo>
                            <a:pt x="19517" y="10714"/>
                            <a:pt x="19517" y="10775"/>
                            <a:pt x="19480" y="10837"/>
                          </a:cubicBezTo>
                          <a:cubicBezTo>
                            <a:pt x="19431" y="10910"/>
                            <a:pt x="19370" y="10971"/>
                            <a:pt x="19334" y="11032"/>
                          </a:cubicBezTo>
                          <a:lnTo>
                            <a:pt x="19272" y="11094"/>
                          </a:lnTo>
                          <a:cubicBezTo>
                            <a:pt x="18929" y="11473"/>
                            <a:pt x="18513" y="11963"/>
                            <a:pt x="18085" y="12563"/>
                          </a:cubicBezTo>
                          <a:cubicBezTo>
                            <a:pt x="17570" y="13298"/>
                            <a:pt x="17423" y="14302"/>
                            <a:pt x="17277" y="15281"/>
                          </a:cubicBezTo>
                          <a:cubicBezTo>
                            <a:pt x="17081" y="16628"/>
                            <a:pt x="16897" y="17901"/>
                            <a:pt x="15795" y="18465"/>
                          </a:cubicBezTo>
                          <a:cubicBezTo>
                            <a:pt x="15073" y="18832"/>
                            <a:pt x="14338" y="18452"/>
                            <a:pt x="13554" y="18060"/>
                          </a:cubicBezTo>
                          <a:cubicBezTo>
                            <a:pt x="12991" y="17767"/>
                            <a:pt x="12416" y="17473"/>
                            <a:pt x="11828" y="17473"/>
                          </a:cubicBezTo>
                          <a:cubicBezTo>
                            <a:pt x="8804" y="17473"/>
                            <a:pt x="5804" y="19138"/>
                            <a:pt x="3808" y="21942"/>
                          </a:cubicBezTo>
                          <a:cubicBezTo>
                            <a:pt x="3686" y="22113"/>
                            <a:pt x="3612" y="22370"/>
                            <a:pt x="3514" y="22603"/>
                          </a:cubicBezTo>
                          <a:cubicBezTo>
                            <a:pt x="3343" y="23019"/>
                            <a:pt x="3184" y="23460"/>
                            <a:pt x="2816" y="2346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31;p3"/>
                    <p:cNvSpPr/>
                    <p:nvPr/>
                  </p:nvSpPr>
                  <p:spPr>
                    <a:xfrm>
                      <a:off x="579075" y="560075"/>
                      <a:ext cx="386025" cy="301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41" h="12073" fill="none" extrusionOk="0">
                          <a:moveTo>
                            <a:pt x="1715" y="12073"/>
                          </a:moveTo>
                          <a:cubicBezTo>
                            <a:pt x="1408" y="12073"/>
                            <a:pt x="1090" y="12024"/>
                            <a:pt x="759" y="11901"/>
                          </a:cubicBezTo>
                          <a:lnTo>
                            <a:pt x="759" y="11901"/>
                          </a:lnTo>
                          <a:cubicBezTo>
                            <a:pt x="662" y="11864"/>
                            <a:pt x="662" y="11730"/>
                            <a:pt x="662" y="11620"/>
                          </a:cubicBezTo>
                          <a:cubicBezTo>
                            <a:pt x="662" y="11558"/>
                            <a:pt x="662" y="11497"/>
                            <a:pt x="637" y="11448"/>
                          </a:cubicBezTo>
                          <a:cubicBezTo>
                            <a:pt x="600" y="11289"/>
                            <a:pt x="539" y="11093"/>
                            <a:pt x="453" y="10897"/>
                          </a:cubicBezTo>
                          <a:cubicBezTo>
                            <a:pt x="257" y="10334"/>
                            <a:pt x="0" y="9636"/>
                            <a:pt x="74" y="9195"/>
                          </a:cubicBezTo>
                          <a:cubicBezTo>
                            <a:pt x="86" y="9073"/>
                            <a:pt x="196" y="8938"/>
                            <a:pt x="355" y="8754"/>
                          </a:cubicBezTo>
                          <a:cubicBezTo>
                            <a:pt x="392" y="8693"/>
                            <a:pt x="453" y="8620"/>
                            <a:pt x="502" y="8534"/>
                          </a:cubicBezTo>
                          <a:cubicBezTo>
                            <a:pt x="2865" y="5351"/>
                            <a:pt x="6600" y="3673"/>
                            <a:pt x="9306" y="2816"/>
                          </a:cubicBezTo>
                          <a:cubicBezTo>
                            <a:pt x="10408" y="2461"/>
                            <a:pt x="11657" y="1861"/>
                            <a:pt x="12979" y="1224"/>
                          </a:cubicBezTo>
                          <a:cubicBezTo>
                            <a:pt x="13175" y="1126"/>
                            <a:pt x="13408" y="931"/>
                            <a:pt x="13652" y="722"/>
                          </a:cubicBezTo>
                          <a:cubicBezTo>
                            <a:pt x="14069" y="367"/>
                            <a:pt x="14497" y="0"/>
                            <a:pt x="14828" y="49"/>
                          </a:cubicBezTo>
                          <a:cubicBezTo>
                            <a:pt x="14950" y="61"/>
                            <a:pt x="15048" y="122"/>
                            <a:pt x="15122" y="245"/>
                          </a:cubicBezTo>
                          <a:cubicBezTo>
                            <a:pt x="15440" y="698"/>
                            <a:pt x="14950" y="1126"/>
                            <a:pt x="14448" y="1579"/>
                          </a:cubicBezTo>
                          <a:cubicBezTo>
                            <a:pt x="14081" y="1910"/>
                            <a:pt x="13677" y="2253"/>
                            <a:pt x="13542" y="2645"/>
                          </a:cubicBezTo>
                          <a:cubicBezTo>
                            <a:pt x="13432" y="2951"/>
                            <a:pt x="13359" y="3245"/>
                            <a:pt x="13285" y="3514"/>
                          </a:cubicBezTo>
                          <a:cubicBezTo>
                            <a:pt x="13187" y="3857"/>
                            <a:pt x="13114" y="4175"/>
                            <a:pt x="12979" y="4420"/>
                          </a:cubicBezTo>
                          <a:cubicBezTo>
                            <a:pt x="12857" y="4665"/>
                            <a:pt x="12636" y="4910"/>
                            <a:pt x="12428" y="5155"/>
                          </a:cubicBezTo>
                          <a:cubicBezTo>
                            <a:pt x="12257" y="5351"/>
                            <a:pt x="12073" y="5571"/>
                            <a:pt x="11901" y="5804"/>
                          </a:cubicBezTo>
                          <a:cubicBezTo>
                            <a:pt x="11473" y="6391"/>
                            <a:pt x="11387" y="7175"/>
                            <a:pt x="11289" y="7861"/>
                          </a:cubicBezTo>
                          <a:cubicBezTo>
                            <a:pt x="11204" y="8644"/>
                            <a:pt x="11093" y="9391"/>
                            <a:pt x="10530" y="9722"/>
                          </a:cubicBezTo>
                          <a:cubicBezTo>
                            <a:pt x="10187" y="9918"/>
                            <a:pt x="9808" y="9746"/>
                            <a:pt x="9379" y="9563"/>
                          </a:cubicBezTo>
                          <a:cubicBezTo>
                            <a:pt x="9061" y="9428"/>
                            <a:pt x="8718" y="9293"/>
                            <a:pt x="8375" y="9293"/>
                          </a:cubicBezTo>
                          <a:cubicBezTo>
                            <a:pt x="7175" y="9293"/>
                            <a:pt x="6061" y="10003"/>
                            <a:pt x="4971" y="10701"/>
                          </a:cubicBezTo>
                          <a:cubicBezTo>
                            <a:pt x="3869" y="11411"/>
                            <a:pt x="2816" y="12073"/>
                            <a:pt x="1715" y="12073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32;p3"/>
                    <p:cNvSpPr/>
                    <p:nvPr/>
                  </p:nvSpPr>
                  <p:spPr>
                    <a:xfrm>
                      <a:off x="262575" y="279375"/>
                      <a:ext cx="1205750" cy="132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30" h="53103" fill="none" extrusionOk="0">
                          <a:moveTo>
                            <a:pt x="19027" y="37087"/>
                          </a:moveTo>
                          <a:cubicBezTo>
                            <a:pt x="18831" y="38471"/>
                            <a:pt x="18966" y="39903"/>
                            <a:pt x="19480" y="41189"/>
                          </a:cubicBezTo>
                          <a:cubicBezTo>
                            <a:pt x="19529" y="41287"/>
                            <a:pt x="19566" y="41385"/>
                            <a:pt x="19603" y="41483"/>
                          </a:cubicBezTo>
                          <a:cubicBezTo>
                            <a:pt x="19884" y="42144"/>
                            <a:pt x="20252" y="43026"/>
                            <a:pt x="20239" y="44103"/>
                          </a:cubicBezTo>
                          <a:cubicBezTo>
                            <a:pt x="20215" y="44911"/>
                            <a:pt x="20007" y="45597"/>
                            <a:pt x="19786" y="46185"/>
                          </a:cubicBezTo>
                          <a:cubicBezTo>
                            <a:pt x="19199" y="47862"/>
                            <a:pt x="18476" y="49539"/>
                            <a:pt x="17644" y="51119"/>
                          </a:cubicBezTo>
                          <a:cubicBezTo>
                            <a:pt x="17484" y="51462"/>
                            <a:pt x="17080" y="52245"/>
                            <a:pt x="16199" y="52735"/>
                          </a:cubicBezTo>
                          <a:cubicBezTo>
                            <a:pt x="15734" y="52980"/>
                            <a:pt x="15244" y="53102"/>
                            <a:pt x="14730" y="53102"/>
                          </a:cubicBezTo>
                          <a:cubicBezTo>
                            <a:pt x="13836" y="53102"/>
                            <a:pt x="13089" y="52711"/>
                            <a:pt x="12611" y="52441"/>
                          </a:cubicBezTo>
                          <a:cubicBezTo>
                            <a:pt x="11007" y="51486"/>
                            <a:pt x="7677" y="49539"/>
                            <a:pt x="7371" y="45976"/>
                          </a:cubicBezTo>
                          <a:cubicBezTo>
                            <a:pt x="7297" y="45144"/>
                            <a:pt x="7420" y="44372"/>
                            <a:pt x="7530" y="43760"/>
                          </a:cubicBezTo>
                          <a:cubicBezTo>
                            <a:pt x="7579" y="43442"/>
                            <a:pt x="7640" y="43148"/>
                            <a:pt x="7640" y="42903"/>
                          </a:cubicBezTo>
                          <a:cubicBezTo>
                            <a:pt x="7677" y="41740"/>
                            <a:pt x="6967" y="40430"/>
                            <a:pt x="6196" y="39034"/>
                          </a:cubicBezTo>
                          <a:cubicBezTo>
                            <a:pt x="6061" y="38777"/>
                            <a:pt x="5926" y="38532"/>
                            <a:pt x="5779" y="38263"/>
                          </a:cubicBezTo>
                          <a:cubicBezTo>
                            <a:pt x="3686" y="34345"/>
                            <a:pt x="2498" y="30145"/>
                            <a:pt x="1347" y="26068"/>
                          </a:cubicBezTo>
                          <a:cubicBezTo>
                            <a:pt x="747" y="23962"/>
                            <a:pt x="0" y="21329"/>
                            <a:pt x="392" y="18623"/>
                          </a:cubicBezTo>
                          <a:cubicBezTo>
                            <a:pt x="686" y="16566"/>
                            <a:pt x="1604" y="14522"/>
                            <a:pt x="3208" y="12379"/>
                          </a:cubicBezTo>
                          <a:cubicBezTo>
                            <a:pt x="7555" y="6526"/>
                            <a:pt x="13787" y="3637"/>
                            <a:pt x="18244" y="2229"/>
                          </a:cubicBezTo>
                          <a:cubicBezTo>
                            <a:pt x="23031" y="710"/>
                            <a:pt x="28504" y="0"/>
                            <a:pt x="35422" y="0"/>
                          </a:cubicBezTo>
                          <a:lnTo>
                            <a:pt x="35728" y="0"/>
                          </a:lnTo>
                          <a:cubicBezTo>
                            <a:pt x="36377" y="0"/>
                            <a:pt x="37283" y="0"/>
                            <a:pt x="38226" y="270"/>
                          </a:cubicBezTo>
                          <a:cubicBezTo>
                            <a:pt x="39230" y="539"/>
                            <a:pt x="40050" y="1029"/>
                            <a:pt x="40711" y="1445"/>
                          </a:cubicBezTo>
                          <a:cubicBezTo>
                            <a:pt x="42903" y="2780"/>
                            <a:pt x="45621" y="4433"/>
                            <a:pt x="47237" y="7200"/>
                          </a:cubicBezTo>
                          <a:cubicBezTo>
                            <a:pt x="47948" y="8424"/>
                            <a:pt x="48229" y="9624"/>
                            <a:pt x="48058" y="10751"/>
                          </a:cubicBezTo>
                          <a:cubicBezTo>
                            <a:pt x="47654" y="13530"/>
                            <a:pt x="45119" y="14167"/>
                            <a:pt x="44029" y="14436"/>
                          </a:cubicBezTo>
                          <a:lnTo>
                            <a:pt x="43858" y="14485"/>
                          </a:lnTo>
                          <a:cubicBezTo>
                            <a:pt x="42376" y="14864"/>
                            <a:pt x="41226" y="15281"/>
                            <a:pt x="40283" y="15807"/>
                          </a:cubicBezTo>
                          <a:cubicBezTo>
                            <a:pt x="39071" y="16456"/>
                            <a:pt x="38165" y="17374"/>
                            <a:pt x="37822" y="18317"/>
                          </a:cubicBezTo>
                          <a:cubicBezTo>
                            <a:pt x="37712" y="18587"/>
                            <a:pt x="37638" y="18905"/>
                            <a:pt x="37540" y="19260"/>
                          </a:cubicBezTo>
                          <a:cubicBezTo>
                            <a:pt x="37393" y="19872"/>
                            <a:pt x="37185" y="20644"/>
                            <a:pt x="36818" y="21378"/>
                          </a:cubicBezTo>
                          <a:cubicBezTo>
                            <a:pt x="36389" y="22211"/>
                            <a:pt x="35814" y="22909"/>
                            <a:pt x="35336" y="23435"/>
                          </a:cubicBezTo>
                          <a:cubicBezTo>
                            <a:pt x="35091" y="23717"/>
                            <a:pt x="34859" y="23974"/>
                            <a:pt x="34700" y="24219"/>
                          </a:cubicBezTo>
                          <a:cubicBezTo>
                            <a:pt x="33965" y="25260"/>
                            <a:pt x="33744" y="26704"/>
                            <a:pt x="34161" y="27904"/>
                          </a:cubicBezTo>
                          <a:cubicBezTo>
                            <a:pt x="34234" y="28137"/>
                            <a:pt x="34344" y="28382"/>
                            <a:pt x="34455" y="28663"/>
                          </a:cubicBezTo>
                          <a:cubicBezTo>
                            <a:pt x="34920" y="29790"/>
                            <a:pt x="35557" y="31357"/>
                            <a:pt x="35006" y="33108"/>
                          </a:cubicBezTo>
                          <a:cubicBezTo>
                            <a:pt x="34589" y="34418"/>
                            <a:pt x="33598" y="35496"/>
                            <a:pt x="32141" y="36230"/>
                          </a:cubicBezTo>
                          <a:cubicBezTo>
                            <a:pt x="30977" y="36818"/>
                            <a:pt x="29655" y="37136"/>
                            <a:pt x="28296" y="37136"/>
                          </a:cubicBezTo>
                          <a:cubicBezTo>
                            <a:pt x="25602" y="37136"/>
                            <a:pt x="22982" y="35912"/>
                            <a:pt x="21366" y="3390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dashDot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3" name="Google Shape;33;p3"/>
                  <p:cNvSpPr/>
                  <p:nvPr/>
                </p:nvSpPr>
                <p:spPr>
                  <a:xfrm>
                    <a:off x="-462625" y="1940000"/>
                    <a:ext cx="180502" cy="215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53" h="10336" extrusionOk="0">
                        <a:moveTo>
                          <a:pt x="0" y="10336"/>
                        </a:moveTo>
                        <a:cubicBezTo>
                          <a:pt x="283" y="6392"/>
                          <a:pt x="3463" y="-2023"/>
                          <a:pt x="6553" y="44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4" name="Google Shape;34;p3"/>
                <p:cNvSpPr/>
                <p:nvPr/>
              </p:nvSpPr>
              <p:spPr>
                <a:xfrm rot="619122">
                  <a:off x="-2496702" y="3577729"/>
                  <a:ext cx="4820981" cy="283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37" h="47122" extrusionOk="0">
                      <a:moveTo>
                        <a:pt x="75580" y="0"/>
                      </a:moveTo>
                      <a:cubicBezTo>
                        <a:pt x="74446" y="0"/>
                        <a:pt x="73347" y="432"/>
                        <a:pt x="72272" y="651"/>
                      </a:cubicBezTo>
                      <a:cubicBezTo>
                        <a:pt x="71533" y="794"/>
                        <a:pt x="70783" y="866"/>
                        <a:pt x="70033" y="890"/>
                      </a:cubicBezTo>
                      <a:cubicBezTo>
                        <a:pt x="68402" y="961"/>
                        <a:pt x="66938" y="1461"/>
                        <a:pt x="65330" y="1544"/>
                      </a:cubicBezTo>
                      <a:cubicBezTo>
                        <a:pt x="65747" y="1449"/>
                        <a:pt x="65937" y="1068"/>
                        <a:pt x="66283" y="878"/>
                      </a:cubicBezTo>
                      <a:lnTo>
                        <a:pt x="66283" y="878"/>
                      </a:lnTo>
                      <a:cubicBezTo>
                        <a:pt x="65390" y="1116"/>
                        <a:pt x="64485" y="1402"/>
                        <a:pt x="63580" y="1628"/>
                      </a:cubicBezTo>
                      <a:cubicBezTo>
                        <a:pt x="62497" y="1866"/>
                        <a:pt x="61342" y="1818"/>
                        <a:pt x="60294" y="2164"/>
                      </a:cubicBezTo>
                      <a:cubicBezTo>
                        <a:pt x="59246" y="2497"/>
                        <a:pt x="58222" y="2926"/>
                        <a:pt x="57127" y="3211"/>
                      </a:cubicBezTo>
                      <a:cubicBezTo>
                        <a:pt x="56043" y="3509"/>
                        <a:pt x="54936" y="3640"/>
                        <a:pt x="53876" y="3961"/>
                      </a:cubicBezTo>
                      <a:cubicBezTo>
                        <a:pt x="52352" y="4414"/>
                        <a:pt x="50924" y="5021"/>
                        <a:pt x="49388" y="5473"/>
                      </a:cubicBezTo>
                      <a:cubicBezTo>
                        <a:pt x="47364" y="6045"/>
                        <a:pt x="45375" y="6747"/>
                        <a:pt x="43435" y="7569"/>
                      </a:cubicBezTo>
                      <a:cubicBezTo>
                        <a:pt x="42208" y="8105"/>
                        <a:pt x="40994" y="8486"/>
                        <a:pt x="39720" y="8938"/>
                      </a:cubicBezTo>
                      <a:cubicBezTo>
                        <a:pt x="39505" y="9013"/>
                        <a:pt x="38737" y="9352"/>
                        <a:pt x="38217" y="9352"/>
                      </a:cubicBezTo>
                      <a:cubicBezTo>
                        <a:pt x="37989" y="9352"/>
                        <a:pt x="37809" y="9286"/>
                        <a:pt x="37743" y="9105"/>
                      </a:cubicBezTo>
                      <a:cubicBezTo>
                        <a:pt x="37612" y="8712"/>
                        <a:pt x="38875" y="7998"/>
                        <a:pt x="39196" y="7700"/>
                      </a:cubicBezTo>
                      <a:lnTo>
                        <a:pt x="39196" y="7700"/>
                      </a:lnTo>
                      <a:cubicBezTo>
                        <a:pt x="37279" y="8069"/>
                        <a:pt x="35624" y="8902"/>
                        <a:pt x="33862" y="9569"/>
                      </a:cubicBezTo>
                      <a:cubicBezTo>
                        <a:pt x="31850" y="10331"/>
                        <a:pt x="29719" y="10927"/>
                        <a:pt x="27802" y="11843"/>
                      </a:cubicBezTo>
                      <a:cubicBezTo>
                        <a:pt x="25480" y="12951"/>
                        <a:pt x="23027" y="14201"/>
                        <a:pt x="20991" y="15594"/>
                      </a:cubicBezTo>
                      <a:cubicBezTo>
                        <a:pt x="20036" y="16249"/>
                        <a:pt x="18376" y="17495"/>
                        <a:pt x="16901" y="17495"/>
                      </a:cubicBezTo>
                      <a:cubicBezTo>
                        <a:pt x="16795" y="17495"/>
                        <a:pt x="16690" y="17489"/>
                        <a:pt x="16586" y="17475"/>
                      </a:cubicBezTo>
                      <a:cubicBezTo>
                        <a:pt x="17098" y="16987"/>
                        <a:pt x="19372" y="15201"/>
                        <a:pt x="17503" y="15165"/>
                      </a:cubicBezTo>
                      <a:cubicBezTo>
                        <a:pt x="17476" y="15165"/>
                        <a:pt x="17450" y="15164"/>
                        <a:pt x="17424" y="15164"/>
                      </a:cubicBezTo>
                      <a:cubicBezTo>
                        <a:pt x="16284" y="15164"/>
                        <a:pt x="15420" y="15662"/>
                        <a:pt x="14407" y="16034"/>
                      </a:cubicBezTo>
                      <a:cubicBezTo>
                        <a:pt x="13550" y="16344"/>
                        <a:pt x="12800" y="16773"/>
                        <a:pt x="11978" y="17130"/>
                      </a:cubicBezTo>
                      <a:cubicBezTo>
                        <a:pt x="10454" y="17785"/>
                        <a:pt x="8907" y="18285"/>
                        <a:pt x="7442" y="19035"/>
                      </a:cubicBezTo>
                      <a:cubicBezTo>
                        <a:pt x="4870" y="20344"/>
                        <a:pt x="2406" y="21702"/>
                        <a:pt x="1" y="23154"/>
                      </a:cubicBezTo>
                      <a:cubicBezTo>
                        <a:pt x="1" y="25345"/>
                        <a:pt x="751" y="28072"/>
                        <a:pt x="1120" y="30238"/>
                      </a:cubicBezTo>
                      <a:cubicBezTo>
                        <a:pt x="1739" y="33858"/>
                        <a:pt x="2072" y="37585"/>
                        <a:pt x="2263" y="41240"/>
                      </a:cubicBezTo>
                      <a:cubicBezTo>
                        <a:pt x="2358" y="42895"/>
                        <a:pt x="2608" y="44562"/>
                        <a:pt x="3573" y="46062"/>
                      </a:cubicBezTo>
                      <a:cubicBezTo>
                        <a:pt x="3875" y="46526"/>
                        <a:pt x="4216" y="47117"/>
                        <a:pt x="4969" y="47117"/>
                      </a:cubicBezTo>
                      <a:cubicBezTo>
                        <a:pt x="5047" y="47117"/>
                        <a:pt x="5129" y="47111"/>
                        <a:pt x="5216" y="47098"/>
                      </a:cubicBezTo>
                      <a:lnTo>
                        <a:pt x="5311" y="47110"/>
                      </a:lnTo>
                      <a:cubicBezTo>
                        <a:pt x="5351" y="47118"/>
                        <a:pt x="5395" y="47122"/>
                        <a:pt x="5443" y="47122"/>
                      </a:cubicBezTo>
                      <a:cubicBezTo>
                        <a:pt x="5955" y="47122"/>
                        <a:pt x="6885" y="46692"/>
                        <a:pt x="7287" y="46562"/>
                      </a:cubicBezTo>
                      <a:cubicBezTo>
                        <a:pt x="7847" y="46383"/>
                        <a:pt x="8395" y="46026"/>
                        <a:pt x="8954" y="45883"/>
                      </a:cubicBezTo>
                      <a:cubicBezTo>
                        <a:pt x="9514" y="45740"/>
                        <a:pt x="9954" y="45776"/>
                        <a:pt x="10490" y="45538"/>
                      </a:cubicBezTo>
                      <a:cubicBezTo>
                        <a:pt x="14121" y="43966"/>
                        <a:pt x="17872" y="42597"/>
                        <a:pt x="21265" y="40716"/>
                      </a:cubicBezTo>
                      <a:cubicBezTo>
                        <a:pt x="21765" y="40442"/>
                        <a:pt x="22039" y="40156"/>
                        <a:pt x="22444" y="39811"/>
                      </a:cubicBezTo>
                      <a:cubicBezTo>
                        <a:pt x="23123" y="39228"/>
                        <a:pt x="23896" y="39013"/>
                        <a:pt x="24742" y="38620"/>
                      </a:cubicBezTo>
                      <a:cubicBezTo>
                        <a:pt x="26575" y="37751"/>
                        <a:pt x="28468" y="36918"/>
                        <a:pt x="30207" y="35965"/>
                      </a:cubicBezTo>
                      <a:cubicBezTo>
                        <a:pt x="31326" y="35358"/>
                        <a:pt x="32136" y="34525"/>
                        <a:pt x="33029" y="33763"/>
                      </a:cubicBezTo>
                      <a:cubicBezTo>
                        <a:pt x="33433" y="33417"/>
                        <a:pt x="33862" y="33096"/>
                        <a:pt x="34314" y="32810"/>
                      </a:cubicBezTo>
                      <a:cubicBezTo>
                        <a:pt x="34612" y="32608"/>
                        <a:pt x="35029" y="32465"/>
                        <a:pt x="35255" y="32215"/>
                      </a:cubicBezTo>
                      <a:cubicBezTo>
                        <a:pt x="35188" y="32211"/>
                        <a:pt x="35121" y="32209"/>
                        <a:pt x="35053" y="32209"/>
                      </a:cubicBezTo>
                      <a:cubicBezTo>
                        <a:pt x="33641" y="32209"/>
                        <a:pt x="32064" y="33091"/>
                        <a:pt x="30632" y="33091"/>
                      </a:cubicBezTo>
                      <a:cubicBezTo>
                        <a:pt x="30399" y="33091"/>
                        <a:pt x="30169" y="33067"/>
                        <a:pt x="29945" y="33013"/>
                      </a:cubicBezTo>
                      <a:cubicBezTo>
                        <a:pt x="29885" y="32667"/>
                        <a:pt x="30647" y="32298"/>
                        <a:pt x="30933" y="32084"/>
                      </a:cubicBezTo>
                      <a:cubicBezTo>
                        <a:pt x="31505" y="31655"/>
                        <a:pt x="32124" y="31274"/>
                        <a:pt x="32755" y="30929"/>
                      </a:cubicBezTo>
                      <a:cubicBezTo>
                        <a:pt x="34231" y="30143"/>
                        <a:pt x="35565" y="29238"/>
                        <a:pt x="36922" y="28333"/>
                      </a:cubicBezTo>
                      <a:cubicBezTo>
                        <a:pt x="37803" y="27750"/>
                        <a:pt x="38505" y="27131"/>
                        <a:pt x="39541" y="26678"/>
                      </a:cubicBezTo>
                      <a:cubicBezTo>
                        <a:pt x="40220" y="26381"/>
                        <a:pt x="40946" y="26178"/>
                        <a:pt x="41625" y="25893"/>
                      </a:cubicBezTo>
                      <a:cubicBezTo>
                        <a:pt x="41881" y="25781"/>
                        <a:pt x="42157" y="25483"/>
                        <a:pt x="42455" y="25483"/>
                      </a:cubicBezTo>
                      <a:cubicBezTo>
                        <a:pt x="42476" y="25483"/>
                        <a:pt x="42497" y="25485"/>
                        <a:pt x="42518" y="25488"/>
                      </a:cubicBezTo>
                      <a:cubicBezTo>
                        <a:pt x="42667" y="25906"/>
                        <a:pt x="42476" y="26340"/>
                        <a:pt x="42984" y="26340"/>
                      </a:cubicBezTo>
                      <a:cubicBezTo>
                        <a:pt x="43085" y="26340"/>
                        <a:pt x="43212" y="26323"/>
                        <a:pt x="43375" y="26286"/>
                      </a:cubicBezTo>
                      <a:cubicBezTo>
                        <a:pt x="43673" y="26143"/>
                        <a:pt x="43970" y="26000"/>
                        <a:pt x="44268" y="25857"/>
                      </a:cubicBezTo>
                      <a:cubicBezTo>
                        <a:pt x="44804" y="25631"/>
                        <a:pt x="45340" y="25416"/>
                        <a:pt x="45887" y="25238"/>
                      </a:cubicBezTo>
                      <a:cubicBezTo>
                        <a:pt x="47102" y="24773"/>
                        <a:pt x="48292" y="24238"/>
                        <a:pt x="49435" y="23642"/>
                      </a:cubicBezTo>
                      <a:cubicBezTo>
                        <a:pt x="50686" y="22976"/>
                        <a:pt x="51829" y="22357"/>
                        <a:pt x="53222" y="21856"/>
                      </a:cubicBezTo>
                      <a:cubicBezTo>
                        <a:pt x="55293" y="21106"/>
                        <a:pt x="57353" y="20428"/>
                        <a:pt x="59341" y="19570"/>
                      </a:cubicBezTo>
                      <a:cubicBezTo>
                        <a:pt x="61306" y="18737"/>
                        <a:pt x="63104" y="17868"/>
                        <a:pt x="64806" y="16749"/>
                      </a:cubicBezTo>
                      <a:cubicBezTo>
                        <a:pt x="65402" y="16356"/>
                        <a:pt x="66092" y="15999"/>
                        <a:pt x="66676" y="15594"/>
                      </a:cubicBezTo>
                      <a:cubicBezTo>
                        <a:pt x="66926" y="15427"/>
                        <a:pt x="67200" y="15237"/>
                        <a:pt x="67235" y="14963"/>
                      </a:cubicBezTo>
                      <a:cubicBezTo>
                        <a:pt x="67272" y="14608"/>
                        <a:pt x="66956" y="14503"/>
                        <a:pt x="66542" y="14503"/>
                      </a:cubicBezTo>
                      <a:cubicBezTo>
                        <a:pt x="66025" y="14503"/>
                        <a:pt x="65356" y="14666"/>
                        <a:pt x="65033" y="14713"/>
                      </a:cubicBezTo>
                      <a:cubicBezTo>
                        <a:pt x="64437" y="14784"/>
                        <a:pt x="63854" y="14856"/>
                        <a:pt x="63282" y="14975"/>
                      </a:cubicBezTo>
                      <a:cubicBezTo>
                        <a:pt x="62990" y="15030"/>
                        <a:pt x="62528" y="15211"/>
                        <a:pt x="62157" y="15211"/>
                      </a:cubicBezTo>
                      <a:cubicBezTo>
                        <a:pt x="62045" y="15211"/>
                        <a:pt x="61942" y="15195"/>
                        <a:pt x="61854" y="15153"/>
                      </a:cubicBezTo>
                      <a:cubicBezTo>
                        <a:pt x="60913" y="14713"/>
                        <a:pt x="62866" y="14189"/>
                        <a:pt x="63151" y="13963"/>
                      </a:cubicBezTo>
                      <a:cubicBezTo>
                        <a:pt x="62996" y="13932"/>
                        <a:pt x="62840" y="13924"/>
                        <a:pt x="62685" y="13924"/>
                      </a:cubicBezTo>
                      <a:cubicBezTo>
                        <a:pt x="62496" y="13924"/>
                        <a:pt x="62307" y="13936"/>
                        <a:pt x="62118" y="13936"/>
                      </a:cubicBezTo>
                      <a:cubicBezTo>
                        <a:pt x="62034" y="13936"/>
                        <a:pt x="61950" y="13934"/>
                        <a:pt x="61866" y="13927"/>
                      </a:cubicBezTo>
                      <a:cubicBezTo>
                        <a:pt x="61592" y="13891"/>
                        <a:pt x="61318" y="13832"/>
                        <a:pt x="61044" y="13760"/>
                      </a:cubicBezTo>
                      <a:cubicBezTo>
                        <a:pt x="60874" y="13725"/>
                        <a:pt x="60700" y="13717"/>
                        <a:pt x="60525" y="13717"/>
                      </a:cubicBezTo>
                      <a:cubicBezTo>
                        <a:pt x="60361" y="13717"/>
                        <a:pt x="60196" y="13724"/>
                        <a:pt x="60033" y="13724"/>
                      </a:cubicBezTo>
                      <a:cubicBezTo>
                        <a:pt x="59834" y="13724"/>
                        <a:pt x="59638" y="13713"/>
                        <a:pt x="59449" y="13665"/>
                      </a:cubicBezTo>
                      <a:cubicBezTo>
                        <a:pt x="59699" y="13439"/>
                        <a:pt x="60270" y="13355"/>
                        <a:pt x="60615" y="13201"/>
                      </a:cubicBezTo>
                      <a:cubicBezTo>
                        <a:pt x="61068" y="12986"/>
                        <a:pt x="61485" y="12724"/>
                        <a:pt x="61937" y="12510"/>
                      </a:cubicBezTo>
                      <a:cubicBezTo>
                        <a:pt x="63461" y="11784"/>
                        <a:pt x="65116" y="11248"/>
                        <a:pt x="66664" y="10569"/>
                      </a:cubicBezTo>
                      <a:cubicBezTo>
                        <a:pt x="67402" y="10248"/>
                        <a:pt x="67902" y="9760"/>
                        <a:pt x="68593" y="9403"/>
                      </a:cubicBezTo>
                      <a:cubicBezTo>
                        <a:pt x="69366" y="8998"/>
                        <a:pt x="70200" y="8652"/>
                        <a:pt x="70974" y="8248"/>
                      </a:cubicBezTo>
                      <a:cubicBezTo>
                        <a:pt x="71807" y="7831"/>
                        <a:pt x="72748" y="7557"/>
                        <a:pt x="73593" y="7152"/>
                      </a:cubicBezTo>
                      <a:cubicBezTo>
                        <a:pt x="74272" y="6831"/>
                        <a:pt x="74891" y="6450"/>
                        <a:pt x="75605" y="6152"/>
                      </a:cubicBezTo>
                      <a:cubicBezTo>
                        <a:pt x="76582" y="5747"/>
                        <a:pt x="77487" y="5331"/>
                        <a:pt x="78296" y="4747"/>
                      </a:cubicBezTo>
                      <a:cubicBezTo>
                        <a:pt x="78677" y="4473"/>
                        <a:pt x="79058" y="4211"/>
                        <a:pt x="79451" y="3961"/>
                      </a:cubicBezTo>
                      <a:cubicBezTo>
                        <a:pt x="79642" y="3890"/>
                        <a:pt x="79820" y="3807"/>
                        <a:pt x="79975" y="3688"/>
                      </a:cubicBezTo>
                      <a:cubicBezTo>
                        <a:pt x="80237" y="3259"/>
                        <a:pt x="79415" y="3295"/>
                        <a:pt x="78987" y="3211"/>
                      </a:cubicBezTo>
                      <a:cubicBezTo>
                        <a:pt x="78046" y="3045"/>
                        <a:pt x="77106" y="2890"/>
                        <a:pt x="76236" y="2580"/>
                      </a:cubicBezTo>
                      <a:cubicBezTo>
                        <a:pt x="75534" y="2318"/>
                        <a:pt x="74939" y="2509"/>
                        <a:pt x="74236" y="2342"/>
                      </a:cubicBezTo>
                      <a:cubicBezTo>
                        <a:pt x="74319" y="1402"/>
                        <a:pt x="76296" y="1056"/>
                        <a:pt x="76439" y="92"/>
                      </a:cubicBezTo>
                      <a:cubicBezTo>
                        <a:pt x="76150" y="27"/>
                        <a:pt x="75864" y="0"/>
                        <a:pt x="755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" name="Google Shape;35;p3"/>
                <p:cNvGrpSpPr/>
                <p:nvPr/>
              </p:nvGrpSpPr>
              <p:grpSpPr>
                <a:xfrm>
                  <a:off x="-1890669" y="-592228"/>
                  <a:ext cx="3608930" cy="3973565"/>
                  <a:chOff x="-1890669" y="-592228"/>
                  <a:chExt cx="3608930" cy="3973565"/>
                </a:xfrm>
              </p:grpSpPr>
              <p:grpSp>
                <p:nvGrpSpPr>
                  <p:cNvPr id="36" name="Google Shape;36;p3"/>
                  <p:cNvGrpSpPr/>
                  <p:nvPr/>
                </p:nvGrpSpPr>
                <p:grpSpPr>
                  <a:xfrm>
                    <a:off x="-1890669" y="-592228"/>
                    <a:ext cx="3608930" cy="3973565"/>
                    <a:chOff x="262575" y="279375"/>
                    <a:chExt cx="1205750" cy="1327575"/>
                  </a:xfrm>
                </p:grpSpPr>
                <p:sp>
                  <p:nvSpPr>
                    <p:cNvPr id="37" name="Google Shape;37;p3"/>
                    <p:cNvSpPr/>
                    <p:nvPr/>
                  </p:nvSpPr>
                  <p:spPr>
                    <a:xfrm>
                      <a:off x="321025" y="335700"/>
                      <a:ext cx="1088525" cy="1213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541" h="48536" fill="none" extrusionOk="0">
                          <a:moveTo>
                            <a:pt x="12392" y="48535"/>
                          </a:moveTo>
                          <a:cubicBezTo>
                            <a:pt x="12061" y="48535"/>
                            <a:pt x="11730" y="48364"/>
                            <a:pt x="11437" y="48205"/>
                          </a:cubicBezTo>
                          <a:cubicBezTo>
                            <a:pt x="9404" y="47005"/>
                            <a:pt x="7506" y="45609"/>
                            <a:pt x="7335" y="43527"/>
                          </a:cubicBezTo>
                          <a:cubicBezTo>
                            <a:pt x="7286" y="42976"/>
                            <a:pt x="7384" y="42413"/>
                            <a:pt x="7470" y="41875"/>
                          </a:cubicBezTo>
                          <a:cubicBezTo>
                            <a:pt x="7531" y="41507"/>
                            <a:pt x="7592" y="41128"/>
                            <a:pt x="7616" y="40748"/>
                          </a:cubicBezTo>
                          <a:cubicBezTo>
                            <a:pt x="7690" y="38936"/>
                            <a:pt x="6772" y="37271"/>
                            <a:pt x="5878" y="35667"/>
                          </a:cubicBezTo>
                          <a:cubicBezTo>
                            <a:pt x="5743" y="35422"/>
                            <a:pt x="5608" y="35177"/>
                            <a:pt x="5474" y="34920"/>
                          </a:cubicBezTo>
                          <a:cubicBezTo>
                            <a:pt x="3490" y="31222"/>
                            <a:pt x="2327" y="27121"/>
                            <a:pt x="1213" y="23178"/>
                          </a:cubicBezTo>
                          <a:cubicBezTo>
                            <a:pt x="650" y="21170"/>
                            <a:pt x="1" y="18893"/>
                            <a:pt x="331" y="16676"/>
                          </a:cubicBezTo>
                          <a:cubicBezTo>
                            <a:pt x="576" y="14999"/>
                            <a:pt x="1348" y="13309"/>
                            <a:pt x="2719" y="11473"/>
                          </a:cubicBezTo>
                          <a:cubicBezTo>
                            <a:pt x="6698" y="6122"/>
                            <a:pt x="12465" y="3453"/>
                            <a:pt x="16591" y="2131"/>
                          </a:cubicBezTo>
                          <a:cubicBezTo>
                            <a:pt x="21219" y="674"/>
                            <a:pt x="26558" y="0"/>
                            <a:pt x="33366" y="25"/>
                          </a:cubicBezTo>
                          <a:cubicBezTo>
                            <a:pt x="33929" y="25"/>
                            <a:pt x="34639" y="25"/>
                            <a:pt x="35276" y="208"/>
                          </a:cubicBezTo>
                          <a:cubicBezTo>
                            <a:pt x="35973" y="392"/>
                            <a:pt x="36586" y="772"/>
                            <a:pt x="37173" y="1127"/>
                          </a:cubicBezTo>
                          <a:cubicBezTo>
                            <a:pt x="39243" y="2376"/>
                            <a:pt x="41606" y="3820"/>
                            <a:pt x="42916" y="6085"/>
                          </a:cubicBezTo>
                          <a:cubicBezTo>
                            <a:pt x="43381" y="6857"/>
                            <a:pt x="43540" y="7530"/>
                            <a:pt x="43467" y="8167"/>
                          </a:cubicBezTo>
                          <a:cubicBezTo>
                            <a:pt x="43283" y="9416"/>
                            <a:pt x="42169" y="9710"/>
                            <a:pt x="41177" y="9955"/>
                          </a:cubicBezTo>
                          <a:lnTo>
                            <a:pt x="41006" y="10004"/>
                          </a:lnTo>
                          <a:cubicBezTo>
                            <a:pt x="39316" y="10432"/>
                            <a:pt x="38006" y="10922"/>
                            <a:pt x="36892" y="11534"/>
                          </a:cubicBezTo>
                          <a:lnTo>
                            <a:pt x="36892" y="11534"/>
                          </a:lnTo>
                          <a:cubicBezTo>
                            <a:pt x="35178" y="12465"/>
                            <a:pt x="33929" y="13775"/>
                            <a:pt x="33366" y="15232"/>
                          </a:cubicBezTo>
                          <a:cubicBezTo>
                            <a:pt x="33219" y="15611"/>
                            <a:pt x="33108" y="16028"/>
                            <a:pt x="33010" y="16432"/>
                          </a:cubicBezTo>
                          <a:cubicBezTo>
                            <a:pt x="32876" y="16983"/>
                            <a:pt x="32729" y="17558"/>
                            <a:pt x="32459" y="18085"/>
                          </a:cubicBezTo>
                          <a:cubicBezTo>
                            <a:pt x="32153" y="18672"/>
                            <a:pt x="31725" y="19186"/>
                            <a:pt x="31296" y="19688"/>
                          </a:cubicBezTo>
                          <a:cubicBezTo>
                            <a:pt x="31039" y="19995"/>
                            <a:pt x="30770" y="20313"/>
                            <a:pt x="30525" y="20656"/>
                          </a:cubicBezTo>
                          <a:cubicBezTo>
                            <a:pt x="29362" y="22284"/>
                            <a:pt x="29031" y="24513"/>
                            <a:pt x="29680" y="26410"/>
                          </a:cubicBezTo>
                          <a:cubicBezTo>
                            <a:pt x="29766" y="26692"/>
                            <a:pt x="29913" y="26998"/>
                            <a:pt x="30011" y="27280"/>
                          </a:cubicBezTo>
                          <a:cubicBezTo>
                            <a:pt x="30402" y="28223"/>
                            <a:pt x="30807" y="29190"/>
                            <a:pt x="30500" y="30157"/>
                          </a:cubicBezTo>
                          <a:cubicBezTo>
                            <a:pt x="30231" y="31039"/>
                            <a:pt x="29423" y="31614"/>
                            <a:pt x="28786" y="31932"/>
                          </a:cubicBezTo>
                          <a:cubicBezTo>
                            <a:pt x="26080" y="33304"/>
                            <a:pt x="22419" y="32422"/>
                            <a:pt x="20644" y="29961"/>
                          </a:cubicBezTo>
                          <a:cubicBezTo>
                            <a:pt x="20583" y="29863"/>
                            <a:pt x="20509" y="29753"/>
                            <a:pt x="20448" y="29667"/>
                          </a:cubicBezTo>
                          <a:cubicBezTo>
                            <a:pt x="20179" y="29263"/>
                            <a:pt x="19897" y="28859"/>
                            <a:pt x="19481" y="28627"/>
                          </a:cubicBezTo>
                          <a:cubicBezTo>
                            <a:pt x="18379" y="28002"/>
                            <a:pt x="17020" y="28933"/>
                            <a:pt x="16224" y="30047"/>
                          </a:cubicBezTo>
                          <a:cubicBezTo>
                            <a:pt x="14253" y="32814"/>
                            <a:pt x="13787" y="36646"/>
                            <a:pt x="15061" y="39793"/>
                          </a:cubicBezTo>
                          <a:lnTo>
                            <a:pt x="15195" y="40124"/>
                          </a:lnTo>
                          <a:cubicBezTo>
                            <a:pt x="15428" y="40675"/>
                            <a:pt x="15661" y="41226"/>
                            <a:pt x="15661" y="41838"/>
                          </a:cubicBezTo>
                          <a:cubicBezTo>
                            <a:pt x="15661" y="42291"/>
                            <a:pt x="15502" y="42719"/>
                            <a:pt x="15355" y="43160"/>
                          </a:cubicBezTo>
                          <a:cubicBezTo>
                            <a:pt x="14791" y="44752"/>
                            <a:pt x="14093" y="46331"/>
                            <a:pt x="13334" y="47837"/>
                          </a:cubicBezTo>
                          <a:cubicBezTo>
                            <a:pt x="13200" y="48094"/>
                            <a:pt x="13053" y="48339"/>
                            <a:pt x="12832" y="48462"/>
                          </a:cubicBezTo>
                          <a:cubicBezTo>
                            <a:pt x="12649" y="48511"/>
                            <a:pt x="12526" y="48535"/>
                            <a:pt x="12392" y="48535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" name="Google Shape;38;p3"/>
                    <p:cNvSpPr/>
                    <p:nvPr/>
                  </p:nvSpPr>
                  <p:spPr>
                    <a:xfrm>
                      <a:off x="408275" y="421100"/>
                      <a:ext cx="903000" cy="10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120" h="40589" fill="none" extrusionOk="0">
                          <a:moveTo>
                            <a:pt x="7824" y="40589"/>
                          </a:moveTo>
                          <a:lnTo>
                            <a:pt x="7800" y="40552"/>
                          </a:lnTo>
                          <a:cubicBezTo>
                            <a:pt x="7322" y="40148"/>
                            <a:pt x="7224" y="39916"/>
                            <a:pt x="7224" y="39830"/>
                          </a:cubicBezTo>
                          <a:cubicBezTo>
                            <a:pt x="7212" y="39683"/>
                            <a:pt x="7273" y="39291"/>
                            <a:pt x="7334" y="38997"/>
                          </a:cubicBezTo>
                          <a:cubicBezTo>
                            <a:pt x="7408" y="38556"/>
                            <a:pt x="7494" y="38054"/>
                            <a:pt x="7518" y="37479"/>
                          </a:cubicBezTo>
                          <a:cubicBezTo>
                            <a:pt x="7640" y="34712"/>
                            <a:pt x="6392" y="32435"/>
                            <a:pt x="5375" y="30610"/>
                          </a:cubicBezTo>
                          <a:lnTo>
                            <a:pt x="5363" y="30586"/>
                          </a:lnTo>
                          <a:cubicBezTo>
                            <a:pt x="5241" y="30353"/>
                            <a:pt x="5118" y="30120"/>
                            <a:pt x="4996" y="29912"/>
                          </a:cubicBezTo>
                          <a:cubicBezTo>
                            <a:pt x="3184" y="26545"/>
                            <a:pt x="2082" y="22627"/>
                            <a:pt x="1016" y="18844"/>
                          </a:cubicBezTo>
                          <a:cubicBezTo>
                            <a:pt x="502" y="17081"/>
                            <a:pt x="0" y="15256"/>
                            <a:pt x="221" y="13750"/>
                          </a:cubicBezTo>
                          <a:cubicBezTo>
                            <a:pt x="368" y="12661"/>
                            <a:pt x="955" y="11448"/>
                            <a:pt x="1959" y="10089"/>
                          </a:cubicBezTo>
                          <a:cubicBezTo>
                            <a:pt x="5412" y="5461"/>
                            <a:pt x="10493" y="3122"/>
                            <a:pt x="14130" y="1959"/>
                          </a:cubicBezTo>
                          <a:cubicBezTo>
                            <a:pt x="18354" y="625"/>
                            <a:pt x="23239" y="0"/>
                            <a:pt x="29508" y="0"/>
                          </a:cubicBezTo>
                          <a:lnTo>
                            <a:pt x="29594" y="0"/>
                          </a:lnTo>
                          <a:lnTo>
                            <a:pt x="29876" y="0"/>
                          </a:lnTo>
                          <a:cubicBezTo>
                            <a:pt x="30182" y="0"/>
                            <a:pt x="30696" y="0"/>
                            <a:pt x="30904" y="61"/>
                          </a:cubicBezTo>
                          <a:cubicBezTo>
                            <a:pt x="31137" y="123"/>
                            <a:pt x="31577" y="404"/>
                            <a:pt x="31933" y="612"/>
                          </a:cubicBezTo>
                          <a:cubicBezTo>
                            <a:pt x="32312" y="845"/>
                            <a:pt x="32826" y="1053"/>
                            <a:pt x="33365" y="1286"/>
                          </a:cubicBezTo>
                          <a:cubicBezTo>
                            <a:pt x="34712" y="1849"/>
                            <a:pt x="36120" y="2437"/>
                            <a:pt x="35814" y="3490"/>
                          </a:cubicBezTo>
                          <a:cubicBezTo>
                            <a:pt x="35520" y="4506"/>
                            <a:pt x="34443" y="4616"/>
                            <a:pt x="33377" y="4739"/>
                          </a:cubicBezTo>
                          <a:cubicBezTo>
                            <a:pt x="32765" y="4800"/>
                            <a:pt x="32190" y="4886"/>
                            <a:pt x="31761" y="5106"/>
                          </a:cubicBezTo>
                          <a:cubicBezTo>
                            <a:pt x="29337" y="6428"/>
                            <a:pt x="27537" y="8375"/>
                            <a:pt x="26692" y="10604"/>
                          </a:cubicBezTo>
                          <a:cubicBezTo>
                            <a:pt x="26484" y="11167"/>
                            <a:pt x="26337" y="11705"/>
                            <a:pt x="26215" y="12171"/>
                          </a:cubicBezTo>
                          <a:cubicBezTo>
                            <a:pt x="26129" y="12550"/>
                            <a:pt x="26019" y="12942"/>
                            <a:pt x="25933" y="13126"/>
                          </a:cubicBezTo>
                          <a:cubicBezTo>
                            <a:pt x="25823" y="13346"/>
                            <a:pt x="25517" y="13701"/>
                            <a:pt x="25223" y="14032"/>
                          </a:cubicBezTo>
                          <a:cubicBezTo>
                            <a:pt x="24917" y="14387"/>
                            <a:pt x="24586" y="14779"/>
                            <a:pt x="24243" y="15244"/>
                          </a:cubicBezTo>
                          <a:cubicBezTo>
                            <a:pt x="22456" y="17766"/>
                            <a:pt x="21966" y="21133"/>
                            <a:pt x="22958" y="24060"/>
                          </a:cubicBezTo>
                          <a:cubicBezTo>
                            <a:pt x="23092" y="24451"/>
                            <a:pt x="23239" y="24807"/>
                            <a:pt x="23374" y="25125"/>
                          </a:cubicBezTo>
                          <a:cubicBezTo>
                            <a:pt x="23386" y="25162"/>
                            <a:pt x="23423" y="25211"/>
                            <a:pt x="23447" y="25235"/>
                          </a:cubicBezTo>
                          <a:cubicBezTo>
                            <a:pt x="23509" y="25333"/>
                            <a:pt x="23582" y="25431"/>
                            <a:pt x="23545" y="25541"/>
                          </a:cubicBezTo>
                          <a:cubicBezTo>
                            <a:pt x="23435" y="25798"/>
                            <a:pt x="23068" y="25774"/>
                            <a:pt x="22750" y="25762"/>
                          </a:cubicBezTo>
                          <a:cubicBezTo>
                            <a:pt x="22652" y="25762"/>
                            <a:pt x="22578" y="25737"/>
                            <a:pt x="22480" y="25737"/>
                          </a:cubicBezTo>
                          <a:cubicBezTo>
                            <a:pt x="21439" y="25737"/>
                            <a:pt x="20435" y="25272"/>
                            <a:pt x="19897" y="24537"/>
                          </a:cubicBezTo>
                          <a:lnTo>
                            <a:pt x="19762" y="24353"/>
                          </a:lnTo>
                          <a:lnTo>
                            <a:pt x="19750" y="24317"/>
                          </a:lnTo>
                          <a:cubicBezTo>
                            <a:pt x="19382" y="23766"/>
                            <a:pt x="18746" y="22847"/>
                            <a:pt x="17644" y="22235"/>
                          </a:cubicBezTo>
                          <a:cubicBezTo>
                            <a:pt x="16909" y="21819"/>
                            <a:pt x="16077" y="21599"/>
                            <a:pt x="15219" y="21599"/>
                          </a:cubicBezTo>
                          <a:cubicBezTo>
                            <a:pt x="13273" y="21599"/>
                            <a:pt x="11301" y="22737"/>
                            <a:pt x="9955" y="24635"/>
                          </a:cubicBezTo>
                          <a:cubicBezTo>
                            <a:pt x="7285" y="28370"/>
                            <a:pt x="6685" y="33353"/>
                            <a:pt x="8387" y="37614"/>
                          </a:cubicBezTo>
                          <a:cubicBezTo>
                            <a:pt x="8436" y="37736"/>
                            <a:pt x="8498" y="37859"/>
                            <a:pt x="8547" y="38006"/>
                          </a:cubicBezTo>
                          <a:cubicBezTo>
                            <a:pt x="8559" y="38030"/>
                            <a:pt x="8571" y="38079"/>
                            <a:pt x="8608" y="38103"/>
                          </a:cubicBezTo>
                          <a:cubicBezTo>
                            <a:pt x="8657" y="38201"/>
                            <a:pt x="8693" y="38287"/>
                            <a:pt x="8693" y="38385"/>
                          </a:cubicBezTo>
                          <a:cubicBezTo>
                            <a:pt x="8693" y="38446"/>
                            <a:pt x="8669" y="38508"/>
                            <a:pt x="8644" y="38556"/>
                          </a:cubicBezTo>
                          <a:cubicBezTo>
                            <a:pt x="8644" y="38569"/>
                            <a:pt x="8632" y="38581"/>
                            <a:pt x="8632" y="38581"/>
                          </a:cubicBezTo>
                          <a:cubicBezTo>
                            <a:pt x="8400" y="39242"/>
                            <a:pt x="8142" y="39903"/>
                            <a:pt x="7873" y="4054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" name="Google Shape;39;p3"/>
                    <p:cNvSpPr/>
                    <p:nvPr/>
                  </p:nvSpPr>
                  <p:spPr>
                    <a:xfrm>
                      <a:off x="493675" y="440375"/>
                      <a:ext cx="630900" cy="586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36" h="23461" fill="none" extrusionOk="0">
                          <a:moveTo>
                            <a:pt x="2816" y="23460"/>
                          </a:moveTo>
                          <a:lnTo>
                            <a:pt x="2767" y="23460"/>
                          </a:lnTo>
                          <a:cubicBezTo>
                            <a:pt x="1286" y="23338"/>
                            <a:pt x="1200" y="21428"/>
                            <a:pt x="1102" y="19591"/>
                          </a:cubicBezTo>
                          <a:cubicBezTo>
                            <a:pt x="1053" y="18734"/>
                            <a:pt x="1017" y="17828"/>
                            <a:pt x="833" y="17154"/>
                          </a:cubicBezTo>
                          <a:cubicBezTo>
                            <a:pt x="453" y="15869"/>
                            <a:pt x="0" y="14240"/>
                            <a:pt x="123" y="13445"/>
                          </a:cubicBezTo>
                          <a:cubicBezTo>
                            <a:pt x="172" y="13163"/>
                            <a:pt x="368" y="12502"/>
                            <a:pt x="1237" y="11326"/>
                          </a:cubicBezTo>
                          <a:cubicBezTo>
                            <a:pt x="4151" y="7420"/>
                            <a:pt x="8547" y="5400"/>
                            <a:pt x="11730" y="4408"/>
                          </a:cubicBezTo>
                          <a:cubicBezTo>
                            <a:pt x="12599" y="4127"/>
                            <a:pt x="13726" y="3576"/>
                            <a:pt x="14938" y="3000"/>
                          </a:cubicBezTo>
                          <a:cubicBezTo>
                            <a:pt x="17828" y="1592"/>
                            <a:pt x="21109" y="1"/>
                            <a:pt x="23178" y="833"/>
                          </a:cubicBezTo>
                          <a:cubicBezTo>
                            <a:pt x="23913" y="1139"/>
                            <a:pt x="24427" y="1739"/>
                            <a:pt x="24733" y="2645"/>
                          </a:cubicBezTo>
                          <a:cubicBezTo>
                            <a:pt x="25235" y="4127"/>
                            <a:pt x="23913" y="5119"/>
                            <a:pt x="22492" y="6184"/>
                          </a:cubicBezTo>
                          <a:cubicBezTo>
                            <a:pt x="21501" y="6918"/>
                            <a:pt x="20484" y="7678"/>
                            <a:pt x="20129" y="8645"/>
                          </a:cubicBezTo>
                          <a:cubicBezTo>
                            <a:pt x="19836" y="9392"/>
                            <a:pt x="19689" y="10041"/>
                            <a:pt x="19542" y="10567"/>
                          </a:cubicBezTo>
                          <a:cubicBezTo>
                            <a:pt x="19542" y="10592"/>
                            <a:pt x="19529" y="10616"/>
                            <a:pt x="19529" y="10653"/>
                          </a:cubicBezTo>
                          <a:cubicBezTo>
                            <a:pt x="19517" y="10714"/>
                            <a:pt x="19517" y="10775"/>
                            <a:pt x="19480" y="10837"/>
                          </a:cubicBezTo>
                          <a:cubicBezTo>
                            <a:pt x="19431" y="10910"/>
                            <a:pt x="19370" y="10971"/>
                            <a:pt x="19334" y="11032"/>
                          </a:cubicBezTo>
                          <a:lnTo>
                            <a:pt x="19272" y="11094"/>
                          </a:lnTo>
                          <a:cubicBezTo>
                            <a:pt x="18929" y="11473"/>
                            <a:pt x="18513" y="11963"/>
                            <a:pt x="18085" y="12563"/>
                          </a:cubicBezTo>
                          <a:cubicBezTo>
                            <a:pt x="17570" y="13298"/>
                            <a:pt x="17423" y="14302"/>
                            <a:pt x="17277" y="15281"/>
                          </a:cubicBezTo>
                          <a:cubicBezTo>
                            <a:pt x="17081" y="16628"/>
                            <a:pt x="16897" y="17901"/>
                            <a:pt x="15795" y="18465"/>
                          </a:cubicBezTo>
                          <a:cubicBezTo>
                            <a:pt x="15073" y="18832"/>
                            <a:pt x="14338" y="18452"/>
                            <a:pt x="13554" y="18060"/>
                          </a:cubicBezTo>
                          <a:cubicBezTo>
                            <a:pt x="12991" y="17767"/>
                            <a:pt x="12416" y="17473"/>
                            <a:pt x="11828" y="17473"/>
                          </a:cubicBezTo>
                          <a:cubicBezTo>
                            <a:pt x="8804" y="17473"/>
                            <a:pt x="5804" y="19138"/>
                            <a:pt x="3808" y="21942"/>
                          </a:cubicBezTo>
                          <a:cubicBezTo>
                            <a:pt x="3686" y="22113"/>
                            <a:pt x="3612" y="22370"/>
                            <a:pt x="3514" y="22603"/>
                          </a:cubicBezTo>
                          <a:cubicBezTo>
                            <a:pt x="3343" y="23019"/>
                            <a:pt x="3184" y="23460"/>
                            <a:pt x="2816" y="2346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40;p3"/>
                    <p:cNvSpPr/>
                    <p:nvPr/>
                  </p:nvSpPr>
                  <p:spPr>
                    <a:xfrm>
                      <a:off x="579075" y="560075"/>
                      <a:ext cx="386025" cy="301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41" h="12073" fill="none" extrusionOk="0">
                          <a:moveTo>
                            <a:pt x="1715" y="12073"/>
                          </a:moveTo>
                          <a:cubicBezTo>
                            <a:pt x="1408" y="12073"/>
                            <a:pt x="1090" y="12024"/>
                            <a:pt x="759" y="11901"/>
                          </a:cubicBezTo>
                          <a:lnTo>
                            <a:pt x="759" y="11901"/>
                          </a:lnTo>
                          <a:cubicBezTo>
                            <a:pt x="662" y="11864"/>
                            <a:pt x="662" y="11730"/>
                            <a:pt x="662" y="11620"/>
                          </a:cubicBezTo>
                          <a:cubicBezTo>
                            <a:pt x="662" y="11558"/>
                            <a:pt x="662" y="11497"/>
                            <a:pt x="637" y="11448"/>
                          </a:cubicBezTo>
                          <a:cubicBezTo>
                            <a:pt x="600" y="11289"/>
                            <a:pt x="539" y="11093"/>
                            <a:pt x="453" y="10897"/>
                          </a:cubicBezTo>
                          <a:cubicBezTo>
                            <a:pt x="257" y="10334"/>
                            <a:pt x="0" y="9636"/>
                            <a:pt x="74" y="9195"/>
                          </a:cubicBezTo>
                          <a:cubicBezTo>
                            <a:pt x="86" y="9073"/>
                            <a:pt x="196" y="8938"/>
                            <a:pt x="355" y="8754"/>
                          </a:cubicBezTo>
                          <a:cubicBezTo>
                            <a:pt x="392" y="8693"/>
                            <a:pt x="453" y="8620"/>
                            <a:pt x="502" y="8534"/>
                          </a:cubicBezTo>
                          <a:cubicBezTo>
                            <a:pt x="2865" y="5351"/>
                            <a:pt x="6600" y="3673"/>
                            <a:pt x="9306" y="2816"/>
                          </a:cubicBezTo>
                          <a:cubicBezTo>
                            <a:pt x="10408" y="2461"/>
                            <a:pt x="11657" y="1861"/>
                            <a:pt x="12979" y="1224"/>
                          </a:cubicBezTo>
                          <a:cubicBezTo>
                            <a:pt x="13175" y="1126"/>
                            <a:pt x="13408" y="931"/>
                            <a:pt x="13652" y="722"/>
                          </a:cubicBezTo>
                          <a:cubicBezTo>
                            <a:pt x="14069" y="367"/>
                            <a:pt x="14497" y="0"/>
                            <a:pt x="14828" y="49"/>
                          </a:cubicBezTo>
                          <a:cubicBezTo>
                            <a:pt x="14950" y="61"/>
                            <a:pt x="15048" y="122"/>
                            <a:pt x="15122" y="245"/>
                          </a:cubicBezTo>
                          <a:cubicBezTo>
                            <a:pt x="15440" y="698"/>
                            <a:pt x="14950" y="1126"/>
                            <a:pt x="14448" y="1579"/>
                          </a:cubicBezTo>
                          <a:cubicBezTo>
                            <a:pt x="14081" y="1910"/>
                            <a:pt x="13677" y="2253"/>
                            <a:pt x="13542" y="2645"/>
                          </a:cubicBezTo>
                          <a:cubicBezTo>
                            <a:pt x="13432" y="2951"/>
                            <a:pt x="13359" y="3245"/>
                            <a:pt x="13285" y="3514"/>
                          </a:cubicBezTo>
                          <a:cubicBezTo>
                            <a:pt x="13187" y="3857"/>
                            <a:pt x="13114" y="4175"/>
                            <a:pt x="12979" y="4420"/>
                          </a:cubicBezTo>
                          <a:cubicBezTo>
                            <a:pt x="12857" y="4665"/>
                            <a:pt x="12636" y="4910"/>
                            <a:pt x="12428" y="5155"/>
                          </a:cubicBezTo>
                          <a:cubicBezTo>
                            <a:pt x="12257" y="5351"/>
                            <a:pt x="12073" y="5571"/>
                            <a:pt x="11901" y="5804"/>
                          </a:cubicBezTo>
                          <a:cubicBezTo>
                            <a:pt x="11473" y="6391"/>
                            <a:pt x="11387" y="7175"/>
                            <a:pt x="11289" y="7861"/>
                          </a:cubicBezTo>
                          <a:cubicBezTo>
                            <a:pt x="11204" y="8644"/>
                            <a:pt x="11093" y="9391"/>
                            <a:pt x="10530" y="9722"/>
                          </a:cubicBezTo>
                          <a:cubicBezTo>
                            <a:pt x="10187" y="9918"/>
                            <a:pt x="9808" y="9746"/>
                            <a:pt x="9379" y="9563"/>
                          </a:cubicBezTo>
                          <a:cubicBezTo>
                            <a:pt x="9061" y="9428"/>
                            <a:pt x="8718" y="9293"/>
                            <a:pt x="8375" y="9293"/>
                          </a:cubicBezTo>
                          <a:cubicBezTo>
                            <a:pt x="7175" y="9293"/>
                            <a:pt x="6061" y="10003"/>
                            <a:pt x="4971" y="10701"/>
                          </a:cubicBezTo>
                          <a:cubicBezTo>
                            <a:pt x="3869" y="11411"/>
                            <a:pt x="2816" y="12073"/>
                            <a:pt x="1715" y="12073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41;p3"/>
                    <p:cNvSpPr/>
                    <p:nvPr/>
                  </p:nvSpPr>
                  <p:spPr>
                    <a:xfrm>
                      <a:off x="262575" y="279375"/>
                      <a:ext cx="1205750" cy="132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30" h="53103" fill="none" extrusionOk="0">
                          <a:moveTo>
                            <a:pt x="19027" y="37087"/>
                          </a:moveTo>
                          <a:cubicBezTo>
                            <a:pt x="18831" y="38471"/>
                            <a:pt x="18966" y="39903"/>
                            <a:pt x="19480" y="41189"/>
                          </a:cubicBezTo>
                          <a:cubicBezTo>
                            <a:pt x="19529" y="41287"/>
                            <a:pt x="19566" y="41385"/>
                            <a:pt x="19603" y="41483"/>
                          </a:cubicBezTo>
                          <a:cubicBezTo>
                            <a:pt x="19884" y="42144"/>
                            <a:pt x="20252" y="43026"/>
                            <a:pt x="20239" y="44103"/>
                          </a:cubicBezTo>
                          <a:cubicBezTo>
                            <a:pt x="20215" y="44911"/>
                            <a:pt x="20007" y="45597"/>
                            <a:pt x="19786" y="46185"/>
                          </a:cubicBezTo>
                          <a:cubicBezTo>
                            <a:pt x="19199" y="47862"/>
                            <a:pt x="18476" y="49539"/>
                            <a:pt x="17644" y="51119"/>
                          </a:cubicBezTo>
                          <a:cubicBezTo>
                            <a:pt x="17484" y="51462"/>
                            <a:pt x="17080" y="52245"/>
                            <a:pt x="16199" y="52735"/>
                          </a:cubicBezTo>
                          <a:cubicBezTo>
                            <a:pt x="15734" y="52980"/>
                            <a:pt x="15244" y="53102"/>
                            <a:pt x="14730" y="53102"/>
                          </a:cubicBezTo>
                          <a:cubicBezTo>
                            <a:pt x="13836" y="53102"/>
                            <a:pt x="13089" y="52711"/>
                            <a:pt x="12611" y="52441"/>
                          </a:cubicBezTo>
                          <a:cubicBezTo>
                            <a:pt x="11007" y="51486"/>
                            <a:pt x="7677" y="49539"/>
                            <a:pt x="7371" y="45976"/>
                          </a:cubicBezTo>
                          <a:cubicBezTo>
                            <a:pt x="7297" y="45144"/>
                            <a:pt x="7420" y="44372"/>
                            <a:pt x="7530" y="43760"/>
                          </a:cubicBezTo>
                          <a:cubicBezTo>
                            <a:pt x="7579" y="43442"/>
                            <a:pt x="7640" y="43148"/>
                            <a:pt x="7640" y="42903"/>
                          </a:cubicBezTo>
                          <a:cubicBezTo>
                            <a:pt x="7677" y="41740"/>
                            <a:pt x="6967" y="40430"/>
                            <a:pt x="6196" y="39034"/>
                          </a:cubicBezTo>
                          <a:cubicBezTo>
                            <a:pt x="6061" y="38777"/>
                            <a:pt x="5926" y="38532"/>
                            <a:pt x="5779" y="38263"/>
                          </a:cubicBezTo>
                          <a:cubicBezTo>
                            <a:pt x="3686" y="34345"/>
                            <a:pt x="2498" y="30145"/>
                            <a:pt x="1347" y="26068"/>
                          </a:cubicBezTo>
                          <a:cubicBezTo>
                            <a:pt x="747" y="23962"/>
                            <a:pt x="0" y="21329"/>
                            <a:pt x="392" y="18623"/>
                          </a:cubicBezTo>
                          <a:cubicBezTo>
                            <a:pt x="686" y="16566"/>
                            <a:pt x="1604" y="14522"/>
                            <a:pt x="3208" y="12379"/>
                          </a:cubicBezTo>
                          <a:cubicBezTo>
                            <a:pt x="7555" y="6526"/>
                            <a:pt x="13787" y="3637"/>
                            <a:pt x="18244" y="2229"/>
                          </a:cubicBezTo>
                          <a:cubicBezTo>
                            <a:pt x="23031" y="710"/>
                            <a:pt x="28504" y="0"/>
                            <a:pt x="35422" y="0"/>
                          </a:cubicBezTo>
                          <a:lnTo>
                            <a:pt x="35728" y="0"/>
                          </a:lnTo>
                          <a:cubicBezTo>
                            <a:pt x="36377" y="0"/>
                            <a:pt x="37283" y="0"/>
                            <a:pt x="38226" y="270"/>
                          </a:cubicBezTo>
                          <a:cubicBezTo>
                            <a:pt x="39230" y="539"/>
                            <a:pt x="40050" y="1029"/>
                            <a:pt x="40711" y="1445"/>
                          </a:cubicBezTo>
                          <a:cubicBezTo>
                            <a:pt x="42903" y="2780"/>
                            <a:pt x="45621" y="4433"/>
                            <a:pt x="47237" y="7200"/>
                          </a:cubicBezTo>
                          <a:cubicBezTo>
                            <a:pt x="47948" y="8424"/>
                            <a:pt x="48229" y="9624"/>
                            <a:pt x="48058" y="10751"/>
                          </a:cubicBezTo>
                          <a:cubicBezTo>
                            <a:pt x="47654" y="13530"/>
                            <a:pt x="45119" y="14167"/>
                            <a:pt x="44029" y="14436"/>
                          </a:cubicBezTo>
                          <a:lnTo>
                            <a:pt x="43858" y="14485"/>
                          </a:lnTo>
                          <a:cubicBezTo>
                            <a:pt x="42376" y="14864"/>
                            <a:pt x="41226" y="15281"/>
                            <a:pt x="40283" y="15807"/>
                          </a:cubicBezTo>
                          <a:cubicBezTo>
                            <a:pt x="39071" y="16456"/>
                            <a:pt x="38165" y="17374"/>
                            <a:pt x="37822" y="18317"/>
                          </a:cubicBezTo>
                          <a:cubicBezTo>
                            <a:pt x="37712" y="18587"/>
                            <a:pt x="37638" y="18905"/>
                            <a:pt x="37540" y="19260"/>
                          </a:cubicBezTo>
                          <a:cubicBezTo>
                            <a:pt x="37393" y="19872"/>
                            <a:pt x="37185" y="20644"/>
                            <a:pt x="36818" y="21378"/>
                          </a:cubicBezTo>
                          <a:cubicBezTo>
                            <a:pt x="36389" y="22211"/>
                            <a:pt x="35814" y="22909"/>
                            <a:pt x="35336" y="23435"/>
                          </a:cubicBezTo>
                          <a:cubicBezTo>
                            <a:pt x="35091" y="23717"/>
                            <a:pt x="34859" y="23974"/>
                            <a:pt x="34700" y="24219"/>
                          </a:cubicBezTo>
                          <a:cubicBezTo>
                            <a:pt x="33965" y="25260"/>
                            <a:pt x="33744" y="26704"/>
                            <a:pt x="34161" y="27904"/>
                          </a:cubicBezTo>
                          <a:cubicBezTo>
                            <a:pt x="34234" y="28137"/>
                            <a:pt x="34344" y="28382"/>
                            <a:pt x="34455" y="28663"/>
                          </a:cubicBezTo>
                          <a:cubicBezTo>
                            <a:pt x="34920" y="29790"/>
                            <a:pt x="35557" y="31357"/>
                            <a:pt x="35006" y="33108"/>
                          </a:cubicBezTo>
                          <a:cubicBezTo>
                            <a:pt x="34589" y="34418"/>
                            <a:pt x="33598" y="35496"/>
                            <a:pt x="32141" y="36230"/>
                          </a:cubicBezTo>
                          <a:cubicBezTo>
                            <a:pt x="30977" y="36818"/>
                            <a:pt x="29655" y="37136"/>
                            <a:pt x="28296" y="37136"/>
                          </a:cubicBezTo>
                          <a:cubicBezTo>
                            <a:pt x="25602" y="37136"/>
                            <a:pt x="22982" y="35912"/>
                            <a:pt x="21366" y="3390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dashDot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-462625" y="1940000"/>
                    <a:ext cx="180502" cy="215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53" h="10336" extrusionOk="0">
                        <a:moveTo>
                          <a:pt x="0" y="10336"/>
                        </a:moveTo>
                        <a:cubicBezTo>
                          <a:pt x="283" y="6392"/>
                          <a:pt x="3463" y="-2023"/>
                          <a:pt x="6553" y="44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3" name="Google Shape;43;p3"/>
                <p:cNvSpPr/>
                <p:nvPr/>
              </p:nvSpPr>
              <p:spPr>
                <a:xfrm>
                  <a:off x="713400" y="1725132"/>
                  <a:ext cx="1004838" cy="48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1" h="9374" extrusionOk="0">
                      <a:moveTo>
                        <a:pt x="11182" y="0"/>
                      </a:moveTo>
                      <a:cubicBezTo>
                        <a:pt x="10744" y="0"/>
                        <a:pt x="10303" y="77"/>
                        <a:pt x="9880" y="234"/>
                      </a:cubicBezTo>
                      <a:cubicBezTo>
                        <a:pt x="8964" y="604"/>
                        <a:pt x="8249" y="1366"/>
                        <a:pt x="7749" y="2223"/>
                      </a:cubicBezTo>
                      <a:cubicBezTo>
                        <a:pt x="7249" y="3080"/>
                        <a:pt x="6963" y="4044"/>
                        <a:pt x="6725" y="4997"/>
                      </a:cubicBezTo>
                      <a:cubicBezTo>
                        <a:pt x="6534" y="4698"/>
                        <a:pt x="6180" y="4547"/>
                        <a:pt x="5822" y="4547"/>
                      </a:cubicBezTo>
                      <a:cubicBezTo>
                        <a:pt x="5623" y="4547"/>
                        <a:pt x="5423" y="4594"/>
                        <a:pt x="5249" y="4687"/>
                      </a:cubicBezTo>
                      <a:cubicBezTo>
                        <a:pt x="4761" y="4949"/>
                        <a:pt x="4475" y="5485"/>
                        <a:pt x="4380" y="6021"/>
                      </a:cubicBezTo>
                      <a:cubicBezTo>
                        <a:pt x="4285" y="6569"/>
                        <a:pt x="4356" y="7128"/>
                        <a:pt x="4427" y="7676"/>
                      </a:cubicBezTo>
                      <a:cubicBezTo>
                        <a:pt x="4292" y="7956"/>
                        <a:pt x="3964" y="8044"/>
                        <a:pt x="3642" y="8044"/>
                      </a:cubicBezTo>
                      <a:cubicBezTo>
                        <a:pt x="3540" y="8044"/>
                        <a:pt x="3438" y="8035"/>
                        <a:pt x="3344" y="8021"/>
                      </a:cubicBezTo>
                      <a:cubicBezTo>
                        <a:pt x="3181" y="7997"/>
                        <a:pt x="3005" y="7973"/>
                        <a:pt x="2835" y="7973"/>
                      </a:cubicBezTo>
                      <a:cubicBezTo>
                        <a:pt x="2582" y="7973"/>
                        <a:pt x="2341" y="8026"/>
                        <a:pt x="2177" y="8212"/>
                      </a:cubicBezTo>
                      <a:cubicBezTo>
                        <a:pt x="2070" y="8331"/>
                        <a:pt x="2022" y="8485"/>
                        <a:pt x="1915" y="8604"/>
                      </a:cubicBezTo>
                      <a:cubicBezTo>
                        <a:pt x="1475" y="9128"/>
                        <a:pt x="498" y="8747"/>
                        <a:pt x="10" y="9224"/>
                      </a:cubicBezTo>
                      <a:cubicBezTo>
                        <a:pt x="1" y="9330"/>
                        <a:pt x="124" y="9373"/>
                        <a:pt x="241" y="9373"/>
                      </a:cubicBezTo>
                      <a:cubicBezTo>
                        <a:pt x="268" y="9373"/>
                        <a:pt x="295" y="9371"/>
                        <a:pt x="320" y="9366"/>
                      </a:cubicBezTo>
                      <a:lnTo>
                        <a:pt x="1189" y="9355"/>
                      </a:lnTo>
                      <a:lnTo>
                        <a:pt x="10738" y="9009"/>
                      </a:lnTo>
                      <a:cubicBezTo>
                        <a:pt x="11244" y="8985"/>
                        <a:pt x="11750" y="8974"/>
                        <a:pt x="12256" y="8974"/>
                      </a:cubicBezTo>
                      <a:cubicBezTo>
                        <a:pt x="12762" y="8974"/>
                        <a:pt x="13268" y="8985"/>
                        <a:pt x="13774" y="9009"/>
                      </a:cubicBezTo>
                      <a:cubicBezTo>
                        <a:pt x="14655" y="9081"/>
                        <a:pt x="15524" y="9224"/>
                        <a:pt x="16393" y="9224"/>
                      </a:cubicBezTo>
                      <a:cubicBezTo>
                        <a:pt x="17274" y="9224"/>
                        <a:pt x="18179" y="9057"/>
                        <a:pt x="19060" y="8902"/>
                      </a:cubicBezTo>
                      <a:cubicBezTo>
                        <a:pt x="19191" y="8878"/>
                        <a:pt x="19334" y="8843"/>
                        <a:pt x="19382" y="8724"/>
                      </a:cubicBezTo>
                      <a:cubicBezTo>
                        <a:pt x="19501" y="8497"/>
                        <a:pt x="19132" y="8331"/>
                        <a:pt x="18858" y="8319"/>
                      </a:cubicBezTo>
                      <a:lnTo>
                        <a:pt x="17977" y="8295"/>
                      </a:lnTo>
                      <a:cubicBezTo>
                        <a:pt x="17846" y="8295"/>
                        <a:pt x="17691" y="8271"/>
                        <a:pt x="17631" y="8152"/>
                      </a:cubicBezTo>
                      <a:cubicBezTo>
                        <a:pt x="17596" y="8069"/>
                        <a:pt x="17584" y="7985"/>
                        <a:pt x="17620" y="7890"/>
                      </a:cubicBezTo>
                      <a:cubicBezTo>
                        <a:pt x="17739" y="7104"/>
                        <a:pt x="17667" y="6307"/>
                        <a:pt x="17429" y="5556"/>
                      </a:cubicBezTo>
                      <a:cubicBezTo>
                        <a:pt x="17348" y="5037"/>
                        <a:pt x="16897" y="4662"/>
                        <a:pt x="16381" y="4662"/>
                      </a:cubicBezTo>
                      <a:cubicBezTo>
                        <a:pt x="16365" y="4662"/>
                        <a:pt x="16350" y="4663"/>
                        <a:pt x="16334" y="4664"/>
                      </a:cubicBezTo>
                      <a:cubicBezTo>
                        <a:pt x="16167" y="4648"/>
                        <a:pt x="15999" y="4640"/>
                        <a:pt x="15831" y="4640"/>
                      </a:cubicBezTo>
                      <a:cubicBezTo>
                        <a:pt x="15495" y="4640"/>
                        <a:pt x="15159" y="4671"/>
                        <a:pt x="14833" y="4735"/>
                      </a:cubicBezTo>
                      <a:cubicBezTo>
                        <a:pt x="15131" y="3378"/>
                        <a:pt x="14703" y="1961"/>
                        <a:pt x="13702" y="985"/>
                      </a:cubicBezTo>
                      <a:cubicBezTo>
                        <a:pt x="13009" y="339"/>
                        <a:pt x="12102" y="0"/>
                        <a:pt x="111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4" name="Google Shape;44;p3"/>
            <p:cNvSpPr/>
            <p:nvPr/>
          </p:nvSpPr>
          <p:spPr>
            <a:xfrm>
              <a:off x="8248991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2_1_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9"/>
          <p:cNvSpPr txBox="1">
            <a:spLocks noGrp="1"/>
          </p:cNvSpPr>
          <p:nvPr>
            <p:ph type="title"/>
          </p:nvPr>
        </p:nvSpPr>
        <p:spPr>
          <a:xfrm>
            <a:off x="1627625" y="1766075"/>
            <a:ext cx="386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5" name="Google Shape;755;p29"/>
          <p:cNvSpPr txBox="1">
            <a:spLocks noGrp="1"/>
          </p:cNvSpPr>
          <p:nvPr>
            <p:ph type="title" idx="2"/>
          </p:nvPr>
        </p:nvSpPr>
        <p:spPr>
          <a:xfrm>
            <a:off x="1627625" y="3194950"/>
            <a:ext cx="386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6" name="Google Shape;756;p29"/>
          <p:cNvSpPr txBox="1">
            <a:spLocks noGrp="1"/>
          </p:cNvSpPr>
          <p:nvPr>
            <p:ph type="subTitle" idx="1"/>
          </p:nvPr>
        </p:nvSpPr>
        <p:spPr>
          <a:xfrm>
            <a:off x="1627625" y="2132950"/>
            <a:ext cx="3865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29"/>
          <p:cNvSpPr txBox="1">
            <a:spLocks noGrp="1"/>
          </p:cNvSpPr>
          <p:nvPr>
            <p:ph type="subTitle" idx="3"/>
          </p:nvPr>
        </p:nvSpPr>
        <p:spPr>
          <a:xfrm>
            <a:off x="1627625" y="3561875"/>
            <a:ext cx="3865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29"/>
          <p:cNvSpPr txBox="1">
            <a:spLocks noGrp="1"/>
          </p:cNvSpPr>
          <p:nvPr>
            <p:ph type="title" idx="4"/>
          </p:nvPr>
        </p:nvSpPr>
        <p:spPr>
          <a:xfrm>
            <a:off x="1769400" y="320040"/>
            <a:ext cx="56052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0" y="4211864"/>
            <a:ext cx="7749146" cy="942061"/>
          </a:xfrm>
          <a:custGeom>
            <a:avLst/>
            <a:gdLst/>
            <a:ahLst/>
            <a:cxnLst/>
            <a:rect l="l" t="t" r="r" b="b"/>
            <a:pathLst>
              <a:path w="225315" h="66156" extrusionOk="0">
                <a:moveTo>
                  <a:pt x="206220" y="0"/>
                </a:moveTo>
                <a:lnTo>
                  <a:pt x="205986" y="26"/>
                </a:lnTo>
                <a:lnTo>
                  <a:pt x="205752" y="104"/>
                </a:lnTo>
                <a:lnTo>
                  <a:pt x="205518" y="182"/>
                </a:lnTo>
                <a:lnTo>
                  <a:pt x="205258" y="312"/>
                </a:lnTo>
                <a:lnTo>
                  <a:pt x="204685" y="598"/>
                </a:lnTo>
                <a:lnTo>
                  <a:pt x="204113" y="963"/>
                </a:lnTo>
                <a:lnTo>
                  <a:pt x="203462" y="1379"/>
                </a:lnTo>
                <a:lnTo>
                  <a:pt x="202162" y="2341"/>
                </a:lnTo>
                <a:lnTo>
                  <a:pt x="200835" y="3304"/>
                </a:lnTo>
                <a:lnTo>
                  <a:pt x="200211" y="3772"/>
                </a:lnTo>
                <a:lnTo>
                  <a:pt x="199586" y="4189"/>
                </a:lnTo>
                <a:lnTo>
                  <a:pt x="199014" y="4553"/>
                </a:lnTo>
                <a:lnTo>
                  <a:pt x="198494" y="4839"/>
                </a:lnTo>
                <a:lnTo>
                  <a:pt x="198234" y="4969"/>
                </a:lnTo>
                <a:lnTo>
                  <a:pt x="197999" y="5047"/>
                </a:lnTo>
                <a:lnTo>
                  <a:pt x="197791" y="5099"/>
                </a:lnTo>
                <a:lnTo>
                  <a:pt x="197609" y="5125"/>
                </a:lnTo>
                <a:lnTo>
                  <a:pt x="197401" y="5151"/>
                </a:lnTo>
                <a:lnTo>
                  <a:pt x="197219" y="5203"/>
                </a:lnTo>
                <a:lnTo>
                  <a:pt x="196829" y="5359"/>
                </a:lnTo>
                <a:lnTo>
                  <a:pt x="196412" y="5567"/>
                </a:lnTo>
                <a:lnTo>
                  <a:pt x="195996" y="5827"/>
                </a:lnTo>
                <a:lnTo>
                  <a:pt x="195580" y="6140"/>
                </a:lnTo>
                <a:lnTo>
                  <a:pt x="195190" y="6478"/>
                </a:lnTo>
                <a:lnTo>
                  <a:pt x="194774" y="6842"/>
                </a:lnTo>
                <a:lnTo>
                  <a:pt x="194383" y="7206"/>
                </a:lnTo>
                <a:lnTo>
                  <a:pt x="193629" y="7987"/>
                </a:lnTo>
                <a:lnTo>
                  <a:pt x="192952" y="8689"/>
                </a:lnTo>
                <a:lnTo>
                  <a:pt x="192354" y="9261"/>
                </a:lnTo>
                <a:lnTo>
                  <a:pt x="192120" y="9470"/>
                </a:lnTo>
                <a:lnTo>
                  <a:pt x="191912" y="9626"/>
                </a:lnTo>
                <a:lnTo>
                  <a:pt x="191704" y="9756"/>
                </a:lnTo>
                <a:lnTo>
                  <a:pt x="191444" y="9886"/>
                </a:lnTo>
                <a:lnTo>
                  <a:pt x="190793" y="10146"/>
                </a:lnTo>
                <a:lnTo>
                  <a:pt x="190065" y="10406"/>
                </a:lnTo>
                <a:lnTo>
                  <a:pt x="189336" y="10666"/>
                </a:lnTo>
                <a:lnTo>
                  <a:pt x="188062" y="11056"/>
                </a:lnTo>
                <a:lnTo>
                  <a:pt x="187515" y="11213"/>
                </a:lnTo>
                <a:lnTo>
                  <a:pt x="186891" y="11161"/>
                </a:lnTo>
                <a:lnTo>
                  <a:pt x="186215" y="11134"/>
                </a:lnTo>
                <a:lnTo>
                  <a:pt x="185486" y="11134"/>
                </a:lnTo>
                <a:lnTo>
                  <a:pt x="184732" y="11187"/>
                </a:lnTo>
                <a:lnTo>
                  <a:pt x="183951" y="11265"/>
                </a:lnTo>
                <a:lnTo>
                  <a:pt x="183171" y="11343"/>
                </a:lnTo>
                <a:lnTo>
                  <a:pt x="181558" y="11577"/>
                </a:lnTo>
                <a:lnTo>
                  <a:pt x="179945" y="11837"/>
                </a:lnTo>
                <a:lnTo>
                  <a:pt x="178436" y="12123"/>
                </a:lnTo>
                <a:lnTo>
                  <a:pt x="177057" y="12357"/>
                </a:lnTo>
                <a:lnTo>
                  <a:pt x="176433" y="12435"/>
                </a:lnTo>
                <a:lnTo>
                  <a:pt x="175861" y="12487"/>
                </a:lnTo>
                <a:lnTo>
                  <a:pt x="175314" y="12539"/>
                </a:lnTo>
                <a:lnTo>
                  <a:pt x="174716" y="12565"/>
                </a:lnTo>
                <a:lnTo>
                  <a:pt x="173493" y="12565"/>
                </a:lnTo>
                <a:lnTo>
                  <a:pt x="172193" y="12513"/>
                </a:lnTo>
                <a:lnTo>
                  <a:pt x="170892" y="12435"/>
                </a:lnTo>
                <a:lnTo>
                  <a:pt x="169669" y="12305"/>
                </a:lnTo>
                <a:lnTo>
                  <a:pt x="168577" y="12175"/>
                </a:lnTo>
                <a:lnTo>
                  <a:pt x="167666" y="12045"/>
                </a:lnTo>
                <a:lnTo>
                  <a:pt x="166964" y="11915"/>
                </a:lnTo>
                <a:lnTo>
                  <a:pt x="166391" y="11837"/>
                </a:lnTo>
                <a:lnTo>
                  <a:pt x="165741" y="11785"/>
                </a:lnTo>
                <a:lnTo>
                  <a:pt x="164388" y="11733"/>
                </a:lnTo>
                <a:lnTo>
                  <a:pt x="163686" y="11681"/>
                </a:lnTo>
                <a:lnTo>
                  <a:pt x="163035" y="11629"/>
                </a:lnTo>
                <a:lnTo>
                  <a:pt x="162437" y="11551"/>
                </a:lnTo>
                <a:lnTo>
                  <a:pt x="162177" y="11473"/>
                </a:lnTo>
                <a:lnTo>
                  <a:pt x="161917" y="11395"/>
                </a:lnTo>
                <a:lnTo>
                  <a:pt x="161683" y="11317"/>
                </a:lnTo>
                <a:lnTo>
                  <a:pt x="161474" y="11265"/>
                </a:lnTo>
                <a:lnTo>
                  <a:pt x="161266" y="11239"/>
                </a:lnTo>
                <a:lnTo>
                  <a:pt x="160876" y="11239"/>
                </a:lnTo>
                <a:lnTo>
                  <a:pt x="160668" y="11265"/>
                </a:lnTo>
                <a:lnTo>
                  <a:pt x="160304" y="11369"/>
                </a:lnTo>
                <a:lnTo>
                  <a:pt x="159940" y="11473"/>
                </a:lnTo>
                <a:lnTo>
                  <a:pt x="159549" y="11629"/>
                </a:lnTo>
                <a:lnTo>
                  <a:pt x="159107" y="11785"/>
                </a:lnTo>
                <a:lnTo>
                  <a:pt x="158613" y="11915"/>
                </a:lnTo>
                <a:lnTo>
                  <a:pt x="158301" y="11993"/>
                </a:lnTo>
                <a:lnTo>
                  <a:pt x="157858" y="12019"/>
                </a:lnTo>
                <a:lnTo>
                  <a:pt x="156662" y="12071"/>
                </a:lnTo>
                <a:lnTo>
                  <a:pt x="155231" y="12071"/>
                </a:lnTo>
                <a:lnTo>
                  <a:pt x="153696" y="12045"/>
                </a:lnTo>
                <a:lnTo>
                  <a:pt x="150990" y="11967"/>
                </a:lnTo>
                <a:lnTo>
                  <a:pt x="149820" y="11915"/>
                </a:lnTo>
                <a:lnTo>
                  <a:pt x="149638" y="11681"/>
                </a:lnTo>
                <a:lnTo>
                  <a:pt x="149143" y="11134"/>
                </a:lnTo>
                <a:lnTo>
                  <a:pt x="148831" y="10796"/>
                </a:lnTo>
                <a:lnTo>
                  <a:pt x="148493" y="10484"/>
                </a:lnTo>
                <a:lnTo>
                  <a:pt x="148155" y="10172"/>
                </a:lnTo>
                <a:lnTo>
                  <a:pt x="147791" y="9938"/>
                </a:lnTo>
                <a:lnTo>
                  <a:pt x="147609" y="9834"/>
                </a:lnTo>
                <a:lnTo>
                  <a:pt x="147426" y="9756"/>
                </a:lnTo>
                <a:lnTo>
                  <a:pt x="147192" y="9704"/>
                </a:lnTo>
                <a:lnTo>
                  <a:pt x="146984" y="9652"/>
                </a:lnTo>
                <a:lnTo>
                  <a:pt x="146516" y="9600"/>
                </a:lnTo>
                <a:lnTo>
                  <a:pt x="146074" y="9574"/>
                </a:lnTo>
                <a:lnTo>
                  <a:pt x="145683" y="9600"/>
                </a:lnTo>
                <a:lnTo>
                  <a:pt x="145345" y="9626"/>
                </a:lnTo>
                <a:lnTo>
                  <a:pt x="145059" y="9652"/>
                </a:lnTo>
                <a:lnTo>
                  <a:pt x="144773" y="9339"/>
                </a:lnTo>
                <a:lnTo>
                  <a:pt x="144487" y="9001"/>
                </a:lnTo>
                <a:lnTo>
                  <a:pt x="144097" y="8611"/>
                </a:lnTo>
                <a:lnTo>
                  <a:pt x="143654" y="8221"/>
                </a:lnTo>
                <a:lnTo>
                  <a:pt x="143420" y="8039"/>
                </a:lnTo>
                <a:lnTo>
                  <a:pt x="143186" y="7883"/>
                </a:lnTo>
                <a:lnTo>
                  <a:pt x="142952" y="7727"/>
                </a:lnTo>
                <a:lnTo>
                  <a:pt x="142692" y="7596"/>
                </a:lnTo>
                <a:lnTo>
                  <a:pt x="142432" y="7518"/>
                </a:lnTo>
                <a:lnTo>
                  <a:pt x="142197" y="7440"/>
                </a:lnTo>
                <a:lnTo>
                  <a:pt x="142067" y="7440"/>
                </a:lnTo>
                <a:lnTo>
                  <a:pt x="141937" y="7466"/>
                </a:lnTo>
                <a:lnTo>
                  <a:pt x="141807" y="7544"/>
                </a:lnTo>
                <a:lnTo>
                  <a:pt x="141651" y="7622"/>
                </a:lnTo>
                <a:lnTo>
                  <a:pt x="141365" y="7857"/>
                </a:lnTo>
                <a:lnTo>
                  <a:pt x="141027" y="8169"/>
                </a:lnTo>
                <a:lnTo>
                  <a:pt x="140715" y="8533"/>
                </a:lnTo>
                <a:lnTo>
                  <a:pt x="140350" y="8975"/>
                </a:lnTo>
                <a:lnTo>
                  <a:pt x="139674" y="9938"/>
                </a:lnTo>
                <a:lnTo>
                  <a:pt x="138972" y="10952"/>
                </a:lnTo>
                <a:lnTo>
                  <a:pt x="138347" y="11889"/>
                </a:lnTo>
                <a:lnTo>
                  <a:pt x="138061" y="12279"/>
                </a:lnTo>
                <a:lnTo>
                  <a:pt x="137775" y="12643"/>
                </a:lnTo>
                <a:lnTo>
                  <a:pt x="137541" y="12904"/>
                </a:lnTo>
                <a:lnTo>
                  <a:pt x="137333" y="13086"/>
                </a:lnTo>
                <a:lnTo>
                  <a:pt x="137125" y="13190"/>
                </a:lnTo>
                <a:lnTo>
                  <a:pt x="136890" y="13242"/>
                </a:lnTo>
                <a:lnTo>
                  <a:pt x="136630" y="13294"/>
                </a:lnTo>
                <a:lnTo>
                  <a:pt x="136344" y="13294"/>
                </a:lnTo>
                <a:lnTo>
                  <a:pt x="136032" y="13268"/>
                </a:lnTo>
                <a:lnTo>
                  <a:pt x="135720" y="13242"/>
                </a:lnTo>
                <a:lnTo>
                  <a:pt x="135095" y="13138"/>
                </a:lnTo>
                <a:lnTo>
                  <a:pt x="134523" y="12982"/>
                </a:lnTo>
                <a:lnTo>
                  <a:pt x="134055" y="12825"/>
                </a:lnTo>
                <a:lnTo>
                  <a:pt x="133613" y="12669"/>
                </a:lnTo>
                <a:lnTo>
                  <a:pt x="133378" y="12539"/>
                </a:lnTo>
                <a:lnTo>
                  <a:pt x="132780" y="12201"/>
                </a:lnTo>
                <a:lnTo>
                  <a:pt x="132390" y="12019"/>
                </a:lnTo>
                <a:lnTo>
                  <a:pt x="132000" y="11837"/>
                </a:lnTo>
                <a:lnTo>
                  <a:pt x="131583" y="11681"/>
                </a:lnTo>
                <a:lnTo>
                  <a:pt x="131167" y="11577"/>
                </a:lnTo>
                <a:lnTo>
                  <a:pt x="130985" y="11577"/>
                </a:lnTo>
                <a:lnTo>
                  <a:pt x="130803" y="11603"/>
                </a:lnTo>
                <a:lnTo>
                  <a:pt x="130621" y="11655"/>
                </a:lnTo>
                <a:lnTo>
                  <a:pt x="130465" y="11733"/>
                </a:lnTo>
                <a:lnTo>
                  <a:pt x="130309" y="11837"/>
                </a:lnTo>
                <a:lnTo>
                  <a:pt x="130127" y="11967"/>
                </a:lnTo>
                <a:lnTo>
                  <a:pt x="129814" y="12253"/>
                </a:lnTo>
                <a:lnTo>
                  <a:pt x="129476" y="12539"/>
                </a:lnTo>
                <a:lnTo>
                  <a:pt x="129320" y="12669"/>
                </a:lnTo>
                <a:lnTo>
                  <a:pt x="129138" y="12799"/>
                </a:lnTo>
                <a:lnTo>
                  <a:pt x="128930" y="12904"/>
                </a:lnTo>
                <a:lnTo>
                  <a:pt x="128748" y="12982"/>
                </a:lnTo>
                <a:lnTo>
                  <a:pt x="128514" y="13060"/>
                </a:lnTo>
                <a:lnTo>
                  <a:pt x="128305" y="13086"/>
                </a:lnTo>
                <a:lnTo>
                  <a:pt x="127681" y="13060"/>
                </a:lnTo>
                <a:lnTo>
                  <a:pt x="126875" y="12956"/>
                </a:lnTo>
                <a:lnTo>
                  <a:pt x="125912" y="12851"/>
                </a:lnTo>
                <a:lnTo>
                  <a:pt x="124924" y="12695"/>
                </a:lnTo>
                <a:lnTo>
                  <a:pt x="123233" y="12435"/>
                </a:lnTo>
                <a:lnTo>
                  <a:pt x="122504" y="12305"/>
                </a:lnTo>
                <a:lnTo>
                  <a:pt x="123857" y="11030"/>
                </a:lnTo>
                <a:lnTo>
                  <a:pt x="123519" y="11056"/>
                </a:lnTo>
                <a:lnTo>
                  <a:pt x="123076" y="11108"/>
                </a:lnTo>
                <a:lnTo>
                  <a:pt x="122088" y="11317"/>
                </a:lnTo>
                <a:lnTo>
                  <a:pt x="120891" y="11577"/>
                </a:lnTo>
                <a:lnTo>
                  <a:pt x="120995" y="11473"/>
                </a:lnTo>
                <a:lnTo>
                  <a:pt x="121099" y="11369"/>
                </a:lnTo>
                <a:lnTo>
                  <a:pt x="121281" y="11108"/>
                </a:lnTo>
                <a:lnTo>
                  <a:pt x="121412" y="10796"/>
                </a:lnTo>
                <a:lnTo>
                  <a:pt x="121542" y="10484"/>
                </a:lnTo>
                <a:lnTo>
                  <a:pt x="121698" y="9964"/>
                </a:lnTo>
                <a:lnTo>
                  <a:pt x="121750" y="9756"/>
                </a:lnTo>
                <a:lnTo>
                  <a:pt x="121516" y="9808"/>
                </a:lnTo>
                <a:lnTo>
                  <a:pt x="121281" y="9912"/>
                </a:lnTo>
                <a:lnTo>
                  <a:pt x="121021" y="10094"/>
                </a:lnTo>
                <a:lnTo>
                  <a:pt x="120761" y="10276"/>
                </a:lnTo>
                <a:lnTo>
                  <a:pt x="120501" y="10510"/>
                </a:lnTo>
                <a:lnTo>
                  <a:pt x="120241" y="10744"/>
                </a:lnTo>
                <a:lnTo>
                  <a:pt x="119747" y="11291"/>
                </a:lnTo>
                <a:lnTo>
                  <a:pt x="119304" y="11811"/>
                </a:lnTo>
                <a:lnTo>
                  <a:pt x="118966" y="12253"/>
                </a:lnTo>
                <a:lnTo>
                  <a:pt x="118628" y="12669"/>
                </a:lnTo>
                <a:lnTo>
                  <a:pt x="118550" y="12617"/>
                </a:lnTo>
                <a:lnTo>
                  <a:pt x="118446" y="12565"/>
                </a:lnTo>
                <a:lnTo>
                  <a:pt x="118290" y="12565"/>
                </a:lnTo>
                <a:lnTo>
                  <a:pt x="118108" y="12591"/>
                </a:lnTo>
                <a:lnTo>
                  <a:pt x="117665" y="12669"/>
                </a:lnTo>
                <a:lnTo>
                  <a:pt x="117197" y="12825"/>
                </a:lnTo>
                <a:lnTo>
                  <a:pt x="116755" y="12982"/>
                </a:lnTo>
                <a:lnTo>
                  <a:pt x="116339" y="13138"/>
                </a:lnTo>
                <a:lnTo>
                  <a:pt x="115974" y="13294"/>
                </a:lnTo>
                <a:lnTo>
                  <a:pt x="115974" y="13294"/>
                </a:lnTo>
                <a:lnTo>
                  <a:pt x="117249" y="10926"/>
                </a:lnTo>
                <a:lnTo>
                  <a:pt x="117119" y="10952"/>
                </a:lnTo>
                <a:lnTo>
                  <a:pt x="116937" y="10978"/>
                </a:lnTo>
                <a:lnTo>
                  <a:pt x="116443" y="11187"/>
                </a:lnTo>
                <a:lnTo>
                  <a:pt x="115844" y="11473"/>
                </a:lnTo>
                <a:lnTo>
                  <a:pt x="115194" y="11811"/>
                </a:lnTo>
                <a:lnTo>
                  <a:pt x="114075" y="12461"/>
                </a:lnTo>
                <a:lnTo>
                  <a:pt x="113555" y="12773"/>
                </a:lnTo>
                <a:lnTo>
                  <a:pt x="113737" y="12513"/>
                </a:lnTo>
                <a:lnTo>
                  <a:pt x="113997" y="12149"/>
                </a:lnTo>
                <a:lnTo>
                  <a:pt x="114726" y="11291"/>
                </a:lnTo>
                <a:lnTo>
                  <a:pt x="115376" y="10536"/>
                </a:lnTo>
                <a:lnTo>
                  <a:pt x="115688" y="10198"/>
                </a:lnTo>
                <a:lnTo>
                  <a:pt x="115454" y="10276"/>
                </a:lnTo>
                <a:lnTo>
                  <a:pt x="115220" y="10406"/>
                </a:lnTo>
                <a:lnTo>
                  <a:pt x="114960" y="10588"/>
                </a:lnTo>
                <a:lnTo>
                  <a:pt x="114648" y="10796"/>
                </a:lnTo>
                <a:lnTo>
                  <a:pt x="114049" y="11291"/>
                </a:lnTo>
                <a:lnTo>
                  <a:pt x="113425" y="11863"/>
                </a:lnTo>
                <a:lnTo>
                  <a:pt x="112853" y="12383"/>
                </a:lnTo>
                <a:lnTo>
                  <a:pt x="112384" y="12851"/>
                </a:lnTo>
                <a:lnTo>
                  <a:pt x="111942" y="13294"/>
                </a:lnTo>
                <a:lnTo>
                  <a:pt x="111656" y="13398"/>
                </a:lnTo>
                <a:lnTo>
                  <a:pt x="111240" y="13476"/>
                </a:lnTo>
                <a:lnTo>
                  <a:pt x="110745" y="13528"/>
                </a:lnTo>
                <a:lnTo>
                  <a:pt x="110147" y="13580"/>
                </a:lnTo>
                <a:lnTo>
                  <a:pt x="108820" y="13658"/>
                </a:lnTo>
                <a:lnTo>
                  <a:pt x="107337" y="13684"/>
                </a:lnTo>
                <a:lnTo>
                  <a:pt x="105855" y="13710"/>
                </a:lnTo>
                <a:lnTo>
                  <a:pt x="104476" y="13710"/>
                </a:lnTo>
                <a:lnTo>
                  <a:pt x="102577" y="13684"/>
                </a:lnTo>
                <a:lnTo>
                  <a:pt x="102291" y="13684"/>
                </a:lnTo>
                <a:lnTo>
                  <a:pt x="102030" y="13632"/>
                </a:lnTo>
                <a:lnTo>
                  <a:pt x="101744" y="13580"/>
                </a:lnTo>
                <a:lnTo>
                  <a:pt x="101458" y="13528"/>
                </a:lnTo>
                <a:lnTo>
                  <a:pt x="100912" y="13346"/>
                </a:lnTo>
                <a:lnTo>
                  <a:pt x="100365" y="13138"/>
                </a:lnTo>
                <a:lnTo>
                  <a:pt x="99845" y="12904"/>
                </a:lnTo>
                <a:lnTo>
                  <a:pt x="99351" y="12721"/>
                </a:lnTo>
                <a:lnTo>
                  <a:pt x="98883" y="12565"/>
                </a:lnTo>
                <a:lnTo>
                  <a:pt x="98675" y="12513"/>
                </a:lnTo>
                <a:lnTo>
                  <a:pt x="98440" y="12487"/>
                </a:lnTo>
                <a:lnTo>
                  <a:pt x="98232" y="12487"/>
                </a:lnTo>
                <a:lnTo>
                  <a:pt x="98024" y="12513"/>
                </a:lnTo>
                <a:lnTo>
                  <a:pt x="97816" y="12539"/>
                </a:lnTo>
                <a:lnTo>
                  <a:pt x="97608" y="12617"/>
                </a:lnTo>
                <a:lnTo>
                  <a:pt x="97166" y="12773"/>
                </a:lnTo>
                <a:lnTo>
                  <a:pt x="96723" y="12956"/>
                </a:lnTo>
                <a:lnTo>
                  <a:pt x="96229" y="13164"/>
                </a:lnTo>
                <a:lnTo>
                  <a:pt x="95761" y="13372"/>
                </a:lnTo>
                <a:lnTo>
                  <a:pt x="95241" y="13554"/>
                </a:lnTo>
                <a:lnTo>
                  <a:pt x="94980" y="13632"/>
                </a:lnTo>
                <a:lnTo>
                  <a:pt x="94720" y="13684"/>
                </a:lnTo>
                <a:lnTo>
                  <a:pt x="93992" y="13788"/>
                </a:lnTo>
                <a:lnTo>
                  <a:pt x="93029" y="13918"/>
                </a:lnTo>
                <a:lnTo>
                  <a:pt x="90740" y="14152"/>
                </a:lnTo>
                <a:lnTo>
                  <a:pt x="87878" y="14412"/>
                </a:lnTo>
                <a:lnTo>
                  <a:pt x="87644" y="14256"/>
                </a:lnTo>
                <a:lnTo>
                  <a:pt x="87098" y="13892"/>
                </a:lnTo>
                <a:lnTo>
                  <a:pt x="86447" y="13528"/>
                </a:lnTo>
                <a:lnTo>
                  <a:pt x="86161" y="13372"/>
                </a:lnTo>
                <a:lnTo>
                  <a:pt x="85927" y="13294"/>
                </a:lnTo>
                <a:lnTo>
                  <a:pt x="85719" y="13294"/>
                </a:lnTo>
                <a:lnTo>
                  <a:pt x="85485" y="13372"/>
                </a:lnTo>
                <a:lnTo>
                  <a:pt x="85251" y="13476"/>
                </a:lnTo>
                <a:lnTo>
                  <a:pt x="84991" y="13606"/>
                </a:lnTo>
                <a:lnTo>
                  <a:pt x="84418" y="13918"/>
                </a:lnTo>
                <a:lnTo>
                  <a:pt x="84158" y="14048"/>
                </a:lnTo>
                <a:lnTo>
                  <a:pt x="83872" y="14152"/>
                </a:lnTo>
                <a:lnTo>
                  <a:pt x="83690" y="14178"/>
                </a:lnTo>
                <a:lnTo>
                  <a:pt x="83430" y="14204"/>
                </a:lnTo>
                <a:lnTo>
                  <a:pt x="82727" y="14230"/>
                </a:lnTo>
                <a:lnTo>
                  <a:pt x="80984" y="14256"/>
                </a:lnTo>
                <a:lnTo>
                  <a:pt x="79345" y="14256"/>
                </a:lnTo>
                <a:lnTo>
                  <a:pt x="78643" y="14230"/>
                </a:lnTo>
                <a:lnTo>
                  <a:pt x="78435" y="13970"/>
                </a:lnTo>
                <a:lnTo>
                  <a:pt x="77993" y="13398"/>
                </a:lnTo>
                <a:lnTo>
                  <a:pt x="77706" y="13086"/>
                </a:lnTo>
                <a:lnTo>
                  <a:pt x="77446" y="12799"/>
                </a:lnTo>
                <a:lnTo>
                  <a:pt x="77186" y="12591"/>
                </a:lnTo>
                <a:lnTo>
                  <a:pt x="77082" y="12539"/>
                </a:lnTo>
                <a:lnTo>
                  <a:pt x="76978" y="12487"/>
                </a:lnTo>
                <a:lnTo>
                  <a:pt x="76224" y="12409"/>
                </a:lnTo>
                <a:lnTo>
                  <a:pt x="75027" y="12279"/>
                </a:lnTo>
                <a:lnTo>
                  <a:pt x="73414" y="12123"/>
                </a:lnTo>
                <a:lnTo>
                  <a:pt x="73076" y="11811"/>
                </a:lnTo>
                <a:lnTo>
                  <a:pt x="72712" y="11499"/>
                </a:lnTo>
                <a:lnTo>
                  <a:pt x="72217" y="11134"/>
                </a:lnTo>
                <a:lnTo>
                  <a:pt x="71931" y="10952"/>
                </a:lnTo>
                <a:lnTo>
                  <a:pt x="71619" y="10770"/>
                </a:lnTo>
                <a:lnTo>
                  <a:pt x="71307" y="10614"/>
                </a:lnTo>
                <a:lnTo>
                  <a:pt x="70969" y="10458"/>
                </a:lnTo>
                <a:lnTo>
                  <a:pt x="70630" y="10354"/>
                </a:lnTo>
                <a:lnTo>
                  <a:pt x="70266" y="10250"/>
                </a:lnTo>
                <a:lnTo>
                  <a:pt x="69928" y="10198"/>
                </a:lnTo>
                <a:lnTo>
                  <a:pt x="69564" y="10198"/>
                </a:lnTo>
                <a:lnTo>
                  <a:pt x="69382" y="10224"/>
                </a:lnTo>
                <a:lnTo>
                  <a:pt x="69200" y="10276"/>
                </a:lnTo>
                <a:lnTo>
                  <a:pt x="68992" y="10354"/>
                </a:lnTo>
                <a:lnTo>
                  <a:pt x="68809" y="10432"/>
                </a:lnTo>
                <a:lnTo>
                  <a:pt x="68393" y="10692"/>
                </a:lnTo>
                <a:lnTo>
                  <a:pt x="68003" y="11004"/>
                </a:lnTo>
                <a:lnTo>
                  <a:pt x="67587" y="11369"/>
                </a:lnTo>
                <a:lnTo>
                  <a:pt x="67196" y="11785"/>
                </a:lnTo>
                <a:lnTo>
                  <a:pt x="66806" y="12227"/>
                </a:lnTo>
                <a:lnTo>
                  <a:pt x="66442" y="12695"/>
                </a:lnTo>
                <a:lnTo>
                  <a:pt x="65792" y="13580"/>
                </a:lnTo>
                <a:lnTo>
                  <a:pt x="65271" y="14360"/>
                </a:lnTo>
                <a:lnTo>
                  <a:pt x="64777" y="15089"/>
                </a:lnTo>
                <a:lnTo>
                  <a:pt x="64491" y="15037"/>
                </a:lnTo>
                <a:lnTo>
                  <a:pt x="64127" y="15011"/>
                </a:lnTo>
                <a:lnTo>
                  <a:pt x="63268" y="14959"/>
                </a:lnTo>
                <a:lnTo>
                  <a:pt x="62280" y="14959"/>
                </a:lnTo>
                <a:lnTo>
                  <a:pt x="61239" y="14985"/>
                </a:lnTo>
                <a:lnTo>
                  <a:pt x="59496" y="15089"/>
                </a:lnTo>
                <a:lnTo>
                  <a:pt x="58742" y="15141"/>
                </a:lnTo>
                <a:lnTo>
                  <a:pt x="58664" y="14907"/>
                </a:lnTo>
                <a:lnTo>
                  <a:pt x="58586" y="14699"/>
                </a:lnTo>
                <a:lnTo>
                  <a:pt x="58508" y="14516"/>
                </a:lnTo>
                <a:lnTo>
                  <a:pt x="58403" y="14360"/>
                </a:lnTo>
                <a:lnTo>
                  <a:pt x="58299" y="14230"/>
                </a:lnTo>
                <a:lnTo>
                  <a:pt x="58195" y="14126"/>
                </a:lnTo>
                <a:lnTo>
                  <a:pt x="58065" y="14022"/>
                </a:lnTo>
                <a:lnTo>
                  <a:pt x="57935" y="13944"/>
                </a:lnTo>
                <a:lnTo>
                  <a:pt x="57805" y="13892"/>
                </a:lnTo>
                <a:lnTo>
                  <a:pt x="57675" y="13840"/>
                </a:lnTo>
                <a:lnTo>
                  <a:pt x="57415" y="13814"/>
                </a:lnTo>
                <a:lnTo>
                  <a:pt x="57129" y="13814"/>
                </a:lnTo>
                <a:lnTo>
                  <a:pt x="56843" y="13866"/>
                </a:lnTo>
                <a:lnTo>
                  <a:pt x="56556" y="13944"/>
                </a:lnTo>
                <a:lnTo>
                  <a:pt x="56296" y="14022"/>
                </a:lnTo>
                <a:lnTo>
                  <a:pt x="56062" y="14126"/>
                </a:lnTo>
                <a:lnTo>
                  <a:pt x="55854" y="14256"/>
                </a:lnTo>
                <a:lnTo>
                  <a:pt x="55542" y="14438"/>
                </a:lnTo>
                <a:lnTo>
                  <a:pt x="55438" y="14516"/>
                </a:lnTo>
                <a:lnTo>
                  <a:pt x="55282" y="14438"/>
                </a:lnTo>
                <a:lnTo>
                  <a:pt x="55100" y="14386"/>
                </a:lnTo>
                <a:lnTo>
                  <a:pt x="54917" y="14360"/>
                </a:lnTo>
                <a:lnTo>
                  <a:pt x="54345" y="14360"/>
                </a:lnTo>
                <a:lnTo>
                  <a:pt x="53981" y="14438"/>
                </a:lnTo>
                <a:lnTo>
                  <a:pt x="53643" y="14516"/>
                </a:lnTo>
                <a:lnTo>
                  <a:pt x="53383" y="14594"/>
                </a:lnTo>
                <a:lnTo>
                  <a:pt x="53148" y="14699"/>
                </a:lnTo>
                <a:lnTo>
                  <a:pt x="52732" y="14673"/>
                </a:lnTo>
                <a:lnTo>
                  <a:pt x="51119" y="14673"/>
                </a:lnTo>
                <a:lnTo>
                  <a:pt x="48544" y="14751"/>
                </a:lnTo>
                <a:lnTo>
                  <a:pt x="47243" y="14777"/>
                </a:lnTo>
                <a:lnTo>
                  <a:pt x="45578" y="14777"/>
                </a:lnTo>
                <a:lnTo>
                  <a:pt x="45110" y="14725"/>
                </a:lnTo>
                <a:lnTo>
                  <a:pt x="44720" y="14673"/>
                </a:lnTo>
                <a:lnTo>
                  <a:pt x="44433" y="14594"/>
                </a:lnTo>
                <a:lnTo>
                  <a:pt x="44173" y="14542"/>
                </a:lnTo>
                <a:lnTo>
                  <a:pt x="43939" y="14490"/>
                </a:lnTo>
                <a:lnTo>
                  <a:pt x="43523" y="14490"/>
                </a:lnTo>
                <a:lnTo>
                  <a:pt x="43341" y="14516"/>
                </a:lnTo>
                <a:lnTo>
                  <a:pt x="43185" y="14568"/>
                </a:lnTo>
                <a:lnTo>
                  <a:pt x="43029" y="14620"/>
                </a:lnTo>
                <a:lnTo>
                  <a:pt x="42899" y="14699"/>
                </a:lnTo>
                <a:lnTo>
                  <a:pt x="42690" y="14855"/>
                </a:lnTo>
                <a:lnTo>
                  <a:pt x="42534" y="14985"/>
                </a:lnTo>
                <a:lnTo>
                  <a:pt x="42404" y="15141"/>
                </a:lnTo>
                <a:lnTo>
                  <a:pt x="42144" y="14933"/>
                </a:lnTo>
                <a:lnTo>
                  <a:pt x="41858" y="14725"/>
                </a:lnTo>
                <a:lnTo>
                  <a:pt x="41494" y="14516"/>
                </a:lnTo>
                <a:lnTo>
                  <a:pt x="41078" y="14282"/>
                </a:lnTo>
                <a:lnTo>
                  <a:pt x="40583" y="14074"/>
                </a:lnTo>
                <a:lnTo>
                  <a:pt x="40349" y="13996"/>
                </a:lnTo>
                <a:lnTo>
                  <a:pt x="40089" y="13918"/>
                </a:lnTo>
                <a:lnTo>
                  <a:pt x="39829" y="13892"/>
                </a:lnTo>
                <a:lnTo>
                  <a:pt x="39569" y="13866"/>
                </a:lnTo>
                <a:lnTo>
                  <a:pt x="39309" y="13892"/>
                </a:lnTo>
                <a:lnTo>
                  <a:pt x="39048" y="13944"/>
                </a:lnTo>
                <a:lnTo>
                  <a:pt x="38788" y="14022"/>
                </a:lnTo>
                <a:lnTo>
                  <a:pt x="38528" y="14126"/>
                </a:lnTo>
                <a:lnTo>
                  <a:pt x="38294" y="14230"/>
                </a:lnTo>
                <a:lnTo>
                  <a:pt x="38060" y="14360"/>
                </a:lnTo>
                <a:lnTo>
                  <a:pt x="37618" y="14673"/>
                </a:lnTo>
                <a:lnTo>
                  <a:pt x="37253" y="14959"/>
                </a:lnTo>
                <a:lnTo>
                  <a:pt x="36967" y="15193"/>
                </a:lnTo>
                <a:lnTo>
                  <a:pt x="36733" y="15453"/>
                </a:lnTo>
                <a:lnTo>
                  <a:pt x="36343" y="15427"/>
                </a:lnTo>
                <a:lnTo>
                  <a:pt x="35927" y="15427"/>
                </a:lnTo>
                <a:lnTo>
                  <a:pt x="34886" y="15453"/>
                </a:lnTo>
                <a:lnTo>
                  <a:pt x="33741" y="15531"/>
                </a:lnTo>
                <a:lnTo>
                  <a:pt x="32571" y="15661"/>
                </a:lnTo>
                <a:lnTo>
                  <a:pt x="30594" y="15869"/>
                </a:lnTo>
                <a:lnTo>
                  <a:pt x="29761" y="15973"/>
                </a:lnTo>
                <a:lnTo>
                  <a:pt x="29735" y="15921"/>
                </a:lnTo>
                <a:lnTo>
                  <a:pt x="29709" y="15843"/>
                </a:lnTo>
                <a:lnTo>
                  <a:pt x="29683" y="15739"/>
                </a:lnTo>
                <a:lnTo>
                  <a:pt x="29605" y="15661"/>
                </a:lnTo>
                <a:lnTo>
                  <a:pt x="29527" y="15557"/>
                </a:lnTo>
                <a:lnTo>
                  <a:pt x="29371" y="15505"/>
                </a:lnTo>
                <a:lnTo>
                  <a:pt x="29189" y="15453"/>
                </a:lnTo>
                <a:lnTo>
                  <a:pt x="28877" y="15427"/>
                </a:lnTo>
                <a:lnTo>
                  <a:pt x="27160" y="15427"/>
                </a:lnTo>
                <a:lnTo>
                  <a:pt x="25521" y="15453"/>
                </a:lnTo>
                <a:lnTo>
                  <a:pt x="25547" y="15349"/>
                </a:lnTo>
                <a:lnTo>
                  <a:pt x="25547" y="15245"/>
                </a:lnTo>
                <a:lnTo>
                  <a:pt x="25495" y="15115"/>
                </a:lnTo>
                <a:lnTo>
                  <a:pt x="25417" y="14959"/>
                </a:lnTo>
                <a:lnTo>
                  <a:pt x="25260" y="14855"/>
                </a:lnTo>
                <a:lnTo>
                  <a:pt x="25156" y="14803"/>
                </a:lnTo>
                <a:lnTo>
                  <a:pt x="25026" y="14751"/>
                </a:lnTo>
                <a:lnTo>
                  <a:pt x="24870" y="14699"/>
                </a:lnTo>
                <a:lnTo>
                  <a:pt x="24714" y="14673"/>
                </a:lnTo>
                <a:lnTo>
                  <a:pt x="23934" y="14568"/>
                </a:lnTo>
                <a:lnTo>
                  <a:pt x="23517" y="14542"/>
                </a:lnTo>
                <a:lnTo>
                  <a:pt x="23075" y="14516"/>
                </a:lnTo>
                <a:lnTo>
                  <a:pt x="22633" y="14490"/>
                </a:lnTo>
                <a:lnTo>
                  <a:pt x="22165" y="14516"/>
                </a:lnTo>
                <a:lnTo>
                  <a:pt x="21670" y="14568"/>
                </a:lnTo>
                <a:lnTo>
                  <a:pt x="21124" y="14673"/>
                </a:lnTo>
                <a:lnTo>
                  <a:pt x="20864" y="14751"/>
                </a:lnTo>
                <a:lnTo>
                  <a:pt x="20630" y="14829"/>
                </a:lnTo>
                <a:lnTo>
                  <a:pt x="20422" y="14907"/>
                </a:lnTo>
                <a:lnTo>
                  <a:pt x="20240" y="15011"/>
                </a:lnTo>
                <a:lnTo>
                  <a:pt x="19953" y="15219"/>
                </a:lnTo>
                <a:lnTo>
                  <a:pt x="19693" y="15427"/>
                </a:lnTo>
                <a:lnTo>
                  <a:pt x="19225" y="15869"/>
                </a:lnTo>
                <a:lnTo>
                  <a:pt x="18965" y="16103"/>
                </a:lnTo>
                <a:lnTo>
                  <a:pt x="18653" y="16285"/>
                </a:lnTo>
                <a:lnTo>
                  <a:pt x="18549" y="16337"/>
                </a:lnTo>
                <a:lnTo>
                  <a:pt x="18419" y="16363"/>
                </a:lnTo>
                <a:lnTo>
                  <a:pt x="18106" y="16390"/>
                </a:lnTo>
                <a:lnTo>
                  <a:pt x="17690" y="16390"/>
                </a:lnTo>
                <a:lnTo>
                  <a:pt x="17222" y="16363"/>
                </a:lnTo>
                <a:lnTo>
                  <a:pt x="16702" y="16311"/>
                </a:lnTo>
                <a:lnTo>
                  <a:pt x="16155" y="16259"/>
                </a:lnTo>
                <a:lnTo>
                  <a:pt x="15011" y="16077"/>
                </a:lnTo>
                <a:lnTo>
                  <a:pt x="13892" y="15869"/>
                </a:lnTo>
                <a:lnTo>
                  <a:pt x="12955" y="15687"/>
                </a:lnTo>
                <a:lnTo>
                  <a:pt x="12045" y="15479"/>
                </a:lnTo>
                <a:lnTo>
                  <a:pt x="12175" y="15219"/>
                </a:lnTo>
                <a:lnTo>
                  <a:pt x="12227" y="15037"/>
                </a:lnTo>
                <a:lnTo>
                  <a:pt x="12227" y="14959"/>
                </a:lnTo>
                <a:lnTo>
                  <a:pt x="12201" y="14907"/>
                </a:lnTo>
                <a:lnTo>
                  <a:pt x="12175" y="14881"/>
                </a:lnTo>
                <a:lnTo>
                  <a:pt x="12123" y="14855"/>
                </a:lnTo>
                <a:lnTo>
                  <a:pt x="11993" y="14829"/>
                </a:lnTo>
                <a:lnTo>
                  <a:pt x="11811" y="14881"/>
                </a:lnTo>
                <a:lnTo>
                  <a:pt x="11603" y="14933"/>
                </a:lnTo>
                <a:lnTo>
                  <a:pt x="11395" y="15037"/>
                </a:lnTo>
                <a:lnTo>
                  <a:pt x="10900" y="15245"/>
                </a:lnTo>
                <a:lnTo>
                  <a:pt x="10484" y="15505"/>
                </a:lnTo>
                <a:lnTo>
                  <a:pt x="10016" y="15765"/>
                </a:lnTo>
                <a:lnTo>
                  <a:pt x="10016" y="15765"/>
                </a:lnTo>
                <a:lnTo>
                  <a:pt x="10094" y="15557"/>
                </a:lnTo>
                <a:lnTo>
                  <a:pt x="10146" y="15375"/>
                </a:lnTo>
                <a:lnTo>
                  <a:pt x="10172" y="15219"/>
                </a:lnTo>
                <a:lnTo>
                  <a:pt x="10146" y="15063"/>
                </a:lnTo>
                <a:lnTo>
                  <a:pt x="10120" y="14959"/>
                </a:lnTo>
                <a:lnTo>
                  <a:pt x="10068" y="14855"/>
                </a:lnTo>
                <a:lnTo>
                  <a:pt x="9990" y="14777"/>
                </a:lnTo>
                <a:lnTo>
                  <a:pt x="9912" y="14725"/>
                </a:lnTo>
                <a:lnTo>
                  <a:pt x="9808" y="14699"/>
                </a:lnTo>
                <a:lnTo>
                  <a:pt x="9678" y="14673"/>
                </a:lnTo>
                <a:lnTo>
                  <a:pt x="9365" y="14699"/>
                </a:lnTo>
                <a:lnTo>
                  <a:pt x="9027" y="14751"/>
                </a:lnTo>
                <a:lnTo>
                  <a:pt x="8663" y="14855"/>
                </a:lnTo>
                <a:lnTo>
                  <a:pt x="8247" y="14985"/>
                </a:lnTo>
                <a:lnTo>
                  <a:pt x="7830" y="15167"/>
                </a:lnTo>
                <a:lnTo>
                  <a:pt x="6972" y="15531"/>
                </a:lnTo>
                <a:lnTo>
                  <a:pt x="6218" y="15895"/>
                </a:lnTo>
                <a:lnTo>
                  <a:pt x="5619" y="16155"/>
                </a:lnTo>
                <a:lnTo>
                  <a:pt x="5489" y="16207"/>
                </a:lnTo>
                <a:lnTo>
                  <a:pt x="5359" y="16259"/>
                </a:lnTo>
                <a:lnTo>
                  <a:pt x="5021" y="16285"/>
                </a:lnTo>
                <a:lnTo>
                  <a:pt x="4631" y="16285"/>
                </a:lnTo>
                <a:lnTo>
                  <a:pt x="4214" y="16259"/>
                </a:lnTo>
                <a:lnTo>
                  <a:pt x="3746" y="16207"/>
                </a:lnTo>
                <a:lnTo>
                  <a:pt x="3278" y="16129"/>
                </a:lnTo>
                <a:lnTo>
                  <a:pt x="2315" y="15921"/>
                </a:lnTo>
                <a:lnTo>
                  <a:pt x="1431" y="15687"/>
                </a:lnTo>
                <a:lnTo>
                  <a:pt x="702" y="15479"/>
                </a:lnTo>
                <a:lnTo>
                  <a:pt x="0" y="15245"/>
                </a:lnTo>
                <a:lnTo>
                  <a:pt x="0" y="66156"/>
                </a:lnTo>
                <a:lnTo>
                  <a:pt x="225315" y="66156"/>
                </a:lnTo>
                <a:lnTo>
                  <a:pt x="225315" y="8741"/>
                </a:lnTo>
                <a:lnTo>
                  <a:pt x="222844" y="8403"/>
                </a:lnTo>
                <a:lnTo>
                  <a:pt x="220658" y="8091"/>
                </a:lnTo>
                <a:lnTo>
                  <a:pt x="219592" y="7909"/>
                </a:lnTo>
                <a:lnTo>
                  <a:pt x="218603" y="7727"/>
                </a:lnTo>
                <a:lnTo>
                  <a:pt x="218369" y="7675"/>
                </a:lnTo>
                <a:lnTo>
                  <a:pt x="218109" y="7570"/>
                </a:lnTo>
                <a:lnTo>
                  <a:pt x="217797" y="7440"/>
                </a:lnTo>
                <a:lnTo>
                  <a:pt x="217485" y="7284"/>
                </a:lnTo>
                <a:lnTo>
                  <a:pt x="216782" y="6894"/>
                </a:lnTo>
                <a:lnTo>
                  <a:pt x="215976" y="6400"/>
                </a:lnTo>
                <a:lnTo>
                  <a:pt x="215143" y="5827"/>
                </a:lnTo>
                <a:lnTo>
                  <a:pt x="214233" y="5203"/>
                </a:lnTo>
                <a:lnTo>
                  <a:pt x="212386" y="3876"/>
                </a:lnTo>
                <a:lnTo>
                  <a:pt x="210565" y="2550"/>
                </a:lnTo>
                <a:lnTo>
                  <a:pt x="208900" y="1353"/>
                </a:lnTo>
                <a:lnTo>
                  <a:pt x="208171" y="859"/>
                </a:lnTo>
                <a:lnTo>
                  <a:pt x="207547" y="468"/>
                </a:lnTo>
                <a:lnTo>
                  <a:pt x="207001" y="182"/>
                </a:lnTo>
                <a:lnTo>
                  <a:pt x="206792" y="78"/>
                </a:lnTo>
                <a:lnTo>
                  <a:pt x="206584" y="26"/>
                </a:lnTo>
                <a:lnTo>
                  <a:pt x="2064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9"/>
          <p:cNvSpPr/>
          <p:nvPr/>
        </p:nvSpPr>
        <p:spPr>
          <a:xfrm flipH="1">
            <a:off x="5701273" y="3759599"/>
            <a:ext cx="3550555" cy="1399674"/>
          </a:xfrm>
          <a:custGeom>
            <a:avLst/>
            <a:gdLst/>
            <a:ahLst/>
            <a:cxnLst/>
            <a:rect l="l" t="t" r="r" b="b"/>
            <a:pathLst>
              <a:path w="112386" h="44304" extrusionOk="0">
                <a:moveTo>
                  <a:pt x="60511" y="0"/>
                </a:moveTo>
                <a:lnTo>
                  <a:pt x="60121" y="26"/>
                </a:lnTo>
                <a:lnTo>
                  <a:pt x="59679" y="130"/>
                </a:lnTo>
                <a:lnTo>
                  <a:pt x="59185" y="260"/>
                </a:lnTo>
                <a:lnTo>
                  <a:pt x="58664" y="469"/>
                </a:lnTo>
                <a:lnTo>
                  <a:pt x="58118" y="677"/>
                </a:lnTo>
                <a:lnTo>
                  <a:pt x="57546" y="963"/>
                </a:lnTo>
                <a:lnTo>
                  <a:pt x="56999" y="1249"/>
                </a:lnTo>
                <a:lnTo>
                  <a:pt x="56635" y="1405"/>
                </a:lnTo>
                <a:lnTo>
                  <a:pt x="56141" y="1561"/>
                </a:lnTo>
                <a:lnTo>
                  <a:pt x="55542" y="1717"/>
                </a:lnTo>
                <a:lnTo>
                  <a:pt x="54814" y="1899"/>
                </a:lnTo>
                <a:lnTo>
                  <a:pt x="53097" y="2238"/>
                </a:lnTo>
                <a:lnTo>
                  <a:pt x="51146" y="2602"/>
                </a:lnTo>
                <a:lnTo>
                  <a:pt x="49091" y="2992"/>
                </a:lnTo>
                <a:lnTo>
                  <a:pt x="47062" y="3408"/>
                </a:lnTo>
                <a:lnTo>
                  <a:pt x="46099" y="3616"/>
                </a:lnTo>
                <a:lnTo>
                  <a:pt x="45189" y="3824"/>
                </a:lnTo>
                <a:lnTo>
                  <a:pt x="44356" y="4059"/>
                </a:lnTo>
                <a:lnTo>
                  <a:pt x="43602" y="4267"/>
                </a:lnTo>
                <a:lnTo>
                  <a:pt x="33482" y="7701"/>
                </a:lnTo>
                <a:lnTo>
                  <a:pt x="26146" y="10198"/>
                </a:lnTo>
                <a:lnTo>
                  <a:pt x="25781" y="10120"/>
                </a:lnTo>
                <a:lnTo>
                  <a:pt x="25391" y="10068"/>
                </a:lnTo>
                <a:lnTo>
                  <a:pt x="24871" y="10016"/>
                </a:lnTo>
                <a:lnTo>
                  <a:pt x="24247" y="9964"/>
                </a:lnTo>
                <a:lnTo>
                  <a:pt x="23570" y="9964"/>
                </a:lnTo>
                <a:lnTo>
                  <a:pt x="22868" y="9990"/>
                </a:lnTo>
                <a:lnTo>
                  <a:pt x="22139" y="10042"/>
                </a:lnTo>
                <a:lnTo>
                  <a:pt x="21385" y="10172"/>
                </a:lnTo>
                <a:lnTo>
                  <a:pt x="20552" y="10354"/>
                </a:lnTo>
                <a:lnTo>
                  <a:pt x="18940" y="10718"/>
                </a:lnTo>
                <a:lnTo>
                  <a:pt x="17691" y="11031"/>
                </a:lnTo>
                <a:lnTo>
                  <a:pt x="17197" y="11161"/>
                </a:lnTo>
                <a:lnTo>
                  <a:pt x="16624" y="11109"/>
                </a:lnTo>
                <a:lnTo>
                  <a:pt x="15818" y="11005"/>
                </a:lnTo>
                <a:lnTo>
                  <a:pt x="14777" y="10822"/>
                </a:lnTo>
                <a:lnTo>
                  <a:pt x="13580" y="10562"/>
                </a:lnTo>
                <a:lnTo>
                  <a:pt x="10771" y="9990"/>
                </a:lnTo>
                <a:lnTo>
                  <a:pt x="7779" y="9288"/>
                </a:lnTo>
                <a:lnTo>
                  <a:pt x="4865" y="8611"/>
                </a:lnTo>
                <a:lnTo>
                  <a:pt x="2368" y="8013"/>
                </a:lnTo>
                <a:lnTo>
                  <a:pt x="1" y="7441"/>
                </a:lnTo>
                <a:lnTo>
                  <a:pt x="2186" y="44304"/>
                </a:lnTo>
                <a:lnTo>
                  <a:pt x="111136" y="44304"/>
                </a:lnTo>
                <a:lnTo>
                  <a:pt x="111266" y="44044"/>
                </a:lnTo>
                <a:lnTo>
                  <a:pt x="111527" y="43289"/>
                </a:lnTo>
                <a:lnTo>
                  <a:pt x="111709" y="42795"/>
                </a:lnTo>
                <a:lnTo>
                  <a:pt x="111865" y="42222"/>
                </a:lnTo>
                <a:lnTo>
                  <a:pt x="112047" y="41598"/>
                </a:lnTo>
                <a:lnTo>
                  <a:pt x="112177" y="40948"/>
                </a:lnTo>
                <a:lnTo>
                  <a:pt x="112307" y="40297"/>
                </a:lnTo>
                <a:lnTo>
                  <a:pt x="112359" y="39647"/>
                </a:lnTo>
                <a:lnTo>
                  <a:pt x="112385" y="39335"/>
                </a:lnTo>
                <a:lnTo>
                  <a:pt x="112385" y="39023"/>
                </a:lnTo>
                <a:lnTo>
                  <a:pt x="112359" y="38736"/>
                </a:lnTo>
                <a:lnTo>
                  <a:pt x="112307" y="38450"/>
                </a:lnTo>
                <a:lnTo>
                  <a:pt x="112255" y="38164"/>
                </a:lnTo>
                <a:lnTo>
                  <a:pt x="112177" y="37930"/>
                </a:lnTo>
                <a:lnTo>
                  <a:pt x="112073" y="37696"/>
                </a:lnTo>
                <a:lnTo>
                  <a:pt x="111943" y="37488"/>
                </a:lnTo>
                <a:lnTo>
                  <a:pt x="111787" y="37280"/>
                </a:lnTo>
                <a:lnTo>
                  <a:pt x="111605" y="37124"/>
                </a:lnTo>
                <a:lnTo>
                  <a:pt x="111396" y="36993"/>
                </a:lnTo>
                <a:lnTo>
                  <a:pt x="111136" y="36889"/>
                </a:lnTo>
                <a:lnTo>
                  <a:pt x="110616" y="36655"/>
                </a:lnTo>
                <a:lnTo>
                  <a:pt x="110070" y="36395"/>
                </a:lnTo>
                <a:lnTo>
                  <a:pt x="109497" y="36083"/>
                </a:lnTo>
                <a:lnTo>
                  <a:pt x="108925" y="35719"/>
                </a:lnTo>
                <a:lnTo>
                  <a:pt x="108353" y="35329"/>
                </a:lnTo>
                <a:lnTo>
                  <a:pt x="107806" y="34938"/>
                </a:lnTo>
                <a:lnTo>
                  <a:pt x="106740" y="34106"/>
                </a:lnTo>
                <a:lnTo>
                  <a:pt x="105829" y="33325"/>
                </a:lnTo>
                <a:lnTo>
                  <a:pt x="105075" y="32675"/>
                </a:lnTo>
                <a:lnTo>
                  <a:pt x="104424" y="32077"/>
                </a:lnTo>
                <a:lnTo>
                  <a:pt x="103358" y="30282"/>
                </a:lnTo>
                <a:lnTo>
                  <a:pt x="102213" y="28435"/>
                </a:lnTo>
                <a:lnTo>
                  <a:pt x="100886" y="26301"/>
                </a:lnTo>
                <a:lnTo>
                  <a:pt x="99508" y="24116"/>
                </a:lnTo>
                <a:lnTo>
                  <a:pt x="98831" y="23128"/>
                </a:lnTo>
                <a:lnTo>
                  <a:pt x="98207" y="22191"/>
                </a:lnTo>
                <a:lnTo>
                  <a:pt x="97635" y="21411"/>
                </a:lnTo>
                <a:lnTo>
                  <a:pt x="97140" y="20760"/>
                </a:lnTo>
                <a:lnTo>
                  <a:pt x="96932" y="20526"/>
                </a:lnTo>
                <a:lnTo>
                  <a:pt x="96724" y="20318"/>
                </a:lnTo>
                <a:lnTo>
                  <a:pt x="96568" y="20188"/>
                </a:lnTo>
                <a:lnTo>
                  <a:pt x="96438" y="20110"/>
                </a:lnTo>
                <a:lnTo>
                  <a:pt x="96308" y="20032"/>
                </a:lnTo>
                <a:lnTo>
                  <a:pt x="96178" y="19928"/>
                </a:lnTo>
                <a:lnTo>
                  <a:pt x="95814" y="19642"/>
                </a:lnTo>
                <a:lnTo>
                  <a:pt x="95397" y="19225"/>
                </a:lnTo>
                <a:lnTo>
                  <a:pt x="94929" y="18731"/>
                </a:lnTo>
                <a:lnTo>
                  <a:pt x="93888" y="17560"/>
                </a:lnTo>
                <a:lnTo>
                  <a:pt x="92770" y="16234"/>
                </a:lnTo>
                <a:lnTo>
                  <a:pt x="90689" y="13684"/>
                </a:lnTo>
                <a:lnTo>
                  <a:pt x="89908" y="12774"/>
                </a:lnTo>
                <a:lnTo>
                  <a:pt x="89622" y="12461"/>
                </a:lnTo>
                <a:lnTo>
                  <a:pt x="89414" y="12253"/>
                </a:lnTo>
                <a:lnTo>
                  <a:pt x="89258" y="12149"/>
                </a:lnTo>
                <a:lnTo>
                  <a:pt x="89024" y="12071"/>
                </a:lnTo>
                <a:lnTo>
                  <a:pt x="88763" y="11993"/>
                </a:lnTo>
                <a:lnTo>
                  <a:pt x="88477" y="11967"/>
                </a:lnTo>
                <a:lnTo>
                  <a:pt x="88165" y="11941"/>
                </a:lnTo>
                <a:lnTo>
                  <a:pt x="87853" y="11915"/>
                </a:lnTo>
                <a:lnTo>
                  <a:pt x="87151" y="11941"/>
                </a:lnTo>
                <a:lnTo>
                  <a:pt x="86474" y="12019"/>
                </a:lnTo>
                <a:lnTo>
                  <a:pt x="85824" y="12097"/>
                </a:lnTo>
                <a:lnTo>
                  <a:pt x="84887" y="12253"/>
                </a:lnTo>
                <a:lnTo>
                  <a:pt x="84705" y="12253"/>
                </a:lnTo>
                <a:lnTo>
                  <a:pt x="84445" y="12227"/>
                </a:lnTo>
                <a:lnTo>
                  <a:pt x="84159" y="12149"/>
                </a:lnTo>
                <a:lnTo>
                  <a:pt x="83821" y="12045"/>
                </a:lnTo>
                <a:lnTo>
                  <a:pt x="83014" y="11733"/>
                </a:lnTo>
                <a:lnTo>
                  <a:pt x="82104" y="11343"/>
                </a:lnTo>
                <a:lnTo>
                  <a:pt x="81115" y="10901"/>
                </a:lnTo>
                <a:lnTo>
                  <a:pt x="80127" y="10406"/>
                </a:lnTo>
                <a:lnTo>
                  <a:pt x="78279" y="9496"/>
                </a:lnTo>
                <a:lnTo>
                  <a:pt x="77343" y="9027"/>
                </a:lnTo>
                <a:lnTo>
                  <a:pt x="76224" y="8429"/>
                </a:lnTo>
                <a:lnTo>
                  <a:pt x="73883" y="7128"/>
                </a:lnTo>
                <a:lnTo>
                  <a:pt x="71125" y="5567"/>
                </a:lnTo>
                <a:lnTo>
                  <a:pt x="70865" y="5463"/>
                </a:lnTo>
                <a:lnTo>
                  <a:pt x="70215" y="5255"/>
                </a:lnTo>
                <a:lnTo>
                  <a:pt x="69799" y="5125"/>
                </a:lnTo>
                <a:lnTo>
                  <a:pt x="69330" y="4995"/>
                </a:lnTo>
                <a:lnTo>
                  <a:pt x="68836" y="4891"/>
                </a:lnTo>
                <a:lnTo>
                  <a:pt x="68368" y="4813"/>
                </a:lnTo>
                <a:lnTo>
                  <a:pt x="68108" y="4761"/>
                </a:lnTo>
                <a:lnTo>
                  <a:pt x="67769" y="4657"/>
                </a:lnTo>
                <a:lnTo>
                  <a:pt x="67405" y="4501"/>
                </a:lnTo>
                <a:lnTo>
                  <a:pt x="66963" y="4293"/>
                </a:lnTo>
                <a:lnTo>
                  <a:pt x="66052" y="3798"/>
                </a:lnTo>
                <a:lnTo>
                  <a:pt x="65090" y="3252"/>
                </a:lnTo>
                <a:lnTo>
                  <a:pt x="64179" y="2732"/>
                </a:lnTo>
                <a:lnTo>
                  <a:pt x="63451" y="2264"/>
                </a:lnTo>
                <a:lnTo>
                  <a:pt x="62723" y="1795"/>
                </a:lnTo>
                <a:lnTo>
                  <a:pt x="62540" y="1535"/>
                </a:lnTo>
                <a:lnTo>
                  <a:pt x="62020" y="963"/>
                </a:lnTo>
                <a:lnTo>
                  <a:pt x="61708" y="625"/>
                </a:lnTo>
                <a:lnTo>
                  <a:pt x="61396" y="338"/>
                </a:lnTo>
                <a:lnTo>
                  <a:pt x="61084" y="130"/>
                </a:lnTo>
                <a:lnTo>
                  <a:pt x="60954" y="52"/>
                </a:lnTo>
                <a:lnTo>
                  <a:pt x="607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29"/>
          <p:cNvGrpSpPr/>
          <p:nvPr/>
        </p:nvGrpSpPr>
        <p:grpSpPr>
          <a:xfrm>
            <a:off x="-1340572" y="-578577"/>
            <a:ext cx="2795340" cy="1885492"/>
            <a:chOff x="965100" y="1428788"/>
            <a:chExt cx="1354200" cy="913425"/>
          </a:xfrm>
        </p:grpSpPr>
        <p:sp>
          <p:nvSpPr>
            <p:cNvPr id="762" name="Google Shape;762;p29"/>
            <p:cNvSpPr/>
            <p:nvPr/>
          </p:nvSpPr>
          <p:spPr>
            <a:xfrm>
              <a:off x="1024800" y="1480513"/>
              <a:ext cx="1238800" cy="803850"/>
            </a:xfrm>
            <a:custGeom>
              <a:avLst/>
              <a:gdLst/>
              <a:ahLst/>
              <a:cxnLst/>
              <a:rect l="l" t="t" r="r" b="b"/>
              <a:pathLst>
                <a:path w="49552" h="32154" fill="none" extrusionOk="0">
                  <a:moveTo>
                    <a:pt x="4579" y="32153"/>
                  </a:moveTo>
                  <a:cubicBezTo>
                    <a:pt x="3894" y="32153"/>
                    <a:pt x="3122" y="31957"/>
                    <a:pt x="2229" y="31541"/>
                  </a:cubicBezTo>
                  <a:cubicBezTo>
                    <a:pt x="1078" y="31027"/>
                    <a:pt x="416" y="30414"/>
                    <a:pt x="208" y="29668"/>
                  </a:cubicBezTo>
                  <a:cubicBezTo>
                    <a:pt x="0" y="28970"/>
                    <a:pt x="208" y="28284"/>
                    <a:pt x="392" y="27598"/>
                  </a:cubicBezTo>
                  <a:cubicBezTo>
                    <a:pt x="429" y="27439"/>
                    <a:pt x="465" y="27304"/>
                    <a:pt x="514" y="27170"/>
                  </a:cubicBezTo>
                  <a:cubicBezTo>
                    <a:pt x="600" y="26815"/>
                    <a:pt x="661" y="26447"/>
                    <a:pt x="735" y="26092"/>
                  </a:cubicBezTo>
                  <a:cubicBezTo>
                    <a:pt x="894" y="25260"/>
                    <a:pt x="1065" y="24366"/>
                    <a:pt x="1518" y="23631"/>
                  </a:cubicBezTo>
                  <a:cubicBezTo>
                    <a:pt x="2388" y="22235"/>
                    <a:pt x="4041" y="21685"/>
                    <a:pt x="5632" y="21170"/>
                  </a:cubicBezTo>
                  <a:cubicBezTo>
                    <a:pt x="5914" y="21072"/>
                    <a:pt x="6208" y="20987"/>
                    <a:pt x="6477" y="20876"/>
                  </a:cubicBezTo>
                  <a:cubicBezTo>
                    <a:pt x="8240" y="20252"/>
                    <a:pt x="10199" y="18868"/>
                    <a:pt x="9967" y="16995"/>
                  </a:cubicBezTo>
                  <a:cubicBezTo>
                    <a:pt x="9918" y="16603"/>
                    <a:pt x="9783" y="16224"/>
                    <a:pt x="9648" y="15856"/>
                  </a:cubicBezTo>
                  <a:cubicBezTo>
                    <a:pt x="9489" y="15465"/>
                    <a:pt x="9342" y="15048"/>
                    <a:pt x="9306" y="14620"/>
                  </a:cubicBezTo>
                  <a:cubicBezTo>
                    <a:pt x="9220" y="13481"/>
                    <a:pt x="9906" y="12538"/>
                    <a:pt x="10579" y="11620"/>
                  </a:cubicBezTo>
                  <a:cubicBezTo>
                    <a:pt x="11203" y="10763"/>
                    <a:pt x="11865" y="9857"/>
                    <a:pt x="11865" y="8828"/>
                  </a:cubicBezTo>
                  <a:cubicBezTo>
                    <a:pt x="11865" y="8571"/>
                    <a:pt x="11816" y="8326"/>
                    <a:pt x="11791" y="8069"/>
                  </a:cubicBezTo>
                  <a:cubicBezTo>
                    <a:pt x="11754" y="7837"/>
                    <a:pt x="11718" y="7592"/>
                    <a:pt x="11718" y="7359"/>
                  </a:cubicBezTo>
                  <a:cubicBezTo>
                    <a:pt x="11669" y="5510"/>
                    <a:pt x="13469" y="4163"/>
                    <a:pt x="15170" y="3674"/>
                  </a:cubicBezTo>
                  <a:cubicBezTo>
                    <a:pt x="16823" y="3196"/>
                    <a:pt x="18574" y="3233"/>
                    <a:pt x="20252" y="3257"/>
                  </a:cubicBezTo>
                  <a:cubicBezTo>
                    <a:pt x="21696" y="3294"/>
                    <a:pt x="23178" y="3306"/>
                    <a:pt x="24586" y="3025"/>
                  </a:cubicBezTo>
                  <a:cubicBezTo>
                    <a:pt x="25921" y="2768"/>
                    <a:pt x="27206" y="2229"/>
                    <a:pt x="28443" y="1715"/>
                  </a:cubicBezTo>
                  <a:cubicBezTo>
                    <a:pt x="29116" y="1421"/>
                    <a:pt x="29814" y="1127"/>
                    <a:pt x="30537" y="882"/>
                  </a:cubicBezTo>
                  <a:cubicBezTo>
                    <a:pt x="33047" y="13"/>
                    <a:pt x="35128" y="0"/>
                    <a:pt x="36757" y="845"/>
                  </a:cubicBezTo>
                  <a:cubicBezTo>
                    <a:pt x="37797" y="1372"/>
                    <a:pt x="38605" y="2278"/>
                    <a:pt x="39365" y="3135"/>
                  </a:cubicBezTo>
                  <a:cubicBezTo>
                    <a:pt x="40013" y="3857"/>
                    <a:pt x="40687" y="4604"/>
                    <a:pt x="41495" y="5143"/>
                  </a:cubicBezTo>
                  <a:cubicBezTo>
                    <a:pt x="42413" y="5755"/>
                    <a:pt x="43491" y="6098"/>
                    <a:pt x="44531" y="6416"/>
                  </a:cubicBezTo>
                  <a:cubicBezTo>
                    <a:pt x="44972" y="6551"/>
                    <a:pt x="45425" y="6698"/>
                    <a:pt x="45878" y="6857"/>
                  </a:cubicBezTo>
                  <a:cubicBezTo>
                    <a:pt x="47899" y="7604"/>
                    <a:pt x="49552" y="9722"/>
                    <a:pt x="49343" y="11277"/>
                  </a:cubicBezTo>
                  <a:cubicBezTo>
                    <a:pt x="49209" y="12306"/>
                    <a:pt x="48303" y="12967"/>
                    <a:pt x="46772" y="13114"/>
                  </a:cubicBezTo>
                  <a:lnTo>
                    <a:pt x="46503" y="13150"/>
                  </a:lnTo>
                  <a:cubicBezTo>
                    <a:pt x="45046" y="13285"/>
                    <a:pt x="42609" y="13518"/>
                    <a:pt x="42095" y="15024"/>
                  </a:cubicBezTo>
                  <a:cubicBezTo>
                    <a:pt x="41850" y="15734"/>
                    <a:pt x="42083" y="16456"/>
                    <a:pt x="42328" y="17215"/>
                  </a:cubicBezTo>
                  <a:cubicBezTo>
                    <a:pt x="42670" y="18293"/>
                    <a:pt x="43025" y="19407"/>
                    <a:pt x="42058" y="20558"/>
                  </a:cubicBezTo>
                  <a:lnTo>
                    <a:pt x="42058" y="20558"/>
                  </a:lnTo>
                  <a:cubicBezTo>
                    <a:pt x="41838" y="20827"/>
                    <a:pt x="41544" y="21060"/>
                    <a:pt x="41262" y="21268"/>
                  </a:cubicBezTo>
                  <a:cubicBezTo>
                    <a:pt x="40956" y="21513"/>
                    <a:pt x="40638" y="21758"/>
                    <a:pt x="40405" y="22064"/>
                  </a:cubicBezTo>
                  <a:cubicBezTo>
                    <a:pt x="39977" y="22640"/>
                    <a:pt x="39854" y="23374"/>
                    <a:pt x="39720" y="24097"/>
                  </a:cubicBezTo>
                  <a:cubicBezTo>
                    <a:pt x="39585" y="24819"/>
                    <a:pt x="39462" y="25590"/>
                    <a:pt x="38985" y="26190"/>
                  </a:cubicBezTo>
                  <a:cubicBezTo>
                    <a:pt x="38165" y="27243"/>
                    <a:pt x="36659" y="27378"/>
                    <a:pt x="35324" y="27427"/>
                  </a:cubicBezTo>
                  <a:cubicBezTo>
                    <a:pt x="33794" y="27476"/>
                    <a:pt x="31896" y="27537"/>
                    <a:pt x="30402" y="26643"/>
                  </a:cubicBezTo>
                  <a:cubicBezTo>
                    <a:pt x="30169" y="26509"/>
                    <a:pt x="29961" y="26362"/>
                    <a:pt x="29741" y="26203"/>
                  </a:cubicBezTo>
                  <a:cubicBezTo>
                    <a:pt x="29447" y="25994"/>
                    <a:pt x="29141" y="25774"/>
                    <a:pt x="28810" y="25603"/>
                  </a:cubicBezTo>
                  <a:cubicBezTo>
                    <a:pt x="26986" y="24745"/>
                    <a:pt x="24880" y="25872"/>
                    <a:pt x="23778" y="26631"/>
                  </a:cubicBezTo>
                  <a:cubicBezTo>
                    <a:pt x="23423" y="26876"/>
                    <a:pt x="23080" y="27121"/>
                    <a:pt x="22749" y="27378"/>
                  </a:cubicBezTo>
                  <a:cubicBezTo>
                    <a:pt x="21635" y="28211"/>
                    <a:pt x="20472" y="29068"/>
                    <a:pt x="19101" y="29374"/>
                  </a:cubicBezTo>
                  <a:cubicBezTo>
                    <a:pt x="17668" y="29692"/>
                    <a:pt x="16138" y="29386"/>
                    <a:pt x="14656" y="29080"/>
                  </a:cubicBezTo>
                  <a:cubicBezTo>
                    <a:pt x="12771" y="28700"/>
                    <a:pt x="10995" y="28333"/>
                    <a:pt x="9404" y="29190"/>
                  </a:cubicBezTo>
                  <a:cubicBezTo>
                    <a:pt x="8791" y="29508"/>
                    <a:pt x="8265" y="29998"/>
                    <a:pt x="7751" y="30476"/>
                  </a:cubicBezTo>
                  <a:cubicBezTo>
                    <a:pt x="7065" y="31112"/>
                    <a:pt x="6343" y="31786"/>
                    <a:pt x="5412" y="32031"/>
                  </a:cubicBezTo>
                  <a:cubicBezTo>
                    <a:pt x="5130" y="32129"/>
                    <a:pt x="4861" y="32153"/>
                    <a:pt x="4579" y="321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115700" y="1572038"/>
              <a:ext cx="1019650" cy="629350"/>
            </a:xfrm>
            <a:custGeom>
              <a:avLst/>
              <a:gdLst/>
              <a:ahLst/>
              <a:cxnLst/>
              <a:rect l="l" t="t" r="r" b="b"/>
              <a:pathLst>
                <a:path w="40786" h="25174" fill="none" extrusionOk="0">
                  <a:moveTo>
                    <a:pt x="576" y="25149"/>
                  </a:moveTo>
                  <a:cubicBezTo>
                    <a:pt x="392" y="25149"/>
                    <a:pt x="184" y="25088"/>
                    <a:pt x="37" y="24807"/>
                  </a:cubicBezTo>
                  <a:cubicBezTo>
                    <a:pt x="1" y="24696"/>
                    <a:pt x="37" y="24599"/>
                    <a:pt x="99" y="24488"/>
                  </a:cubicBezTo>
                  <a:cubicBezTo>
                    <a:pt x="135" y="24439"/>
                    <a:pt x="148" y="24378"/>
                    <a:pt x="160" y="24329"/>
                  </a:cubicBezTo>
                  <a:cubicBezTo>
                    <a:pt x="282" y="23876"/>
                    <a:pt x="368" y="23435"/>
                    <a:pt x="441" y="23031"/>
                  </a:cubicBezTo>
                  <a:cubicBezTo>
                    <a:pt x="527" y="22578"/>
                    <a:pt x="637" y="21942"/>
                    <a:pt x="760" y="21746"/>
                  </a:cubicBezTo>
                  <a:cubicBezTo>
                    <a:pt x="992" y="21391"/>
                    <a:pt x="2229" y="20987"/>
                    <a:pt x="3062" y="20705"/>
                  </a:cubicBezTo>
                  <a:cubicBezTo>
                    <a:pt x="3331" y="20619"/>
                    <a:pt x="3649" y="20509"/>
                    <a:pt x="3955" y="20399"/>
                  </a:cubicBezTo>
                  <a:cubicBezTo>
                    <a:pt x="7837" y="19040"/>
                    <a:pt x="10077" y="16089"/>
                    <a:pt x="9698" y="12906"/>
                  </a:cubicBezTo>
                  <a:cubicBezTo>
                    <a:pt x="9600" y="12097"/>
                    <a:pt x="9367" y="11449"/>
                    <a:pt x="9184" y="10971"/>
                  </a:cubicBezTo>
                  <a:cubicBezTo>
                    <a:pt x="9184" y="10959"/>
                    <a:pt x="9159" y="10934"/>
                    <a:pt x="9147" y="10922"/>
                  </a:cubicBezTo>
                  <a:cubicBezTo>
                    <a:pt x="9122" y="10885"/>
                    <a:pt x="9098" y="10836"/>
                    <a:pt x="9098" y="10787"/>
                  </a:cubicBezTo>
                  <a:cubicBezTo>
                    <a:pt x="9122" y="10591"/>
                    <a:pt x="9306" y="10396"/>
                    <a:pt x="9490" y="10187"/>
                  </a:cubicBezTo>
                  <a:cubicBezTo>
                    <a:pt x="9563" y="10114"/>
                    <a:pt x="9624" y="10040"/>
                    <a:pt x="9686" y="9967"/>
                  </a:cubicBezTo>
                  <a:cubicBezTo>
                    <a:pt x="10494" y="8841"/>
                    <a:pt x="11608" y="7310"/>
                    <a:pt x="11632" y="5192"/>
                  </a:cubicBezTo>
                  <a:cubicBezTo>
                    <a:pt x="11632" y="4665"/>
                    <a:pt x="11547" y="4225"/>
                    <a:pt x="11510" y="3906"/>
                  </a:cubicBezTo>
                  <a:lnTo>
                    <a:pt x="11510" y="3882"/>
                  </a:lnTo>
                  <a:cubicBezTo>
                    <a:pt x="11510" y="3869"/>
                    <a:pt x="11485" y="3845"/>
                    <a:pt x="11510" y="3821"/>
                  </a:cubicBezTo>
                  <a:cubicBezTo>
                    <a:pt x="11571" y="3637"/>
                    <a:pt x="11877" y="3478"/>
                    <a:pt x="12465" y="3306"/>
                  </a:cubicBezTo>
                  <a:cubicBezTo>
                    <a:pt x="13383" y="3049"/>
                    <a:pt x="14461" y="3012"/>
                    <a:pt x="15391" y="3012"/>
                  </a:cubicBezTo>
                  <a:cubicBezTo>
                    <a:pt x="15771" y="3012"/>
                    <a:pt x="16163" y="3012"/>
                    <a:pt x="16542" y="3025"/>
                  </a:cubicBezTo>
                  <a:lnTo>
                    <a:pt x="16567" y="3025"/>
                  </a:lnTo>
                  <a:cubicBezTo>
                    <a:pt x="16983" y="3025"/>
                    <a:pt x="17412" y="3049"/>
                    <a:pt x="17852" y="3049"/>
                  </a:cubicBezTo>
                  <a:cubicBezTo>
                    <a:pt x="18881" y="3049"/>
                    <a:pt x="20228" y="3012"/>
                    <a:pt x="21623" y="2743"/>
                  </a:cubicBezTo>
                  <a:cubicBezTo>
                    <a:pt x="23289" y="2400"/>
                    <a:pt x="24807" y="1776"/>
                    <a:pt x="26129" y="1225"/>
                  </a:cubicBezTo>
                  <a:cubicBezTo>
                    <a:pt x="26790" y="943"/>
                    <a:pt x="27415" y="686"/>
                    <a:pt x="28027" y="478"/>
                  </a:cubicBezTo>
                  <a:cubicBezTo>
                    <a:pt x="28921" y="172"/>
                    <a:pt x="29753" y="0"/>
                    <a:pt x="30402" y="0"/>
                  </a:cubicBezTo>
                  <a:cubicBezTo>
                    <a:pt x="30868" y="0"/>
                    <a:pt x="31247" y="74"/>
                    <a:pt x="31541" y="233"/>
                  </a:cubicBezTo>
                  <a:cubicBezTo>
                    <a:pt x="32043" y="490"/>
                    <a:pt x="32606" y="1115"/>
                    <a:pt x="33206" y="1788"/>
                  </a:cubicBezTo>
                  <a:cubicBezTo>
                    <a:pt x="33953" y="2621"/>
                    <a:pt x="34810" y="3563"/>
                    <a:pt x="35973" y="4347"/>
                  </a:cubicBezTo>
                  <a:cubicBezTo>
                    <a:pt x="37296" y="5216"/>
                    <a:pt x="38667" y="5657"/>
                    <a:pt x="39879" y="6024"/>
                  </a:cubicBezTo>
                  <a:cubicBezTo>
                    <a:pt x="39965" y="6061"/>
                    <a:pt x="40112" y="6073"/>
                    <a:pt x="40247" y="6073"/>
                  </a:cubicBezTo>
                  <a:cubicBezTo>
                    <a:pt x="40455" y="6086"/>
                    <a:pt x="40638" y="6110"/>
                    <a:pt x="40736" y="6196"/>
                  </a:cubicBezTo>
                  <a:cubicBezTo>
                    <a:pt x="40773" y="6233"/>
                    <a:pt x="40785" y="6269"/>
                    <a:pt x="40785" y="6331"/>
                  </a:cubicBezTo>
                  <a:cubicBezTo>
                    <a:pt x="40700" y="7335"/>
                    <a:pt x="39659" y="7665"/>
                    <a:pt x="38459" y="8045"/>
                  </a:cubicBezTo>
                  <a:cubicBezTo>
                    <a:pt x="37186" y="8449"/>
                    <a:pt x="35741" y="8902"/>
                    <a:pt x="35275" y="10285"/>
                  </a:cubicBezTo>
                  <a:cubicBezTo>
                    <a:pt x="34663" y="12061"/>
                    <a:pt x="35153" y="13603"/>
                    <a:pt x="35471" y="14632"/>
                  </a:cubicBezTo>
                  <a:lnTo>
                    <a:pt x="35520" y="14718"/>
                  </a:lnTo>
                  <a:cubicBezTo>
                    <a:pt x="35557" y="14803"/>
                    <a:pt x="35594" y="14877"/>
                    <a:pt x="35582" y="14963"/>
                  </a:cubicBezTo>
                  <a:cubicBezTo>
                    <a:pt x="35582" y="14987"/>
                    <a:pt x="35557" y="14987"/>
                    <a:pt x="35557" y="14999"/>
                  </a:cubicBezTo>
                  <a:cubicBezTo>
                    <a:pt x="35178" y="15305"/>
                    <a:pt x="34602" y="15746"/>
                    <a:pt x="34088" y="16420"/>
                  </a:cubicBezTo>
                  <a:cubicBezTo>
                    <a:pt x="33170" y="17632"/>
                    <a:pt x="32949" y="18930"/>
                    <a:pt x="32778" y="19885"/>
                  </a:cubicBezTo>
                  <a:cubicBezTo>
                    <a:pt x="32778" y="19921"/>
                    <a:pt x="32765" y="19970"/>
                    <a:pt x="32765" y="20019"/>
                  </a:cubicBezTo>
                  <a:cubicBezTo>
                    <a:pt x="32765" y="20129"/>
                    <a:pt x="32765" y="20252"/>
                    <a:pt x="32680" y="20325"/>
                  </a:cubicBezTo>
                  <a:cubicBezTo>
                    <a:pt x="32582" y="20436"/>
                    <a:pt x="32361" y="20436"/>
                    <a:pt x="32055" y="20411"/>
                  </a:cubicBezTo>
                  <a:cubicBezTo>
                    <a:pt x="31921" y="20411"/>
                    <a:pt x="31761" y="20399"/>
                    <a:pt x="31615" y="20411"/>
                  </a:cubicBezTo>
                  <a:cubicBezTo>
                    <a:pt x="31272" y="20436"/>
                    <a:pt x="30929" y="20436"/>
                    <a:pt x="30574" y="20436"/>
                  </a:cubicBezTo>
                  <a:cubicBezTo>
                    <a:pt x="29925" y="20436"/>
                    <a:pt x="29031" y="20399"/>
                    <a:pt x="28541" y="20105"/>
                  </a:cubicBezTo>
                  <a:cubicBezTo>
                    <a:pt x="28443" y="20044"/>
                    <a:pt x="28296" y="19946"/>
                    <a:pt x="28137" y="19836"/>
                  </a:cubicBezTo>
                  <a:cubicBezTo>
                    <a:pt x="27758" y="19554"/>
                    <a:pt x="27280" y="19223"/>
                    <a:pt x="26680" y="18930"/>
                  </a:cubicBezTo>
                  <a:cubicBezTo>
                    <a:pt x="25799" y="18501"/>
                    <a:pt x="24819" y="18293"/>
                    <a:pt x="23791" y="18293"/>
                  </a:cubicBezTo>
                  <a:cubicBezTo>
                    <a:pt x="21562" y="18293"/>
                    <a:pt x="19554" y="19334"/>
                    <a:pt x="18269" y="20215"/>
                  </a:cubicBezTo>
                  <a:cubicBezTo>
                    <a:pt x="17865" y="20497"/>
                    <a:pt x="17485" y="20766"/>
                    <a:pt x="17130" y="21023"/>
                  </a:cubicBezTo>
                  <a:cubicBezTo>
                    <a:pt x="16261" y="21672"/>
                    <a:pt x="15440" y="22284"/>
                    <a:pt x="14767" y="22431"/>
                  </a:cubicBezTo>
                  <a:cubicBezTo>
                    <a:pt x="14595" y="22468"/>
                    <a:pt x="14412" y="22493"/>
                    <a:pt x="14179" y="22493"/>
                  </a:cubicBezTo>
                  <a:cubicBezTo>
                    <a:pt x="13493" y="22493"/>
                    <a:pt x="12636" y="22333"/>
                    <a:pt x="11743" y="22150"/>
                  </a:cubicBezTo>
                  <a:cubicBezTo>
                    <a:pt x="10641" y="21917"/>
                    <a:pt x="9392" y="21672"/>
                    <a:pt x="8069" y="21672"/>
                  </a:cubicBezTo>
                  <a:cubicBezTo>
                    <a:pt x="6637" y="21672"/>
                    <a:pt x="5376" y="21978"/>
                    <a:pt x="4213" y="22591"/>
                  </a:cubicBezTo>
                  <a:cubicBezTo>
                    <a:pt x="3209" y="23129"/>
                    <a:pt x="2462" y="23827"/>
                    <a:pt x="1849" y="24390"/>
                  </a:cubicBezTo>
                  <a:cubicBezTo>
                    <a:pt x="1764" y="24452"/>
                    <a:pt x="1690" y="24537"/>
                    <a:pt x="1617" y="24623"/>
                  </a:cubicBezTo>
                  <a:cubicBezTo>
                    <a:pt x="1372" y="24868"/>
                    <a:pt x="1127" y="25113"/>
                    <a:pt x="956" y="25162"/>
                  </a:cubicBezTo>
                  <a:lnTo>
                    <a:pt x="956" y="25125"/>
                  </a:lnTo>
                  <a:lnTo>
                    <a:pt x="956" y="25162"/>
                  </a:lnTo>
                  <a:cubicBezTo>
                    <a:pt x="943" y="25162"/>
                    <a:pt x="943" y="25162"/>
                    <a:pt x="931" y="25174"/>
                  </a:cubicBezTo>
                  <a:cubicBezTo>
                    <a:pt x="809" y="25113"/>
                    <a:pt x="698" y="25149"/>
                    <a:pt x="576" y="251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395775" y="1654988"/>
              <a:ext cx="560500" cy="394900"/>
            </a:xfrm>
            <a:custGeom>
              <a:avLst/>
              <a:gdLst/>
              <a:ahLst/>
              <a:cxnLst/>
              <a:rect l="l" t="t" r="r" b="b"/>
              <a:pathLst>
                <a:path w="22420" h="15796" fill="none" extrusionOk="0">
                  <a:moveTo>
                    <a:pt x="2548" y="15783"/>
                  </a:moveTo>
                  <a:cubicBezTo>
                    <a:pt x="2290" y="15783"/>
                    <a:pt x="1972" y="15685"/>
                    <a:pt x="1654" y="15612"/>
                  </a:cubicBezTo>
                  <a:cubicBezTo>
                    <a:pt x="1482" y="15563"/>
                    <a:pt x="1311" y="15526"/>
                    <a:pt x="1164" y="15489"/>
                  </a:cubicBezTo>
                  <a:cubicBezTo>
                    <a:pt x="1103" y="15477"/>
                    <a:pt x="1005" y="15477"/>
                    <a:pt x="919" y="15489"/>
                  </a:cubicBezTo>
                  <a:cubicBezTo>
                    <a:pt x="735" y="15501"/>
                    <a:pt x="527" y="15501"/>
                    <a:pt x="454" y="15342"/>
                  </a:cubicBezTo>
                  <a:cubicBezTo>
                    <a:pt x="1" y="14265"/>
                    <a:pt x="503" y="13212"/>
                    <a:pt x="1042" y="12110"/>
                  </a:cubicBezTo>
                  <a:cubicBezTo>
                    <a:pt x="1482" y="11179"/>
                    <a:pt x="1960" y="10224"/>
                    <a:pt x="1837" y="9220"/>
                  </a:cubicBezTo>
                  <a:cubicBezTo>
                    <a:pt x="1813" y="9049"/>
                    <a:pt x="1776" y="8890"/>
                    <a:pt x="1727" y="8743"/>
                  </a:cubicBezTo>
                  <a:cubicBezTo>
                    <a:pt x="1654" y="8498"/>
                    <a:pt x="1593" y="8265"/>
                    <a:pt x="1629" y="8057"/>
                  </a:cubicBezTo>
                  <a:cubicBezTo>
                    <a:pt x="1666" y="7898"/>
                    <a:pt x="1690" y="7726"/>
                    <a:pt x="1727" y="7555"/>
                  </a:cubicBezTo>
                  <a:cubicBezTo>
                    <a:pt x="1960" y="6220"/>
                    <a:pt x="2266" y="4384"/>
                    <a:pt x="3711" y="3074"/>
                  </a:cubicBezTo>
                  <a:cubicBezTo>
                    <a:pt x="3821" y="2988"/>
                    <a:pt x="3956" y="3013"/>
                    <a:pt x="4066" y="3049"/>
                  </a:cubicBezTo>
                  <a:cubicBezTo>
                    <a:pt x="4115" y="3062"/>
                    <a:pt x="4139" y="3062"/>
                    <a:pt x="4176" y="3062"/>
                  </a:cubicBezTo>
                  <a:cubicBezTo>
                    <a:pt x="4543" y="3062"/>
                    <a:pt x="4923" y="3062"/>
                    <a:pt x="5266" y="3074"/>
                  </a:cubicBezTo>
                  <a:lnTo>
                    <a:pt x="5290" y="3074"/>
                  </a:lnTo>
                  <a:cubicBezTo>
                    <a:pt x="5768" y="3098"/>
                    <a:pt x="6184" y="3098"/>
                    <a:pt x="6637" y="3098"/>
                  </a:cubicBezTo>
                  <a:cubicBezTo>
                    <a:pt x="7812" y="3098"/>
                    <a:pt x="9380" y="3049"/>
                    <a:pt x="11057" y="2706"/>
                  </a:cubicBezTo>
                  <a:cubicBezTo>
                    <a:pt x="13065" y="2315"/>
                    <a:pt x="14816" y="1580"/>
                    <a:pt x="16224" y="992"/>
                  </a:cubicBezTo>
                  <a:cubicBezTo>
                    <a:pt x="16836" y="735"/>
                    <a:pt x="17412" y="490"/>
                    <a:pt x="17938" y="307"/>
                  </a:cubicBezTo>
                  <a:cubicBezTo>
                    <a:pt x="18036" y="270"/>
                    <a:pt x="18134" y="233"/>
                    <a:pt x="18220" y="196"/>
                  </a:cubicBezTo>
                  <a:cubicBezTo>
                    <a:pt x="18514" y="86"/>
                    <a:pt x="18746" y="1"/>
                    <a:pt x="18893" y="62"/>
                  </a:cubicBezTo>
                  <a:cubicBezTo>
                    <a:pt x="19077" y="123"/>
                    <a:pt x="19224" y="319"/>
                    <a:pt x="19346" y="490"/>
                  </a:cubicBezTo>
                  <a:cubicBezTo>
                    <a:pt x="19408" y="564"/>
                    <a:pt x="19444" y="637"/>
                    <a:pt x="19493" y="698"/>
                  </a:cubicBezTo>
                  <a:cubicBezTo>
                    <a:pt x="19738" y="980"/>
                    <a:pt x="20154" y="1213"/>
                    <a:pt x="20583" y="1458"/>
                  </a:cubicBezTo>
                  <a:cubicBezTo>
                    <a:pt x="21403" y="1911"/>
                    <a:pt x="22322" y="2437"/>
                    <a:pt x="22383" y="3478"/>
                  </a:cubicBezTo>
                  <a:cubicBezTo>
                    <a:pt x="22420" y="3968"/>
                    <a:pt x="22052" y="4335"/>
                    <a:pt x="21660" y="4727"/>
                  </a:cubicBezTo>
                  <a:cubicBezTo>
                    <a:pt x="21342" y="5070"/>
                    <a:pt x="21011" y="5400"/>
                    <a:pt x="20852" y="5841"/>
                  </a:cubicBezTo>
                  <a:cubicBezTo>
                    <a:pt x="20509" y="6869"/>
                    <a:pt x="20571" y="7861"/>
                    <a:pt x="20632" y="8743"/>
                  </a:cubicBezTo>
                  <a:cubicBezTo>
                    <a:pt x="20669" y="9392"/>
                    <a:pt x="20705" y="10028"/>
                    <a:pt x="20571" y="10555"/>
                  </a:cubicBezTo>
                  <a:cubicBezTo>
                    <a:pt x="20534" y="10702"/>
                    <a:pt x="20424" y="10787"/>
                    <a:pt x="20326" y="10898"/>
                  </a:cubicBezTo>
                  <a:cubicBezTo>
                    <a:pt x="20265" y="10959"/>
                    <a:pt x="20203" y="11008"/>
                    <a:pt x="20154" y="11069"/>
                  </a:cubicBezTo>
                  <a:cubicBezTo>
                    <a:pt x="19873" y="11436"/>
                    <a:pt x="19738" y="11914"/>
                    <a:pt x="19603" y="12355"/>
                  </a:cubicBezTo>
                  <a:cubicBezTo>
                    <a:pt x="19420" y="12942"/>
                    <a:pt x="19248" y="13518"/>
                    <a:pt x="18759" y="13689"/>
                  </a:cubicBezTo>
                  <a:cubicBezTo>
                    <a:pt x="18440" y="13775"/>
                    <a:pt x="18134" y="13518"/>
                    <a:pt x="17767" y="13187"/>
                  </a:cubicBezTo>
                  <a:cubicBezTo>
                    <a:pt x="17497" y="12979"/>
                    <a:pt x="17216" y="12722"/>
                    <a:pt x="16885" y="12563"/>
                  </a:cubicBezTo>
                  <a:cubicBezTo>
                    <a:pt x="15538" y="11926"/>
                    <a:pt x="14069" y="11608"/>
                    <a:pt x="12563" y="11608"/>
                  </a:cubicBezTo>
                  <a:cubicBezTo>
                    <a:pt x="9465" y="11608"/>
                    <a:pt x="6821" y="12967"/>
                    <a:pt x="5131" y="14106"/>
                  </a:cubicBezTo>
                  <a:cubicBezTo>
                    <a:pt x="4690" y="14412"/>
                    <a:pt x="4262" y="14718"/>
                    <a:pt x="3894" y="14999"/>
                  </a:cubicBezTo>
                  <a:cubicBezTo>
                    <a:pt x="3784" y="15073"/>
                    <a:pt x="3686" y="15171"/>
                    <a:pt x="3576" y="15256"/>
                  </a:cubicBezTo>
                  <a:cubicBezTo>
                    <a:pt x="3294" y="15489"/>
                    <a:pt x="3013" y="15734"/>
                    <a:pt x="2768" y="15795"/>
                  </a:cubicBezTo>
                  <a:lnTo>
                    <a:pt x="2768" y="15795"/>
                  </a:lnTo>
                  <a:cubicBezTo>
                    <a:pt x="2695" y="15783"/>
                    <a:pt x="2633" y="15783"/>
                    <a:pt x="2548" y="157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1520375" y="1749563"/>
              <a:ext cx="329375" cy="164400"/>
            </a:xfrm>
            <a:custGeom>
              <a:avLst/>
              <a:gdLst/>
              <a:ahLst/>
              <a:cxnLst/>
              <a:rect l="l" t="t" r="r" b="b"/>
              <a:pathLst>
                <a:path w="13175" h="6576" fill="none" extrusionOk="0">
                  <a:moveTo>
                    <a:pt x="1212" y="6576"/>
                  </a:moveTo>
                  <a:cubicBezTo>
                    <a:pt x="857" y="6576"/>
                    <a:pt x="539" y="6490"/>
                    <a:pt x="233" y="6294"/>
                  </a:cubicBezTo>
                  <a:lnTo>
                    <a:pt x="233" y="6294"/>
                  </a:lnTo>
                  <a:cubicBezTo>
                    <a:pt x="0" y="6135"/>
                    <a:pt x="61" y="5841"/>
                    <a:pt x="135" y="5535"/>
                  </a:cubicBezTo>
                  <a:cubicBezTo>
                    <a:pt x="184" y="5352"/>
                    <a:pt x="221" y="5168"/>
                    <a:pt x="196" y="5021"/>
                  </a:cubicBezTo>
                  <a:cubicBezTo>
                    <a:pt x="184" y="4886"/>
                    <a:pt x="147" y="4764"/>
                    <a:pt x="123" y="4654"/>
                  </a:cubicBezTo>
                  <a:cubicBezTo>
                    <a:pt x="98" y="4531"/>
                    <a:pt x="61" y="4409"/>
                    <a:pt x="61" y="4286"/>
                  </a:cubicBezTo>
                  <a:cubicBezTo>
                    <a:pt x="37" y="3748"/>
                    <a:pt x="0" y="2952"/>
                    <a:pt x="441" y="2646"/>
                  </a:cubicBezTo>
                  <a:cubicBezTo>
                    <a:pt x="674" y="2499"/>
                    <a:pt x="955" y="2535"/>
                    <a:pt x="1225" y="2597"/>
                  </a:cubicBezTo>
                  <a:cubicBezTo>
                    <a:pt x="1359" y="2633"/>
                    <a:pt x="1506" y="2658"/>
                    <a:pt x="1641" y="2658"/>
                  </a:cubicBezTo>
                  <a:cubicBezTo>
                    <a:pt x="2975" y="2658"/>
                    <a:pt x="4751" y="2621"/>
                    <a:pt x="6722" y="2217"/>
                  </a:cubicBezTo>
                  <a:cubicBezTo>
                    <a:pt x="9061" y="1764"/>
                    <a:pt x="11056" y="919"/>
                    <a:pt x="12526" y="307"/>
                  </a:cubicBezTo>
                  <a:cubicBezTo>
                    <a:pt x="12562" y="295"/>
                    <a:pt x="12624" y="246"/>
                    <a:pt x="12685" y="197"/>
                  </a:cubicBezTo>
                  <a:cubicBezTo>
                    <a:pt x="12807" y="111"/>
                    <a:pt x="12954" y="1"/>
                    <a:pt x="13040" y="111"/>
                  </a:cubicBezTo>
                  <a:cubicBezTo>
                    <a:pt x="13175" y="258"/>
                    <a:pt x="13028" y="442"/>
                    <a:pt x="12893" y="613"/>
                  </a:cubicBezTo>
                  <a:cubicBezTo>
                    <a:pt x="12807" y="723"/>
                    <a:pt x="12722" y="821"/>
                    <a:pt x="12685" y="931"/>
                  </a:cubicBezTo>
                  <a:cubicBezTo>
                    <a:pt x="12367" y="1850"/>
                    <a:pt x="12379" y="2744"/>
                    <a:pt x="12416" y="3515"/>
                  </a:cubicBezTo>
                  <a:cubicBezTo>
                    <a:pt x="12428" y="4152"/>
                    <a:pt x="12440" y="4703"/>
                    <a:pt x="12281" y="5156"/>
                  </a:cubicBezTo>
                  <a:cubicBezTo>
                    <a:pt x="12097" y="5682"/>
                    <a:pt x="11118" y="5352"/>
                    <a:pt x="9979" y="4972"/>
                  </a:cubicBezTo>
                  <a:cubicBezTo>
                    <a:pt x="9171" y="4703"/>
                    <a:pt x="8253" y="4409"/>
                    <a:pt x="7567" y="4409"/>
                  </a:cubicBezTo>
                  <a:cubicBezTo>
                    <a:pt x="6294" y="4409"/>
                    <a:pt x="5020" y="5045"/>
                    <a:pt x="3906" y="5609"/>
                  </a:cubicBezTo>
                  <a:cubicBezTo>
                    <a:pt x="2914" y="6123"/>
                    <a:pt x="2008" y="6576"/>
                    <a:pt x="1212" y="65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965100" y="1428788"/>
              <a:ext cx="1354200" cy="913425"/>
            </a:xfrm>
            <a:custGeom>
              <a:avLst/>
              <a:gdLst/>
              <a:ahLst/>
              <a:cxnLst/>
              <a:rect l="l" t="t" r="r" b="b"/>
              <a:pathLst>
                <a:path w="54168" h="36537" fill="none" extrusionOk="0">
                  <a:moveTo>
                    <a:pt x="52613" y="9416"/>
                  </a:moveTo>
                  <a:cubicBezTo>
                    <a:pt x="51670" y="8228"/>
                    <a:pt x="50409" y="7285"/>
                    <a:pt x="49025" y="6783"/>
                  </a:cubicBezTo>
                  <a:cubicBezTo>
                    <a:pt x="48536" y="6600"/>
                    <a:pt x="48046" y="6441"/>
                    <a:pt x="47568" y="6294"/>
                  </a:cubicBezTo>
                  <a:cubicBezTo>
                    <a:pt x="46638" y="6000"/>
                    <a:pt x="45769" y="5730"/>
                    <a:pt x="45120" y="5302"/>
                  </a:cubicBezTo>
                  <a:cubicBezTo>
                    <a:pt x="44556" y="4910"/>
                    <a:pt x="44005" y="4322"/>
                    <a:pt x="43430" y="3673"/>
                  </a:cubicBezTo>
                  <a:cubicBezTo>
                    <a:pt x="42548" y="2706"/>
                    <a:pt x="41569" y="1629"/>
                    <a:pt x="40161" y="894"/>
                  </a:cubicBezTo>
                  <a:cubicBezTo>
                    <a:pt x="39047" y="306"/>
                    <a:pt x="37773" y="0"/>
                    <a:pt x="36390" y="0"/>
                  </a:cubicBezTo>
                  <a:cubicBezTo>
                    <a:pt x="35067" y="0"/>
                    <a:pt x="33647" y="282"/>
                    <a:pt x="32129" y="796"/>
                  </a:cubicBezTo>
                  <a:cubicBezTo>
                    <a:pt x="31370" y="1078"/>
                    <a:pt x="30635" y="1384"/>
                    <a:pt x="29913" y="1665"/>
                  </a:cubicBezTo>
                  <a:cubicBezTo>
                    <a:pt x="28713" y="2167"/>
                    <a:pt x="27598" y="2633"/>
                    <a:pt x="26497" y="2853"/>
                  </a:cubicBezTo>
                  <a:cubicBezTo>
                    <a:pt x="25590" y="3037"/>
                    <a:pt x="24586" y="3049"/>
                    <a:pt x="23815" y="3049"/>
                  </a:cubicBezTo>
                  <a:cubicBezTo>
                    <a:pt x="23423" y="3049"/>
                    <a:pt x="23019" y="3049"/>
                    <a:pt x="22640" y="3037"/>
                  </a:cubicBezTo>
                  <a:cubicBezTo>
                    <a:pt x="22248" y="3037"/>
                    <a:pt x="21819" y="3012"/>
                    <a:pt x="21391" y="3012"/>
                  </a:cubicBezTo>
                  <a:cubicBezTo>
                    <a:pt x="20056" y="3012"/>
                    <a:pt x="18477" y="3073"/>
                    <a:pt x="16885" y="3539"/>
                  </a:cubicBezTo>
                  <a:cubicBezTo>
                    <a:pt x="15612" y="3894"/>
                    <a:pt x="14436" y="4567"/>
                    <a:pt x="13555" y="5424"/>
                  </a:cubicBezTo>
                  <a:cubicBezTo>
                    <a:pt x="12367" y="6551"/>
                    <a:pt x="11730" y="8008"/>
                    <a:pt x="11779" y="9489"/>
                  </a:cubicBezTo>
                  <a:cubicBezTo>
                    <a:pt x="11792" y="9893"/>
                    <a:pt x="11840" y="10224"/>
                    <a:pt x="11877" y="10506"/>
                  </a:cubicBezTo>
                  <a:cubicBezTo>
                    <a:pt x="11902" y="10640"/>
                    <a:pt x="11926" y="10824"/>
                    <a:pt x="11926" y="10897"/>
                  </a:cubicBezTo>
                  <a:cubicBezTo>
                    <a:pt x="11926" y="11179"/>
                    <a:pt x="11424" y="11877"/>
                    <a:pt x="11081" y="12342"/>
                  </a:cubicBezTo>
                  <a:cubicBezTo>
                    <a:pt x="10285" y="13420"/>
                    <a:pt x="9208" y="14913"/>
                    <a:pt x="9367" y="16897"/>
                  </a:cubicBezTo>
                  <a:cubicBezTo>
                    <a:pt x="9428" y="17644"/>
                    <a:pt x="9673" y="18293"/>
                    <a:pt x="9857" y="18746"/>
                  </a:cubicBezTo>
                  <a:cubicBezTo>
                    <a:pt x="9943" y="18954"/>
                    <a:pt x="10041" y="19223"/>
                    <a:pt x="10065" y="19333"/>
                  </a:cubicBezTo>
                  <a:cubicBezTo>
                    <a:pt x="10090" y="19542"/>
                    <a:pt x="9453" y="20301"/>
                    <a:pt x="8082" y="20790"/>
                  </a:cubicBezTo>
                  <a:cubicBezTo>
                    <a:pt x="7824" y="20876"/>
                    <a:pt x="7567" y="20974"/>
                    <a:pt x="7286" y="21060"/>
                  </a:cubicBezTo>
                  <a:cubicBezTo>
                    <a:pt x="5498" y="21660"/>
                    <a:pt x="3270" y="22394"/>
                    <a:pt x="1947" y="24488"/>
                  </a:cubicBezTo>
                  <a:cubicBezTo>
                    <a:pt x="1262" y="25602"/>
                    <a:pt x="1029" y="26802"/>
                    <a:pt x="858" y="27770"/>
                  </a:cubicBezTo>
                  <a:cubicBezTo>
                    <a:pt x="796" y="28100"/>
                    <a:pt x="735" y="28406"/>
                    <a:pt x="674" y="28688"/>
                  </a:cubicBezTo>
                  <a:cubicBezTo>
                    <a:pt x="649" y="28810"/>
                    <a:pt x="613" y="28945"/>
                    <a:pt x="576" y="29067"/>
                  </a:cubicBezTo>
                  <a:cubicBezTo>
                    <a:pt x="331" y="29924"/>
                    <a:pt x="1" y="31088"/>
                    <a:pt x="392" y="32386"/>
                  </a:cubicBezTo>
                  <a:cubicBezTo>
                    <a:pt x="796" y="33794"/>
                    <a:pt x="1898" y="34908"/>
                    <a:pt x="3674" y="35728"/>
                  </a:cubicBezTo>
                  <a:cubicBezTo>
                    <a:pt x="4886" y="36279"/>
                    <a:pt x="5963" y="36536"/>
                    <a:pt x="6980" y="36536"/>
                  </a:cubicBezTo>
                  <a:cubicBezTo>
                    <a:pt x="7469" y="36536"/>
                    <a:pt x="7947" y="36475"/>
                    <a:pt x="8412" y="36353"/>
                  </a:cubicBezTo>
                  <a:cubicBezTo>
                    <a:pt x="9894" y="35948"/>
                    <a:pt x="10898" y="35006"/>
                    <a:pt x="11730" y="34259"/>
                  </a:cubicBezTo>
                  <a:cubicBezTo>
                    <a:pt x="12159" y="33855"/>
                    <a:pt x="12551" y="33487"/>
                    <a:pt x="12893" y="33304"/>
                  </a:cubicBezTo>
                  <a:cubicBezTo>
                    <a:pt x="13212" y="33132"/>
                    <a:pt x="13579" y="33059"/>
                    <a:pt x="14069" y="33059"/>
                  </a:cubicBezTo>
                  <a:cubicBezTo>
                    <a:pt x="14791" y="33059"/>
                    <a:pt x="15673" y="33243"/>
                    <a:pt x="16616" y="33426"/>
                  </a:cubicBezTo>
                  <a:cubicBezTo>
                    <a:pt x="17693" y="33647"/>
                    <a:pt x="18917" y="33904"/>
                    <a:pt x="20191" y="33904"/>
                  </a:cubicBezTo>
                  <a:cubicBezTo>
                    <a:pt x="20852" y="33904"/>
                    <a:pt x="21452" y="33843"/>
                    <a:pt x="22027" y="33708"/>
                  </a:cubicBezTo>
                  <a:cubicBezTo>
                    <a:pt x="23864" y="33292"/>
                    <a:pt x="25284" y="32239"/>
                    <a:pt x="26545" y="31320"/>
                  </a:cubicBezTo>
                  <a:cubicBezTo>
                    <a:pt x="26864" y="31088"/>
                    <a:pt x="27182" y="30843"/>
                    <a:pt x="27513" y="30622"/>
                  </a:cubicBezTo>
                  <a:cubicBezTo>
                    <a:pt x="28370" y="30047"/>
                    <a:pt x="29227" y="29692"/>
                    <a:pt x="29815" y="29692"/>
                  </a:cubicBezTo>
                  <a:cubicBezTo>
                    <a:pt x="29986" y="29692"/>
                    <a:pt x="30121" y="29729"/>
                    <a:pt x="30268" y="29790"/>
                  </a:cubicBezTo>
                  <a:cubicBezTo>
                    <a:pt x="30402" y="29851"/>
                    <a:pt x="30635" y="30010"/>
                    <a:pt x="30843" y="30169"/>
                  </a:cubicBezTo>
                  <a:cubicBezTo>
                    <a:pt x="31088" y="30341"/>
                    <a:pt x="31345" y="30537"/>
                    <a:pt x="31676" y="30720"/>
                  </a:cubicBezTo>
                  <a:cubicBezTo>
                    <a:pt x="33353" y="31712"/>
                    <a:pt x="35190" y="31835"/>
                    <a:pt x="36598" y="31835"/>
                  </a:cubicBezTo>
                  <a:lnTo>
                    <a:pt x="36598" y="31835"/>
                  </a:lnTo>
                  <a:cubicBezTo>
                    <a:pt x="37039" y="31835"/>
                    <a:pt x="37455" y="31822"/>
                    <a:pt x="37834" y="31810"/>
                  </a:cubicBezTo>
                  <a:cubicBezTo>
                    <a:pt x="39096" y="31761"/>
                    <a:pt x="41679" y="31688"/>
                    <a:pt x="43246" y="29692"/>
                  </a:cubicBezTo>
                  <a:cubicBezTo>
                    <a:pt x="44054" y="28651"/>
                    <a:pt x="44263" y="27463"/>
                    <a:pt x="44422" y="26582"/>
                  </a:cubicBezTo>
                  <a:cubicBezTo>
                    <a:pt x="44483" y="26251"/>
                    <a:pt x="44569" y="25700"/>
                    <a:pt x="44679" y="25541"/>
                  </a:cubicBezTo>
                  <a:cubicBezTo>
                    <a:pt x="44740" y="25468"/>
                    <a:pt x="44973" y="25284"/>
                    <a:pt x="45120" y="25162"/>
                  </a:cubicBezTo>
                  <a:cubicBezTo>
                    <a:pt x="45462" y="24904"/>
                    <a:pt x="45891" y="24562"/>
                    <a:pt x="46271" y="24109"/>
                  </a:cubicBezTo>
                  <a:cubicBezTo>
                    <a:pt x="48046" y="21990"/>
                    <a:pt x="47348" y="19774"/>
                    <a:pt x="46956" y="18599"/>
                  </a:cubicBezTo>
                  <a:cubicBezTo>
                    <a:pt x="46895" y="18403"/>
                    <a:pt x="46809" y="18134"/>
                    <a:pt x="46760" y="17938"/>
                  </a:cubicBezTo>
                  <a:cubicBezTo>
                    <a:pt x="47324" y="17681"/>
                    <a:pt x="48695" y="17546"/>
                    <a:pt x="49160" y="17497"/>
                  </a:cubicBezTo>
                  <a:lnTo>
                    <a:pt x="49442" y="17460"/>
                  </a:lnTo>
                  <a:cubicBezTo>
                    <a:pt x="52062" y="17203"/>
                    <a:pt x="53788" y="15770"/>
                    <a:pt x="54045" y="13640"/>
                  </a:cubicBezTo>
                  <a:cubicBezTo>
                    <a:pt x="54168" y="12281"/>
                    <a:pt x="53678" y="10775"/>
                    <a:pt x="52613" y="9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29"/>
          <p:cNvSpPr/>
          <p:nvPr/>
        </p:nvSpPr>
        <p:spPr>
          <a:xfrm rot="240955">
            <a:off x="7024833" y="-246724"/>
            <a:ext cx="3514632" cy="1088907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_4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31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790" name="Google Shape;790;p31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791" name="Google Shape;791;p31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1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1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1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1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6" name="Google Shape;796;p31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31"/>
          <p:cNvSpPr txBox="1">
            <a:spLocks noGrp="1"/>
          </p:cNvSpPr>
          <p:nvPr>
            <p:ph type="title" hasCustomPrompt="1"/>
          </p:nvPr>
        </p:nvSpPr>
        <p:spPr>
          <a:xfrm>
            <a:off x="726150" y="1893055"/>
            <a:ext cx="35769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9" name="Google Shape;799;p31"/>
          <p:cNvSpPr txBox="1">
            <a:spLocks noGrp="1"/>
          </p:cNvSpPr>
          <p:nvPr>
            <p:ph type="title" idx="2"/>
          </p:nvPr>
        </p:nvSpPr>
        <p:spPr>
          <a:xfrm>
            <a:off x="726150" y="2425758"/>
            <a:ext cx="3576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0" name="Google Shape;800;p31"/>
          <p:cNvSpPr txBox="1">
            <a:spLocks noGrp="1"/>
          </p:cNvSpPr>
          <p:nvPr>
            <p:ph type="title" idx="3" hasCustomPrompt="1"/>
          </p:nvPr>
        </p:nvSpPr>
        <p:spPr>
          <a:xfrm>
            <a:off x="727500" y="1539612"/>
            <a:ext cx="357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1" name="Google Shape;801;p31"/>
          <p:cNvSpPr txBox="1">
            <a:spLocks noGrp="1"/>
          </p:cNvSpPr>
          <p:nvPr>
            <p:ph type="title" idx="4"/>
          </p:nvPr>
        </p:nvSpPr>
        <p:spPr>
          <a:xfrm>
            <a:off x="726150" y="2071808"/>
            <a:ext cx="3576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2" name="Google Shape;802;p31"/>
          <p:cNvSpPr txBox="1">
            <a:spLocks noGrp="1"/>
          </p:cNvSpPr>
          <p:nvPr>
            <p:ph type="title" idx="5" hasCustomPrompt="1"/>
          </p:nvPr>
        </p:nvSpPr>
        <p:spPr>
          <a:xfrm>
            <a:off x="726150" y="2705485"/>
            <a:ext cx="35769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3" name="Google Shape;803;p31"/>
          <p:cNvSpPr txBox="1">
            <a:spLocks noGrp="1"/>
          </p:cNvSpPr>
          <p:nvPr>
            <p:ph type="title" idx="6"/>
          </p:nvPr>
        </p:nvSpPr>
        <p:spPr>
          <a:xfrm>
            <a:off x="726150" y="3238188"/>
            <a:ext cx="3576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04" name="Google Shape;804;p31"/>
          <p:cNvGrpSpPr/>
          <p:nvPr/>
        </p:nvGrpSpPr>
        <p:grpSpPr>
          <a:xfrm>
            <a:off x="7353732" y="3137200"/>
            <a:ext cx="1368500" cy="1488775"/>
            <a:chOff x="10417007" y="680525"/>
            <a:chExt cx="1368500" cy="1488775"/>
          </a:xfrm>
        </p:grpSpPr>
        <p:sp>
          <p:nvSpPr>
            <p:cNvPr id="805" name="Google Shape;805;p31"/>
            <p:cNvSpPr/>
            <p:nvPr/>
          </p:nvSpPr>
          <p:spPr>
            <a:xfrm>
              <a:off x="10585657" y="842975"/>
              <a:ext cx="515925" cy="504125"/>
            </a:xfrm>
            <a:custGeom>
              <a:avLst/>
              <a:gdLst/>
              <a:ahLst/>
              <a:cxnLst/>
              <a:rect l="l" t="t" r="r" b="b"/>
              <a:pathLst>
                <a:path w="20637" h="20165" extrusionOk="0">
                  <a:moveTo>
                    <a:pt x="20637" y="0"/>
                  </a:moveTo>
                  <a:lnTo>
                    <a:pt x="1" y="11583"/>
                  </a:lnTo>
                  <a:lnTo>
                    <a:pt x="20637" y="20165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10417007" y="1007900"/>
              <a:ext cx="311300" cy="1161400"/>
            </a:xfrm>
            <a:custGeom>
              <a:avLst/>
              <a:gdLst/>
              <a:ahLst/>
              <a:cxnLst/>
              <a:rect l="l" t="t" r="r" b="b"/>
              <a:pathLst>
                <a:path w="12452" h="46456" extrusionOk="0">
                  <a:moveTo>
                    <a:pt x="7565" y="1"/>
                  </a:moveTo>
                  <a:lnTo>
                    <a:pt x="1" y="46456"/>
                  </a:lnTo>
                  <a:lnTo>
                    <a:pt x="7987" y="46456"/>
                  </a:lnTo>
                  <a:lnTo>
                    <a:pt x="12452" y="1836"/>
                  </a:lnTo>
                  <a:lnTo>
                    <a:pt x="756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0616682" y="1053800"/>
              <a:ext cx="199050" cy="1115500"/>
            </a:xfrm>
            <a:custGeom>
              <a:avLst/>
              <a:gdLst/>
              <a:ahLst/>
              <a:cxnLst/>
              <a:rect l="l" t="t" r="r" b="b"/>
              <a:pathLst>
                <a:path w="7962" h="44620" extrusionOk="0">
                  <a:moveTo>
                    <a:pt x="4465" y="0"/>
                  </a:moveTo>
                  <a:lnTo>
                    <a:pt x="0" y="44620"/>
                  </a:lnTo>
                  <a:lnTo>
                    <a:pt x="5382" y="44620"/>
                  </a:lnTo>
                  <a:lnTo>
                    <a:pt x="7962" y="1662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0728282" y="842975"/>
              <a:ext cx="373300" cy="252375"/>
            </a:xfrm>
            <a:custGeom>
              <a:avLst/>
              <a:gdLst/>
              <a:ahLst/>
              <a:cxnLst/>
              <a:rect l="l" t="t" r="r" b="b"/>
              <a:pathLst>
                <a:path w="14932" h="10095" extrusionOk="0">
                  <a:moveTo>
                    <a:pt x="14932" y="0"/>
                  </a:moveTo>
                  <a:lnTo>
                    <a:pt x="1" y="8433"/>
                  </a:lnTo>
                  <a:lnTo>
                    <a:pt x="3498" y="10095"/>
                  </a:lnTo>
                  <a:lnTo>
                    <a:pt x="14932" y="4415"/>
                  </a:lnTo>
                  <a:lnTo>
                    <a:pt x="1493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0882682" y="680525"/>
              <a:ext cx="218900" cy="1488775"/>
            </a:xfrm>
            <a:custGeom>
              <a:avLst/>
              <a:gdLst/>
              <a:ahLst/>
              <a:cxnLst/>
              <a:rect l="l" t="t" r="r" b="b"/>
              <a:pathLst>
                <a:path w="8756" h="59551" extrusionOk="0">
                  <a:moveTo>
                    <a:pt x="8756" y="0"/>
                  </a:moveTo>
                  <a:lnTo>
                    <a:pt x="2084" y="4390"/>
                  </a:lnTo>
                  <a:lnTo>
                    <a:pt x="0" y="59551"/>
                  </a:lnTo>
                  <a:lnTo>
                    <a:pt x="8756" y="59551"/>
                  </a:lnTo>
                  <a:lnTo>
                    <a:pt x="875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0585657" y="680525"/>
              <a:ext cx="515925" cy="452050"/>
            </a:xfrm>
            <a:custGeom>
              <a:avLst/>
              <a:gdLst/>
              <a:ahLst/>
              <a:cxnLst/>
              <a:rect l="l" t="t" r="r" b="b"/>
              <a:pathLst>
                <a:path w="20637" h="18082" extrusionOk="0">
                  <a:moveTo>
                    <a:pt x="20637" y="0"/>
                  </a:moveTo>
                  <a:lnTo>
                    <a:pt x="819" y="13096"/>
                  </a:lnTo>
                  <a:lnTo>
                    <a:pt x="1" y="18081"/>
                  </a:lnTo>
                  <a:lnTo>
                    <a:pt x="1" y="18081"/>
                  </a:lnTo>
                  <a:lnTo>
                    <a:pt x="20637" y="6498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1101557" y="842975"/>
              <a:ext cx="515300" cy="504125"/>
            </a:xfrm>
            <a:custGeom>
              <a:avLst/>
              <a:gdLst/>
              <a:ahLst/>
              <a:cxnLst/>
              <a:rect l="l" t="t" r="r" b="b"/>
              <a:pathLst>
                <a:path w="20612" h="20165" extrusionOk="0">
                  <a:moveTo>
                    <a:pt x="1" y="0"/>
                  </a:moveTo>
                  <a:lnTo>
                    <a:pt x="1" y="20165"/>
                  </a:lnTo>
                  <a:lnTo>
                    <a:pt x="20612" y="115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1474832" y="1007900"/>
              <a:ext cx="310675" cy="1161400"/>
            </a:xfrm>
            <a:custGeom>
              <a:avLst/>
              <a:gdLst/>
              <a:ahLst/>
              <a:cxnLst/>
              <a:rect l="l" t="t" r="r" b="b"/>
              <a:pathLst>
                <a:path w="12427" h="46456" extrusionOk="0">
                  <a:moveTo>
                    <a:pt x="4862" y="1"/>
                  </a:moveTo>
                  <a:lnTo>
                    <a:pt x="1" y="1836"/>
                  </a:lnTo>
                  <a:lnTo>
                    <a:pt x="4440" y="46456"/>
                  </a:lnTo>
                  <a:lnTo>
                    <a:pt x="12427" y="46456"/>
                  </a:lnTo>
                  <a:lnTo>
                    <a:pt x="48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1386782" y="1053800"/>
              <a:ext cx="199075" cy="1115500"/>
            </a:xfrm>
            <a:custGeom>
              <a:avLst/>
              <a:gdLst/>
              <a:ahLst/>
              <a:cxnLst/>
              <a:rect l="l" t="t" r="r" b="b"/>
              <a:pathLst>
                <a:path w="7963" h="44620" extrusionOk="0">
                  <a:moveTo>
                    <a:pt x="3523" y="0"/>
                  </a:moveTo>
                  <a:lnTo>
                    <a:pt x="1" y="1662"/>
                  </a:lnTo>
                  <a:lnTo>
                    <a:pt x="2580" y="44620"/>
                  </a:lnTo>
                  <a:lnTo>
                    <a:pt x="7962" y="44620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1101557" y="842975"/>
              <a:ext cx="373300" cy="252375"/>
            </a:xfrm>
            <a:custGeom>
              <a:avLst/>
              <a:gdLst/>
              <a:ahLst/>
              <a:cxnLst/>
              <a:rect l="l" t="t" r="r" b="b"/>
              <a:pathLst>
                <a:path w="14932" h="10095" extrusionOk="0">
                  <a:moveTo>
                    <a:pt x="1" y="0"/>
                  </a:moveTo>
                  <a:lnTo>
                    <a:pt x="1" y="4415"/>
                  </a:lnTo>
                  <a:lnTo>
                    <a:pt x="11410" y="10095"/>
                  </a:lnTo>
                  <a:lnTo>
                    <a:pt x="14932" y="84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1101557" y="680525"/>
              <a:ext cx="218900" cy="1488775"/>
            </a:xfrm>
            <a:custGeom>
              <a:avLst/>
              <a:gdLst/>
              <a:ahLst/>
              <a:cxnLst/>
              <a:rect l="l" t="t" r="r" b="b"/>
              <a:pathLst>
                <a:path w="8756" h="59551" extrusionOk="0">
                  <a:moveTo>
                    <a:pt x="1" y="0"/>
                  </a:moveTo>
                  <a:lnTo>
                    <a:pt x="1" y="59551"/>
                  </a:lnTo>
                  <a:lnTo>
                    <a:pt x="8756" y="59551"/>
                  </a:lnTo>
                  <a:lnTo>
                    <a:pt x="6648" y="43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1101557" y="680525"/>
              <a:ext cx="515300" cy="452050"/>
            </a:xfrm>
            <a:custGeom>
              <a:avLst/>
              <a:gdLst/>
              <a:ahLst/>
              <a:cxnLst/>
              <a:rect l="l" t="t" r="r" b="b"/>
              <a:pathLst>
                <a:path w="20612" h="18082" extrusionOk="0">
                  <a:moveTo>
                    <a:pt x="1" y="0"/>
                  </a:moveTo>
                  <a:lnTo>
                    <a:pt x="1" y="6498"/>
                  </a:lnTo>
                  <a:lnTo>
                    <a:pt x="20612" y="18081"/>
                  </a:lnTo>
                  <a:lnTo>
                    <a:pt x="19793" y="130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1"/>
          <p:cNvGrpSpPr/>
          <p:nvPr/>
        </p:nvGrpSpPr>
        <p:grpSpPr>
          <a:xfrm>
            <a:off x="0" y="3969550"/>
            <a:ext cx="9144375" cy="1194794"/>
            <a:chOff x="0" y="3969550"/>
            <a:chExt cx="9144375" cy="1194794"/>
          </a:xfrm>
        </p:grpSpPr>
        <p:sp>
          <p:nvSpPr>
            <p:cNvPr id="818" name="Google Shape;818;p31"/>
            <p:cNvSpPr/>
            <p:nvPr/>
          </p:nvSpPr>
          <p:spPr>
            <a:xfrm>
              <a:off x="0" y="4211875"/>
              <a:ext cx="7353718" cy="942061"/>
            </a:xfrm>
            <a:custGeom>
              <a:avLst/>
              <a:gdLst/>
              <a:ahLst/>
              <a:cxnLst/>
              <a:rect l="l" t="t" r="r" b="b"/>
              <a:pathLst>
                <a:path w="225315" h="66156" extrusionOk="0">
                  <a:moveTo>
                    <a:pt x="206220" y="0"/>
                  </a:moveTo>
                  <a:lnTo>
                    <a:pt x="205986" y="26"/>
                  </a:lnTo>
                  <a:lnTo>
                    <a:pt x="205752" y="104"/>
                  </a:lnTo>
                  <a:lnTo>
                    <a:pt x="205518" y="182"/>
                  </a:lnTo>
                  <a:lnTo>
                    <a:pt x="205258" y="312"/>
                  </a:lnTo>
                  <a:lnTo>
                    <a:pt x="204685" y="598"/>
                  </a:lnTo>
                  <a:lnTo>
                    <a:pt x="204113" y="963"/>
                  </a:lnTo>
                  <a:lnTo>
                    <a:pt x="203462" y="1379"/>
                  </a:lnTo>
                  <a:lnTo>
                    <a:pt x="202162" y="2341"/>
                  </a:lnTo>
                  <a:lnTo>
                    <a:pt x="200835" y="3304"/>
                  </a:lnTo>
                  <a:lnTo>
                    <a:pt x="200211" y="3772"/>
                  </a:lnTo>
                  <a:lnTo>
                    <a:pt x="199586" y="4189"/>
                  </a:lnTo>
                  <a:lnTo>
                    <a:pt x="199014" y="4553"/>
                  </a:lnTo>
                  <a:lnTo>
                    <a:pt x="198494" y="4839"/>
                  </a:lnTo>
                  <a:lnTo>
                    <a:pt x="198234" y="4969"/>
                  </a:lnTo>
                  <a:lnTo>
                    <a:pt x="197999" y="5047"/>
                  </a:lnTo>
                  <a:lnTo>
                    <a:pt x="197791" y="5099"/>
                  </a:lnTo>
                  <a:lnTo>
                    <a:pt x="197609" y="5125"/>
                  </a:lnTo>
                  <a:lnTo>
                    <a:pt x="197401" y="5151"/>
                  </a:lnTo>
                  <a:lnTo>
                    <a:pt x="197219" y="5203"/>
                  </a:lnTo>
                  <a:lnTo>
                    <a:pt x="196829" y="5359"/>
                  </a:lnTo>
                  <a:lnTo>
                    <a:pt x="196412" y="5567"/>
                  </a:lnTo>
                  <a:lnTo>
                    <a:pt x="195996" y="5827"/>
                  </a:lnTo>
                  <a:lnTo>
                    <a:pt x="195580" y="6140"/>
                  </a:lnTo>
                  <a:lnTo>
                    <a:pt x="195190" y="6478"/>
                  </a:lnTo>
                  <a:lnTo>
                    <a:pt x="194774" y="6842"/>
                  </a:lnTo>
                  <a:lnTo>
                    <a:pt x="194383" y="7206"/>
                  </a:lnTo>
                  <a:lnTo>
                    <a:pt x="193629" y="7987"/>
                  </a:lnTo>
                  <a:lnTo>
                    <a:pt x="192952" y="8689"/>
                  </a:lnTo>
                  <a:lnTo>
                    <a:pt x="192354" y="9261"/>
                  </a:lnTo>
                  <a:lnTo>
                    <a:pt x="192120" y="9470"/>
                  </a:lnTo>
                  <a:lnTo>
                    <a:pt x="191912" y="9626"/>
                  </a:lnTo>
                  <a:lnTo>
                    <a:pt x="191704" y="9756"/>
                  </a:lnTo>
                  <a:lnTo>
                    <a:pt x="191444" y="9886"/>
                  </a:lnTo>
                  <a:lnTo>
                    <a:pt x="190793" y="10146"/>
                  </a:lnTo>
                  <a:lnTo>
                    <a:pt x="190065" y="10406"/>
                  </a:lnTo>
                  <a:lnTo>
                    <a:pt x="189336" y="10666"/>
                  </a:lnTo>
                  <a:lnTo>
                    <a:pt x="188062" y="11056"/>
                  </a:lnTo>
                  <a:lnTo>
                    <a:pt x="187515" y="11213"/>
                  </a:lnTo>
                  <a:lnTo>
                    <a:pt x="186891" y="11161"/>
                  </a:lnTo>
                  <a:lnTo>
                    <a:pt x="186215" y="11134"/>
                  </a:lnTo>
                  <a:lnTo>
                    <a:pt x="185486" y="11134"/>
                  </a:lnTo>
                  <a:lnTo>
                    <a:pt x="184732" y="11187"/>
                  </a:lnTo>
                  <a:lnTo>
                    <a:pt x="183951" y="11265"/>
                  </a:lnTo>
                  <a:lnTo>
                    <a:pt x="183171" y="11343"/>
                  </a:lnTo>
                  <a:lnTo>
                    <a:pt x="181558" y="11577"/>
                  </a:lnTo>
                  <a:lnTo>
                    <a:pt x="179945" y="11837"/>
                  </a:lnTo>
                  <a:lnTo>
                    <a:pt x="178436" y="12123"/>
                  </a:lnTo>
                  <a:lnTo>
                    <a:pt x="177057" y="12357"/>
                  </a:lnTo>
                  <a:lnTo>
                    <a:pt x="176433" y="12435"/>
                  </a:lnTo>
                  <a:lnTo>
                    <a:pt x="175861" y="12487"/>
                  </a:lnTo>
                  <a:lnTo>
                    <a:pt x="175314" y="12539"/>
                  </a:lnTo>
                  <a:lnTo>
                    <a:pt x="174716" y="12565"/>
                  </a:lnTo>
                  <a:lnTo>
                    <a:pt x="173493" y="12565"/>
                  </a:lnTo>
                  <a:lnTo>
                    <a:pt x="172193" y="12513"/>
                  </a:lnTo>
                  <a:lnTo>
                    <a:pt x="170892" y="12435"/>
                  </a:lnTo>
                  <a:lnTo>
                    <a:pt x="169669" y="12305"/>
                  </a:lnTo>
                  <a:lnTo>
                    <a:pt x="168577" y="12175"/>
                  </a:lnTo>
                  <a:lnTo>
                    <a:pt x="167666" y="12045"/>
                  </a:lnTo>
                  <a:lnTo>
                    <a:pt x="166964" y="11915"/>
                  </a:lnTo>
                  <a:lnTo>
                    <a:pt x="166391" y="11837"/>
                  </a:lnTo>
                  <a:lnTo>
                    <a:pt x="165741" y="11785"/>
                  </a:lnTo>
                  <a:lnTo>
                    <a:pt x="164388" y="11733"/>
                  </a:lnTo>
                  <a:lnTo>
                    <a:pt x="163686" y="11681"/>
                  </a:lnTo>
                  <a:lnTo>
                    <a:pt x="163035" y="11629"/>
                  </a:lnTo>
                  <a:lnTo>
                    <a:pt x="162437" y="11551"/>
                  </a:lnTo>
                  <a:lnTo>
                    <a:pt x="162177" y="11473"/>
                  </a:lnTo>
                  <a:lnTo>
                    <a:pt x="161917" y="11395"/>
                  </a:lnTo>
                  <a:lnTo>
                    <a:pt x="161683" y="11317"/>
                  </a:lnTo>
                  <a:lnTo>
                    <a:pt x="161474" y="11265"/>
                  </a:lnTo>
                  <a:lnTo>
                    <a:pt x="161266" y="11239"/>
                  </a:lnTo>
                  <a:lnTo>
                    <a:pt x="160876" y="11239"/>
                  </a:lnTo>
                  <a:lnTo>
                    <a:pt x="160668" y="11265"/>
                  </a:lnTo>
                  <a:lnTo>
                    <a:pt x="160304" y="11369"/>
                  </a:lnTo>
                  <a:lnTo>
                    <a:pt x="159940" y="11473"/>
                  </a:lnTo>
                  <a:lnTo>
                    <a:pt x="159549" y="11629"/>
                  </a:lnTo>
                  <a:lnTo>
                    <a:pt x="159107" y="11785"/>
                  </a:lnTo>
                  <a:lnTo>
                    <a:pt x="158613" y="11915"/>
                  </a:lnTo>
                  <a:lnTo>
                    <a:pt x="158301" y="11993"/>
                  </a:lnTo>
                  <a:lnTo>
                    <a:pt x="157858" y="12019"/>
                  </a:lnTo>
                  <a:lnTo>
                    <a:pt x="156662" y="12071"/>
                  </a:lnTo>
                  <a:lnTo>
                    <a:pt x="155231" y="12071"/>
                  </a:lnTo>
                  <a:lnTo>
                    <a:pt x="153696" y="12045"/>
                  </a:lnTo>
                  <a:lnTo>
                    <a:pt x="150990" y="11967"/>
                  </a:lnTo>
                  <a:lnTo>
                    <a:pt x="149820" y="11915"/>
                  </a:lnTo>
                  <a:lnTo>
                    <a:pt x="149638" y="11681"/>
                  </a:lnTo>
                  <a:lnTo>
                    <a:pt x="149143" y="11134"/>
                  </a:lnTo>
                  <a:lnTo>
                    <a:pt x="148831" y="10796"/>
                  </a:lnTo>
                  <a:lnTo>
                    <a:pt x="148493" y="10484"/>
                  </a:lnTo>
                  <a:lnTo>
                    <a:pt x="148155" y="10172"/>
                  </a:lnTo>
                  <a:lnTo>
                    <a:pt x="147791" y="9938"/>
                  </a:lnTo>
                  <a:lnTo>
                    <a:pt x="147609" y="9834"/>
                  </a:lnTo>
                  <a:lnTo>
                    <a:pt x="147426" y="9756"/>
                  </a:lnTo>
                  <a:lnTo>
                    <a:pt x="147192" y="9704"/>
                  </a:lnTo>
                  <a:lnTo>
                    <a:pt x="146984" y="9652"/>
                  </a:lnTo>
                  <a:lnTo>
                    <a:pt x="146516" y="9600"/>
                  </a:lnTo>
                  <a:lnTo>
                    <a:pt x="146074" y="9574"/>
                  </a:lnTo>
                  <a:lnTo>
                    <a:pt x="145683" y="9600"/>
                  </a:lnTo>
                  <a:lnTo>
                    <a:pt x="145345" y="9626"/>
                  </a:lnTo>
                  <a:lnTo>
                    <a:pt x="145059" y="9652"/>
                  </a:lnTo>
                  <a:lnTo>
                    <a:pt x="144773" y="9339"/>
                  </a:lnTo>
                  <a:lnTo>
                    <a:pt x="144487" y="9001"/>
                  </a:lnTo>
                  <a:lnTo>
                    <a:pt x="144097" y="8611"/>
                  </a:lnTo>
                  <a:lnTo>
                    <a:pt x="143654" y="8221"/>
                  </a:lnTo>
                  <a:lnTo>
                    <a:pt x="143420" y="8039"/>
                  </a:lnTo>
                  <a:lnTo>
                    <a:pt x="143186" y="7883"/>
                  </a:lnTo>
                  <a:lnTo>
                    <a:pt x="142952" y="7727"/>
                  </a:lnTo>
                  <a:lnTo>
                    <a:pt x="142692" y="7596"/>
                  </a:lnTo>
                  <a:lnTo>
                    <a:pt x="142432" y="7518"/>
                  </a:lnTo>
                  <a:lnTo>
                    <a:pt x="142197" y="7440"/>
                  </a:lnTo>
                  <a:lnTo>
                    <a:pt x="142067" y="7440"/>
                  </a:lnTo>
                  <a:lnTo>
                    <a:pt x="141937" y="7466"/>
                  </a:lnTo>
                  <a:lnTo>
                    <a:pt x="141807" y="7544"/>
                  </a:lnTo>
                  <a:lnTo>
                    <a:pt x="141651" y="7622"/>
                  </a:lnTo>
                  <a:lnTo>
                    <a:pt x="141365" y="7857"/>
                  </a:lnTo>
                  <a:lnTo>
                    <a:pt x="141027" y="8169"/>
                  </a:lnTo>
                  <a:lnTo>
                    <a:pt x="140715" y="8533"/>
                  </a:lnTo>
                  <a:lnTo>
                    <a:pt x="140350" y="8975"/>
                  </a:lnTo>
                  <a:lnTo>
                    <a:pt x="139674" y="9938"/>
                  </a:lnTo>
                  <a:lnTo>
                    <a:pt x="138972" y="10952"/>
                  </a:lnTo>
                  <a:lnTo>
                    <a:pt x="138347" y="11889"/>
                  </a:lnTo>
                  <a:lnTo>
                    <a:pt x="138061" y="12279"/>
                  </a:lnTo>
                  <a:lnTo>
                    <a:pt x="137775" y="12643"/>
                  </a:lnTo>
                  <a:lnTo>
                    <a:pt x="137541" y="12904"/>
                  </a:lnTo>
                  <a:lnTo>
                    <a:pt x="137333" y="13086"/>
                  </a:lnTo>
                  <a:lnTo>
                    <a:pt x="137125" y="13190"/>
                  </a:lnTo>
                  <a:lnTo>
                    <a:pt x="136890" y="13242"/>
                  </a:lnTo>
                  <a:lnTo>
                    <a:pt x="136630" y="13294"/>
                  </a:lnTo>
                  <a:lnTo>
                    <a:pt x="136344" y="13294"/>
                  </a:lnTo>
                  <a:lnTo>
                    <a:pt x="136032" y="13268"/>
                  </a:lnTo>
                  <a:lnTo>
                    <a:pt x="135720" y="13242"/>
                  </a:lnTo>
                  <a:lnTo>
                    <a:pt x="135095" y="13138"/>
                  </a:lnTo>
                  <a:lnTo>
                    <a:pt x="134523" y="12982"/>
                  </a:lnTo>
                  <a:lnTo>
                    <a:pt x="134055" y="12825"/>
                  </a:lnTo>
                  <a:lnTo>
                    <a:pt x="133613" y="12669"/>
                  </a:lnTo>
                  <a:lnTo>
                    <a:pt x="133378" y="12539"/>
                  </a:lnTo>
                  <a:lnTo>
                    <a:pt x="132780" y="12201"/>
                  </a:lnTo>
                  <a:lnTo>
                    <a:pt x="132390" y="12019"/>
                  </a:lnTo>
                  <a:lnTo>
                    <a:pt x="132000" y="11837"/>
                  </a:lnTo>
                  <a:lnTo>
                    <a:pt x="131583" y="11681"/>
                  </a:lnTo>
                  <a:lnTo>
                    <a:pt x="131167" y="11577"/>
                  </a:lnTo>
                  <a:lnTo>
                    <a:pt x="130985" y="11577"/>
                  </a:lnTo>
                  <a:lnTo>
                    <a:pt x="130803" y="11603"/>
                  </a:lnTo>
                  <a:lnTo>
                    <a:pt x="130621" y="11655"/>
                  </a:lnTo>
                  <a:lnTo>
                    <a:pt x="130465" y="11733"/>
                  </a:lnTo>
                  <a:lnTo>
                    <a:pt x="130309" y="11837"/>
                  </a:lnTo>
                  <a:lnTo>
                    <a:pt x="130127" y="11967"/>
                  </a:lnTo>
                  <a:lnTo>
                    <a:pt x="129814" y="12253"/>
                  </a:lnTo>
                  <a:lnTo>
                    <a:pt x="129476" y="12539"/>
                  </a:lnTo>
                  <a:lnTo>
                    <a:pt x="129320" y="12669"/>
                  </a:lnTo>
                  <a:lnTo>
                    <a:pt x="129138" y="12799"/>
                  </a:lnTo>
                  <a:lnTo>
                    <a:pt x="128930" y="12904"/>
                  </a:lnTo>
                  <a:lnTo>
                    <a:pt x="128748" y="12982"/>
                  </a:lnTo>
                  <a:lnTo>
                    <a:pt x="128514" y="13060"/>
                  </a:lnTo>
                  <a:lnTo>
                    <a:pt x="128305" y="13086"/>
                  </a:lnTo>
                  <a:lnTo>
                    <a:pt x="127681" y="13060"/>
                  </a:lnTo>
                  <a:lnTo>
                    <a:pt x="126875" y="12956"/>
                  </a:lnTo>
                  <a:lnTo>
                    <a:pt x="125912" y="12851"/>
                  </a:lnTo>
                  <a:lnTo>
                    <a:pt x="124924" y="12695"/>
                  </a:lnTo>
                  <a:lnTo>
                    <a:pt x="123233" y="12435"/>
                  </a:lnTo>
                  <a:lnTo>
                    <a:pt x="122504" y="12305"/>
                  </a:lnTo>
                  <a:lnTo>
                    <a:pt x="123857" y="11030"/>
                  </a:lnTo>
                  <a:lnTo>
                    <a:pt x="123519" y="11056"/>
                  </a:lnTo>
                  <a:lnTo>
                    <a:pt x="123076" y="11108"/>
                  </a:lnTo>
                  <a:lnTo>
                    <a:pt x="122088" y="11317"/>
                  </a:lnTo>
                  <a:lnTo>
                    <a:pt x="120891" y="11577"/>
                  </a:lnTo>
                  <a:lnTo>
                    <a:pt x="120995" y="11473"/>
                  </a:lnTo>
                  <a:lnTo>
                    <a:pt x="121099" y="11369"/>
                  </a:lnTo>
                  <a:lnTo>
                    <a:pt x="121281" y="11108"/>
                  </a:lnTo>
                  <a:lnTo>
                    <a:pt x="121412" y="10796"/>
                  </a:lnTo>
                  <a:lnTo>
                    <a:pt x="121542" y="10484"/>
                  </a:lnTo>
                  <a:lnTo>
                    <a:pt x="121698" y="9964"/>
                  </a:lnTo>
                  <a:lnTo>
                    <a:pt x="121750" y="9756"/>
                  </a:lnTo>
                  <a:lnTo>
                    <a:pt x="121516" y="9808"/>
                  </a:lnTo>
                  <a:lnTo>
                    <a:pt x="121281" y="9912"/>
                  </a:lnTo>
                  <a:lnTo>
                    <a:pt x="121021" y="10094"/>
                  </a:lnTo>
                  <a:lnTo>
                    <a:pt x="120761" y="10276"/>
                  </a:lnTo>
                  <a:lnTo>
                    <a:pt x="120501" y="10510"/>
                  </a:lnTo>
                  <a:lnTo>
                    <a:pt x="120241" y="10744"/>
                  </a:lnTo>
                  <a:lnTo>
                    <a:pt x="119747" y="11291"/>
                  </a:lnTo>
                  <a:lnTo>
                    <a:pt x="119304" y="11811"/>
                  </a:lnTo>
                  <a:lnTo>
                    <a:pt x="118966" y="12253"/>
                  </a:lnTo>
                  <a:lnTo>
                    <a:pt x="118628" y="12669"/>
                  </a:lnTo>
                  <a:lnTo>
                    <a:pt x="118550" y="12617"/>
                  </a:lnTo>
                  <a:lnTo>
                    <a:pt x="118446" y="12565"/>
                  </a:lnTo>
                  <a:lnTo>
                    <a:pt x="118290" y="12565"/>
                  </a:lnTo>
                  <a:lnTo>
                    <a:pt x="118108" y="12591"/>
                  </a:lnTo>
                  <a:lnTo>
                    <a:pt x="117665" y="12669"/>
                  </a:lnTo>
                  <a:lnTo>
                    <a:pt x="117197" y="12825"/>
                  </a:lnTo>
                  <a:lnTo>
                    <a:pt x="116755" y="12982"/>
                  </a:lnTo>
                  <a:lnTo>
                    <a:pt x="116339" y="13138"/>
                  </a:lnTo>
                  <a:lnTo>
                    <a:pt x="115974" y="13294"/>
                  </a:lnTo>
                  <a:lnTo>
                    <a:pt x="115974" y="13294"/>
                  </a:lnTo>
                  <a:lnTo>
                    <a:pt x="117249" y="10926"/>
                  </a:lnTo>
                  <a:lnTo>
                    <a:pt x="117119" y="10952"/>
                  </a:lnTo>
                  <a:lnTo>
                    <a:pt x="116937" y="10978"/>
                  </a:lnTo>
                  <a:lnTo>
                    <a:pt x="116443" y="11187"/>
                  </a:lnTo>
                  <a:lnTo>
                    <a:pt x="115844" y="11473"/>
                  </a:lnTo>
                  <a:lnTo>
                    <a:pt x="115194" y="11811"/>
                  </a:lnTo>
                  <a:lnTo>
                    <a:pt x="114075" y="12461"/>
                  </a:lnTo>
                  <a:lnTo>
                    <a:pt x="113555" y="12773"/>
                  </a:lnTo>
                  <a:lnTo>
                    <a:pt x="113737" y="12513"/>
                  </a:lnTo>
                  <a:lnTo>
                    <a:pt x="113997" y="12149"/>
                  </a:lnTo>
                  <a:lnTo>
                    <a:pt x="114726" y="11291"/>
                  </a:lnTo>
                  <a:lnTo>
                    <a:pt x="115376" y="10536"/>
                  </a:lnTo>
                  <a:lnTo>
                    <a:pt x="115688" y="10198"/>
                  </a:lnTo>
                  <a:lnTo>
                    <a:pt x="115454" y="10276"/>
                  </a:lnTo>
                  <a:lnTo>
                    <a:pt x="115220" y="10406"/>
                  </a:lnTo>
                  <a:lnTo>
                    <a:pt x="114960" y="10588"/>
                  </a:lnTo>
                  <a:lnTo>
                    <a:pt x="114648" y="10796"/>
                  </a:lnTo>
                  <a:lnTo>
                    <a:pt x="114049" y="11291"/>
                  </a:lnTo>
                  <a:lnTo>
                    <a:pt x="113425" y="11863"/>
                  </a:lnTo>
                  <a:lnTo>
                    <a:pt x="112853" y="12383"/>
                  </a:lnTo>
                  <a:lnTo>
                    <a:pt x="112384" y="12851"/>
                  </a:lnTo>
                  <a:lnTo>
                    <a:pt x="111942" y="13294"/>
                  </a:lnTo>
                  <a:lnTo>
                    <a:pt x="111656" y="13398"/>
                  </a:lnTo>
                  <a:lnTo>
                    <a:pt x="111240" y="13476"/>
                  </a:lnTo>
                  <a:lnTo>
                    <a:pt x="110745" y="13528"/>
                  </a:lnTo>
                  <a:lnTo>
                    <a:pt x="110147" y="13580"/>
                  </a:lnTo>
                  <a:lnTo>
                    <a:pt x="108820" y="13658"/>
                  </a:lnTo>
                  <a:lnTo>
                    <a:pt x="107337" y="13684"/>
                  </a:lnTo>
                  <a:lnTo>
                    <a:pt x="105855" y="13710"/>
                  </a:lnTo>
                  <a:lnTo>
                    <a:pt x="104476" y="13710"/>
                  </a:lnTo>
                  <a:lnTo>
                    <a:pt x="102577" y="13684"/>
                  </a:lnTo>
                  <a:lnTo>
                    <a:pt x="102291" y="13684"/>
                  </a:lnTo>
                  <a:lnTo>
                    <a:pt x="102030" y="13632"/>
                  </a:lnTo>
                  <a:lnTo>
                    <a:pt x="101744" y="13580"/>
                  </a:lnTo>
                  <a:lnTo>
                    <a:pt x="101458" y="13528"/>
                  </a:lnTo>
                  <a:lnTo>
                    <a:pt x="100912" y="13346"/>
                  </a:lnTo>
                  <a:lnTo>
                    <a:pt x="100365" y="13138"/>
                  </a:lnTo>
                  <a:lnTo>
                    <a:pt x="99845" y="12904"/>
                  </a:lnTo>
                  <a:lnTo>
                    <a:pt x="99351" y="12721"/>
                  </a:lnTo>
                  <a:lnTo>
                    <a:pt x="98883" y="12565"/>
                  </a:lnTo>
                  <a:lnTo>
                    <a:pt x="98675" y="12513"/>
                  </a:lnTo>
                  <a:lnTo>
                    <a:pt x="98440" y="12487"/>
                  </a:lnTo>
                  <a:lnTo>
                    <a:pt x="98232" y="12487"/>
                  </a:lnTo>
                  <a:lnTo>
                    <a:pt x="98024" y="12513"/>
                  </a:lnTo>
                  <a:lnTo>
                    <a:pt x="97816" y="12539"/>
                  </a:lnTo>
                  <a:lnTo>
                    <a:pt x="97608" y="12617"/>
                  </a:lnTo>
                  <a:lnTo>
                    <a:pt x="97166" y="12773"/>
                  </a:lnTo>
                  <a:lnTo>
                    <a:pt x="96723" y="12956"/>
                  </a:lnTo>
                  <a:lnTo>
                    <a:pt x="96229" y="13164"/>
                  </a:lnTo>
                  <a:lnTo>
                    <a:pt x="95761" y="13372"/>
                  </a:lnTo>
                  <a:lnTo>
                    <a:pt x="95241" y="13554"/>
                  </a:lnTo>
                  <a:lnTo>
                    <a:pt x="94980" y="13632"/>
                  </a:lnTo>
                  <a:lnTo>
                    <a:pt x="94720" y="13684"/>
                  </a:lnTo>
                  <a:lnTo>
                    <a:pt x="93992" y="13788"/>
                  </a:lnTo>
                  <a:lnTo>
                    <a:pt x="93029" y="13918"/>
                  </a:lnTo>
                  <a:lnTo>
                    <a:pt x="90740" y="14152"/>
                  </a:lnTo>
                  <a:lnTo>
                    <a:pt x="87878" y="14412"/>
                  </a:lnTo>
                  <a:lnTo>
                    <a:pt x="87644" y="14256"/>
                  </a:lnTo>
                  <a:lnTo>
                    <a:pt x="87098" y="13892"/>
                  </a:lnTo>
                  <a:lnTo>
                    <a:pt x="86447" y="13528"/>
                  </a:lnTo>
                  <a:lnTo>
                    <a:pt x="86161" y="13372"/>
                  </a:lnTo>
                  <a:lnTo>
                    <a:pt x="85927" y="13294"/>
                  </a:lnTo>
                  <a:lnTo>
                    <a:pt x="85719" y="13294"/>
                  </a:lnTo>
                  <a:lnTo>
                    <a:pt x="85485" y="13372"/>
                  </a:lnTo>
                  <a:lnTo>
                    <a:pt x="85251" y="13476"/>
                  </a:lnTo>
                  <a:lnTo>
                    <a:pt x="84991" y="13606"/>
                  </a:lnTo>
                  <a:lnTo>
                    <a:pt x="84418" y="13918"/>
                  </a:lnTo>
                  <a:lnTo>
                    <a:pt x="84158" y="14048"/>
                  </a:lnTo>
                  <a:lnTo>
                    <a:pt x="83872" y="14152"/>
                  </a:lnTo>
                  <a:lnTo>
                    <a:pt x="83690" y="14178"/>
                  </a:lnTo>
                  <a:lnTo>
                    <a:pt x="83430" y="14204"/>
                  </a:lnTo>
                  <a:lnTo>
                    <a:pt x="82727" y="14230"/>
                  </a:lnTo>
                  <a:lnTo>
                    <a:pt x="80984" y="14256"/>
                  </a:lnTo>
                  <a:lnTo>
                    <a:pt x="79345" y="14256"/>
                  </a:lnTo>
                  <a:lnTo>
                    <a:pt x="78643" y="14230"/>
                  </a:lnTo>
                  <a:lnTo>
                    <a:pt x="78435" y="13970"/>
                  </a:lnTo>
                  <a:lnTo>
                    <a:pt x="77993" y="13398"/>
                  </a:lnTo>
                  <a:lnTo>
                    <a:pt x="77706" y="13086"/>
                  </a:lnTo>
                  <a:lnTo>
                    <a:pt x="77446" y="12799"/>
                  </a:lnTo>
                  <a:lnTo>
                    <a:pt x="77186" y="12591"/>
                  </a:lnTo>
                  <a:lnTo>
                    <a:pt x="77082" y="12539"/>
                  </a:lnTo>
                  <a:lnTo>
                    <a:pt x="76978" y="12487"/>
                  </a:lnTo>
                  <a:lnTo>
                    <a:pt x="76224" y="12409"/>
                  </a:lnTo>
                  <a:lnTo>
                    <a:pt x="75027" y="12279"/>
                  </a:lnTo>
                  <a:lnTo>
                    <a:pt x="73414" y="12123"/>
                  </a:lnTo>
                  <a:lnTo>
                    <a:pt x="73076" y="11811"/>
                  </a:lnTo>
                  <a:lnTo>
                    <a:pt x="72712" y="11499"/>
                  </a:lnTo>
                  <a:lnTo>
                    <a:pt x="72217" y="11134"/>
                  </a:lnTo>
                  <a:lnTo>
                    <a:pt x="71931" y="10952"/>
                  </a:lnTo>
                  <a:lnTo>
                    <a:pt x="71619" y="10770"/>
                  </a:lnTo>
                  <a:lnTo>
                    <a:pt x="71307" y="10614"/>
                  </a:lnTo>
                  <a:lnTo>
                    <a:pt x="70969" y="10458"/>
                  </a:lnTo>
                  <a:lnTo>
                    <a:pt x="70630" y="10354"/>
                  </a:lnTo>
                  <a:lnTo>
                    <a:pt x="70266" y="10250"/>
                  </a:lnTo>
                  <a:lnTo>
                    <a:pt x="69928" y="10198"/>
                  </a:lnTo>
                  <a:lnTo>
                    <a:pt x="69564" y="10198"/>
                  </a:lnTo>
                  <a:lnTo>
                    <a:pt x="69382" y="10224"/>
                  </a:lnTo>
                  <a:lnTo>
                    <a:pt x="69200" y="10276"/>
                  </a:lnTo>
                  <a:lnTo>
                    <a:pt x="68992" y="10354"/>
                  </a:lnTo>
                  <a:lnTo>
                    <a:pt x="68809" y="10432"/>
                  </a:lnTo>
                  <a:lnTo>
                    <a:pt x="68393" y="10692"/>
                  </a:lnTo>
                  <a:lnTo>
                    <a:pt x="68003" y="11004"/>
                  </a:lnTo>
                  <a:lnTo>
                    <a:pt x="67587" y="11369"/>
                  </a:lnTo>
                  <a:lnTo>
                    <a:pt x="67196" y="11785"/>
                  </a:lnTo>
                  <a:lnTo>
                    <a:pt x="66806" y="12227"/>
                  </a:lnTo>
                  <a:lnTo>
                    <a:pt x="66442" y="12695"/>
                  </a:lnTo>
                  <a:lnTo>
                    <a:pt x="65792" y="13580"/>
                  </a:lnTo>
                  <a:lnTo>
                    <a:pt x="65271" y="14360"/>
                  </a:lnTo>
                  <a:lnTo>
                    <a:pt x="64777" y="15089"/>
                  </a:lnTo>
                  <a:lnTo>
                    <a:pt x="64491" y="15037"/>
                  </a:lnTo>
                  <a:lnTo>
                    <a:pt x="64127" y="15011"/>
                  </a:lnTo>
                  <a:lnTo>
                    <a:pt x="63268" y="14959"/>
                  </a:lnTo>
                  <a:lnTo>
                    <a:pt x="62280" y="14959"/>
                  </a:lnTo>
                  <a:lnTo>
                    <a:pt x="61239" y="14985"/>
                  </a:lnTo>
                  <a:lnTo>
                    <a:pt x="59496" y="15089"/>
                  </a:lnTo>
                  <a:lnTo>
                    <a:pt x="58742" y="15141"/>
                  </a:lnTo>
                  <a:lnTo>
                    <a:pt x="58664" y="14907"/>
                  </a:lnTo>
                  <a:lnTo>
                    <a:pt x="58586" y="14699"/>
                  </a:lnTo>
                  <a:lnTo>
                    <a:pt x="58508" y="14516"/>
                  </a:lnTo>
                  <a:lnTo>
                    <a:pt x="58403" y="14360"/>
                  </a:lnTo>
                  <a:lnTo>
                    <a:pt x="58299" y="14230"/>
                  </a:lnTo>
                  <a:lnTo>
                    <a:pt x="58195" y="14126"/>
                  </a:lnTo>
                  <a:lnTo>
                    <a:pt x="58065" y="14022"/>
                  </a:lnTo>
                  <a:lnTo>
                    <a:pt x="57935" y="13944"/>
                  </a:lnTo>
                  <a:lnTo>
                    <a:pt x="57805" y="13892"/>
                  </a:lnTo>
                  <a:lnTo>
                    <a:pt x="57675" y="13840"/>
                  </a:lnTo>
                  <a:lnTo>
                    <a:pt x="57415" y="13814"/>
                  </a:lnTo>
                  <a:lnTo>
                    <a:pt x="57129" y="13814"/>
                  </a:lnTo>
                  <a:lnTo>
                    <a:pt x="56843" y="13866"/>
                  </a:lnTo>
                  <a:lnTo>
                    <a:pt x="56556" y="13944"/>
                  </a:lnTo>
                  <a:lnTo>
                    <a:pt x="56296" y="14022"/>
                  </a:lnTo>
                  <a:lnTo>
                    <a:pt x="56062" y="14126"/>
                  </a:lnTo>
                  <a:lnTo>
                    <a:pt x="55854" y="14256"/>
                  </a:lnTo>
                  <a:lnTo>
                    <a:pt x="55542" y="14438"/>
                  </a:lnTo>
                  <a:lnTo>
                    <a:pt x="55438" y="14516"/>
                  </a:lnTo>
                  <a:lnTo>
                    <a:pt x="55282" y="14438"/>
                  </a:lnTo>
                  <a:lnTo>
                    <a:pt x="55100" y="14386"/>
                  </a:lnTo>
                  <a:lnTo>
                    <a:pt x="54917" y="14360"/>
                  </a:lnTo>
                  <a:lnTo>
                    <a:pt x="54345" y="14360"/>
                  </a:lnTo>
                  <a:lnTo>
                    <a:pt x="53981" y="14438"/>
                  </a:lnTo>
                  <a:lnTo>
                    <a:pt x="53643" y="14516"/>
                  </a:lnTo>
                  <a:lnTo>
                    <a:pt x="53383" y="14594"/>
                  </a:lnTo>
                  <a:lnTo>
                    <a:pt x="53148" y="14699"/>
                  </a:lnTo>
                  <a:lnTo>
                    <a:pt x="52732" y="14673"/>
                  </a:lnTo>
                  <a:lnTo>
                    <a:pt x="51119" y="14673"/>
                  </a:lnTo>
                  <a:lnTo>
                    <a:pt x="48544" y="14751"/>
                  </a:lnTo>
                  <a:lnTo>
                    <a:pt x="47243" y="14777"/>
                  </a:lnTo>
                  <a:lnTo>
                    <a:pt x="45578" y="14777"/>
                  </a:lnTo>
                  <a:lnTo>
                    <a:pt x="45110" y="14725"/>
                  </a:lnTo>
                  <a:lnTo>
                    <a:pt x="44720" y="14673"/>
                  </a:lnTo>
                  <a:lnTo>
                    <a:pt x="44433" y="14594"/>
                  </a:lnTo>
                  <a:lnTo>
                    <a:pt x="44173" y="14542"/>
                  </a:lnTo>
                  <a:lnTo>
                    <a:pt x="43939" y="14490"/>
                  </a:lnTo>
                  <a:lnTo>
                    <a:pt x="43523" y="14490"/>
                  </a:lnTo>
                  <a:lnTo>
                    <a:pt x="43341" y="14516"/>
                  </a:lnTo>
                  <a:lnTo>
                    <a:pt x="43185" y="14568"/>
                  </a:lnTo>
                  <a:lnTo>
                    <a:pt x="43029" y="14620"/>
                  </a:lnTo>
                  <a:lnTo>
                    <a:pt x="42899" y="14699"/>
                  </a:lnTo>
                  <a:lnTo>
                    <a:pt x="42690" y="14855"/>
                  </a:lnTo>
                  <a:lnTo>
                    <a:pt x="42534" y="14985"/>
                  </a:lnTo>
                  <a:lnTo>
                    <a:pt x="42404" y="15141"/>
                  </a:lnTo>
                  <a:lnTo>
                    <a:pt x="42144" y="14933"/>
                  </a:lnTo>
                  <a:lnTo>
                    <a:pt x="41858" y="14725"/>
                  </a:lnTo>
                  <a:lnTo>
                    <a:pt x="41494" y="14516"/>
                  </a:lnTo>
                  <a:lnTo>
                    <a:pt x="41078" y="14282"/>
                  </a:lnTo>
                  <a:lnTo>
                    <a:pt x="40583" y="14074"/>
                  </a:lnTo>
                  <a:lnTo>
                    <a:pt x="40349" y="13996"/>
                  </a:lnTo>
                  <a:lnTo>
                    <a:pt x="40089" y="13918"/>
                  </a:lnTo>
                  <a:lnTo>
                    <a:pt x="39829" y="13892"/>
                  </a:lnTo>
                  <a:lnTo>
                    <a:pt x="39569" y="13866"/>
                  </a:lnTo>
                  <a:lnTo>
                    <a:pt x="39309" y="13892"/>
                  </a:lnTo>
                  <a:lnTo>
                    <a:pt x="39048" y="13944"/>
                  </a:lnTo>
                  <a:lnTo>
                    <a:pt x="38788" y="14022"/>
                  </a:lnTo>
                  <a:lnTo>
                    <a:pt x="38528" y="14126"/>
                  </a:lnTo>
                  <a:lnTo>
                    <a:pt x="38294" y="14230"/>
                  </a:lnTo>
                  <a:lnTo>
                    <a:pt x="38060" y="14360"/>
                  </a:lnTo>
                  <a:lnTo>
                    <a:pt x="37618" y="14673"/>
                  </a:lnTo>
                  <a:lnTo>
                    <a:pt x="37253" y="14959"/>
                  </a:lnTo>
                  <a:lnTo>
                    <a:pt x="36967" y="15193"/>
                  </a:lnTo>
                  <a:lnTo>
                    <a:pt x="36733" y="15453"/>
                  </a:lnTo>
                  <a:lnTo>
                    <a:pt x="36343" y="15427"/>
                  </a:lnTo>
                  <a:lnTo>
                    <a:pt x="35927" y="15427"/>
                  </a:lnTo>
                  <a:lnTo>
                    <a:pt x="34886" y="15453"/>
                  </a:lnTo>
                  <a:lnTo>
                    <a:pt x="33741" y="15531"/>
                  </a:lnTo>
                  <a:lnTo>
                    <a:pt x="32571" y="15661"/>
                  </a:lnTo>
                  <a:lnTo>
                    <a:pt x="30594" y="15869"/>
                  </a:lnTo>
                  <a:lnTo>
                    <a:pt x="29761" y="15973"/>
                  </a:lnTo>
                  <a:lnTo>
                    <a:pt x="29735" y="15921"/>
                  </a:lnTo>
                  <a:lnTo>
                    <a:pt x="29709" y="15843"/>
                  </a:lnTo>
                  <a:lnTo>
                    <a:pt x="29683" y="15739"/>
                  </a:lnTo>
                  <a:lnTo>
                    <a:pt x="29605" y="15661"/>
                  </a:lnTo>
                  <a:lnTo>
                    <a:pt x="29527" y="15557"/>
                  </a:lnTo>
                  <a:lnTo>
                    <a:pt x="29371" y="15505"/>
                  </a:lnTo>
                  <a:lnTo>
                    <a:pt x="29189" y="15453"/>
                  </a:lnTo>
                  <a:lnTo>
                    <a:pt x="28877" y="15427"/>
                  </a:lnTo>
                  <a:lnTo>
                    <a:pt x="27160" y="15427"/>
                  </a:lnTo>
                  <a:lnTo>
                    <a:pt x="25521" y="15453"/>
                  </a:lnTo>
                  <a:lnTo>
                    <a:pt x="25547" y="15349"/>
                  </a:lnTo>
                  <a:lnTo>
                    <a:pt x="25547" y="15245"/>
                  </a:lnTo>
                  <a:lnTo>
                    <a:pt x="25495" y="15115"/>
                  </a:lnTo>
                  <a:lnTo>
                    <a:pt x="25417" y="14959"/>
                  </a:lnTo>
                  <a:lnTo>
                    <a:pt x="25260" y="14855"/>
                  </a:lnTo>
                  <a:lnTo>
                    <a:pt x="25156" y="14803"/>
                  </a:lnTo>
                  <a:lnTo>
                    <a:pt x="25026" y="14751"/>
                  </a:lnTo>
                  <a:lnTo>
                    <a:pt x="24870" y="14699"/>
                  </a:lnTo>
                  <a:lnTo>
                    <a:pt x="24714" y="14673"/>
                  </a:lnTo>
                  <a:lnTo>
                    <a:pt x="23934" y="14568"/>
                  </a:lnTo>
                  <a:lnTo>
                    <a:pt x="23517" y="14542"/>
                  </a:lnTo>
                  <a:lnTo>
                    <a:pt x="23075" y="14516"/>
                  </a:lnTo>
                  <a:lnTo>
                    <a:pt x="22633" y="14490"/>
                  </a:lnTo>
                  <a:lnTo>
                    <a:pt x="22165" y="14516"/>
                  </a:lnTo>
                  <a:lnTo>
                    <a:pt x="21670" y="14568"/>
                  </a:lnTo>
                  <a:lnTo>
                    <a:pt x="21124" y="14673"/>
                  </a:lnTo>
                  <a:lnTo>
                    <a:pt x="20864" y="14751"/>
                  </a:lnTo>
                  <a:lnTo>
                    <a:pt x="20630" y="14829"/>
                  </a:lnTo>
                  <a:lnTo>
                    <a:pt x="20422" y="14907"/>
                  </a:lnTo>
                  <a:lnTo>
                    <a:pt x="20240" y="15011"/>
                  </a:lnTo>
                  <a:lnTo>
                    <a:pt x="19953" y="15219"/>
                  </a:lnTo>
                  <a:lnTo>
                    <a:pt x="19693" y="15427"/>
                  </a:lnTo>
                  <a:lnTo>
                    <a:pt x="19225" y="15869"/>
                  </a:lnTo>
                  <a:lnTo>
                    <a:pt x="18965" y="16103"/>
                  </a:lnTo>
                  <a:lnTo>
                    <a:pt x="18653" y="16285"/>
                  </a:lnTo>
                  <a:lnTo>
                    <a:pt x="18549" y="16337"/>
                  </a:lnTo>
                  <a:lnTo>
                    <a:pt x="18419" y="16363"/>
                  </a:lnTo>
                  <a:lnTo>
                    <a:pt x="18106" y="16390"/>
                  </a:lnTo>
                  <a:lnTo>
                    <a:pt x="17690" y="16390"/>
                  </a:lnTo>
                  <a:lnTo>
                    <a:pt x="17222" y="16363"/>
                  </a:lnTo>
                  <a:lnTo>
                    <a:pt x="16702" y="16311"/>
                  </a:lnTo>
                  <a:lnTo>
                    <a:pt x="16155" y="16259"/>
                  </a:lnTo>
                  <a:lnTo>
                    <a:pt x="15011" y="16077"/>
                  </a:lnTo>
                  <a:lnTo>
                    <a:pt x="13892" y="15869"/>
                  </a:lnTo>
                  <a:lnTo>
                    <a:pt x="12955" y="15687"/>
                  </a:lnTo>
                  <a:lnTo>
                    <a:pt x="12045" y="15479"/>
                  </a:lnTo>
                  <a:lnTo>
                    <a:pt x="12175" y="15219"/>
                  </a:lnTo>
                  <a:lnTo>
                    <a:pt x="12227" y="15037"/>
                  </a:lnTo>
                  <a:lnTo>
                    <a:pt x="12227" y="14959"/>
                  </a:lnTo>
                  <a:lnTo>
                    <a:pt x="12201" y="14907"/>
                  </a:lnTo>
                  <a:lnTo>
                    <a:pt x="12175" y="14881"/>
                  </a:lnTo>
                  <a:lnTo>
                    <a:pt x="12123" y="14855"/>
                  </a:lnTo>
                  <a:lnTo>
                    <a:pt x="11993" y="14829"/>
                  </a:lnTo>
                  <a:lnTo>
                    <a:pt x="11811" y="14881"/>
                  </a:lnTo>
                  <a:lnTo>
                    <a:pt x="11603" y="14933"/>
                  </a:lnTo>
                  <a:lnTo>
                    <a:pt x="11395" y="15037"/>
                  </a:lnTo>
                  <a:lnTo>
                    <a:pt x="10900" y="15245"/>
                  </a:lnTo>
                  <a:lnTo>
                    <a:pt x="10484" y="15505"/>
                  </a:lnTo>
                  <a:lnTo>
                    <a:pt x="10016" y="15765"/>
                  </a:lnTo>
                  <a:lnTo>
                    <a:pt x="10016" y="15765"/>
                  </a:lnTo>
                  <a:lnTo>
                    <a:pt x="10094" y="15557"/>
                  </a:lnTo>
                  <a:lnTo>
                    <a:pt x="10146" y="15375"/>
                  </a:lnTo>
                  <a:lnTo>
                    <a:pt x="10172" y="15219"/>
                  </a:lnTo>
                  <a:lnTo>
                    <a:pt x="10146" y="15063"/>
                  </a:lnTo>
                  <a:lnTo>
                    <a:pt x="10120" y="14959"/>
                  </a:lnTo>
                  <a:lnTo>
                    <a:pt x="10068" y="14855"/>
                  </a:lnTo>
                  <a:lnTo>
                    <a:pt x="9990" y="14777"/>
                  </a:lnTo>
                  <a:lnTo>
                    <a:pt x="9912" y="14725"/>
                  </a:lnTo>
                  <a:lnTo>
                    <a:pt x="9808" y="14699"/>
                  </a:lnTo>
                  <a:lnTo>
                    <a:pt x="9678" y="14673"/>
                  </a:lnTo>
                  <a:lnTo>
                    <a:pt x="9365" y="14699"/>
                  </a:lnTo>
                  <a:lnTo>
                    <a:pt x="9027" y="14751"/>
                  </a:lnTo>
                  <a:lnTo>
                    <a:pt x="8663" y="14855"/>
                  </a:lnTo>
                  <a:lnTo>
                    <a:pt x="8247" y="14985"/>
                  </a:lnTo>
                  <a:lnTo>
                    <a:pt x="7830" y="15167"/>
                  </a:lnTo>
                  <a:lnTo>
                    <a:pt x="6972" y="15531"/>
                  </a:lnTo>
                  <a:lnTo>
                    <a:pt x="6218" y="15895"/>
                  </a:lnTo>
                  <a:lnTo>
                    <a:pt x="5619" y="16155"/>
                  </a:lnTo>
                  <a:lnTo>
                    <a:pt x="5489" y="16207"/>
                  </a:lnTo>
                  <a:lnTo>
                    <a:pt x="5359" y="16259"/>
                  </a:lnTo>
                  <a:lnTo>
                    <a:pt x="5021" y="16285"/>
                  </a:lnTo>
                  <a:lnTo>
                    <a:pt x="4631" y="16285"/>
                  </a:lnTo>
                  <a:lnTo>
                    <a:pt x="4214" y="16259"/>
                  </a:lnTo>
                  <a:lnTo>
                    <a:pt x="3746" y="16207"/>
                  </a:lnTo>
                  <a:lnTo>
                    <a:pt x="3278" y="16129"/>
                  </a:lnTo>
                  <a:lnTo>
                    <a:pt x="2315" y="15921"/>
                  </a:lnTo>
                  <a:lnTo>
                    <a:pt x="1431" y="15687"/>
                  </a:lnTo>
                  <a:lnTo>
                    <a:pt x="702" y="15479"/>
                  </a:lnTo>
                  <a:lnTo>
                    <a:pt x="0" y="15245"/>
                  </a:lnTo>
                  <a:lnTo>
                    <a:pt x="0" y="66156"/>
                  </a:lnTo>
                  <a:lnTo>
                    <a:pt x="225315" y="66156"/>
                  </a:lnTo>
                  <a:lnTo>
                    <a:pt x="225315" y="8741"/>
                  </a:lnTo>
                  <a:lnTo>
                    <a:pt x="222844" y="8403"/>
                  </a:lnTo>
                  <a:lnTo>
                    <a:pt x="220658" y="8091"/>
                  </a:lnTo>
                  <a:lnTo>
                    <a:pt x="219592" y="7909"/>
                  </a:lnTo>
                  <a:lnTo>
                    <a:pt x="218603" y="7727"/>
                  </a:lnTo>
                  <a:lnTo>
                    <a:pt x="218369" y="7675"/>
                  </a:lnTo>
                  <a:lnTo>
                    <a:pt x="218109" y="7570"/>
                  </a:lnTo>
                  <a:lnTo>
                    <a:pt x="217797" y="7440"/>
                  </a:lnTo>
                  <a:lnTo>
                    <a:pt x="217485" y="7284"/>
                  </a:lnTo>
                  <a:lnTo>
                    <a:pt x="216782" y="6894"/>
                  </a:lnTo>
                  <a:lnTo>
                    <a:pt x="215976" y="6400"/>
                  </a:lnTo>
                  <a:lnTo>
                    <a:pt x="215143" y="5827"/>
                  </a:lnTo>
                  <a:lnTo>
                    <a:pt x="214233" y="5203"/>
                  </a:lnTo>
                  <a:lnTo>
                    <a:pt x="212386" y="3876"/>
                  </a:lnTo>
                  <a:lnTo>
                    <a:pt x="210565" y="2550"/>
                  </a:lnTo>
                  <a:lnTo>
                    <a:pt x="208900" y="1353"/>
                  </a:lnTo>
                  <a:lnTo>
                    <a:pt x="208171" y="859"/>
                  </a:lnTo>
                  <a:lnTo>
                    <a:pt x="207547" y="468"/>
                  </a:lnTo>
                  <a:lnTo>
                    <a:pt x="207001" y="182"/>
                  </a:lnTo>
                  <a:lnTo>
                    <a:pt x="206792" y="78"/>
                  </a:lnTo>
                  <a:lnTo>
                    <a:pt x="206584" y="26"/>
                  </a:lnTo>
                  <a:lnTo>
                    <a:pt x="206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3977301" y="3969550"/>
              <a:ext cx="5167074" cy="1194794"/>
            </a:xfrm>
            <a:custGeom>
              <a:avLst/>
              <a:gdLst/>
              <a:ahLst/>
              <a:cxnLst/>
              <a:rect l="l" t="t" r="r" b="b"/>
              <a:pathLst>
                <a:path w="285750" h="61635" extrusionOk="0">
                  <a:moveTo>
                    <a:pt x="145268" y="1"/>
                  </a:moveTo>
                  <a:lnTo>
                    <a:pt x="145020" y="50"/>
                  </a:lnTo>
                  <a:lnTo>
                    <a:pt x="144772" y="125"/>
                  </a:lnTo>
                  <a:lnTo>
                    <a:pt x="144500" y="224"/>
                  </a:lnTo>
                  <a:lnTo>
                    <a:pt x="144252" y="373"/>
                  </a:lnTo>
                  <a:lnTo>
                    <a:pt x="143755" y="646"/>
                  </a:lnTo>
                  <a:lnTo>
                    <a:pt x="143334" y="894"/>
                  </a:lnTo>
                  <a:lnTo>
                    <a:pt x="142813" y="1142"/>
                  </a:lnTo>
                  <a:lnTo>
                    <a:pt x="142317" y="1365"/>
                  </a:lnTo>
                  <a:lnTo>
                    <a:pt x="141821" y="1539"/>
                  </a:lnTo>
                  <a:lnTo>
                    <a:pt x="141300" y="1687"/>
                  </a:lnTo>
                  <a:lnTo>
                    <a:pt x="140804" y="1811"/>
                  </a:lnTo>
                  <a:lnTo>
                    <a:pt x="140283" y="1886"/>
                  </a:lnTo>
                  <a:lnTo>
                    <a:pt x="139737" y="1935"/>
                  </a:lnTo>
                  <a:lnTo>
                    <a:pt x="139142" y="1960"/>
                  </a:lnTo>
                  <a:lnTo>
                    <a:pt x="138249" y="1960"/>
                  </a:lnTo>
                  <a:lnTo>
                    <a:pt x="137803" y="1935"/>
                  </a:lnTo>
                  <a:lnTo>
                    <a:pt x="137356" y="1911"/>
                  </a:lnTo>
                  <a:lnTo>
                    <a:pt x="136910" y="1886"/>
                  </a:lnTo>
                  <a:lnTo>
                    <a:pt x="136464" y="1811"/>
                  </a:lnTo>
                  <a:lnTo>
                    <a:pt x="136042" y="1687"/>
                  </a:lnTo>
                  <a:lnTo>
                    <a:pt x="135595" y="1539"/>
                  </a:lnTo>
                  <a:lnTo>
                    <a:pt x="135075" y="1365"/>
                  </a:lnTo>
                  <a:lnTo>
                    <a:pt x="134703" y="1266"/>
                  </a:lnTo>
                  <a:lnTo>
                    <a:pt x="134331" y="1216"/>
                  </a:lnTo>
                  <a:lnTo>
                    <a:pt x="133785" y="1191"/>
                  </a:lnTo>
                  <a:lnTo>
                    <a:pt x="133462" y="1142"/>
                  </a:lnTo>
                  <a:lnTo>
                    <a:pt x="133140" y="1092"/>
                  </a:lnTo>
                  <a:lnTo>
                    <a:pt x="132545" y="968"/>
                  </a:lnTo>
                  <a:lnTo>
                    <a:pt x="132247" y="894"/>
                  </a:lnTo>
                  <a:lnTo>
                    <a:pt x="131949" y="869"/>
                  </a:lnTo>
                  <a:lnTo>
                    <a:pt x="131652" y="869"/>
                  </a:lnTo>
                  <a:lnTo>
                    <a:pt x="131305" y="919"/>
                  </a:lnTo>
                  <a:lnTo>
                    <a:pt x="130635" y="1092"/>
                  </a:lnTo>
                  <a:lnTo>
                    <a:pt x="129990" y="1266"/>
                  </a:lnTo>
                  <a:lnTo>
                    <a:pt x="128651" y="1663"/>
                  </a:lnTo>
                  <a:lnTo>
                    <a:pt x="128006" y="1861"/>
                  </a:lnTo>
                  <a:lnTo>
                    <a:pt x="127336" y="2059"/>
                  </a:lnTo>
                  <a:lnTo>
                    <a:pt x="126667" y="2208"/>
                  </a:lnTo>
                  <a:lnTo>
                    <a:pt x="125997" y="2332"/>
                  </a:lnTo>
                  <a:lnTo>
                    <a:pt x="125947" y="2506"/>
                  </a:lnTo>
                  <a:lnTo>
                    <a:pt x="125898" y="2630"/>
                  </a:lnTo>
                  <a:lnTo>
                    <a:pt x="125873" y="2704"/>
                  </a:lnTo>
                  <a:lnTo>
                    <a:pt x="125798" y="2779"/>
                  </a:lnTo>
                  <a:lnTo>
                    <a:pt x="125699" y="2828"/>
                  </a:lnTo>
                  <a:lnTo>
                    <a:pt x="125476" y="2928"/>
                  </a:lnTo>
                  <a:lnTo>
                    <a:pt x="125228" y="3027"/>
                  </a:lnTo>
                  <a:lnTo>
                    <a:pt x="124955" y="3126"/>
                  </a:lnTo>
                  <a:lnTo>
                    <a:pt x="124410" y="3275"/>
                  </a:lnTo>
                  <a:lnTo>
                    <a:pt x="123988" y="3374"/>
                  </a:lnTo>
                  <a:lnTo>
                    <a:pt x="123566" y="3448"/>
                  </a:lnTo>
                  <a:lnTo>
                    <a:pt x="123145" y="3498"/>
                  </a:lnTo>
                  <a:lnTo>
                    <a:pt x="122748" y="3523"/>
                  </a:lnTo>
                  <a:lnTo>
                    <a:pt x="121904" y="3548"/>
                  </a:lnTo>
                  <a:lnTo>
                    <a:pt x="121483" y="3597"/>
                  </a:lnTo>
                  <a:lnTo>
                    <a:pt x="121061" y="3647"/>
                  </a:lnTo>
                  <a:lnTo>
                    <a:pt x="120714" y="3672"/>
                  </a:lnTo>
                  <a:lnTo>
                    <a:pt x="120392" y="3771"/>
                  </a:lnTo>
                  <a:lnTo>
                    <a:pt x="120094" y="3895"/>
                  </a:lnTo>
                  <a:lnTo>
                    <a:pt x="119796" y="4068"/>
                  </a:lnTo>
                  <a:lnTo>
                    <a:pt x="119300" y="4267"/>
                  </a:lnTo>
                  <a:lnTo>
                    <a:pt x="118779" y="4416"/>
                  </a:lnTo>
                  <a:lnTo>
                    <a:pt x="118258" y="4515"/>
                  </a:lnTo>
                  <a:lnTo>
                    <a:pt x="117738" y="4565"/>
                  </a:lnTo>
                  <a:lnTo>
                    <a:pt x="117167" y="4738"/>
                  </a:lnTo>
                  <a:lnTo>
                    <a:pt x="116894" y="4862"/>
                  </a:lnTo>
                  <a:lnTo>
                    <a:pt x="116646" y="4986"/>
                  </a:lnTo>
                  <a:lnTo>
                    <a:pt x="116522" y="5085"/>
                  </a:lnTo>
                  <a:lnTo>
                    <a:pt x="116398" y="5185"/>
                  </a:lnTo>
                  <a:lnTo>
                    <a:pt x="116175" y="5408"/>
                  </a:lnTo>
                  <a:lnTo>
                    <a:pt x="115952" y="5631"/>
                  </a:lnTo>
                  <a:lnTo>
                    <a:pt x="115828" y="5730"/>
                  </a:lnTo>
                  <a:lnTo>
                    <a:pt x="115704" y="5780"/>
                  </a:lnTo>
                  <a:lnTo>
                    <a:pt x="115456" y="5829"/>
                  </a:lnTo>
                  <a:lnTo>
                    <a:pt x="115257" y="5829"/>
                  </a:lnTo>
                  <a:lnTo>
                    <a:pt x="115084" y="5805"/>
                  </a:lnTo>
                  <a:lnTo>
                    <a:pt x="114910" y="5780"/>
                  </a:lnTo>
                  <a:lnTo>
                    <a:pt x="114737" y="5730"/>
                  </a:lnTo>
                  <a:lnTo>
                    <a:pt x="114513" y="5730"/>
                  </a:lnTo>
                  <a:lnTo>
                    <a:pt x="114290" y="5780"/>
                  </a:lnTo>
                  <a:lnTo>
                    <a:pt x="113992" y="5904"/>
                  </a:lnTo>
                  <a:lnTo>
                    <a:pt x="113620" y="6077"/>
                  </a:lnTo>
                  <a:lnTo>
                    <a:pt x="113422" y="6201"/>
                  </a:lnTo>
                  <a:lnTo>
                    <a:pt x="113348" y="6276"/>
                  </a:lnTo>
                  <a:lnTo>
                    <a:pt x="113298" y="6350"/>
                  </a:lnTo>
                  <a:lnTo>
                    <a:pt x="113273" y="6450"/>
                  </a:lnTo>
                  <a:lnTo>
                    <a:pt x="113248" y="6549"/>
                  </a:lnTo>
                  <a:lnTo>
                    <a:pt x="113273" y="6648"/>
                  </a:lnTo>
                  <a:lnTo>
                    <a:pt x="113298" y="6747"/>
                  </a:lnTo>
                  <a:lnTo>
                    <a:pt x="113372" y="6921"/>
                  </a:lnTo>
                  <a:lnTo>
                    <a:pt x="113472" y="7094"/>
                  </a:lnTo>
                  <a:lnTo>
                    <a:pt x="113546" y="7268"/>
                  </a:lnTo>
                  <a:lnTo>
                    <a:pt x="113596" y="7442"/>
                  </a:lnTo>
                  <a:lnTo>
                    <a:pt x="113620" y="7541"/>
                  </a:lnTo>
                  <a:lnTo>
                    <a:pt x="113596" y="7640"/>
                  </a:lnTo>
                  <a:lnTo>
                    <a:pt x="113546" y="7739"/>
                  </a:lnTo>
                  <a:lnTo>
                    <a:pt x="113496" y="7838"/>
                  </a:lnTo>
                  <a:lnTo>
                    <a:pt x="112628" y="7888"/>
                  </a:lnTo>
                  <a:lnTo>
                    <a:pt x="111785" y="7938"/>
                  </a:lnTo>
                  <a:lnTo>
                    <a:pt x="110049" y="7938"/>
                  </a:lnTo>
                  <a:lnTo>
                    <a:pt x="108313" y="7888"/>
                  </a:lnTo>
                  <a:lnTo>
                    <a:pt x="106601" y="7888"/>
                  </a:lnTo>
                  <a:lnTo>
                    <a:pt x="105386" y="7863"/>
                  </a:lnTo>
                  <a:lnTo>
                    <a:pt x="104146" y="7814"/>
                  </a:lnTo>
                  <a:lnTo>
                    <a:pt x="103551" y="7789"/>
                  </a:lnTo>
                  <a:lnTo>
                    <a:pt x="102931" y="7789"/>
                  </a:lnTo>
                  <a:lnTo>
                    <a:pt x="102310" y="7814"/>
                  </a:lnTo>
                  <a:lnTo>
                    <a:pt x="101715" y="7863"/>
                  </a:lnTo>
                  <a:lnTo>
                    <a:pt x="101343" y="7913"/>
                  </a:lnTo>
                  <a:lnTo>
                    <a:pt x="101244" y="7913"/>
                  </a:lnTo>
                  <a:lnTo>
                    <a:pt x="101170" y="7962"/>
                  </a:lnTo>
                  <a:lnTo>
                    <a:pt x="101021" y="8062"/>
                  </a:lnTo>
                  <a:lnTo>
                    <a:pt x="100748" y="8285"/>
                  </a:lnTo>
                  <a:lnTo>
                    <a:pt x="100549" y="8459"/>
                  </a:lnTo>
                  <a:lnTo>
                    <a:pt x="100376" y="8657"/>
                  </a:lnTo>
                  <a:lnTo>
                    <a:pt x="100202" y="8855"/>
                  </a:lnTo>
                  <a:lnTo>
                    <a:pt x="100053" y="9079"/>
                  </a:lnTo>
                  <a:lnTo>
                    <a:pt x="99781" y="9575"/>
                  </a:lnTo>
                  <a:lnTo>
                    <a:pt x="99533" y="10071"/>
                  </a:lnTo>
                  <a:lnTo>
                    <a:pt x="99285" y="10567"/>
                  </a:lnTo>
                  <a:lnTo>
                    <a:pt x="99136" y="10815"/>
                  </a:lnTo>
                  <a:lnTo>
                    <a:pt x="98987" y="11038"/>
                  </a:lnTo>
                  <a:lnTo>
                    <a:pt x="98813" y="11261"/>
                  </a:lnTo>
                  <a:lnTo>
                    <a:pt x="98640" y="11435"/>
                  </a:lnTo>
                  <a:lnTo>
                    <a:pt x="98441" y="11608"/>
                  </a:lnTo>
                  <a:lnTo>
                    <a:pt x="98218" y="11757"/>
                  </a:lnTo>
                  <a:lnTo>
                    <a:pt x="97970" y="11856"/>
                  </a:lnTo>
                  <a:lnTo>
                    <a:pt x="97697" y="11931"/>
                  </a:lnTo>
                  <a:lnTo>
                    <a:pt x="97449" y="11980"/>
                  </a:lnTo>
                  <a:lnTo>
                    <a:pt x="97176" y="12005"/>
                  </a:lnTo>
                  <a:lnTo>
                    <a:pt x="96904" y="12030"/>
                  </a:lnTo>
                  <a:lnTo>
                    <a:pt x="96631" y="12104"/>
                  </a:lnTo>
                  <a:lnTo>
                    <a:pt x="96383" y="12179"/>
                  </a:lnTo>
                  <a:lnTo>
                    <a:pt x="96135" y="12328"/>
                  </a:lnTo>
                  <a:lnTo>
                    <a:pt x="95961" y="12501"/>
                  </a:lnTo>
                  <a:lnTo>
                    <a:pt x="95837" y="12675"/>
                  </a:lnTo>
                  <a:lnTo>
                    <a:pt x="95738" y="12898"/>
                  </a:lnTo>
                  <a:lnTo>
                    <a:pt x="95688" y="13146"/>
                  </a:lnTo>
                  <a:lnTo>
                    <a:pt x="95663" y="13394"/>
                  </a:lnTo>
                  <a:lnTo>
                    <a:pt x="95639" y="13667"/>
                  </a:lnTo>
                  <a:lnTo>
                    <a:pt x="95639" y="14213"/>
                  </a:lnTo>
                  <a:lnTo>
                    <a:pt x="95614" y="14783"/>
                  </a:lnTo>
                  <a:lnTo>
                    <a:pt x="95589" y="15056"/>
                  </a:lnTo>
                  <a:lnTo>
                    <a:pt x="95515" y="15329"/>
                  </a:lnTo>
                  <a:lnTo>
                    <a:pt x="95415" y="15602"/>
                  </a:lnTo>
                  <a:lnTo>
                    <a:pt x="95267" y="15825"/>
                  </a:lnTo>
                  <a:lnTo>
                    <a:pt x="95093" y="16048"/>
                  </a:lnTo>
                  <a:lnTo>
                    <a:pt x="94845" y="16246"/>
                  </a:lnTo>
                  <a:lnTo>
                    <a:pt x="94597" y="16395"/>
                  </a:lnTo>
                  <a:lnTo>
                    <a:pt x="94324" y="16495"/>
                  </a:lnTo>
                  <a:lnTo>
                    <a:pt x="93803" y="16718"/>
                  </a:lnTo>
                  <a:lnTo>
                    <a:pt x="93258" y="16941"/>
                  </a:lnTo>
                  <a:lnTo>
                    <a:pt x="92985" y="17090"/>
                  </a:lnTo>
                  <a:lnTo>
                    <a:pt x="92712" y="17239"/>
                  </a:lnTo>
                  <a:lnTo>
                    <a:pt x="91968" y="17710"/>
                  </a:lnTo>
                  <a:lnTo>
                    <a:pt x="91249" y="18131"/>
                  </a:lnTo>
                  <a:lnTo>
                    <a:pt x="90504" y="18528"/>
                  </a:lnTo>
                  <a:lnTo>
                    <a:pt x="90132" y="18677"/>
                  </a:lnTo>
                  <a:lnTo>
                    <a:pt x="89760" y="18826"/>
                  </a:lnTo>
                  <a:lnTo>
                    <a:pt x="89388" y="18975"/>
                  </a:lnTo>
                  <a:lnTo>
                    <a:pt x="88991" y="19099"/>
                  </a:lnTo>
                  <a:lnTo>
                    <a:pt x="88619" y="19198"/>
                  </a:lnTo>
                  <a:lnTo>
                    <a:pt x="88198" y="19272"/>
                  </a:lnTo>
                  <a:lnTo>
                    <a:pt x="87801" y="19347"/>
                  </a:lnTo>
                  <a:lnTo>
                    <a:pt x="87379" y="19396"/>
                  </a:lnTo>
                  <a:lnTo>
                    <a:pt x="86933" y="19446"/>
                  </a:lnTo>
                  <a:lnTo>
                    <a:pt x="86486" y="19446"/>
                  </a:lnTo>
                  <a:lnTo>
                    <a:pt x="85618" y="19421"/>
                  </a:lnTo>
                  <a:lnTo>
                    <a:pt x="85246" y="19396"/>
                  </a:lnTo>
                  <a:lnTo>
                    <a:pt x="84899" y="19347"/>
                  </a:lnTo>
                  <a:lnTo>
                    <a:pt x="84552" y="19297"/>
                  </a:lnTo>
                  <a:lnTo>
                    <a:pt x="84205" y="19198"/>
                  </a:lnTo>
                  <a:lnTo>
                    <a:pt x="83833" y="19074"/>
                  </a:lnTo>
                  <a:lnTo>
                    <a:pt x="83411" y="18900"/>
                  </a:lnTo>
                  <a:lnTo>
                    <a:pt x="83163" y="18801"/>
                  </a:lnTo>
                  <a:lnTo>
                    <a:pt x="82890" y="18727"/>
                  </a:lnTo>
                  <a:lnTo>
                    <a:pt x="82617" y="18702"/>
                  </a:lnTo>
                  <a:lnTo>
                    <a:pt x="82344" y="18677"/>
                  </a:lnTo>
                  <a:lnTo>
                    <a:pt x="80559" y="18677"/>
                  </a:lnTo>
                  <a:lnTo>
                    <a:pt x="79914" y="18652"/>
                  </a:lnTo>
                  <a:lnTo>
                    <a:pt x="79269" y="18578"/>
                  </a:lnTo>
                  <a:lnTo>
                    <a:pt x="78624" y="18504"/>
                  </a:lnTo>
                  <a:lnTo>
                    <a:pt x="77334" y="18380"/>
                  </a:lnTo>
                  <a:lnTo>
                    <a:pt x="76665" y="18330"/>
                  </a:lnTo>
                  <a:lnTo>
                    <a:pt x="76020" y="18305"/>
                  </a:lnTo>
                  <a:lnTo>
                    <a:pt x="72275" y="18305"/>
                  </a:lnTo>
                  <a:lnTo>
                    <a:pt x="71233" y="18330"/>
                  </a:lnTo>
                  <a:lnTo>
                    <a:pt x="70836" y="18330"/>
                  </a:lnTo>
                  <a:lnTo>
                    <a:pt x="70489" y="18305"/>
                  </a:lnTo>
                  <a:lnTo>
                    <a:pt x="70142" y="18255"/>
                  </a:lnTo>
                  <a:lnTo>
                    <a:pt x="69819" y="18131"/>
                  </a:lnTo>
                  <a:lnTo>
                    <a:pt x="69447" y="17983"/>
                  </a:lnTo>
                  <a:lnTo>
                    <a:pt x="69001" y="17735"/>
                  </a:lnTo>
                  <a:lnTo>
                    <a:pt x="68728" y="17586"/>
                  </a:lnTo>
                  <a:lnTo>
                    <a:pt x="68455" y="17462"/>
                  </a:lnTo>
                  <a:lnTo>
                    <a:pt x="67885" y="17214"/>
                  </a:lnTo>
                  <a:lnTo>
                    <a:pt x="67339" y="16966"/>
                  </a:lnTo>
                  <a:lnTo>
                    <a:pt x="67066" y="16842"/>
                  </a:lnTo>
                  <a:lnTo>
                    <a:pt x="66818" y="16668"/>
                  </a:lnTo>
                  <a:lnTo>
                    <a:pt x="66520" y="16445"/>
                  </a:lnTo>
                  <a:lnTo>
                    <a:pt x="66272" y="16197"/>
                  </a:lnTo>
                  <a:lnTo>
                    <a:pt x="66024" y="15949"/>
                  </a:lnTo>
                  <a:lnTo>
                    <a:pt x="65776" y="15676"/>
                  </a:lnTo>
                  <a:lnTo>
                    <a:pt x="65429" y="15403"/>
                  </a:lnTo>
                  <a:lnTo>
                    <a:pt x="65231" y="15279"/>
                  </a:lnTo>
                  <a:lnTo>
                    <a:pt x="65032" y="15155"/>
                  </a:lnTo>
                  <a:lnTo>
                    <a:pt x="64809" y="15056"/>
                  </a:lnTo>
                  <a:lnTo>
                    <a:pt x="64586" y="15006"/>
                  </a:lnTo>
                  <a:lnTo>
                    <a:pt x="64363" y="14982"/>
                  </a:lnTo>
                  <a:lnTo>
                    <a:pt x="64263" y="14982"/>
                  </a:lnTo>
                  <a:lnTo>
                    <a:pt x="64139" y="15006"/>
                  </a:lnTo>
                  <a:lnTo>
                    <a:pt x="63966" y="15106"/>
                  </a:lnTo>
                  <a:lnTo>
                    <a:pt x="63817" y="15230"/>
                  </a:lnTo>
                  <a:lnTo>
                    <a:pt x="63668" y="15378"/>
                  </a:lnTo>
                  <a:lnTo>
                    <a:pt x="63544" y="15527"/>
                  </a:lnTo>
                  <a:lnTo>
                    <a:pt x="63395" y="15701"/>
                  </a:lnTo>
                  <a:lnTo>
                    <a:pt x="63246" y="15850"/>
                  </a:lnTo>
                  <a:lnTo>
                    <a:pt x="63098" y="15998"/>
                  </a:lnTo>
                  <a:lnTo>
                    <a:pt x="62924" y="16073"/>
                  </a:lnTo>
                  <a:lnTo>
                    <a:pt x="62626" y="16172"/>
                  </a:lnTo>
                  <a:lnTo>
                    <a:pt x="62279" y="16222"/>
                  </a:lnTo>
                  <a:lnTo>
                    <a:pt x="61907" y="16271"/>
                  </a:lnTo>
                  <a:lnTo>
                    <a:pt x="61510" y="16296"/>
                  </a:lnTo>
                  <a:lnTo>
                    <a:pt x="60717" y="16321"/>
                  </a:lnTo>
                  <a:lnTo>
                    <a:pt x="60022" y="16371"/>
                  </a:lnTo>
                  <a:lnTo>
                    <a:pt x="59129" y="16420"/>
                  </a:lnTo>
                  <a:lnTo>
                    <a:pt x="58261" y="16445"/>
                  </a:lnTo>
                  <a:lnTo>
                    <a:pt x="57393" y="16470"/>
                  </a:lnTo>
                  <a:lnTo>
                    <a:pt x="56500" y="16445"/>
                  </a:lnTo>
                  <a:lnTo>
                    <a:pt x="56004" y="16445"/>
                  </a:lnTo>
                  <a:lnTo>
                    <a:pt x="55458" y="16420"/>
                  </a:lnTo>
                  <a:lnTo>
                    <a:pt x="54318" y="16346"/>
                  </a:lnTo>
                  <a:lnTo>
                    <a:pt x="53747" y="16321"/>
                  </a:lnTo>
                  <a:lnTo>
                    <a:pt x="53177" y="16346"/>
                  </a:lnTo>
                  <a:lnTo>
                    <a:pt x="52656" y="16420"/>
                  </a:lnTo>
                  <a:lnTo>
                    <a:pt x="52408" y="16470"/>
                  </a:lnTo>
                  <a:lnTo>
                    <a:pt x="52160" y="16519"/>
                  </a:lnTo>
                  <a:lnTo>
                    <a:pt x="51912" y="16619"/>
                  </a:lnTo>
                  <a:lnTo>
                    <a:pt x="51664" y="16718"/>
                  </a:lnTo>
                  <a:lnTo>
                    <a:pt x="51192" y="16966"/>
                  </a:lnTo>
                  <a:lnTo>
                    <a:pt x="50696" y="17239"/>
                  </a:lnTo>
                  <a:lnTo>
                    <a:pt x="50448" y="17363"/>
                  </a:lnTo>
                  <a:lnTo>
                    <a:pt x="50225" y="17462"/>
                  </a:lnTo>
                  <a:lnTo>
                    <a:pt x="49779" y="17635"/>
                  </a:lnTo>
                  <a:lnTo>
                    <a:pt x="49332" y="17735"/>
                  </a:lnTo>
                  <a:lnTo>
                    <a:pt x="48886" y="17834"/>
                  </a:lnTo>
                  <a:lnTo>
                    <a:pt x="48439" y="17933"/>
                  </a:lnTo>
                  <a:lnTo>
                    <a:pt x="48216" y="18007"/>
                  </a:lnTo>
                  <a:lnTo>
                    <a:pt x="47993" y="18082"/>
                  </a:lnTo>
                  <a:lnTo>
                    <a:pt x="47546" y="18280"/>
                  </a:lnTo>
                  <a:lnTo>
                    <a:pt x="47125" y="18528"/>
                  </a:lnTo>
                  <a:lnTo>
                    <a:pt x="46703" y="18801"/>
                  </a:lnTo>
                  <a:lnTo>
                    <a:pt x="45909" y="19396"/>
                  </a:lnTo>
                  <a:lnTo>
                    <a:pt x="45513" y="19694"/>
                  </a:lnTo>
                  <a:lnTo>
                    <a:pt x="45141" y="19992"/>
                  </a:lnTo>
                  <a:lnTo>
                    <a:pt x="44942" y="20140"/>
                  </a:lnTo>
                  <a:lnTo>
                    <a:pt x="44769" y="20289"/>
                  </a:lnTo>
                  <a:lnTo>
                    <a:pt x="44471" y="20637"/>
                  </a:lnTo>
                  <a:lnTo>
                    <a:pt x="44173" y="20984"/>
                  </a:lnTo>
                  <a:lnTo>
                    <a:pt x="44025" y="21133"/>
                  </a:lnTo>
                  <a:lnTo>
                    <a:pt x="43851" y="21281"/>
                  </a:lnTo>
                  <a:lnTo>
                    <a:pt x="43727" y="21356"/>
                  </a:lnTo>
                  <a:lnTo>
                    <a:pt x="43578" y="21430"/>
                  </a:lnTo>
                  <a:lnTo>
                    <a:pt x="43206" y="21554"/>
                  </a:lnTo>
                  <a:lnTo>
                    <a:pt x="42735" y="21678"/>
                  </a:lnTo>
                  <a:lnTo>
                    <a:pt x="42239" y="21777"/>
                  </a:lnTo>
                  <a:lnTo>
                    <a:pt x="41321" y="21951"/>
                  </a:lnTo>
                  <a:lnTo>
                    <a:pt x="40775" y="22050"/>
                  </a:lnTo>
                  <a:lnTo>
                    <a:pt x="39808" y="22199"/>
                  </a:lnTo>
                  <a:lnTo>
                    <a:pt x="38816" y="22323"/>
                  </a:lnTo>
                  <a:lnTo>
                    <a:pt x="37849" y="22398"/>
                  </a:lnTo>
                  <a:lnTo>
                    <a:pt x="36857" y="22422"/>
                  </a:lnTo>
                  <a:lnTo>
                    <a:pt x="35220" y="22447"/>
                  </a:lnTo>
                  <a:lnTo>
                    <a:pt x="33607" y="22422"/>
                  </a:lnTo>
                  <a:lnTo>
                    <a:pt x="30358" y="22398"/>
                  </a:lnTo>
                  <a:lnTo>
                    <a:pt x="29689" y="22398"/>
                  </a:lnTo>
                  <a:lnTo>
                    <a:pt x="28969" y="22373"/>
                  </a:lnTo>
                  <a:lnTo>
                    <a:pt x="27556" y="22298"/>
                  </a:lnTo>
                  <a:lnTo>
                    <a:pt x="26836" y="22273"/>
                  </a:lnTo>
                  <a:lnTo>
                    <a:pt x="26142" y="22273"/>
                  </a:lnTo>
                  <a:lnTo>
                    <a:pt x="25447" y="22323"/>
                  </a:lnTo>
                  <a:lnTo>
                    <a:pt x="24778" y="22398"/>
                  </a:lnTo>
                  <a:lnTo>
                    <a:pt x="24480" y="22472"/>
                  </a:lnTo>
                  <a:lnTo>
                    <a:pt x="24182" y="22571"/>
                  </a:lnTo>
                  <a:lnTo>
                    <a:pt x="23637" y="22819"/>
                  </a:lnTo>
                  <a:lnTo>
                    <a:pt x="23339" y="22943"/>
                  </a:lnTo>
                  <a:lnTo>
                    <a:pt x="23066" y="23067"/>
                  </a:lnTo>
                  <a:lnTo>
                    <a:pt x="22769" y="23142"/>
                  </a:lnTo>
                  <a:lnTo>
                    <a:pt x="22446" y="23191"/>
                  </a:lnTo>
                  <a:lnTo>
                    <a:pt x="22025" y="23191"/>
                  </a:lnTo>
                  <a:lnTo>
                    <a:pt x="21603" y="23142"/>
                  </a:lnTo>
                  <a:lnTo>
                    <a:pt x="21181" y="23067"/>
                  </a:lnTo>
                  <a:lnTo>
                    <a:pt x="20760" y="22943"/>
                  </a:lnTo>
                  <a:lnTo>
                    <a:pt x="19941" y="22670"/>
                  </a:lnTo>
                  <a:lnTo>
                    <a:pt x="19123" y="22398"/>
                  </a:lnTo>
                  <a:lnTo>
                    <a:pt x="18800" y="22298"/>
                  </a:lnTo>
                  <a:lnTo>
                    <a:pt x="18453" y="22199"/>
                  </a:lnTo>
                  <a:lnTo>
                    <a:pt x="18106" y="22149"/>
                  </a:lnTo>
                  <a:lnTo>
                    <a:pt x="17783" y="22100"/>
                  </a:lnTo>
                  <a:lnTo>
                    <a:pt x="17089" y="22025"/>
                  </a:lnTo>
                  <a:lnTo>
                    <a:pt x="15700" y="22025"/>
                  </a:lnTo>
                  <a:lnTo>
                    <a:pt x="15006" y="22050"/>
                  </a:lnTo>
                  <a:lnTo>
                    <a:pt x="13592" y="22050"/>
                  </a:lnTo>
                  <a:lnTo>
                    <a:pt x="13170" y="22025"/>
                  </a:lnTo>
                  <a:lnTo>
                    <a:pt x="12773" y="22001"/>
                  </a:lnTo>
                  <a:lnTo>
                    <a:pt x="12352" y="21926"/>
                  </a:lnTo>
                  <a:lnTo>
                    <a:pt x="11955" y="21852"/>
                  </a:lnTo>
                  <a:lnTo>
                    <a:pt x="11756" y="21777"/>
                  </a:lnTo>
                  <a:lnTo>
                    <a:pt x="11608" y="21703"/>
                  </a:lnTo>
                  <a:lnTo>
                    <a:pt x="11459" y="21653"/>
                  </a:lnTo>
                  <a:lnTo>
                    <a:pt x="11211" y="21629"/>
                  </a:lnTo>
                  <a:lnTo>
                    <a:pt x="11037" y="21629"/>
                  </a:lnTo>
                  <a:lnTo>
                    <a:pt x="10864" y="21653"/>
                  </a:lnTo>
                  <a:lnTo>
                    <a:pt x="10665" y="21703"/>
                  </a:lnTo>
                  <a:lnTo>
                    <a:pt x="10491" y="21777"/>
                  </a:lnTo>
                  <a:lnTo>
                    <a:pt x="10144" y="21976"/>
                  </a:lnTo>
                  <a:lnTo>
                    <a:pt x="9822" y="22174"/>
                  </a:lnTo>
                  <a:lnTo>
                    <a:pt x="9475" y="22398"/>
                  </a:lnTo>
                  <a:lnTo>
                    <a:pt x="9127" y="22596"/>
                  </a:lnTo>
                  <a:lnTo>
                    <a:pt x="8929" y="22670"/>
                  </a:lnTo>
                  <a:lnTo>
                    <a:pt x="8755" y="22745"/>
                  </a:lnTo>
                  <a:lnTo>
                    <a:pt x="8557" y="22794"/>
                  </a:lnTo>
                  <a:lnTo>
                    <a:pt x="8358" y="22819"/>
                  </a:lnTo>
                  <a:lnTo>
                    <a:pt x="8110" y="22844"/>
                  </a:lnTo>
                  <a:lnTo>
                    <a:pt x="7862" y="22844"/>
                  </a:lnTo>
                  <a:lnTo>
                    <a:pt x="7639" y="22819"/>
                  </a:lnTo>
                  <a:lnTo>
                    <a:pt x="7416" y="22770"/>
                  </a:lnTo>
                  <a:lnTo>
                    <a:pt x="6994" y="22646"/>
                  </a:lnTo>
                  <a:lnTo>
                    <a:pt x="6573" y="22497"/>
                  </a:lnTo>
                  <a:lnTo>
                    <a:pt x="6176" y="22323"/>
                  </a:lnTo>
                  <a:lnTo>
                    <a:pt x="5779" y="22199"/>
                  </a:lnTo>
                  <a:lnTo>
                    <a:pt x="5357" y="22075"/>
                  </a:lnTo>
                  <a:lnTo>
                    <a:pt x="5109" y="22050"/>
                  </a:lnTo>
                  <a:lnTo>
                    <a:pt x="4886" y="22025"/>
                  </a:lnTo>
                  <a:lnTo>
                    <a:pt x="4043" y="22001"/>
                  </a:lnTo>
                  <a:lnTo>
                    <a:pt x="3671" y="22025"/>
                  </a:lnTo>
                  <a:lnTo>
                    <a:pt x="3348" y="22050"/>
                  </a:lnTo>
                  <a:lnTo>
                    <a:pt x="3026" y="22125"/>
                  </a:lnTo>
                  <a:lnTo>
                    <a:pt x="2728" y="22273"/>
                  </a:lnTo>
                  <a:lnTo>
                    <a:pt x="2406" y="22472"/>
                  </a:lnTo>
                  <a:lnTo>
                    <a:pt x="2059" y="22745"/>
                  </a:lnTo>
                  <a:lnTo>
                    <a:pt x="1513" y="23241"/>
                  </a:lnTo>
                  <a:lnTo>
                    <a:pt x="893" y="23786"/>
                  </a:lnTo>
                  <a:lnTo>
                    <a:pt x="620" y="24084"/>
                  </a:lnTo>
                  <a:lnTo>
                    <a:pt x="372" y="24382"/>
                  </a:lnTo>
                  <a:lnTo>
                    <a:pt x="149" y="24704"/>
                  </a:lnTo>
                  <a:lnTo>
                    <a:pt x="74" y="24853"/>
                  </a:lnTo>
                  <a:lnTo>
                    <a:pt x="0" y="25027"/>
                  </a:lnTo>
                  <a:lnTo>
                    <a:pt x="0" y="61635"/>
                  </a:lnTo>
                  <a:lnTo>
                    <a:pt x="285750" y="61635"/>
                  </a:lnTo>
                  <a:lnTo>
                    <a:pt x="285750" y="29491"/>
                  </a:lnTo>
                  <a:lnTo>
                    <a:pt x="285576" y="29565"/>
                  </a:lnTo>
                  <a:lnTo>
                    <a:pt x="285452" y="29615"/>
                  </a:lnTo>
                  <a:lnTo>
                    <a:pt x="285403" y="29689"/>
                  </a:lnTo>
                  <a:lnTo>
                    <a:pt x="285353" y="29739"/>
                  </a:lnTo>
                  <a:lnTo>
                    <a:pt x="285304" y="29789"/>
                  </a:lnTo>
                  <a:lnTo>
                    <a:pt x="285254" y="29838"/>
                  </a:lnTo>
                  <a:lnTo>
                    <a:pt x="285105" y="29863"/>
                  </a:lnTo>
                  <a:lnTo>
                    <a:pt x="283890" y="29863"/>
                  </a:lnTo>
                  <a:lnTo>
                    <a:pt x="282898" y="29813"/>
                  </a:lnTo>
                  <a:lnTo>
                    <a:pt x="281906" y="29764"/>
                  </a:lnTo>
                  <a:lnTo>
                    <a:pt x="280938" y="29665"/>
                  </a:lnTo>
                  <a:lnTo>
                    <a:pt x="279946" y="29565"/>
                  </a:lnTo>
                  <a:lnTo>
                    <a:pt x="278979" y="29441"/>
                  </a:lnTo>
                  <a:lnTo>
                    <a:pt x="276995" y="29193"/>
                  </a:lnTo>
                  <a:lnTo>
                    <a:pt x="276176" y="29094"/>
                  </a:lnTo>
                  <a:lnTo>
                    <a:pt x="275358" y="28995"/>
                  </a:lnTo>
                  <a:lnTo>
                    <a:pt x="273746" y="28871"/>
                  </a:lnTo>
                  <a:lnTo>
                    <a:pt x="272109" y="28772"/>
                  </a:lnTo>
                  <a:lnTo>
                    <a:pt x="270472" y="28673"/>
                  </a:lnTo>
                  <a:lnTo>
                    <a:pt x="269405" y="28549"/>
                  </a:lnTo>
                  <a:lnTo>
                    <a:pt x="268314" y="28425"/>
                  </a:lnTo>
                  <a:lnTo>
                    <a:pt x="266131" y="28102"/>
                  </a:lnTo>
                  <a:lnTo>
                    <a:pt x="265040" y="27953"/>
                  </a:lnTo>
                  <a:lnTo>
                    <a:pt x="263973" y="27829"/>
                  </a:lnTo>
                  <a:lnTo>
                    <a:pt x="262882" y="27705"/>
                  </a:lnTo>
                  <a:lnTo>
                    <a:pt x="261791" y="27631"/>
                  </a:lnTo>
                  <a:lnTo>
                    <a:pt x="260699" y="27631"/>
                  </a:lnTo>
                  <a:lnTo>
                    <a:pt x="259608" y="27680"/>
                  </a:lnTo>
                  <a:lnTo>
                    <a:pt x="259062" y="27705"/>
                  </a:lnTo>
                  <a:lnTo>
                    <a:pt x="258517" y="27705"/>
                  </a:lnTo>
                  <a:lnTo>
                    <a:pt x="257971" y="27680"/>
                  </a:lnTo>
                  <a:lnTo>
                    <a:pt x="257426" y="27631"/>
                  </a:lnTo>
                  <a:lnTo>
                    <a:pt x="257177" y="27606"/>
                  </a:lnTo>
                  <a:lnTo>
                    <a:pt x="256954" y="27556"/>
                  </a:lnTo>
                  <a:lnTo>
                    <a:pt x="256731" y="27482"/>
                  </a:lnTo>
                  <a:lnTo>
                    <a:pt x="256557" y="27432"/>
                  </a:lnTo>
                  <a:lnTo>
                    <a:pt x="256384" y="27333"/>
                  </a:lnTo>
                  <a:lnTo>
                    <a:pt x="256235" y="27234"/>
                  </a:lnTo>
                  <a:lnTo>
                    <a:pt x="256086" y="27135"/>
                  </a:lnTo>
                  <a:lnTo>
                    <a:pt x="255962" y="27011"/>
                  </a:lnTo>
                  <a:lnTo>
                    <a:pt x="255739" y="26763"/>
                  </a:lnTo>
                  <a:lnTo>
                    <a:pt x="255565" y="26440"/>
                  </a:lnTo>
                  <a:lnTo>
                    <a:pt x="255392" y="26093"/>
                  </a:lnTo>
                  <a:lnTo>
                    <a:pt x="255193" y="25696"/>
                  </a:lnTo>
                  <a:lnTo>
                    <a:pt x="253730" y="25448"/>
                  </a:lnTo>
                  <a:lnTo>
                    <a:pt x="252267" y="25225"/>
                  </a:lnTo>
                  <a:lnTo>
                    <a:pt x="250778" y="25051"/>
                  </a:lnTo>
                  <a:lnTo>
                    <a:pt x="249315" y="24927"/>
                  </a:lnTo>
                  <a:lnTo>
                    <a:pt x="247827" y="24803"/>
                  </a:lnTo>
                  <a:lnTo>
                    <a:pt x="246314" y="24729"/>
                  </a:lnTo>
                  <a:lnTo>
                    <a:pt x="244826" y="24655"/>
                  </a:lnTo>
                  <a:lnTo>
                    <a:pt x="243338" y="24605"/>
                  </a:lnTo>
                  <a:lnTo>
                    <a:pt x="237335" y="24431"/>
                  </a:lnTo>
                  <a:lnTo>
                    <a:pt x="235847" y="24382"/>
                  </a:lnTo>
                  <a:lnTo>
                    <a:pt x="234359" y="24307"/>
                  </a:lnTo>
                  <a:lnTo>
                    <a:pt x="232871" y="24208"/>
                  </a:lnTo>
                  <a:lnTo>
                    <a:pt x="231383" y="24109"/>
                  </a:lnTo>
                  <a:lnTo>
                    <a:pt x="230664" y="24059"/>
                  </a:lnTo>
                  <a:lnTo>
                    <a:pt x="229920" y="24034"/>
                  </a:lnTo>
                  <a:lnTo>
                    <a:pt x="228456" y="24034"/>
                  </a:lnTo>
                  <a:lnTo>
                    <a:pt x="226968" y="24010"/>
                  </a:lnTo>
                  <a:lnTo>
                    <a:pt x="226249" y="23985"/>
                  </a:lnTo>
                  <a:lnTo>
                    <a:pt x="225505" y="23910"/>
                  </a:lnTo>
                  <a:lnTo>
                    <a:pt x="225108" y="23861"/>
                  </a:lnTo>
                  <a:lnTo>
                    <a:pt x="224761" y="23786"/>
                  </a:lnTo>
                  <a:lnTo>
                    <a:pt x="224389" y="23662"/>
                  </a:lnTo>
                  <a:lnTo>
                    <a:pt x="224016" y="23514"/>
                  </a:lnTo>
                  <a:lnTo>
                    <a:pt x="223744" y="23439"/>
                  </a:lnTo>
                  <a:lnTo>
                    <a:pt x="223471" y="23365"/>
                  </a:lnTo>
                  <a:lnTo>
                    <a:pt x="223198" y="23315"/>
                  </a:lnTo>
                  <a:lnTo>
                    <a:pt x="222925" y="23266"/>
                  </a:lnTo>
                  <a:lnTo>
                    <a:pt x="222380" y="23241"/>
                  </a:lnTo>
                  <a:lnTo>
                    <a:pt x="220693" y="23241"/>
                  </a:lnTo>
                  <a:lnTo>
                    <a:pt x="220147" y="23166"/>
                  </a:lnTo>
                  <a:lnTo>
                    <a:pt x="219874" y="23117"/>
                  </a:lnTo>
                  <a:lnTo>
                    <a:pt x="219602" y="23067"/>
                  </a:lnTo>
                  <a:lnTo>
                    <a:pt x="219354" y="22968"/>
                  </a:lnTo>
                  <a:lnTo>
                    <a:pt x="219081" y="22844"/>
                  </a:lnTo>
                  <a:lnTo>
                    <a:pt x="218833" y="22720"/>
                  </a:lnTo>
                  <a:lnTo>
                    <a:pt x="218560" y="22621"/>
                  </a:lnTo>
                  <a:lnTo>
                    <a:pt x="218138" y="22522"/>
                  </a:lnTo>
                  <a:lnTo>
                    <a:pt x="217717" y="22447"/>
                  </a:lnTo>
                  <a:lnTo>
                    <a:pt x="216873" y="22373"/>
                  </a:lnTo>
                  <a:lnTo>
                    <a:pt x="216427" y="22323"/>
                  </a:lnTo>
                  <a:lnTo>
                    <a:pt x="216005" y="22273"/>
                  </a:lnTo>
                  <a:lnTo>
                    <a:pt x="215608" y="22149"/>
                  </a:lnTo>
                  <a:lnTo>
                    <a:pt x="215385" y="22050"/>
                  </a:lnTo>
                  <a:lnTo>
                    <a:pt x="215187" y="21951"/>
                  </a:lnTo>
                  <a:lnTo>
                    <a:pt x="214988" y="21827"/>
                  </a:lnTo>
                  <a:lnTo>
                    <a:pt x="214815" y="21653"/>
                  </a:lnTo>
                  <a:lnTo>
                    <a:pt x="214666" y="21480"/>
                  </a:lnTo>
                  <a:lnTo>
                    <a:pt x="214542" y="21306"/>
                  </a:lnTo>
                  <a:lnTo>
                    <a:pt x="214319" y="20909"/>
                  </a:lnTo>
                  <a:lnTo>
                    <a:pt x="214195" y="20711"/>
                  </a:lnTo>
                  <a:lnTo>
                    <a:pt x="214046" y="20537"/>
                  </a:lnTo>
                  <a:lnTo>
                    <a:pt x="213798" y="20314"/>
                  </a:lnTo>
                  <a:lnTo>
                    <a:pt x="213500" y="20091"/>
                  </a:lnTo>
                  <a:lnTo>
                    <a:pt x="213153" y="19892"/>
                  </a:lnTo>
                  <a:lnTo>
                    <a:pt x="212781" y="19719"/>
                  </a:lnTo>
                  <a:lnTo>
                    <a:pt x="212409" y="19545"/>
                  </a:lnTo>
                  <a:lnTo>
                    <a:pt x="212037" y="19396"/>
                  </a:lnTo>
                  <a:lnTo>
                    <a:pt x="211665" y="19297"/>
                  </a:lnTo>
                  <a:lnTo>
                    <a:pt x="211367" y="19198"/>
                  </a:lnTo>
                  <a:lnTo>
                    <a:pt x="211094" y="19173"/>
                  </a:lnTo>
                  <a:lnTo>
                    <a:pt x="210822" y="19148"/>
                  </a:lnTo>
                  <a:lnTo>
                    <a:pt x="210301" y="19124"/>
                  </a:lnTo>
                  <a:lnTo>
                    <a:pt x="209433" y="19049"/>
                  </a:lnTo>
                  <a:lnTo>
                    <a:pt x="208565" y="18950"/>
                  </a:lnTo>
                  <a:lnTo>
                    <a:pt x="207696" y="18826"/>
                  </a:lnTo>
                  <a:lnTo>
                    <a:pt x="206828" y="18702"/>
                  </a:lnTo>
                  <a:lnTo>
                    <a:pt x="205117" y="18404"/>
                  </a:lnTo>
                  <a:lnTo>
                    <a:pt x="203406" y="18057"/>
                  </a:lnTo>
                  <a:lnTo>
                    <a:pt x="201694" y="17735"/>
                  </a:lnTo>
                  <a:lnTo>
                    <a:pt x="200008" y="17338"/>
                  </a:lnTo>
                  <a:lnTo>
                    <a:pt x="198321" y="16916"/>
                  </a:lnTo>
                  <a:lnTo>
                    <a:pt x="196659" y="16470"/>
                  </a:lnTo>
                  <a:lnTo>
                    <a:pt x="196287" y="16371"/>
                  </a:lnTo>
                  <a:lnTo>
                    <a:pt x="195742" y="16296"/>
                  </a:lnTo>
                  <a:lnTo>
                    <a:pt x="195246" y="16172"/>
                  </a:lnTo>
                  <a:lnTo>
                    <a:pt x="195047" y="16098"/>
                  </a:lnTo>
                  <a:lnTo>
                    <a:pt x="194923" y="16023"/>
                  </a:lnTo>
                  <a:lnTo>
                    <a:pt x="194824" y="15899"/>
                  </a:lnTo>
                  <a:lnTo>
                    <a:pt x="194750" y="15800"/>
                  </a:lnTo>
                  <a:lnTo>
                    <a:pt x="194675" y="15527"/>
                  </a:lnTo>
                  <a:lnTo>
                    <a:pt x="194576" y="15254"/>
                  </a:lnTo>
                  <a:lnTo>
                    <a:pt x="194526" y="15130"/>
                  </a:lnTo>
                  <a:lnTo>
                    <a:pt x="194452" y="15031"/>
                  </a:lnTo>
                  <a:lnTo>
                    <a:pt x="194328" y="14932"/>
                  </a:lnTo>
                  <a:lnTo>
                    <a:pt x="194229" y="14858"/>
                  </a:lnTo>
                  <a:lnTo>
                    <a:pt x="194080" y="14808"/>
                  </a:lnTo>
                  <a:lnTo>
                    <a:pt x="193931" y="14758"/>
                  </a:lnTo>
                  <a:lnTo>
                    <a:pt x="193633" y="14684"/>
                  </a:lnTo>
                  <a:lnTo>
                    <a:pt x="193311" y="14634"/>
                  </a:lnTo>
                  <a:lnTo>
                    <a:pt x="192319" y="14634"/>
                  </a:lnTo>
                  <a:lnTo>
                    <a:pt x="192046" y="14610"/>
                  </a:lnTo>
                  <a:lnTo>
                    <a:pt x="191575" y="14560"/>
                  </a:lnTo>
                  <a:lnTo>
                    <a:pt x="191128" y="14461"/>
                  </a:lnTo>
                  <a:lnTo>
                    <a:pt x="190682" y="14362"/>
                  </a:lnTo>
                  <a:lnTo>
                    <a:pt x="190235" y="14237"/>
                  </a:lnTo>
                  <a:lnTo>
                    <a:pt x="189367" y="13989"/>
                  </a:lnTo>
                  <a:lnTo>
                    <a:pt x="188921" y="13890"/>
                  </a:lnTo>
                  <a:lnTo>
                    <a:pt x="188450" y="13791"/>
                  </a:lnTo>
                  <a:lnTo>
                    <a:pt x="188152" y="13766"/>
                  </a:lnTo>
                  <a:lnTo>
                    <a:pt x="187830" y="13766"/>
                  </a:lnTo>
                  <a:lnTo>
                    <a:pt x="187185" y="13791"/>
                  </a:lnTo>
                  <a:lnTo>
                    <a:pt x="186540" y="13841"/>
                  </a:lnTo>
                  <a:lnTo>
                    <a:pt x="186217" y="13865"/>
                  </a:lnTo>
                  <a:lnTo>
                    <a:pt x="185920" y="13841"/>
                  </a:lnTo>
                  <a:lnTo>
                    <a:pt x="185498" y="13816"/>
                  </a:lnTo>
                  <a:lnTo>
                    <a:pt x="185151" y="13717"/>
                  </a:lnTo>
                  <a:lnTo>
                    <a:pt x="184804" y="13593"/>
                  </a:lnTo>
                  <a:lnTo>
                    <a:pt x="184432" y="13394"/>
                  </a:lnTo>
                  <a:lnTo>
                    <a:pt x="183936" y="13072"/>
                  </a:lnTo>
                  <a:lnTo>
                    <a:pt x="183712" y="12973"/>
                  </a:lnTo>
                  <a:lnTo>
                    <a:pt x="183489" y="12873"/>
                  </a:lnTo>
                  <a:lnTo>
                    <a:pt x="183266" y="12799"/>
                  </a:lnTo>
                  <a:lnTo>
                    <a:pt x="183018" y="12749"/>
                  </a:lnTo>
                  <a:lnTo>
                    <a:pt x="182745" y="12725"/>
                  </a:lnTo>
                  <a:lnTo>
                    <a:pt x="182398" y="12700"/>
                  </a:lnTo>
                  <a:lnTo>
                    <a:pt x="181951" y="12675"/>
                  </a:lnTo>
                  <a:lnTo>
                    <a:pt x="181505" y="12700"/>
                  </a:lnTo>
                  <a:lnTo>
                    <a:pt x="180612" y="12725"/>
                  </a:lnTo>
                  <a:lnTo>
                    <a:pt x="179273" y="12725"/>
                  </a:lnTo>
                  <a:lnTo>
                    <a:pt x="178851" y="12675"/>
                  </a:lnTo>
                  <a:lnTo>
                    <a:pt x="178330" y="12576"/>
                  </a:lnTo>
                  <a:lnTo>
                    <a:pt x="177834" y="12452"/>
                  </a:lnTo>
                  <a:lnTo>
                    <a:pt x="177338" y="12328"/>
                  </a:lnTo>
                  <a:lnTo>
                    <a:pt x="176842" y="12179"/>
                  </a:lnTo>
                  <a:lnTo>
                    <a:pt x="175875" y="11881"/>
                  </a:lnTo>
                  <a:lnTo>
                    <a:pt x="175379" y="11757"/>
                  </a:lnTo>
                  <a:lnTo>
                    <a:pt x="174907" y="11633"/>
                  </a:lnTo>
                  <a:lnTo>
                    <a:pt x="174709" y="11608"/>
                  </a:lnTo>
                  <a:lnTo>
                    <a:pt x="174511" y="11608"/>
                  </a:lnTo>
                  <a:lnTo>
                    <a:pt x="174114" y="11633"/>
                  </a:lnTo>
                  <a:lnTo>
                    <a:pt x="173717" y="11683"/>
                  </a:lnTo>
                  <a:lnTo>
                    <a:pt x="173345" y="11782"/>
                  </a:lnTo>
                  <a:lnTo>
                    <a:pt x="172948" y="11881"/>
                  </a:lnTo>
                  <a:lnTo>
                    <a:pt x="172576" y="11931"/>
                  </a:lnTo>
                  <a:lnTo>
                    <a:pt x="172204" y="11980"/>
                  </a:lnTo>
                  <a:lnTo>
                    <a:pt x="172030" y="11980"/>
                  </a:lnTo>
                  <a:lnTo>
                    <a:pt x="171832" y="11956"/>
                  </a:lnTo>
                  <a:lnTo>
                    <a:pt x="171435" y="11757"/>
                  </a:lnTo>
                  <a:lnTo>
                    <a:pt x="171038" y="11509"/>
                  </a:lnTo>
                  <a:lnTo>
                    <a:pt x="170666" y="11236"/>
                  </a:lnTo>
                  <a:lnTo>
                    <a:pt x="170319" y="10939"/>
                  </a:lnTo>
                  <a:lnTo>
                    <a:pt x="168930" y="9798"/>
                  </a:lnTo>
                  <a:lnTo>
                    <a:pt x="167566" y="8632"/>
                  </a:lnTo>
                  <a:lnTo>
                    <a:pt x="167318" y="8434"/>
                  </a:lnTo>
                  <a:lnTo>
                    <a:pt x="167045" y="8285"/>
                  </a:lnTo>
                  <a:lnTo>
                    <a:pt x="166772" y="8136"/>
                  </a:lnTo>
                  <a:lnTo>
                    <a:pt x="166475" y="8012"/>
                  </a:lnTo>
                  <a:lnTo>
                    <a:pt x="165904" y="7789"/>
                  </a:lnTo>
                  <a:lnTo>
                    <a:pt x="165359" y="7541"/>
                  </a:lnTo>
                  <a:lnTo>
                    <a:pt x="165110" y="7392"/>
                  </a:lnTo>
                  <a:lnTo>
                    <a:pt x="164862" y="7243"/>
                  </a:lnTo>
                  <a:lnTo>
                    <a:pt x="164639" y="7070"/>
                  </a:lnTo>
                  <a:lnTo>
                    <a:pt x="164441" y="6871"/>
                  </a:lnTo>
                  <a:lnTo>
                    <a:pt x="164267" y="6623"/>
                  </a:lnTo>
                  <a:lnTo>
                    <a:pt x="164094" y="6350"/>
                  </a:lnTo>
                  <a:lnTo>
                    <a:pt x="163970" y="6028"/>
                  </a:lnTo>
                  <a:lnTo>
                    <a:pt x="163895" y="5681"/>
                  </a:lnTo>
                  <a:lnTo>
                    <a:pt x="163424" y="5581"/>
                  </a:lnTo>
                  <a:lnTo>
                    <a:pt x="162928" y="5557"/>
                  </a:lnTo>
                  <a:lnTo>
                    <a:pt x="161985" y="5507"/>
                  </a:lnTo>
                  <a:lnTo>
                    <a:pt x="161489" y="5482"/>
                  </a:lnTo>
                  <a:lnTo>
                    <a:pt x="161018" y="5457"/>
                  </a:lnTo>
                  <a:lnTo>
                    <a:pt x="160522" y="5383"/>
                  </a:lnTo>
                  <a:lnTo>
                    <a:pt x="160051" y="5259"/>
                  </a:lnTo>
                  <a:lnTo>
                    <a:pt x="159480" y="5085"/>
                  </a:lnTo>
                  <a:lnTo>
                    <a:pt x="158935" y="4887"/>
                  </a:lnTo>
                  <a:lnTo>
                    <a:pt x="158439" y="4639"/>
                  </a:lnTo>
                  <a:lnTo>
                    <a:pt x="158191" y="4490"/>
                  </a:lnTo>
                  <a:lnTo>
                    <a:pt x="157967" y="4341"/>
                  </a:lnTo>
                  <a:lnTo>
                    <a:pt x="157769" y="4168"/>
                  </a:lnTo>
                  <a:lnTo>
                    <a:pt x="157571" y="3994"/>
                  </a:lnTo>
                  <a:lnTo>
                    <a:pt x="157397" y="3796"/>
                  </a:lnTo>
                  <a:lnTo>
                    <a:pt x="157248" y="3572"/>
                  </a:lnTo>
                  <a:lnTo>
                    <a:pt x="157124" y="3349"/>
                  </a:lnTo>
                  <a:lnTo>
                    <a:pt x="157000" y="3076"/>
                  </a:lnTo>
                  <a:lnTo>
                    <a:pt x="156901" y="2804"/>
                  </a:lnTo>
                  <a:lnTo>
                    <a:pt x="156851" y="2481"/>
                  </a:lnTo>
                  <a:lnTo>
                    <a:pt x="156802" y="2233"/>
                  </a:lnTo>
                  <a:lnTo>
                    <a:pt x="156777" y="1985"/>
                  </a:lnTo>
                  <a:lnTo>
                    <a:pt x="156777" y="1563"/>
                  </a:lnTo>
                  <a:lnTo>
                    <a:pt x="156777" y="1216"/>
                  </a:lnTo>
                  <a:lnTo>
                    <a:pt x="156752" y="1067"/>
                  </a:lnTo>
                  <a:lnTo>
                    <a:pt x="156727" y="943"/>
                  </a:lnTo>
                  <a:lnTo>
                    <a:pt x="156678" y="819"/>
                  </a:lnTo>
                  <a:lnTo>
                    <a:pt x="156628" y="720"/>
                  </a:lnTo>
                  <a:lnTo>
                    <a:pt x="156529" y="646"/>
                  </a:lnTo>
                  <a:lnTo>
                    <a:pt x="156405" y="571"/>
                  </a:lnTo>
                  <a:lnTo>
                    <a:pt x="156231" y="522"/>
                  </a:lnTo>
                  <a:lnTo>
                    <a:pt x="156033" y="472"/>
                  </a:lnTo>
                  <a:lnTo>
                    <a:pt x="155785" y="447"/>
                  </a:lnTo>
                  <a:lnTo>
                    <a:pt x="155462" y="423"/>
                  </a:lnTo>
                  <a:lnTo>
                    <a:pt x="154991" y="423"/>
                  </a:lnTo>
                  <a:lnTo>
                    <a:pt x="154545" y="472"/>
                  </a:lnTo>
                  <a:lnTo>
                    <a:pt x="154123" y="522"/>
                  </a:lnTo>
                  <a:lnTo>
                    <a:pt x="153726" y="596"/>
                  </a:lnTo>
                  <a:lnTo>
                    <a:pt x="152883" y="745"/>
                  </a:lnTo>
                  <a:lnTo>
                    <a:pt x="152461" y="795"/>
                  </a:lnTo>
                  <a:lnTo>
                    <a:pt x="151990" y="819"/>
                  </a:lnTo>
                  <a:lnTo>
                    <a:pt x="150998" y="819"/>
                  </a:lnTo>
                  <a:lnTo>
                    <a:pt x="149981" y="844"/>
                  </a:lnTo>
                  <a:lnTo>
                    <a:pt x="148964" y="844"/>
                  </a:lnTo>
                  <a:lnTo>
                    <a:pt x="148468" y="795"/>
                  </a:lnTo>
                  <a:lnTo>
                    <a:pt x="147972" y="745"/>
                  </a:lnTo>
                  <a:lnTo>
                    <a:pt x="147649" y="671"/>
                  </a:lnTo>
                  <a:lnTo>
                    <a:pt x="147327" y="547"/>
                  </a:lnTo>
                  <a:lnTo>
                    <a:pt x="146633" y="299"/>
                  </a:lnTo>
                  <a:lnTo>
                    <a:pt x="146285" y="174"/>
                  </a:lnTo>
                  <a:lnTo>
                    <a:pt x="145938" y="75"/>
                  </a:lnTo>
                  <a:lnTo>
                    <a:pt x="1455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3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3"/>
          <p:cNvGrpSpPr/>
          <p:nvPr/>
        </p:nvGrpSpPr>
        <p:grpSpPr>
          <a:xfrm>
            <a:off x="-2471461" y="-584781"/>
            <a:ext cx="15514944" cy="8915340"/>
            <a:chOff x="-2471461" y="-584781"/>
            <a:chExt cx="15514944" cy="8915340"/>
          </a:xfrm>
        </p:grpSpPr>
        <p:sp>
          <p:nvSpPr>
            <p:cNvPr id="838" name="Google Shape;838;p33"/>
            <p:cNvSpPr/>
            <p:nvPr/>
          </p:nvSpPr>
          <p:spPr>
            <a:xfrm rot="-9878429">
              <a:off x="-2319388" y="-138503"/>
              <a:ext cx="3589865" cy="1632149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9" name="Google Shape;839;p33"/>
            <p:cNvGrpSpPr/>
            <p:nvPr/>
          </p:nvGrpSpPr>
          <p:grpSpPr>
            <a:xfrm rot="-10799910">
              <a:off x="216141" y="4198632"/>
              <a:ext cx="289982" cy="530948"/>
              <a:chOff x="5850477" y="3901125"/>
              <a:chExt cx="76223" cy="139565"/>
            </a:xfrm>
          </p:grpSpPr>
          <p:sp>
            <p:nvSpPr>
              <p:cNvPr id="840" name="Google Shape;840;p3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5870044" y="3987386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5877394" y="4030265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5863291" y="3901125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33"/>
            <p:cNvGrpSpPr/>
            <p:nvPr/>
          </p:nvGrpSpPr>
          <p:grpSpPr>
            <a:xfrm rot="-2023058">
              <a:off x="4111659" y="3821522"/>
              <a:ext cx="4155021" cy="3663981"/>
              <a:chOff x="3141775" y="2797950"/>
              <a:chExt cx="2059150" cy="1815800"/>
            </a:xfrm>
          </p:grpSpPr>
          <p:sp>
            <p:nvSpPr>
              <p:cNvPr id="847" name="Google Shape;847;p33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avLst/>
                <a:gdLst/>
                <a:ahLst/>
                <a:cxnLst/>
                <a:rect l="l" t="t" r="r" b="b"/>
                <a:pathLst>
                  <a:path w="77591" h="68151" fill="none" extrusionOk="0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avLst/>
                <a:gdLst/>
                <a:ahLst/>
                <a:cxnLst/>
                <a:rect l="l" t="t" r="r" b="b"/>
                <a:pathLst>
                  <a:path w="70551" h="58013" fill="none" extrusionOk="0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avLst/>
                <a:gdLst/>
                <a:ahLst/>
                <a:cxnLst/>
                <a:rect l="l" t="t" r="r" b="b"/>
                <a:pathLst>
                  <a:path w="59042" h="50104" fill="none" extrusionOk="0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avLst/>
                <a:gdLst/>
                <a:ahLst/>
                <a:cxnLst/>
                <a:rect l="l" t="t" r="r" b="b"/>
                <a:pathLst>
                  <a:path w="29313" h="17938" fill="none" extrusionOk="0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9870" fill="none" extrusionOk="0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38" fill="none" extrusionOk="0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7727" fill="none" extrusionOk="0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9723" fill="none" extrusionOk="0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avLst/>
                <a:gdLst/>
                <a:ahLst/>
                <a:cxnLst/>
                <a:rect l="l" t="t" r="r" b="b"/>
                <a:pathLst>
                  <a:path w="82366" h="72632" fill="none" extrusionOk="0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33"/>
            <p:cNvGrpSpPr/>
            <p:nvPr/>
          </p:nvGrpSpPr>
          <p:grpSpPr>
            <a:xfrm>
              <a:off x="-2471448" y="2469163"/>
              <a:ext cx="3451998" cy="3989866"/>
              <a:chOff x="-2471448" y="2469163"/>
              <a:chExt cx="3451998" cy="3989866"/>
            </a:xfrm>
          </p:grpSpPr>
          <p:sp>
            <p:nvSpPr>
              <p:cNvPr id="857" name="Google Shape;857;p33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3" name="Google Shape;863;p33"/>
            <p:cNvSpPr/>
            <p:nvPr/>
          </p:nvSpPr>
          <p:spPr>
            <a:xfrm rot="-10402526">
              <a:off x="7501853" y="3270009"/>
              <a:ext cx="5462250" cy="1692320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33"/>
          <p:cNvSpPr txBox="1">
            <a:spLocks noGrp="1"/>
          </p:cNvSpPr>
          <p:nvPr>
            <p:ph type="title"/>
          </p:nvPr>
        </p:nvSpPr>
        <p:spPr>
          <a:xfrm>
            <a:off x="3255313" y="2235998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5" name="Google Shape;865;p33"/>
          <p:cNvSpPr txBox="1">
            <a:spLocks noGrp="1"/>
          </p:cNvSpPr>
          <p:nvPr>
            <p:ph type="title" idx="2"/>
          </p:nvPr>
        </p:nvSpPr>
        <p:spPr>
          <a:xfrm>
            <a:off x="3312611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6" name="Google Shape;866;p33"/>
          <p:cNvSpPr txBox="1">
            <a:spLocks noGrp="1"/>
          </p:cNvSpPr>
          <p:nvPr>
            <p:ph type="title" idx="3"/>
          </p:nvPr>
        </p:nvSpPr>
        <p:spPr>
          <a:xfrm>
            <a:off x="582325" y="2235998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7" name="Google Shape;867;p33"/>
          <p:cNvSpPr txBox="1">
            <a:spLocks noGrp="1"/>
          </p:cNvSpPr>
          <p:nvPr>
            <p:ph type="title" idx="4"/>
          </p:nvPr>
        </p:nvSpPr>
        <p:spPr>
          <a:xfrm>
            <a:off x="639725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8" name="Google Shape;868;p33"/>
          <p:cNvSpPr txBox="1">
            <a:spLocks noGrp="1"/>
          </p:cNvSpPr>
          <p:nvPr>
            <p:ph type="title" idx="5"/>
          </p:nvPr>
        </p:nvSpPr>
        <p:spPr>
          <a:xfrm>
            <a:off x="5928125" y="2235998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9" name="Google Shape;869;p33"/>
          <p:cNvSpPr txBox="1">
            <a:spLocks noGrp="1"/>
          </p:cNvSpPr>
          <p:nvPr>
            <p:ph type="title" idx="6"/>
          </p:nvPr>
        </p:nvSpPr>
        <p:spPr>
          <a:xfrm>
            <a:off x="5985498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70" name="Google Shape;870;p33"/>
          <p:cNvSpPr txBox="1">
            <a:spLocks noGrp="1"/>
          </p:cNvSpPr>
          <p:nvPr>
            <p:ph type="title" idx="7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871" name="Google Shape;871;p33"/>
          <p:cNvSpPr txBox="1">
            <a:spLocks noGrp="1"/>
          </p:cNvSpPr>
          <p:nvPr>
            <p:ph type="title" idx="8"/>
          </p:nvPr>
        </p:nvSpPr>
        <p:spPr>
          <a:xfrm>
            <a:off x="3255313" y="1697623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33"/>
          <p:cNvSpPr txBox="1">
            <a:spLocks noGrp="1"/>
          </p:cNvSpPr>
          <p:nvPr>
            <p:ph type="title" idx="9"/>
          </p:nvPr>
        </p:nvSpPr>
        <p:spPr>
          <a:xfrm>
            <a:off x="582325" y="1697623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3" name="Google Shape;873;p33"/>
          <p:cNvSpPr txBox="1">
            <a:spLocks noGrp="1"/>
          </p:cNvSpPr>
          <p:nvPr>
            <p:ph type="title" idx="13"/>
          </p:nvPr>
        </p:nvSpPr>
        <p:spPr>
          <a:xfrm>
            <a:off x="5928125" y="1697623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-2532673" y="-668750"/>
            <a:ext cx="13267836" cy="7427178"/>
            <a:chOff x="-2532673" y="-668750"/>
            <a:chExt cx="13267836" cy="7427178"/>
          </a:xfrm>
        </p:grpSpPr>
        <p:grpSp>
          <p:nvGrpSpPr>
            <p:cNvPr id="916" name="Google Shape;916;p36"/>
            <p:cNvGrpSpPr/>
            <p:nvPr/>
          </p:nvGrpSpPr>
          <p:grpSpPr>
            <a:xfrm>
              <a:off x="-1550574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917" name="Google Shape;917;p36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918" name="Google Shape;918;p36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6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6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6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6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6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4" name="Google Shape;924;p36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5" name="Google Shape;925;p36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926" name="Google Shape;926;p36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6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6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6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6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6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2" name="Google Shape;932;p36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36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934" name="Google Shape;934;p36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6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6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6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6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6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6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6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2" name="Google Shape;942;p36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943" name="Google Shape;943;p36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6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6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6" name="Google Shape;946;p36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947" name="Google Shape;947;p36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6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49" name="Google Shape;949;p36"/>
            <p:cNvSpPr/>
            <p:nvPr/>
          </p:nvSpPr>
          <p:spPr>
            <a:xfrm>
              <a:off x="-2532673" y="-252527"/>
              <a:ext cx="5568204" cy="172514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9794316">
              <a:off x="4899481" y="42670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1" name="Google Shape;951;p36"/>
            <p:cNvGrpSpPr/>
            <p:nvPr/>
          </p:nvGrpSpPr>
          <p:grpSpPr>
            <a:xfrm>
              <a:off x="6714578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52" name="Google Shape;952;p3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53" name="Google Shape;953;p3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9" name="Google Shape;959;p3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0" name="Google Shape;960;p3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61" name="Google Shape;961;p3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70" name="Google Shape;970;p36"/>
          <p:cNvSpPr txBox="1">
            <a:spLocks noGrp="1"/>
          </p:cNvSpPr>
          <p:nvPr>
            <p:ph type="title"/>
          </p:nvPr>
        </p:nvSpPr>
        <p:spPr>
          <a:xfrm>
            <a:off x="5106262" y="14270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1" name="Google Shape;971;p36"/>
          <p:cNvSpPr txBox="1">
            <a:spLocks noGrp="1"/>
          </p:cNvSpPr>
          <p:nvPr>
            <p:ph type="title" idx="2"/>
          </p:nvPr>
        </p:nvSpPr>
        <p:spPr>
          <a:xfrm>
            <a:off x="5106212" y="18824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6"/>
          <p:cNvSpPr txBox="1">
            <a:spLocks noGrp="1"/>
          </p:cNvSpPr>
          <p:nvPr>
            <p:ph type="title" idx="3"/>
          </p:nvPr>
        </p:nvSpPr>
        <p:spPr>
          <a:xfrm>
            <a:off x="1518988" y="14270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3" name="Google Shape;973;p36"/>
          <p:cNvSpPr txBox="1">
            <a:spLocks noGrp="1"/>
          </p:cNvSpPr>
          <p:nvPr>
            <p:ph type="title" idx="4"/>
          </p:nvPr>
        </p:nvSpPr>
        <p:spPr>
          <a:xfrm>
            <a:off x="1518938" y="18824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4" name="Google Shape;974;p36"/>
          <p:cNvSpPr txBox="1">
            <a:spLocks noGrp="1"/>
          </p:cNvSpPr>
          <p:nvPr>
            <p:ph type="title" idx="5"/>
          </p:nvPr>
        </p:nvSpPr>
        <p:spPr>
          <a:xfrm>
            <a:off x="5106262" y="3090921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5" name="Google Shape;975;p36"/>
          <p:cNvSpPr txBox="1">
            <a:spLocks noGrp="1"/>
          </p:cNvSpPr>
          <p:nvPr>
            <p:ph type="title" idx="6"/>
          </p:nvPr>
        </p:nvSpPr>
        <p:spPr>
          <a:xfrm>
            <a:off x="5106212" y="3546321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6" name="Google Shape;976;p36"/>
          <p:cNvSpPr txBox="1">
            <a:spLocks noGrp="1"/>
          </p:cNvSpPr>
          <p:nvPr>
            <p:ph type="title" idx="7"/>
          </p:nvPr>
        </p:nvSpPr>
        <p:spPr>
          <a:xfrm>
            <a:off x="1518988" y="3090921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7" name="Google Shape;977;p36"/>
          <p:cNvSpPr txBox="1">
            <a:spLocks noGrp="1"/>
          </p:cNvSpPr>
          <p:nvPr>
            <p:ph type="title" idx="8"/>
          </p:nvPr>
        </p:nvSpPr>
        <p:spPr>
          <a:xfrm>
            <a:off x="1518938" y="3546321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8" name="Google Shape;978;p36"/>
          <p:cNvSpPr txBox="1">
            <a:spLocks noGrp="1"/>
          </p:cNvSpPr>
          <p:nvPr>
            <p:ph type="title" idx="9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_2_1_1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2"/>
          <p:cNvSpPr txBox="1">
            <a:spLocks noGrp="1"/>
          </p:cNvSpPr>
          <p:nvPr>
            <p:ph type="subTitle" idx="1"/>
          </p:nvPr>
        </p:nvSpPr>
        <p:spPr>
          <a:xfrm>
            <a:off x="3738025" y="2395742"/>
            <a:ext cx="464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42"/>
          <p:cNvSpPr/>
          <p:nvPr/>
        </p:nvSpPr>
        <p:spPr>
          <a:xfrm rot="981010">
            <a:off x="4154447" y="-663071"/>
            <a:ext cx="6874487" cy="2129861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42"/>
          <p:cNvGrpSpPr/>
          <p:nvPr/>
        </p:nvGrpSpPr>
        <p:grpSpPr>
          <a:xfrm>
            <a:off x="588860" y="3919190"/>
            <a:ext cx="548532" cy="572686"/>
            <a:chOff x="1270775" y="1125497"/>
            <a:chExt cx="447270" cy="467003"/>
          </a:xfrm>
        </p:grpSpPr>
        <p:sp>
          <p:nvSpPr>
            <p:cNvPr id="1127" name="Google Shape;1127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42"/>
          <p:cNvSpPr/>
          <p:nvPr/>
        </p:nvSpPr>
        <p:spPr>
          <a:xfrm>
            <a:off x="202099" y="4491875"/>
            <a:ext cx="151025" cy="151025"/>
          </a:xfrm>
          <a:custGeom>
            <a:avLst/>
            <a:gdLst/>
            <a:ahLst/>
            <a:cxnLst/>
            <a:rect l="l" t="t" r="r" b="b"/>
            <a:pathLst>
              <a:path w="4176" h="4176" extrusionOk="0">
                <a:moveTo>
                  <a:pt x="1776" y="1"/>
                </a:moveTo>
                <a:lnTo>
                  <a:pt x="1776" y="1776"/>
                </a:lnTo>
                <a:lnTo>
                  <a:pt x="0" y="1776"/>
                </a:lnTo>
                <a:lnTo>
                  <a:pt x="0" y="2400"/>
                </a:lnTo>
                <a:lnTo>
                  <a:pt x="1776" y="2400"/>
                </a:lnTo>
                <a:lnTo>
                  <a:pt x="1776" y="4176"/>
                </a:lnTo>
                <a:lnTo>
                  <a:pt x="2400" y="4176"/>
                </a:lnTo>
                <a:lnTo>
                  <a:pt x="2400" y="2400"/>
                </a:lnTo>
                <a:lnTo>
                  <a:pt x="4175" y="2400"/>
                </a:lnTo>
                <a:lnTo>
                  <a:pt x="4175" y="1776"/>
                </a:lnTo>
                <a:lnTo>
                  <a:pt x="2400" y="1776"/>
                </a:lnTo>
                <a:lnTo>
                  <a:pt x="24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42"/>
          <p:cNvGrpSpPr/>
          <p:nvPr/>
        </p:nvGrpSpPr>
        <p:grpSpPr>
          <a:xfrm rot="-2023058">
            <a:off x="-1781216" y="-1680353"/>
            <a:ext cx="4155021" cy="3663981"/>
            <a:chOff x="3141775" y="2797950"/>
            <a:chExt cx="2059150" cy="1815800"/>
          </a:xfrm>
        </p:grpSpPr>
        <p:sp>
          <p:nvSpPr>
            <p:cNvPr id="1135" name="Google Shape;1135;p42"/>
            <p:cNvSpPr/>
            <p:nvPr/>
          </p:nvSpPr>
          <p:spPr>
            <a:xfrm>
              <a:off x="3202075" y="2853350"/>
              <a:ext cx="1939775" cy="1703775"/>
            </a:xfrm>
            <a:custGeom>
              <a:avLst/>
              <a:gdLst/>
              <a:ahLst/>
              <a:cxnLst/>
              <a:rect l="l" t="t" r="r" b="b"/>
              <a:pathLst>
                <a:path w="77591" h="68151" fill="none" extrusionOk="0">
                  <a:moveTo>
                    <a:pt x="67857" y="68150"/>
                  </a:moveTo>
                  <a:cubicBezTo>
                    <a:pt x="66400" y="68150"/>
                    <a:pt x="64967" y="67575"/>
                    <a:pt x="63559" y="66987"/>
                  </a:cubicBezTo>
                  <a:cubicBezTo>
                    <a:pt x="63032" y="66779"/>
                    <a:pt x="62518" y="66558"/>
                    <a:pt x="61992" y="66375"/>
                  </a:cubicBezTo>
                  <a:cubicBezTo>
                    <a:pt x="57694" y="64881"/>
                    <a:pt x="52833" y="65481"/>
                    <a:pt x="48548" y="65995"/>
                  </a:cubicBezTo>
                  <a:cubicBezTo>
                    <a:pt x="46417" y="66252"/>
                    <a:pt x="43993" y="66558"/>
                    <a:pt x="41728" y="66056"/>
                  </a:cubicBezTo>
                  <a:cubicBezTo>
                    <a:pt x="39818" y="65640"/>
                    <a:pt x="38091" y="64697"/>
                    <a:pt x="36402" y="63779"/>
                  </a:cubicBezTo>
                  <a:lnTo>
                    <a:pt x="25003" y="57547"/>
                  </a:lnTo>
                  <a:cubicBezTo>
                    <a:pt x="23999" y="56996"/>
                    <a:pt x="23533" y="56420"/>
                    <a:pt x="23607" y="55784"/>
                  </a:cubicBezTo>
                  <a:cubicBezTo>
                    <a:pt x="23644" y="55502"/>
                    <a:pt x="23791" y="55257"/>
                    <a:pt x="23950" y="55025"/>
                  </a:cubicBezTo>
                  <a:cubicBezTo>
                    <a:pt x="24060" y="54853"/>
                    <a:pt x="24158" y="54682"/>
                    <a:pt x="24219" y="54498"/>
                  </a:cubicBezTo>
                  <a:cubicBezTo>
                    <a:pt x="24403" y="53972"/>
                    <a:pt x="24244" y="53421"/>
                    <a:pt x="24035" y="52833"/>
                  </a:cubicBezTo>
                  <a:cubicBezTo>
                    <a:pt x="23888" y="52355"/>
                    <a:pt x="23717" y="51853"/>
                    <a:pt x="23778" y="51364"/>
                  </a:cubicBezTo>
                  <a:cubicBezTo>
                    <a:pt x="23950" y="49833"/>
                    <a:pt x="25725" y="49429"/>
                    <a:pt x="27280" y="49086"/>
                  </a:cubicBezTo>
                  <a:cubicBezTo>
                    <a:pt x="27623" y="49001"/>
                    <a:pt x="27929" y="48939"/>
                    <a:pt x="28235" y="48854"/>
                  </a:cubicBezTo>
                  <a:cubicBezTo>
                    <a:pt x="29839" y="48425"/>
                    <a:pt x="31247" y="47225"/>
                    <a:pt x="32080" y="45572"/>
                  </a:cubicBezTo>
                  <a:cubicBezTo>
                    <a:pt x="32900" y="43932"/>
                    <a:pt x="33022" y="42095"/>
                    <a:pt x="32410" y="40540"/>
                  </a:cubicBezTo>
                  <a:cubicBezTo>
                    <a:pt x="32031" y="39560"/>
                    <a:pt x="31370" y="38667"/>
                    <a:pt x="30757" y="37773"/>
                  </a:cubicBezTo>
                  <a:cubicBezTo>
                    <a:pt x="29778" y="36389"/>
                    <a:pt x="28774" y="34981"/>
                    <a:pt x="28798" y="33292"/>
                  </a:cubicBezTo>
                  <a:cubicBezTo>
                    <a:pt x="28798" y="32863"/>
                    <a:pt x="28896" y="32520"/>
                    <a:pt x="29055" y="32263"/>
                  </a:cubicBezTo>
                  <a:cubicBezTo>
                    <a:pt x="29288" y="31945"/>
                    <a:pt x="29643" y="31761"/>
                    <a:pt x="29998" y="31590"/>
                  </a:cubicBezTo>
                  <a:cubicBezTo>
                    <a:pt x="30096" y="31541"/>
                    <a:pt x="30194" y="31479"/>
                    <a:pt x="30280" y="31430"/>
                  </a:cubicBezTo>
                  <a:cubicBezTo>
                    <a:pt x="32447" y="30231"/>
                    <a:pt x="32839" y="27231"/>
                    <a:pt x="32508" y="24819"/>
                  </a:cubicBezTo>
                  <a:cubicBezTo>
                    <a:pt x="32349" y="23815"/>
                    <a:pt x="32092" y="22529"/>
                    <a:pt x="31259" y="21562"/>
                  </a:cubicBezTo>
                  <a:cubicBezTo>
                    <a:pt x="30561" y="20741"/>
                    <a:pt x="29264" y="20154"/>
                    <a:pt x="28137" y="20644"/>
                  </a:cubicBezTo>
                  <a:cubicBezTo>
                    <a:pt x="27696" y="20839"/>
                    <a:pt x="27329" y="21195"/>
                    <a:pt x="26974" y="21537"/>
                  </a:cubicBezTo>
                  <a:cubicBezTo>
                    <a:pt x="26533" y="21966"/>
                    <a:pt x="26080" y="22394"/>
                    <a:pt x="25468" y="22541"/>
                  </a:cubicBezTo>
                  <a:cubicBezTo>
                    <a:pt x="24709" y="22725"/>
                    <a:pt x="23950" y="22419"/>
                    <a:pt x="23203" y="22113"/>
                  </a:cubicBezTo>
                  <a:cubicBezTo>
                    <a:pt x="22382" y="21782"/>
                    <a:pt x="21611" y="21476"/>
                    <a:pt x="20852" y="21782"/>
                  </a:cubicBezTo>
                  <a:cubicBezTo>
                    <a:pt x="20289" y="22027"/>
                    <a:pt x="19970" y="22541"/>
                    <a:pt x="19615" y="23117"/>
                  </a:cubicBezTo>
                  <a:cubicBezTo>
                    <a:pt x="19383" y="23472"/>
                    <a:pt x="19162" y="23839"/>
                    <a:pt x="18856" y="24133"/>
                  </a:cubicBezTo>
                  <a:cubicBezTo>
                    <a:pt x="17693" y="25272"/>
                    <a:pt x="15734" y="24966"/>
                    <a:pt x="14399" y="24096"/>
                  </a:cubicBezTo>
                  <a:cubicBezTo>
                    <a:pt x="13591" y="23558"/>
                    <a:pt x="12893" y="22835"/>
                    <a:pt x="12244" y="22137"/>
                  </a:cubicBezTo>
                  <a:cubicBezTo>
                    <a:pt x="11828" y="21709"/>
                    <a:pt x="11400" y="21243"/>
                    <a:pt x="10934" y="20852"/>
                  </a:cubicBezTo>
                  <a:cubicBezTo>
                    <a:pt x="10530" y="20484"/>
                    <a:pt x="9881" y="19995"/>
                    <a:pt x="9159" y="19958"/>
                  </a:cubicBezTo>
                  <a:cubicBezTo>
                    <a:pt x="8694" y="19946"/>
                    <a:pt x="8216" y="20129"/>
                    <a:pt x="7788" y="20301"/>
                  </a:cubicBezTo>
                  <a:cubicBezTo>
                    <a:pt x="7286" y="20497"/>
                    <a:pt x="6759" y="20815"/>
                    <a:pt x="6257" y="21133"/>
                  </a:cubicBezTo>
                  <a:cubicBezTo>
                    <a:pt x="5241" y="21782"/>
                    <a:pt x="4188" y="22443"/>
                    <a:pt x="3086" y="22137"/>
                  </a:cubicBezTo>
                  <a:cubicBezTo>
                    <a:pt x="1629" y="21733"/>
                    <a:pt x="1115" y="19884"/>
                    <a:pt x="686" y="18378"/>
                  </a:cubicBezTo>
                  <a:cubicBezTo>
                    <a:pt x="637" y="18195"/>
                    <a:pt x="576" y="18011"/>
                    <a:pt x="527" y="17852"/>
                  </a:cubicBezTo>
                  <a:cubicBezTo>
                    <a:pt x="0" y="16052"/>
                    <a:pt x="368" y="14215"/>
                    <a:pt x="1482" y="13162"/>
                  </a:cubicBezTo>
                  <a:cubicBezTo>
                    <a:pt x="2143" y="12538"/>
                    <a:pt x="3000" y="12220"/>
                    <a:pt x="3833" y="11889"/>
                  </a:cubicBezTo>
                  <a:cubicBezTo>
                    <a:pt x="4200" y="11754"/>
                    <a:pt x="4567" y="11620"/>
                    <a:pt x="4923" y="11448"/>
                  </a:cubicBezTo>
                  <a:cubicBezTo>
                    <a:pt x="6098" y="10897"/>
                    <a:pt x="7175" y="9795"/>
                    <a:pt x="6943" y="8583"/>
                  </a:cubicBezTo>
                  <a:cubicBezTo>
                    <a:pt x="6918" y="8436"/>
                    <a:pt x="6857" y="8265"/>
                    <a:pt x="6808" y="8118"/>
                  </a:cubicBezTo>
                  <a:cubicBezTo>
                    <a:pt x="6698" y="7787"/>
                    <a:pt x="6588" y="7457"/>
                    <a:pt x="6673" y="7114"/>
                  </a:cubicBezTo>
                  <a:cubicBezTo>
                    <a:pt x="6857" y="6281"/>
                    <a:pt x="7726" y="6245"/>
                    <a:pt x="8645" y="6232"/>
                  </a:cubicBezTo>
                  <a:cubicBezTo>
                    <a:pt x="9245" y="6220"/>
                    <a:pt x="9857" y="6196"/>
                    <a:pt x="10322" y="5951"/>
                  </a:cubicBezTo>
                  <a:cubicBezTo>
                    <a:pt x="11228" y="5498"/>
                    <a:pt x="11302" y="4420"/>
                    <a:pt x="11387" y="3294"/>
                  </a:cubicBezTo>
                  <a:cubicBezTo>
                    <a:pt x="11449" y="2278"/>
                    <a:pt x="11522" y="1237"/>
                    <a:pt x="12208" y="563"/>
                  </a:cubicBezTo>
                  <a:cubicBezTo>
                    <a:pt x="12636" y="159"/>
                    <a:pt x="13224" y="0"/>
                    <a:pt x="13873" y="110"/>
                  </a:cubicBezTo>
                  <a:cubicBezTo>
                    <a:pt x="14852" y="294"/>
                    <a:pt x="15856" y="1078"/>
                    <a:pt x="16297" y="2020"/>
                  </a:cubicBezTo>
                  <a:cubicBezTo>
                    <a:pt x="16665" y="2792"/>
                    <a:pt x="16836" y="3649"/>
                    <a:pt x="16995" y="4457"/>
                  </a:cubicBezTo>
                  <a:cubicBezTo>
                    <a:pt x="17154" y="5241"/>
                    <a:pt x="17326" y="6049"/>
                    <a:pt x="17656" y="6771"/>
                  </a:cubicBezTo>
                  <a:cubicBezTo>
                    <a:pt x="18697" y="9061"/>
                    <a:pt x="21550" y="10457"/>
                    <a:pt x="24133" y="9955"/>
                  </a:cubicBezTo>
                  <a:cubicBezTo>
                    <a:pt x="26607" y="9477"/>
                    <a:pt x="28749" y="7408"/>
                    <a:pt x="29472" y="4812"/>
                  </a:cubicBezTo>
                  <a:cubicBezTo>
                    <a:pt x="29508" y="4702"/>
                    <a:pt x="29533" y="4579"/>
                    <a:pt x="29570" y="4469"/>
                  </a:cubicBezTo>
                  <a:cubicBezTo>
                    <a:pt x="29729" y="3796"/>
                    <a:pt x="29913" y="3098"/>
                    <a:pt x="30463" y="2669"/>
                  </a:cubicBezTo>
                  <a:cubicBezTo>
                    <a:pt x="31406" y="1910"/>
                    <a:pt x="32827" y="2437"/>
                    <a:pt x="33720" y="3318"/>
                  </a:cubicBezTo>
                  <a:cubicBezTo>
                    <a:pt x="34002" y="3600"/>
                    <a:pt x="34259" y="3894"/>
                    <a:pt x="34504" y="4175"/>
                  </a:cubicBezTo>
                  <a:cubicBezTo>
                    <a:pt x="35030" y="4775"/>
                    <a:pt x="35557" y="5400"/>
                    <a:pt x="36267" y="5755"/>
                  </a:cubicBezTo>
                  <a:cubicBezTo>
                    <a:pt x="36745" y="5988"/>
                    <a:pt x="37283" y="6098"/>
                    <a:pt x="37785" y="6196"/>
                  </a:cubicBezTo>
                  <a:cubicBezTo>
                    <a:pt x="38447" y="6318"/>
                    <a:pt x="39108" y="6465"/>
                    <a:pt x="39671" y="6857"/>
                  </a:cubicBezTo>
                  <a:cubicBezTo>
                    <a:pt x="41030" y="7824"/>
                    <a:pt x="40993" y="9857"/>
                    <a:pt x="40553" y="11314"/>
                  </a:cubicBezTo>
                  <a:cubicBezTo>
                    <a:pt x="40418" y="11754"/>
                    <a:pt x="40246" y="12195"/>
                    <a:pt x="40087" y="12624"/>
                  </a:cubicBezTo>
                  <a:cubicBezTo>
                    <a:pt x="39695" y="13689"/>
                    <a:pt x="39291" y="14766"/>
                    <a:pt x="39340" y="15893"/>
                  </a:cubicBezTo>
                  <a:cubicBezTo>
                    <a:pt x="39389" y="17154"/>
                    <a:pt x="40014" y="18354"/>
                    <a:pt x="40614" y="19517"/>
                  </a:cubicBezTo>
                  <a:cubicBezTo>
                    <a:pt x="41336" y="20913"/>
                    <a:pt x="42083" y="22345"/>
                    <a:pt x="41801" y="23876"/>
                  </a:cubicBezTo>
                  <a:cubicBezTo>
                    <a:pt x="41765" y="24170"/>
                    <a:pt x="41667" y="24464"/>
                    <a:pt x="41581" y="24733"/>
                  </a:cubicBezTo>
                  <a:cubicBezTo>
                    <a:pt x="41483" y="25039"/>
                    <a:pt x="41373" y="25357"/>
                    <a:pt x="41336" y="25688"/>
                  </a:cubicBezTo>
                  <a:cubicBezTo>
                    <a:pt x="41214" y="26521"/>
                    <a:pt x="41422" y="27463"/>
                    <a:pt x="42010" y="28590"/>
                  </a:cubicBezTo>
                  <a:cubicBezTo>
                    <a:pt x="43087" y="30720"/>
                    <a:pt x="44752" y="32030"/>
                    <a:pt x="46430" y="32116"/>
                  </a:cubicBezTo>
                  <a:cubicBezTo>
                    <a:pt x="47972" y="32177"/>
                    <a:pt x="48340" y="30867"/>
                    <a:pt x="48768" y="29373"/>
                  </a:cubicBezTo>
                  <a:cubicBezTo>
                    <a:pt x="48878" y="28994"/>
                    <a:pt x="48989" y="28590"/>
                    <a:pt x="49123" y="28210"/>
                  </a:cubicBezTo>
                  <a:cubicBezTo>
                    <a:pt x="49809" y="26264"/>
                    <a:pt x="50703" y="24917"/>
                    <a:pt x="51719" y="23374"/>
                  </a:cubicBezTo>
                  <a:cubicBezTo>
                    <a:pt x="52013" y="22933"/>
                    <a:pt x="52319" y="22468"/>
                    <a:pt x="52625" y="21978"/>
                  </a:cubicBezTo>
                  <a:cubicBezTo>
                    <a:pt x="53286" y="20937"/>
                    <a:pt x="54890" y="21354"/>
                    <a:pt x="56200" y="21684"/>
                  </a:cubicBezTo>
                  <a:cubicBezTo>
                    <a:pt x="56360" y="21733"/>
                    <a:pt x="56519" y="21770"/>
                    <a:pt x="56653" y="21807"/>
                  </a:cubicBezTo>
                  <a:cubicBezTo>
                    <a:pt x="57841" y="22101"/>
                    <a:pt x="59212" y="23056"/>
                    <a:pt x="59372" y="24488"/>
                  </a:cubicBezTo>
                  <a:cubicBezTo>
                    <a:pt x="59420" y="24917"/>
                    <a:pt x="59359" y="25345"/>
                    <a:pt x="59298" y="25774"/>
                  </a:cubicBezTo>
                  <a:cubicBezTo>
                    <a:pt x="59286" y="25933"/>
                    <a:pt x="59261" y="26080"/>
                    <a:pt x="59237" y="26251"/>
                  </a:cubicBezTo>
                  <a:cubicBezTo>
                    <a:pt x="58992" y="28541"/>
                    <a:pt x="59959" y="30794"/>
                    <a:pt x="60816" y="32765"/>
                  </a:cubicBezTo>
                  <a:cubicBezTo>
                    <a:pt x="61024" y="33279"/>
                    <a:pt x="61294" y="33855"/>
                    <a:pt x="61735" y="34234"/>
                  </a:cubicBezTo>
                  <a:cubicBezTo>
                    <a:pt x="62151" y="34589"/>
                    <a:pt x="62714" y="34761"/>
                    <a:pt x="63216" y="34883"/>
                  </a:cubicBezTo>
                  <a:cubicBezTo>
                    <a:pt x="64024" y="35079"/>
                    <a:pt x="64930" y="35116"/>
                    <a:pt x="65800" y="35153"/>
                  </a:cubicBezTo>
                  <a:cubicBezTo>
                    <a:pt x="67306" y="35214"/>
                    <a:pt x="68861" y="35275"/>
                    <a:pt x="69999" y="36157"/>
                  </a:cubicBezTo>
                  <a:cubicBezTo>
                    <a:pt x="71946" y="37638"/>
                    <a:pt x="73256" y="40099"/>
                    <a:pt x="74419" y="42291"/>
                  </a:cubicBezTo>
                  <a:cubicBezTo>
                    <a:pt x="74579" y="42560"/>
                    <a:pt x="74713" y="42842"/>
                    <a:pt x="74872" y="43111"/>
                  </a:cubicBezTo>
                  <a:cubicBezTo>
                    <a:pt x="75815" y="44862"/>
                    <a:pt x="76795" y="46662"/>
                    <a:pt x="77162" y="48670"/>
                  </a:cubicBezTo>
                  <a:cubicBezTo>
                    <a:pt x="77591" y="51045"/>
                    <a:pt x="77101" y="53457"/>
                    <a:pt x="76611" y="55331"/>
                  </a:cubicBezTo>
                  <a:cubicBezTo>
                    <a:pt x="75889" y="58086"/>
                    <a:pt x="74897" y="60767"/>
                    <a:pt x="73648" y="63301"/>
                  </a:cubicBezTo>
                  <a:cubicBezTo>
                    <a:pt x="72730" y="65175"/>
                    <a:pt x="71383" y="67391"/>
                    <a:pt x="69118" y="67991"/>
                  </a:cubicBezTo>
                  <a:cubicBezTo>
                    <a:pt x="68701" y="68113"/>
                    <a:pt x="68285" y="68150"/>
                    <a:pt x="67857" y="681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291150" y="3022000"/>
              <a:ext cx="1763775" cy="1450325"/>
            </a:xfrm>
            <a:custGeom>
              <a:avLst/>
              <a:gdLst/>
              <a:ahLst/>
              <a:cxnLst/>
              <a:rect l="l" t="t" r="r" b="b"/>
              <a:pathLst>
                <a:path w="70551" h="58013" fill="none" extrusionOk="0">
                  <a:moveTo>
                    <a:pt x="64294" y="58013"/>
                  </a:moveTo>
                  <a:lnTo>
                    <a:pt x="64294" y="58013"/>
                  </a:lnTo>
                  <a:cubicBezTo>
                    <a:pt x="63510" y="58013"/>
                    <a:pt x="62371" y="57547"/>
                    <a:pt x="61269" y="57094"/>
                  </a:cubicBezTo>
                  <a:cubicBezTo>
                    <a:pt x="60718" y="56862"/>
                    <a:pt x="60143" y="56629"/>
                    <a:pt x="59555" y="56433"/>
                  </a:cubicBezTo>
                  <a:cubicBezTo>
                    <a:pt x="57339" y="55649"/>
                    <a:pt x="54890" y="55282"/>
                    <a:pt x="52086" y="55282"/>
                  </a:cubicBezTo>
                  <a:cubicBezTo>
                    <a:pt x="49478" y="55282"/>
                    <a:pt x="46858" y="55600"/>
                    <a:pt x="44569" y="55894"/>
                  </a:cubicBezTo>
                  <a:cubicBezTo>
                    <a:pt x="43405" y="56041"/>
                    <a:pt x="42071" y="56200"/>
                    <a:pt x="40883" y="56200"/>
                  </a:cubicBezTo>
                  <a:cubicBezTo>
                    <a:pt x="40124" y="56200"/>
                    <a:pt x="39475" y="56139"/>
                    <a:pt x="38887" y="56017"/>
                  </a:cubicBezTo>
                  <a:cubicBezTo>
                    <a:pt x="37455" y="55711"/>
                    <a:pt x="35998" y="54915"/>
                    <a:pt x="34467" y="54070"/>
                  </a:cubicBezTo>
                  <a:cubicBezTo>
                    <a:pt x="33684" y="53654"/>
                    <a:pt x="32508" y="53188"/>
                    <a:pt x="31272" y="52711"/>
                  </a:cubicBezTo>
                  <a:cubicBezTo>
                    <a:pt x="28419" y="51621"/>
                    <a:pt x="24905" y="50262"/>
                    <a:pt x="24023" y="48364"/>
                  </a:cubicBezTo>
                  <a:cubicBezTo>
                    <a:pt x="23619" y="47446"/>
                    <a:pt x="23570" y="46405"/>
                    <a:pt x="23950" y="45793"/>
                  </a:cubicBezTo>
                  <a:cubicBezTo>
                    <a:pt x="24023" y="45671"/>
                    <a:pt x="24182" y="45671"/>
                    <a:pt x="24317" y="45671"/>
                  </a:cubicBezTo>
                  <a:cubicBezTo>
                    <a:pt x="24378" y="45671"/>
                    <a:pt x="24439" y="45671"/>
                    <a:pt x="24476" y="45658"/>
                  </a:cubicBezTo>
                  <a:lnTo>
                    <a:pt x="24488" y="45658"/>
                  </a:lnTo>
                  <a:cubicBezTo>
                    <a:pt x="24819" y="45585"/>
                    <a:pt x="25186" y="45499"/>
                    <a:pt x="25541" y="45401"/>
                  </a:cubicBezTo>
                  <a:cubicBezTo>
                    <a:pt x="28088" y="44703"/>
                    <a:pt x="30268" y="42891"/>
                    <a:pt x="31541" y="40357"/>
                  </a:cubicBezTo>
                  <a:cubicBezTo>
                    <a:pt x="32814" y="37847"/>
                    <a:pt x="32986" y="35006"/>
                    <a:pt x="32006" y="32545"/>
                  </a:cubicBezTo>
                  <a:cubicBezTo>
                    <a:pt x="31467" y="31174"/>
                    <a:pt x="30659" y="30047"/>
                    <a:pt x="29949" y="29056"/>
                  </a:cubicBezTo>
                  <a:cubicBezTo>
                    <a:pt x="29827" y="28872"/>
                    <a:pt x="29655" y="28700"/>
                    <a:pt x="29496" y="28517"/>
                  </a:cubicBezTo>
                  <a:cubicBezTo>
                    <a:pt x="29104" y="28113"/>
                    <a:pt x="28762" y="27745"/>
                    <a:pt x="28860" y="27354"/>
                  </a:cubicBezTo>
                  <a:cubicBezTo>
                    <a:pt x="29166" y="26178"/>
                    <a:pt x="29778" y="25137"/>
                    <a:pt x="30439" y="24011"/>
                  </a:cubicBezTo>
                  <a:cubicBezTo>
                    <a:pt x="31541" y="22162"/>
                    <a:pt x="32680" y="20252"/>
                    <a:pt x="32288" y="17571"/>
                  </a:cubicBezTo>
                  <a:cubicBezTo>
                    <a:pt x="32092" y="16224"/>
                    <a:pt x="31676" y="14240"/>
                    <a:pt x="30292" y="12600"/>
                  </a:cubicBezTo>
                  <a:cubicBezTo>
                    <a:pt x="29068" y="11155"/>
                    <a:pt x="27256" y="10298"/>
                    <a:pt x="25456" y="10298"/>
                  </a:cubicBezTo>
                  <a:cubicBezTo>
                    <a:pt x="24660" y="10298"/>
                    <a:pt x="23888" y="10469"/>
                    <a:pt x="23166" y="10788"/>
                  </a:cubicBezTo>
                  <a:cubicBezTo>
                    <a:pt x="22713" y="11008"/>
                    <a:pt x="22358" y="11339"/>
                    <a:pt x="22040" y="11632"/>
                  </a:cubicBezTo>
                  <a:cubicBezTo>
                    <a:pt x="21697" y="11951"/>
                    <a:pt x="21427" y="12220"/>
                    <a:pt x="21072" y="12294"/>
                  </a:cubicBezTo>
                  <a:cubicBezTo>
                    <a:pt x="21023" y="12306"/>
                    <a:pt x="20987" y="12281"/>
                    <a:pt x="20938" y="12245"/>
                  </a:cubicBezTo>
                  <a:cubicBezTo>
                    <a:pt x="20925" y="12232"/>
                    <a:pt x="20901" y="12232"/>
                    <a:pt x="20889" y="12220"/>
                  </a:cubicBezTo>
                  <a:cubicBezTo>
                    <a:pt x="20154" y="11914"/>
                    <a:pt x="19150" y="11498"/>
                    <a:pt x="17938" y="11498"/>
                  </a:cubicBezTo>
                  <a:cubicBezTo>
                    <a:pt x="17228" y="11498"/>
                    <a:pt x="16554" y="11632"/>
                    <a:pt x="15930" y="11914"/>
                  </a:cubicBezTo>
                  <a:cubicBezTo>
                    <a:pt x="14387" y="12563"/>
                    <a:pt x="13604" y="13824"/>
                    <a:pt x="13150" y="14559"/>
                  </a:cubicBezTo>
                  <a:cubicBezTo>
                    <a:pt x="13150" y="14571"/>
                    <a:pt x="13126" y="14571"/>
                    <a:pt x="13126" y="14583"/>
                  </a:cubicBezTo>
                  <a:cubicBezTo>
                    <a:pt x="13114" y="14620"/>
                    <a:pt x="13102" y="14644"/>
                    <a:pt x="13065" y="14669"/>
                  </a:cubicBezTo>
                  <a:cubicBezTo>
                    <a:pt x="12967" y="14706"/>
                    <a:pt x="12857" y="14620"/>
                    <a:pt x="12746" y="14546"/>
                  </a:cubicBezTo>
                  <a:cubicBezTo>
                    <a:pt x="12722" y="14522"/>
                    <a:pt x="12697" y="14497"/>
                    <a:pt x="12673" y="14485"/>
                  </a:cubicBezTo>
                  <a:cubicBezTo>
                    <a:pt x="12183" y="14155"/>
                    <a:pt x="11657" y="13604"/>
                    <a:pt x="11106" y="13028"/>
                  </a:cubicBezTo>
                  <a:cubicBezTo>
                    <a:pt x="10665" y="12563"/>
                    <a:pt x="10163" y="12036"/>
                    <a:pt x="9600" y="11522"/>
                  </a:cubicBezTo>
                  <a:cubicBezTo>
                    <a:pt x="9134" y="11118"/>
                    <a:pt x="7714" y="9882"/>
                    <a:pt x="5694" y="9796"/>
                  </a:cubicBezTo>
                  <a:lnTo>
                    <a:pt x="5510" y="9796"/>
                  </a:lnTo>
                  <a:cubicBezTo>
                    <a:pt x="4408" y="9796"/>
                    <a:pt x="3539" y="10139"/>
                    <a:pt x="2951" y="10371"/>
                  </a:cubicBezTo>
                  <a:cubicBezTo>
                    <a:pt x="2143" y="10690"/>
                    <a:pt x="1470" y="11118"/>
                    <a:pt x="858" y="11485"/>
                  </a:cubicBezTo>
                  <a:lnTo>
                    <a:pt x="809" y="11522"/>
                  </a:lnTo>
                  <a:cubicBezTo>
                    <a:pt x="760" y="11571"/>
                    <a:pt x="723" y="11620"/>
                    <a:pt x="662" y="11608"/>
                  </a:cubicBezTo>
                  <a:cubicBezTo>
                    <a:pt x="429" y="11510"/>
                    <a:pt x="417" y="11216"/>
                    <a:pt x="392" y="10971"/>
                  </a:cubicBezTo>
                  <a:cubicBezTo>
                    <a:pt x="392" y="10873"/>
                    <a:pt x="380" y="10763"/>
                    <a:pt x="368" y="10690"/>
                  </a:cubicBezTo>
                  <a:cubicBezTo>
                    <a:pt x="307" y="10494"/>
                    <a:pt x="258" y="10286"/>
                    <a:pt x="196" y="10102"/>
                  </a:cubicBezTo>
                  <a:cubicBezTo>
                    <a:pt x="0" y="9453"/>
                    <a:pt x="135" y="8939"/>
                    <a:pt x="233" y="8853"/>
                  </a:cubicBezTo>
                  <a:cubicBezTo>
                    <a:pt x="368" y="8694"/>
                    <a:pt x="882" y="8510"/>
                    <a:pt x="1335" y="8327"/>
                  </a:cubicBezTo>
                  <a:lnTo>
                    <a:pt x="1457" y="8290"/>
                  </a:lnTo>
                  <a:cubicBezTo>
                    <a:pt x="1849" y="8131"/>
                    <a:pt x="2315" y="7959"/>
                    <a:pt x="2780" y="7739"/>
                  </a:cubicBezTo>
                  <a:cubicBezTo>
                    <a:pt x="4212" y="7065"/>
                    <a:pt x="4849" y="5853"/>
                    <a:pt x="5474" y="4678"/>
                  </a:cubicBezTo>
                  <a:cubicBezTo>
                    <a:pt x="5865" y="3955"/>
                    <a:pt x="6233" y="3258"/>
                    <a:pt x="6759" y="2694"/>
                  </a:cubicBezTo>
                  <a:cubicBezTo>
                    <a:pt x="6967" y="2486"/>
                    <a:pt x="7273" y="2437"/>
                    <a:pt x="7579" y="2376"/>
                  </a:cubicBezTo>
                  <a:cubicBezTo>
                    <a:pt x="7800" y="2327"/>
                    <a:pt x="8045" y="2302"/>
                    <a:pt x="8265" y="2192"/>
                  </a:cubicBezTo>
                  <a:cubicBezTo>
                    <a:pt x="8755" y="1947"/>
                    <a:pt x="9061" y="1445"/>
                    <a:pt x="9318" y="1005"/>
                  </a:cubicBezTo>
                  <a:cubicBezTo>
                    <a:pt x="9636" y="466"/>
                    <a:pt x="9918" y="1"/>
                    <a:pt x="10432" y="50"/>
                  </a:cubicBezTo>
                  <a:cubicBezTo>
                    <a:pt x="10738" y="86"/>
                    <a:pt x="10787" y="429"/>
                    <a:pt x="10824" y="796"/>
                  </a:cubicBezTo>
                  <a:cubicBezTo>
                    <a:pt x="10849" y="1017"/>
                    <a:pt x="10861" y="1225"/>
                    <a:pt x="10947" y="1396"/>
                  </a:cubicBezTo>
                  <a:cubicBezTo>
                    <a:pt x="12367" y="4568"/>
                    <a:pt x="15783" y="6686"/>
                    <a:pt x="19419" y="6686"/>
                  </a:cubicBezTo>
                  <a:cubicBezTo>
                    <a:pt x="20007" y="6686"/>
                    <a:pt x="20583" y="6625"/>
                    <a:pt x="21146" y="6527"/>
                  </a:cubicBezTo>
                  <a:cubicBezTo>
                    <a:pt x="22774" y="6196"/>
                    <a:pt x="23815" y="4776"/>
                    <a:pt x="24819" y="3380"/>
                  </a:cubicBezTo>
                  <a:cubicBezTo>
                    <a:pt x="25884" y="1947"/>
                    <a:pt x="26962" y="441"/>
                    <a:pt x="28725" y="135"/>
                  </a:cubicBezTo>
                  <a:cubicBezTo>
                    <a:pt x="29227" y="50"/>
                    <a:pt x="29582" y="490"/>
                    <a:pt x="30010" y="992"/>
                  </a:cubicBezTo>
                  <a:cubicBezTo>
                    <a:pt x="30329" y="1384"/>
                    <a:pt x="30684" y="1813"/>
                    <a:pt x="31125" y="2033"/>
                  </a:cubicBezTo>
                  <a:cubicBezTo>
                    <a:pt x="32006" y="2462"/>
                    <a:pt x="32827" y="2633"/>
                    <a:pt x="33488" y="2756"/>
                  </a:cubicBezTo>
                  <a:lnTo>
                    <a:pt x="33573" y="2756"/>
                  </a:lnTo>
                  <a:cubicBezTo>
                    <a:pt x="33659" y="2756"/>
                    <a:pt x="33745" y="2756"/>
                    <a:pt x="33794" y="2817"/>
                  </a:cubicBezTo>
                  <a:cubicBezTo>
                    <a:pt x="33880" y="2939"/>
                    <a:pt x="33818" y="3135"/>
                    <a:pt x="33745" y="3355"/>
                  </a:cubicBezTo>
                  <a:cubicBezTo>
                    <a:pt x="33720" y="3417"/>
                    <a:pt x="33696" y="3490"/>
                    <a:pt x="33684" y="3551"/>
                  </a:cubicBezTo>
                  <a:cubicBezTo>
                    <a:pt x="33573" y="3894"/>
                    <a:pt x="33439" y="4262"/>
                    <a:pt x="33304" y="4653"/>
                  </a:cubicBezTo>
                  <a:lnTo>
                    <a:pt x="33304" y="4666"/>
                  </a:lnTo>
                  <a:cubicBezTo>
                    <a:pt x="32839" y="5914"/>
                    <a:pt x="32276" y="7445"/>
                    <a:pt x="32337" y="9245"/>
                  </a:cubicBezTo>
                  <a:cubicBezTo>
                    <a:pt x="32410" y="11265"/>
                    <a:pt x="33292" y="12955"/>
                    <a:pt x="33990" y="14314"/>
                  </a:cubicBezTo>
                  <a:cubicBezTo>
                    <a:pt x="34406" y="15110"/>
                    <a:pt x="34920" y="16114"/>
                    <a:pt x="34847" y="16518"/>
                  </a:cubicBezTo>
                  <a:cubicBezTo>
                    <a:pt x="34835" y="16591"/>
                    <a:pt x="34773" y="16787"/>
                    <a:pt x="34724" y="16959"/>
                  </a:cubicBezTo>
                  <a:cubicBezTo>
                    <a:pt x="34602" y="17363"/>
                    <a:pt x="34455" y="17852"/>
                    <a:pt x="34357" y="18440"/>
                  </a:cubicBezTo>
                  <a:cubicBezTo>
                    <a:pt x="34124" y="20007"/>
                    <a:pt x="34467" y="21611"/>
                    <a:pt x="35386" y="23387"/>
                  </a:cubicBezTo>
                  <a:cubicBezTo>
                    <a:pt x="37063" y="26668"/>
                    <a:pt x="39708" y="28627"/>
                    <a:pt x="42683" y="28749"/>
                  </a:cubicBezTo>
                  <a:lnTo>
                    <a:pt x="42940" y="28749"/>
                  </a:lnTo>
                  <a:cubicBezTo>
                    <a:pt x="46956" y="28749"/>
                    <a:pt x="47997" y="25089"/>
                    <a:pt x="48438" y="23521"/>
                  </a:cubicBezTo>
                  <a:cubicBezTo>
                    <a:pt x="48548" y="23178"/>
                    <a:pt x="48634" y="22848"/>
                    <a:pt x="48732" y="22566"/>
                  </a:cubicBezTo>
                  <a:cubicBezTo>
                    <a:pt x="49282" y="21011"/>
                    <a:pt x="49980" y="19946"/>
                    <a:pt x="50960" y="18477"/>
                  </a:cubicBezTo>
                  <a:cubicBezTo>
                    <a:pt x="50997" y="18428"/>
                    <a:pt x="51009" y="18379"/>
                    <a:pt x="51021" y="18342"/>
                  </a:cubicBezTo>
                  <a:cubicBezTo>
                    <a:pt x="51070" y="18232"/>
                    <a:pt x="51119" y="18122"/>
                    <a:pt x="51229" y="18073"/>
                  </a:cubicBezTo>
                  <a:cubicBezTo>
                    <a:pt x="51364" y="18011"/>
                    <a:pt x="51499" y="18097"/>
                    <a:pt x="51621" y="18134"/>
                  </a:cubicBezTo>
                  <a:cubicBezTo>
                    <a:pt x="51670" y="18171"/>
                    <a:pt x="51731" y="18183"/>
                    <a:pt x="51756" y="18195"/>
                  </a:cubicBezTo>
                  <a:lnTo>
                    <a:pt x="51780" y="18195"/>
                  </a:lnTo>
                  <a:cubicBezTo>
                    <a:pt x="51939" y="18244"/>
                    <a:pt x="52111" y="18293"/>
                    <a:pt x="52282" y="18318"/>
                  </a:cubicBezTo>
                  <a:lnTo>
                    <a:pt x="52294" y="18318"/>
                  </a:lnTo>
                  <a:cubicBezTo>
                    <a:pt x="52307" y="18318"/>
                    <a:pt x="52343" y="18318"/>
                    <a:pt x="52368" y="18354"/>
                  </a:cubicBezTo>
                  <a:cubicBezTo>
                    <a:pt x="52380" y="18379"/>
                    <a:pt x="52368" y="18428"/>
                    <a:pt x="52368" y="18465"/>
                  </a:cubicBezTo>
                  <a:cubicBezTo>
                    <a:pt x="52368" y="18477"/>
                    <a:pt x="52368" y="18477"/>
                    <a:pt x="52356" y="18489"/>
                  </a:cubicBezTo>
                  <a:cubicBezTo>
                    <a:pt x="52343" y="18648"/>
                    <a:pt x="52307" y="18856"/>
                    <a:pt x="52282" y="19089"/>
                  </a:cubicBezTo>
                  <a:cubicBezTo>
                    <a:pt x="51927" y="22285"/>
                    <a:pt x="53201" y="25199"/>
                    <a:pt x="54119" y="27317"/>
                  </a:cubicBezTo>
                  <a:cubicBezTo>
                    <a:pt x="54413" y="27990"/>
                    <a:pt x="54890" y="29129"/>
                    <a:pt x="55955" y="30011"/>
                  </a:cubicBezTo>
                  <a:cubicBezTo>
                    <a:pt x="56886" y="30806"/>
                    <a:pt x="57927" y="31149"/>
                    <a:pt x="58821" y="31357"/>
                  </a:cubicBezTo>
                  <a:cubicBezTo>
                    <a:pt x="59959" y="31639"/>
                    <a:pt x="61086" y="31688"/>
                    <a:pt x="62090" y="31725"/>
                  </a:cubicBezTo>
                  <a:cubicBezTo>
                    <a:pt x="62824" y="31761"/>
                    <a:pt x="64061" y="31810"/>
                    <a:pt x="64355" y="32019"/>
                  </a:cubicBezTo>
                  <a:cubicBezTo>
                    <a:pt x="65714" y="33059"/>
                    <a:pt x="66853" y="35190"/>
                    <a:pt x="67844" y="37051"/>
                  </a:cubicBezTo>
                  <a:cubicBezTo>
                    <a:pt x="68004" y="37345"/>
                    <a:pt x="68150" y="37626"/>
                    <a:pt x="68310" y="37896"/>
                  </a:cubicBezTo>
                  <a:cubicBezTo>
                    <a:pt x="69130" y="39414"/>
                    <a:pt x="69975" y="40969"/>
                    <a:pt x="70244" y="42438"/>
                  </a:cubicBezTo>
                  <a:cubicBezTo>
                    <a:pt x="70550" y="44152"/>
                    <a:pt x="70146" y="46111"/>
                    <a:pt x="69754" y="47630"/>
                  </a:cubicBezTo>
                  <a:cubicBezTo>
                    <a:pt x="69105" y="50152"/>
                    <a:pt x="68187" y="52625"/>
                    <a:pt x="67036" y="54964"/>
                  </a:cubicBezTo>
                  <a:cubicBezTo>
                    <a:pt x="65959" y="57131"/>
                    <a:pt x="65151" y="57743"/>
                    <a:pt x="64661" y="57866"/>
                  </a:cubicBezTo>
                  <a:cubicBezTo>
                    <a:pt x="64575" y="58000"/>
                    <a:pt x="64428" y="58013"/>
                    <a:pt x="64294" y="58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3494700" y="3128825"/>
              <a:ext cx="1476050" cy="1252600"/>
            </a:xfrm>
            <a:custGeom>
              <a:avLst/>
              <a:gdLst/>
              <a:ahLst/>
              <a:cxnLst/>
              <a:rect l="l" t="t" r="r" b="b"/>
              <a:pathLst>
                <a:path w="59042" h="50104" fill="none" extrusionOk="0">
                  <a:moveTo>
                    <a:pt x="55454" y="50103"/>
                  </a:moveTo>
                  <a:lnTo>
                    <a:pt x="55417" y="50091"/>
                  </a:lnTo>
                  <a:cubicBezTo>
                    <a:pt x="55062" y="49956"/>
                    <a:pt x="54682" y="49797"/>
                    <a:pt x="54413" y="49699"/>
                  </a:cubicBezTo>
                  <a:lnTo>
                    <a:pt x="54388" y="49699"/>
                  </a:lnTo>
                  <a:cubicBezTo>
                    <a:pt x="53825" y="49466"/>
                    <a:pt x="53201" y="49209"/>
                    <a:pt x="52515" y="48977"/>
                  </a:cubicBezTo>
                  <a:cubicBezTo>
                    <a:pt x="49944" y="48071"/>
                    <a:pt x="47140" y="47642"/>
                    <a:pt x="43944" y="47642"/>
                  </a:cubicBezTo>
                  <a:cubicBezTo>
                    <a:pt x="41128" y="47642"/>
                    <a:pt x="38410" y="47985"/>
                    <a:pt x="36010" y="48266"/>
                  </a:cubicBezTo>
                  <a:cubicBezTo>
                    <a:pt x="34945" y="48413"/>
                    <a:pt x="33733" y="48548"/>
                    <a:pt x="32741" y="48548"/>
                  </a:cubicBezTo>
                  <a:cubicBezTo>
                    <a:pt x="32227" y="48548"/>
                    <a:pt x="31823" y="48511"/>
                    <a:pt x="31468" y="48438"/>
                  </a:cubicBezTo>
                  <a:cubicBezTo>
                    <a:pt x="30500" y="48230"/>
                    <a:pt x="29252" y="47556"/>
                    <a:pt x="27929" y="46834"/>
                  </a:cubicBezTo>
                  <a:cubicBezTo>
                    <a:pt x="26950" y="46295"/>
                    <a:pt x="25676" y="45805"/>
                    <a:pt x="24329" y="45291"/>
                  </a:cubicBezTo>
                  <a:cubicBezTo>
                    <a:pt x="23044" y="44801"/>
                    <a:pt x="21734" y="44287"/>
                    <a:pt x="20632" y="43724"/>
                  </a:cubicBezTo>
                  <a:cubicBezTo>
                    <a:pt x="20620" y="43712"/>
                    <a:pt x="20583" y="43712"/>
                    <a:pt x="20558" y="43712"/>
                  </a:cubicBezTo>
                  <a:cubicBezTo>
                    <a:pt x="20497" y="43699"/>
                    <a:pt x="20411" y="43675"/>
                    <a:pt x="20411" y="43602"/>
                  </a:cubicBezTo>
                  <a:cubicBezTo>
                    <a:pt x="20436" y="42034"/>
                    <a:pt x="21856" y="41189"/>
                    <a:pt x="23350" y="40283"/>
                  </a:cubicBezTo>
                  <a:cubicBezTo>
                    <a:pt x="24562" y="39549"/>
                    <a:pt x="25823" y="38802"/>
                    <a:pt x="26411" y="37614"/>
                  </a:cubicBezTo>
                  <a:cubicBezTo>
                    <a:pt x="28113" y="34247"/>
                    <a:pt x="28333" y="30390"/>
                    <a:pt x="27011" y="27048"/>
                  </a:cubicBezTo>
                  <a:cubicBezTo>
                    <a:pt x="26325" y="25297"/>
                    <a:pt x="25358" y="23938"/>
                    <a:pt x="24574" y="22848"/>
                  </a:cubicBezTo>
                  <a:cubicBezTo>
                    <a:pt x="24574" y="22836"/>
                    <a:pt x="24562" y="22836"/>
                    <a:pt x="24562" y="22824"/>
                  </a:cubicBezTo>
                  <a:cubicBezTo>
                    <a:pt x="24550" y="22799"/>
                    <a:pt x="24513" y="22775"/>
                    <a:pt x="24513" y="22738"/>
                  </a:cubicBezTo>
                  <a:cubicBezTo>
                    <a:pt x="24501" y="22542"/>
                    <a:pt x="24562" y="22236"/>
                    <a:pt x="24721" y="22064"/>
                  </a:cubicBezTo>
                  <a:cubicBezTo>
                    <a:pt x="24795" y="21991"/>
                    <a:pt x="24868" y="21942"/>
                    <a:pt x="24966" y="21942"/>
                  </a:cubicBezTo>
                  <a:lnTo>
                    <a:pt x="25040" y="21942"/>
                  </a:lnTo>
                  <a:cubicBezTo>
                    <a:pt x="27256" y="21942"/>
                    <a:pt x="28701" y="23521"/>
                    <a:pt x="30084" y="25052"/>
                  </a:cubicBezTo>
                  <a:cubicBezTo>
                    <a:pt x="31394" y="26472"/>
                    <a:pt x="32631" y="27844"/>
                    <a:pt x="34431" y="27917"/>
                  </a:cubicBezTo>
                  <a:cubicBezTo>
                    <a:pt x="34578" y="27917"/>
                    <a:pt x="34712" y="27929"/>
                    <a:pt x="34847" y="27929"/>
                  </a:cubicBezTo>
                  <a:cubicBezTo>
                    <a:pt x="36500" y="27929"/>
                    <a:pt x="37529" y="26754"/>
                    <a:pt x="38508" y="25615"/>
                  </a:cubicBezTo>
                  <a:cubicBezTo>
                    <a:pt x="39500" y="24476"/>
                    <a:pt x="40541" y="23289"/>
                    <a:pt x="42230" y="23289"/>
                  </a:cubicBezTo>
                  <a:lnTo>
                    <a:pt x="42414" y="23289"/>
                  </a:lnTo>
                  <a:cubicBezTo>
                    <a:pt x="42732" y="23313"/>
                    <a:pt x="42793" y="23693"/>
                    <a:pt x="42842" y="24048"/>
                  </a:cubicBezTo>
                  <a:cubicBezTo>
                    <a:pt x="42867" y="24207"/>
                    <a:pt x="42879" y="24366"/>
                    <a:pt x="42928" y="24489"/>
                  </a:cubicBezTo>
                  <a:cubicBezTo>
                    <a:pt x="43283" y="25309"/>
                    <a:pt x="44030" y="27011"/>
                    <a:pt x="45671" y="28407"/>
                  </a:cubicBezTo>
                  <a:cubicBezTo>
                    <a:pt x="47152" y="29656"/>
                    <a:pt x="48720" y="30170"/>
                    <a:pt x="49907" y="30452"/>
                  </a:cubicBezTo>
                  <a:cubicBezTo>
                    <a:pt x="51376" y="30819"/>
                    <a:pt x="52760" y="30868"/>
                    <a:pt x="53862" y="30917"/>
                  </a:cubicBezTo>
                  <a:cubicBezTo>
                    <a:pt x="54009" y="30917"/>
                    <a:pt x="54327" y="30929"/>
                    <a:pt x="54621" y="30941"/>
                  </a:cubicBezTo>
                  <a:lnTo>
                    <a:pt x="54633" y="30941"/>
                  </a:lnTo>
                  <a:lnTo>
                    <a:pt x="54658" y="30966"/>
                  </a:lnTo>
                  <a:cubicBezTo>
                    <a:pt x="55356" y="31798"/>
                    <a:pt x="56188" y="33353"/>
                    <a:pt x="56776" y="34468"/>
                  </a:cubicBezTo>
                  <a:cubicBezTo>
                    <a:pt x="56935" y="34761"/>
                    <a:pt x="57082" y="35043"/>
                    <a:pt x="57241" y="35325"/>
                  </a:cubicBezTo>
                  <a:cubicBezTo>
                    <a:pt x="57927" y="36610"/>
                    <a:pt x="58649" y="37920"/>
                    <a:pt x="58833" y="38863"/>
                  </a:cubicBezTo>
                  <a:cubicBezTo>
                    <a:pt x="59041" y="40051"/>
                    <a:pt x="58576" y="41912"/>
                    <a:pt x="58392" y="42598"/>
                  </a:cubicBezTo>
                  <a:cubicBezTo>
                    <a:pt x="57792" y="44887"/>
                    <a:pt x="56947" y="47140"/>
                    <a:pt x="55894" y="49270"/>
                  </a:cubicBezTo>
                  <a:cubicBezTo>
                    <a:pt x="55735" y="49577"/>
                    <a:pt x="55588" y="49846"/>
                    <a:pt x="55454" y="50079"/>
                  </a:cubicBezTo>
                  <a:close/>
                  <a:moveTo>
                    <a:pt x="4739" y="5645"/>
                  </a:moveTo>
                  <a:lnTo>
                    <a:pt x="4666" y="5645"/>
                  </a:lnTo>
                  <a:cubicBezTo>
                    <a:pt x="4396" y="5633"/>
                    <a:pt x="4225" y="5388"/>
                    <a:pt x="4041" y="5143"/>
                  </a:cubicBezTo>
                  <a:cubicBezTo>
                    <a:pt x="3943" y="5009"/>
                    <a:pt x="3845" y="4874"/>
                    <a:pt x="3723" y="4776"/>
                  </a:cubicBezTo>
                  <a:cubicBezTo>
                    <a:pt x="3233" y="4347"/>
                    <a:pt x="2584" y="4115"/>
                    <a:pt x="1960" y="3907"/>
                  </a:cubicBezTo>
                  <a:cubicBezTo>
                    <a:pt x="1127" y="3613"/>
                    <a:pt x="356" y="3343"/>
                    <a:pt x="62" y="2621"/>
                  </a:cubicBezTo>
                  <a:cubicBezTo>
                    <a:pt x="1" y="2462"/>
                    <a:pt x="123" y="2327"/>
                    <a:pt x="233" y="2217"/>
                  </a:cubicBezTo>
                  <a:cubicBezTo>
                    <a:pt x="270" y="2156"/>
                    <a:pt x="331" y="2119"/>
                    <a:pt x="356" y="2058"/>
                  </a:cubicBezTo>
                  <a:cubicBezTo>
                    <a:pt x="393" y="1972"/>
                    <a:pt x="429" y="1886"/>
                    <a:pt x="454" y="1813"/>
                  </a:cubicBezTo>
                  <a:cubicBezTo>
                    <a:pt x="539" y="1629"/>
                    <a:pt x="601" y="1458"/>
                    <a:pt x="735" y="1360"/>
                  </a:cubicBezTo>
                  <a:cubicBezTo>
                    <a:pt x="980" y="1176"/>
                    <a:pt x="1188" y="1103"/>
                    <a:pt x="1360" y="1152"/>
                  </a:cubicBezTo>
                  <a:cubicBezTo>
                    <a:pt x="3111" y="1592"/>
                    <a:pt x="6049" y="2645"/>
                    <a:pt x="6086" y="4751"/>
                  </a:cubicBezTo>
                  <a:cubicBezTo>
                    <a:pt x="6086" y="4935"/>
                    <a:pt x="6013" y="5094"/>
                    <a:pt x="5866" y="5241"/>
                  </a:cubicBezTo>
                  <a:cubicBezTo>
                    <a:pt x="5584" y="5511"/>
                    <a:pt x="5094" y="5645"/>
                    <a:pt x="4739" y="5645"/>
                  </a:cubicBezTo>
                  <a:close/>
                  <a:moveTo>
                    <a:pt x="20020" y="3625"/>
                  </a:moveTo>
                  <a:cubicBezTo>
                    <a:pt x="19762" y="3625"/>
                    <a:pt x="19481" y="3588"/>
                    <a:pt x="19224" y="3490"/>
                  </a:cubicBezTo>
                  <a:cubicBezTo>
                    <a:pt x="18758" y="3343"/>
                    <a:pt x="18428" y="3062"/>
                    <a:pt x="18281" y="2731"/>
                  </a:cubicBezTo>
                  <a:cubicBezTo>
                    <a:pt x="18097" y="2278"/>
                    <a:pt x="18550" y="1948"/>
                    <a:pt x="18954" y="1629"/>
                  </a:cubicBezTo>
                  <a:cubicBezTo>
                    <a:pt x="19163" y="1470"/>
                    <a:pt x="19358" y="1323"/>
                    <a:pt x="19481" y="1164"/>
                  </a:cubicBezTo>
                  <a:cubicBezTo>
                    <a:pt x="19554" y="1054"/>
                    <a:pt x="19616" y="919"/>
                    <a:pt x="19689" y="772"/>
                  </a:cubicBezTo>
                  <a:cubicBezTo>
                    <a:pt x="19848" y="429"/>
                    <a:pt x="20020" y="62"/>
                    <a:pt x="20350" y="38"/>
                  </a:cubicBezTo>
                  <a:cubicBezTo>
                    <a:pt x="20779" y="1"/>
                    <a:pt x="21330" y="368"/>
                    <a:pt x="21526" y="833"/>
                  </a:cubicBezTo>
                  <a:cubicBezTo>
                    <a:pt x="21856" y="1580"/>
                    <a:pt x="21771" y="2927"/>
                    <a:pt x="20962" y="3405"/>
                  </a:cubicBezTo>
                  <a:lnTo>
                    <a:pt x="20950" y="3368"/>
                  </a:lnTo>
                  <a:lnTo>
                    <a:pt x="20962" y="3405"/>
                  </a:lnTo>
                  <a:cubicBezTo>
                    <a:pt x="20693" y="3552"/>
                    <a:pt x="20350" y="3625"/>
                    <a:pt x="20020" y="36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150375" y="3826750"/>
              <a:ext cx="732825" cy="448450"/>
            </a:xfrm>
            <a:custGeom>
              <a:avLst/>
              <a:gdLst/>
              <a:ahLst/>
              <a:cxnLst/>
              <a:rect l="l" t="t" r="r" b="b"/>
              <a:pathLst>
                <a:path w="29313" h="17938" fill="none" extrusionOk="0">
                  <a:moveTo>
                    <a:pt x="27488" y="17925"/>
                  </a:moveTo>
                  <a:cubicBezTo>
                    <a:pt x="27464" y="17925"/>
                    <a:pt x="27451" y="17913"/>
                    <a:pt x="27427" y="17888"/>
                  </a:cubicBezTo>
                  <a:cubicBezTo>
                    <a:pt x="27415" y="17888"/>
                    <a:pt x="27415" y="17876"/>
                    <a:pt x="27402" y="17876"/>
                  </a:cubicBezTo>
                  <a:lnTo>
                    <a:pt x="27402" y="17876"/>
                  </a:lnTo>
                  <a:cubicBezTo>
                    <a:pt x="24464" y="16848"/>
                    <a:pt x="21293" y="16346"/>
                    <a:pt x="17705" y="16346"/>
                  </a:cubicBezTo>
                  <a:cubicBezTo>
                    <a:pt x="14693" y="16346"/>
                    <a:pt x="11865" y="16701"/>
                    <a:pt x="9367" y="17007"/>
                  </a:cubicBezTo>
                  <a:cubicBezTo>
                    <a:pt x="8387" y="17129"/>
                    <a:pt x="7285" y="17264"/>
                    <a:pt x="6502" y="17264"/>
                  </a:cubicBezTo>
                  <a:cubicBezTo>
                    <a:pt x="6135" y="17264"/>
                    <a:pt x="5975" y="17239"/>
                    <a:pt x="5951" y="17239"/>
                  </a:cubicBezTo>
                  <a:cubicBezTo>
                    <a:pt x="5461" y="17129"/>
                    <a:pt x="4224" y="16456"/>
                    <a:pt x="3318" y="15966"/>
                  </a:cubicBezTo>
                  <a:cubicBezTo>
                    <a:pt x="2988" y="15782"/>
                    <a:pt x="2486" y="15709"/>
                    <a:pt x="2008" y="15623"/>
                  </a:cubicBezTo>
                  <a:cubicBezTo>
                    <a:pt x="1102" y="15489"/>
                    <a:pt x="184" y="15342"/>
                    <a:pt x="98" y="14509"/>
                  </a:cubicBezTo>
                  <a:cubicBezTo>
                    <a:pt x="0" y="13725"/>
                    <a:pt x="735" y="13260"/>
                    <a:pt x="1519" y="12746"/>
                  </a:cubicBezTo>
                  <a:cubicBezTo>
                    <a:pt x="2180" y="12317"/>
                    <a:pt x="2865" y="11877"/>
                    <a:pt x="3196" y="11203"/>
                  </a:cubicBezTo>
                  <a:cubicBezTo>
                    <a:pt x="3796" y="10028"/>
                    <a:pt x="3747" y="8546"/>
                    <a:pt x="3686" y="7114"/>
                  </a:cubicBezTo>
                  <a:cubicBezTo>
                    <a:pt x="3625" y="5240"/>
                    <a:pt x="3576" y="3441"/>
                    <a:pt x="4984" y="2522"/>
                  </a:cubicBezTo>
                  <a:cubicBezTo>
                    <a:pt x="5473" y="2204"/>
                    <a:pt x="6024" y="2510"/>
                    <a:pt x="6612" y="2828"/>
                  </a:cubicBezTo>
                  <a:cubicBezTo>
                    <a:pt x="7077" y="3073"/>
                    <a:pt x="7530" y="3343"/>
                    <a:pt x="8045" y="3355"/>
                  </a:cubicBezTo>
                  <a:cubicBezTo>
                    <a:pt x="8228" y="3367"/>
                    <a:pt x="8424" y="3367"/>
                    <a:pt x="8608" y="3367"/>
                  </a:cubicBezTo>
                  <a:cubicBezTo>
                    <a:pt x="10285" y="3367"/>
                    <a:pt x="11412" y="2314"/>
                    <a:pt x="12391" y="1396"/>
                  </a:cubicBezTo>
                  <a:cubicBezTo>
                    <a:pt x="13187" y="649"/>
                    <a:pt x="13873" y="0"/>
                    <a:pt x="14693" y="61"/>
                  </a:cubicBezTo>
                  <a:cubicBezTo>
                    <a:pt x="15342" y="110"/>
                    <a:pt x="15709" y="771"/>
                    <a:pt x="16138" y="1506"/>
                  </a:cubicBezTo>
                  <a:cubicBezTo>
                    <a:pt x="16456" y="2057"/>
                    <a:pt x="16775" y="2632"/>
                    <a:pt x="17264" y="3049"/>
                  </a:cubicBezTo>
                  <a:cubicBezTo>
                    <a:pt x="19309" y="4775"/>
                    <a:pt x="21452" y="5449"/>
                    <a:pt x="22884" y="5804"/>
                  </a:cubicBezTo>
                  <a:cubicBezTo>
                    <a:pt x="23472" y="5938"/>
                    <a:pt x="24060" y="5951"/>
                    <a:pt x="24635" y="5975"/>
                  </a:cubicBezTo>
                  <a:cubicBezTo>
                    <a:pt x="25370" y="5987"/>
                    <a:pt x="26056" y="6000"/>
                    <a:pt x="26570" y="6318"/>
                  </a:cubicBezTo>
                  <a:cubicBezTo>
                    <a:pt x="27023" y="6599"/>
                    <a:pt x="27206" y="7138"/>
                    <a:pt x="27366" y="7628"/>
                  </a:cubicBezTo>
                  <a:cubicBezTo>
                    <a:pt x="27427" y="7824"/>
                    <a:pt x="27513" y="8008"/>
                    <a:pt x="27574" y="8142"/>
                  </a:cubicBezTo>
                  <a:cubicBezTo>
                    <a:pt x="27733" y="8448"/>
                    <a:pt x="27892" y="8742"/>
                    <a:pt x="28039" y="9024"/>
                  </a:cubicBezTo>
                  <a:cubicBezTo>
                    <a:pt x="28100" y="9134"/>
                    <a:pt x="28161" y="9244"/>
                    <a:pt x="28223" y="9367"/>
                  </a:cubicBezTo>
                  <a:cubicBezTo>
                    <a:pt x="28639" y="10114"/>
                    <a:pt x="29202" y="11142"/>
                    <a:pt x="29263" y="11571"/>
                  </a:cubicBezTo>
                  <a:cubicBezTo>
                    <a:pt x="29288" y="11693"/>
                    <a:pt x="29312" y="12195"/>
                    <a:pt x="28884" y="13860"/>
                  </a:cubicBezTo>
                  <a:cubicBezTo>
                    <a:pt x="28774" y="14264"/>
                    <a:pt x="28737" y="14754"/>
                    <a:pt x="28688" y="15207"/>
                  </a:cubicBezTo>
                  <a:cubicBezTo>
                    <a:pt x="28566" y="16346"/>
                    <a:pt x="28455" y="17521"/>
                    <a:pt x="27525" y="17937"/>
                  </a:cubicBezTo>
                  <a:cubicBezTo>
                    <a:pt x="27513" y="17925"/>
                    <a:pt x="27513" y="17925"/>
                    <a:pt x="27488" y="1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294225" y="3936625"/>
              <a:ext cx="503275" cy="246750"/>
            </a:xfrm>
            <a:custGeom>
              <a:avLst/>
              <a:gdLst/>
              <a:ahLst/>
              <a:cxnLst/>
              <a:rect l="l" t="t" r="r" b="b"/>
              <a:pathLst>
                <a:path w="20131" h="9870" fill="none" extrusionOk="0">
                  <a:moveTo>
                    <a:pt x="18098" y="9869"/>
                  </a:moveTo>
                  <a:cubicBezTo>
                    <a:pt x="17204" y="9869"/>
                    <a:pt x="16249" y="9563"/>
                    <a:pt x="15232" y="9257"/>
                  </a:cubicBezTo>
                  <a:cubicBezTo>
                    <a:pt x="14155" y="8914"/>
                    <a:pt x="13053" y="8584"/>
                    <a:pt x="11976" y="8584"/>
                  </a:cubicBezTo>
                  <a:cubicBezTo>
                    <a:pt x="8743" y="8584"/>
                    <a:pt x="5817" y="8951"/>
                    <a:pt x="3233" y="9257"/>
                  </a:cubicBezTo>
                  <a:cubicBezTo>
                    <a:pt x="3001" y="9294"/>
                    <a:pt x="2756" y="9330"/>
                    <a:pt x="2511" y="9367"/>
                  </a:cubicBezTo>
                  <a:cubicBezTo>
                    <a:pt x="1936" y="9477"/>
                    <a:pt x="1323" y="9563"/>
                    <a:pt x="907" y="9490"/>
                  </a:cubicBezTo>
                  <a:cubicBezTo>
                    <a:pt x="883" y="9490"/>
                    <a:pt x="834" y="9477"/>
                    <a:pt x="797" y="9477"/>
                  </a:cubicBezTo>
                  <a:cubicBezTo>
                    <a:pt x="527" y="9428"/>
                    <a:pt x="111" y="9355"/>
                    <a:pt x="50" y="9049"/>
                  </a:cubicBezTo>
                  <a:cubicBezTo>
                    <a:pt x="1" y="8865"/>
                    <a:pt x="136" y="8718"/>
                    <a:pt x="283" y="8571"/>
                  </a:cubicBezTo>
                  <a:cubicBezTo>
                    <a:pt x="356" y="8498"/>
                    <a:pt x="430" y="8400"/>
                    <a:pt x="478" y="8314"/>
                  </a:cubicBezTo>
                  <a:cubicBezTo>
                    <a:pt x="1458" y="6355"/>
                    <a:pt x="1397" y="4274"/>
                    <a:pt x="1336" y="2584"/>
                  </a:cubicBezTo>
                  <a:cubicBezTo>
                    <a:pt x="1336" y="2560"/>
                    <a:pt x="1323" y="2511"/>
                    <a:pt x="1299" y="2474"/>
                  </a:cubicBezTo>
                  <a:cubicBezTo>
                    <a:pt x="1274" y="2388"/>
                    <a:pt x="1238" y="2278"/>
                    <a:pt x="1336" y="2217"/>
                  </a:cubicBezTo>
                  <a:cubicBezTo>
                    <a:pt x="1470" y="2107"/>
                    <a:pt x="1654" y="2168"/>
                    <a:pt x="1838" y="2229"/>
                  </a:cubicBezTo>
                  <a:cubicBezTo>
                    <a:pt x="1948" y="2266"/>
                    <a:pt x="2058" y="2315"/>
                    <a:pt x="2156" y="2315"/>
                  </a:cubicBezTo>
                  <a:cubicBezTo>
                    <a:pt x="2401" y="2327"/>
                    <a:pt x="2646" y="2327"/>
                    <a:pt x="2878" y="2327"/>
                  </a:cubicBezTo>
                  <a:cubicBezTo>
                    <a:pt x="4213" y="2327"/>
                    <a:pt x="5217" y="1617"/>
                    <a:pt x="6111" y="1005"/>
                  </a:cubicBezTo>
                  <a:cubicBezTo>
                    <a:pt x="6894" y="478"/>
                    <a:pt x="7568" y="1"/>
                    <a:pt x="8278" y="74"/>
                  </a:cubicBezTo>
                  <a:cubicBezTo>
                    <a:pt x="8572" y="111"/>
                    <a:pt x="8755" y="380"/>
                    <a:pt x="8927" y="674"/>
                  </a:cubicBezTo>
                  <a:cubicBezTo>
                    <a:pt x="9049" y="858"/>
                    <a:pt x="9172" y="1054"/>
                    <a:pt x="9319" y="1188"/>
                  </a:cubicBezTo>
                  <a:cubicBezTo>
                    <a:pt x="11914" y="3380"/>
                    <a:pt x="14559" y="4225"/>
                    <a:pt x="16322" y="4653"/>
                  </a:cubicBezTo>
                  <a:cubicBezTo>
                    <a:pt x="16702" y="4739"/>
                    <a:pt x="17081" y="4739"/>
                    <a:pt x="17461" y="4727"/>
                  </a:cubicBezTo>
                  <a:cubicBezTo>
                    <a:pt x="17926" y="4715"/>
                    <a:pt x="18355" y="4715"/>
                    <a:pt x="18673" y="4910"/>
                  </a:cubicBezTo>
                  <a:cubicBezTo>
                    <a:pt x="18747" y="4959"/>
                    <a:pt x="18783" y="5045"/>
                    <a:pt x="18808" y="5143"/>
                  </a:cubicBezTo>
                  <a:cubicBezTo>
                    <a:pt x="18832" y="5192"/>
                    <a:pt x="18844" y="5229"/>
                    <a:pt x="18869" y="5278"/>
                  </a:cubicBezTo>
                  <a:cubicBezTo>
                    <a:pt x="19040" y="5584"/>
                    <a:pt x="19200" y="5890"/>
                    <a:pt x="19359" y="6184"/>
                  </a:cubicBezTo>
                  <a:cubicBezTo>
                    <a:pt x="19432" y="6294"/>
                    <a:pt x="19481" y="6392"/>
                    <a:pt x="19555" y="6514"/>
                  </a:cubicBezTo>
                  <a:cubicBezTo>
                    <a:pt x="19591" y="6600"/>
                    <a:pt x="19653" y="6686"/>
                    <a:pt x="19714" y="6784"/>
                  </a:cubicBezTo>
                  <a:cubicBezTo>
                    <a:pt x="19885" y="7004"/>
                    <a:pt x="20081" y="7310"/>
                    <a:pt x="20118" y="7592"/>
                  </a:cubicBezTo>
                  <a:cubicBezTo>
                    <a:pt x="20130" y="7739"/>
                    <a:pt x="20081" y="7947"/>
                    <a:pt x="20008" y="8167"/>
                  </a:cubicBezTo>
                  <a:cubicBezTo>
                    <a:pt x="19971" y="8277"/>
                    <a:pt x="19934" y="8400"/>
                    <a:pt x="19897" y="8535"/>
                  </a:cubicBezTo>
                  <a:cubicBezTo>
                    <a:pt x="19873" y="8633"/>
                    <a:pt x="19873" y="8731"/>
                    <a:pt x="19873" y="8841"/>
                  </a:cubicBezTo>
                  <a:cubicBezTo>
                    <a:pt x="19873" y="9037"/>
                    <a:pt x="19873" y="9245"/>
                    <a:pt x="19714" y="9343"/>
                  </a:cubicBezTo>
                  <a:cubicBezTo>
                    <a:pt x="19212" y="9747"/>
                    <a:pt x="18661" y="9869"/>
                    <a:pt x="18098" y="98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404425" y="4038250"/>
              <a:ext cx="119400" cy="60950"/>
            </a:xfrm>
            <a:custGeom>
              <a:avLst/>
              <a:gdLst/>
              <a:ahLst/>
              <a:cxnLst/>
              <a:rect l="l" t="t" r="r" b="b"/>
              <a:pathLst>
                <a:path w="4776" h="2438" fill="none" extrusionOk="0">
                  <a:moveTo>
                    <a:pt x="1752" y="2437"/>
                  </a:moveTo>
                  <a:cubicBezTo>
                    <a:pt x="968" y="2437"/>
                    <a:pt x="246" y="2290"/>
                    <a:pt x="74" y="1984"/>
                  </a:cubicBezTo>
                  <a:cubicBezTo>
                    <a:pt x="1" y="1837"/>
                    <a:pt x="38" y="1690"/>
                    <a:pt x="172" y="1519"/>
                  </a:cubicBezTo>
                  <a:lnTo>
                    <a:pt x="172" y="1519"/>
                  </a:lnTo>
                  <a:cubicBezTo>
                    <a:pt x="1042" y="454"/>
                    <a:pt x="2278" y="1"/>
                    <a:pt x="3135" y="50"/>
                  </a:cubicBezTo>
                  <a:cubicBezTo>
                    <a:pt x="3625" y="62"/>
                    <a:pt x="4335" y="343"/>
                    <a:pt x="4629" y="735"/>
                  </a:cubicBezTo>
                  <a:cubicBezTo>
                    <a:pt x="4751" y="894"/>
                    <a:pt x="4776" y="1066"/>
                    <a:pt x="4739" y="1225"/>
                  </a:cubicBezTo>
                  <a:cubicBezTo>
                    <a:pt x="4580" y="1813"/>
                    <a:pt x="3747" y="2253"/>
                    <a:pt x="2523" y="2413"/>
                  </a:cubicBezTo>
                  <a:cubicBezTo>
                    <a:pt x="2266" y="2425"/>
                    <a:pt x="2009" y="2437"/>
                    <a:pt x="1752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278025" y="3400650"/>
              <a:ext cx="161025" cy="193175"/>
            </a:xfrm>
            <a:custGeom>
              <a:avLst/>
              <a:gdLst/>
              <a:ahLst/>
              <a:cxnLst/>
              <a:rect l="l" t="t" r="r" b="b"/>
              <a:pathLst>
                <a:path w="6441" h="7727" fill="none" extrusionOk="0">
                  <a:moveTo>
                    <a:pt x="2535" y="7726"/>
                  </a:moveTo>
                  <a:cubicBezTo>
                    <a:pt x="2228" y="7726"/>
                    <a:pt x="1959" y="7592"/>
                    <a:pt x="1726" y="7347"/>
                  </a:cubicBezTo>
                  <a:lnTo>
                    <a:pt x="1714" y="7322"/>
                  </a:lnTo>
                  <a:cubicBezTo>
                    <a:pt x="1286" y="6833"/>
                    <a:pt x="465" y="5914"/>
                    <a:pt x="282" y="5510"/>
                  </a:cubicBezTo>
                  <a:cubicBezTo>
                    <a:pt x="0" y="4861"/>
                    <a:pt x="184" y="4127"/>
                    <a:pt x="331" y="3490"/>
                  </a:cubicBezTo>
                  <a:cubicBezTo>
                    <a:pt x="380" y="3282"/>
                    <a:pt x="429" y="3098"/>
                    <a:pt x="453" y="2914"/>
                  </a:cubicBezTo>
                  <a:lnTo>
                    <a:pt x="453" y="2914"/>
                  </a:lnTo>
                  <a:cubicBezTo>
                    <a:pt x="576" y="2229"/>
                    <a:pt x="490" y="1604"/>
                    <a:pt x="404" y="1102"/>
                  </a:cubicBezTo>
                  <a:cubicBezTo>
                    <a:pt x="343" y="625"/>
                    <a:pt x="282" y="270"/>
                    <a:pt x="465" y="135"/>
                  </a:cubicBezTo>
                  <a:cubicBezTo>
                    <a:pt x="649" y="0"/>
                    <a:pt x="1065" y="74"/>
                    <a:pt x="1861" y="404"/>
                  </a:cubicBezTo>
                  <a:cubicBezTo>
                    <a:pt x="2963" y="870"/>
                    <a:pt x="3685" y="882"/>
                    <a:pt x="4261" y="882"/>
                  </a:cubicBezTo>
                  <a:cubicBezTo>
                    <a:pt x="4714" y="882"/>
                    <a:pt x="5081" y="894"/>
                    <a:pt x="5449" y="1115"/>
                  </a:cubicBezTo>
                  <a:cubicBezTo>
                    <a:pt x="6440" y="1690"/>
                    <a:pt x="6159" y="3331"/>
                    <a:pt x="5791" y="4078"/>
                  </a:cubicBezTo>
                  <a:cubicBezTo>
                    <a:pt x="5632" y="4408"/>
                    <a:pt x="5449" y="4592"/>
                    <a:pt x="5265" y="4788"/>
                  </a:cubicBezTo>
                  <a:cubicBezTo>
                    <a:pt x="4959" y="5082"/>
                    <a:pt x="4616" y="5412"/>
                    <a:pt x="4236" y="6380"/>
                  </a:cubicBezTo>
                  <a:cubicBezTo>
                    <a:pt x="4016" y="6930"/>
                    <a:pt x="3379" y="7592"/>
                    <a:pt x="2718" y="7714"/>
                  </a:cubicBezTo>
                  <a:cubicBezTo>
                    <a:pt x="2669" y="7726"/>
                    <a:pt x="2596" y="7726"/>
                    <a:pt x="2535" y="77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693700" y="3373700"/>
              <a:ext cx="139900" cy="243075"/>
            </a:xfrm>
            <a:custGeom>
              <a:avLst/>
              <a:gdLst/>
              <a:ahLst/>
              <a:cxnLst/>
              <a:rect l="l" t="t" r="r" b="b"/>
              <a:pathLst>
                <a:path w="5596" h="9723" fill="none" extrusionOk="0">
                  <a:moveTo>
                    <a:pt x="4825" y="9723"/>
                  </a:moveTo>
                  <a:lnTo>
                    <a:pt x="4800" y="9723"/>
                  </a:lnTo>
                  <a:cubicBezTo>
                    <a:pt x="4604" y="9710"/>
                    <a:pt x="4494" y="9551"/>
                    <a:pt x="4371" y="9417"/>
                  </a:cubicBezTo>
                  <a:lnTo>
                    <a:pt x="4347" y="9404"/>
                  </a:lnTo>
                  <a:cubicBezTo>
                    <a:pt x="4004" y="8988"/>
                    <a:pt x="3527" y="8670"/>
                    <a:pt x="3025" y="8510"/>
                  </a:cubicBezTo>
                  <a:lnTo>
                    <a:pt x="2841" y="8462"/>
                  </a:lnTo>
                  <a:cubicBezTo>
                    <a:pt x="2670" y="8425"/>
                    <a:pt x="2510" y="8376"/>
                    <a:pt x="2363" y="8302"/>
                  </a:cubicBezTo>
                  <a:cubicBezTo>
                    <a:pt x="2229" y="8217"/>
                    <a:pt x="2106" y="8119"/>
                    <a:pt x="1959" y="7960"/>
                  </a:cubicBezTo>
                  <a:cubicBezTo>
                    <a:pt x="1653" y="7629"/>
                    <a:pt x="1457" y="7213"/>
                    <a:pt x="1249" y="6809"/>
                  </a:cubicBezTo>
                  <a:cubicBezTo>
                    <a:pt x="1127" y="6588"/>
                    <a:pt x="1004" y="6343"/>
                    <a:pt x="955" y="6062"/>
                  </a:cubicBezTo>
                  <a:cubicBezTo>
                    <a:pt x="906" y="5805"/>
                    <a:pt x="919" y="5523"/>
                    <a:pt x="943" y="5266"/>
                  </a:cubicBezTo>
                  <a:cubicBezTo>
                    <a:pt x="943" y="5217"/>
                    <a:pt x="943" y="5180"/>
                    <a:pt x="955" y="5131"/>
                  </a:cubicBezTo>
                  <a:cubicBezTo>
                    <a:pt x="1029" y="4054"/>
                    <a:pt x="882" y="3123"/>
                    <a:pt x="515" y="2364"/>
                  </a:cubicBezTo>
                  <a:cubicBezTo>
                    <a:pt x="466" y="2278"/>
                    <a:pt x="429" y="2193"/>
                    <a:pt x="392" y="2119"/>
                  </a:cubicBezTo>
                  <a:cubicBezTo>
                    <a:pt x="282" y="1911"/>
                    <a:pt x="184" y="1715"/>
                    <a:pt x="111" y="1507"/>
                  </a:cubicBezTo>
                  <a:cubicBezTo>
                    <a:pt x="0" y="1152"/>
                    <a:pt x="49" y="809"/>
                    <a:pt x="221" y="589"/>
                  </a:cubicBezTo>
                  <a:cubicBezTo>
                    <a:pt x="466" y="246"/>
                    <a:pt x="906" y="197"/>
                    <a:pt x="1323" y="160"/>
                  </a:cubicBezTo>
                  <a:cubicBezTo>
                    <a:pt x="1433" y="136"/>
                    <a:pt x="1519" y="136"/>
                    <a:pt x="1629" y="123"/>
                  </a:cubicBezTo>
                  <a:lnTo>
                    <a:pt x="1898" y="74"/>
                  </a:lnTo>
                  <a:cubicBezTo>
                    <a:pt x="2070" y="50"/>
                    <a:pt x="2253" y="1"/>
                    <a:pt x="2437" y="1"/>
                  </a:cubicBezTo>
                  <a:lnTo>
                    <a:pt x="2437" y="1"/>
                  </a:lnTo>
                  <a:cubicBezTo>
                    <a:pt x="2792" y="1"/>
                    <a:pt x="3147" y="136"/>
                    <a:pt x="3453" y="258"/>
                  </a:cubicBezTo>
                  <a:lnTo>
                    <a:pt x="4298" y="601"/>
                  </a:lnTo>
                  <a:cubicBezTo>
                    <a:pt x="4347" y="613"/>
                    <a:pt x="4408" y="625"/>
                    <a:pt x="4469" y="662"/>
                  </a:cubicBezTo>
                  <a:cubicBezTo>
                    <a:pt x="4629" y="711"/>
                    <a:pt x="4812" y="772"/>
                    <a:pt x="4910" y="870"/>
                  </a:cubicBezTo>
                  <a:cubicBezTo>
                    <a:pt x="5155" y="1140"/>
                    <a:pt x="5131" y="1642"/>
                    <a:pt x="5118" y="2058"/>
                  </a:cubicBezTo>
                  <a:cubicBezTo>
                    <a:pt x="5118" y="2156"/>
                    <a:pt x="5106" y="2254"/>
                    <a:pt x="5106" y="2340"/>
                  </a:cubicBezTo>
                  <a:cubicBezTo>
                    <a:pt x="5106" y="2768"/>
                    <a:pt x="5167" y="3197"/>
                    <a:pt x="5241" y="3625"/>
                  </a:cubicBezTo>
                  <a:cubicBezTo>
                    <a:pt x="5302" y="4017"/>
                    <a:pt x="5363" y="4409"/>
                    <a:pt x="5375" y="4813"/>
                  </a:cubicBezTo>
                  <a:cubicBezTo>
                    <a:pt x="5375" y="5082"/>
                    <a:pt x="5363" y="5364"/>
                    <a:pt x="5351" y="5633"/>
                  </a:cubicBezTo>
                  <a:cubicBezTo>
                    <a:pt x="5327" y="5952"/>
                    <a:pt x="5302" y="6307"/>
                    <a:pt x="5327" y="6625"/>
                  </a:cubicBezTo>
                  <a:cubicBezTo>
                    <a:pt x="5351" y="6894"/>
                    <a:pt x="5388" y="7139"/>
                    <a:pt x="5437" y="7396"/>
                  </a:cubicBezTo>
                  <a:cubicBezTo>
                    <a:pt x="5473" y="7604"/>
                    <a:pt x="5510" y="7837"/>
                    <a:pt x="5535" y="8057"/>
                  </a:cubicBezTo>
                  <a:cubicBezTo>
                    <a:pt x="5596" y="8633"/>
                    <a:pt x="5498" y="9110"/>
                    <a:pt x="5253" y="9466"/>
                  </a:cubicBezTo>
                  <a:cubicBezTo>
                    <a:pt x="5180" y="9551"/>
                    <a:pt x="5020" y="9723"/>
                    <a:pt x="4825" y="97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3141775" y="2797950"/>
              <a:ext cx="2059150" cy="1815800"/>
            </a:xfrm>
            <a:custGeom>
              <a:avLst/>
              <a:gdLst/>
              <a:ahLst/>
              <a:cxnLst/>
              <a:rect l="l" t="t" r="r" b="b"/>
              <a:pathLst>
                <a:path w="82366" h="72632" fill="none" extrusionOk="0">
                  <a:moveTo>
                    <a:pt x="81851" y="50470"/>
                  </a:moveTo>
                  <a:cubicBezTo>
                    <a:pt x="81423" y="48119"/>
                    <a:pt x="80309" y="46050"/>
                    <a:pt x="79317" y="44225"/>
                  </a:cubicBezTo>
                  <a:cubicBezTo>
                    <a:pt x="79182" y="43980"/>
                    <a:pt x="79035" y="43723"/>
                    <a:pt x="78901" y="43466"/>
                  </a:cubicBezTo>
                  <a:lnTo>
                    <a:pt x="78876" y="43417"/>
                  </a:lnTo>
                  <a:cubicBezTo>
                    <a:pt x="77603" y="41030"/>
                    <a:pt x="76146" y="38336"/>
                    <a:pt x="73819" y="36548"/>
                  </a:cubicBezTo>
                  <a:cubicBezTo>
                    <a:pt x="72105" y="35226"/>
                    <a:pt x="70011" y="35152"/>
                    <a:pt x="68310" y="35079"/>
                  </a:cubicBezTo>
                  <a:cubicBezTo>
                    <a:pt x="67930" y="35067"/>
                    <a:pt x="67550" y="35042"/>
                    <a:pt x="67183" y="35018"/>
                  </a:cubicBezTo>
                  <a:cubicBezTo>
                    <a:pt x="67979" y="34920"/>
                    <a:pt x="68689" y="34479"/>
                    <a:pt x="69203" y="33757"/>
                  </a:cubicBezTo>
                  <a:cubicBezTo>
                    <a:pt x="69742" y="32961"/>
                    <a:pt x="69975" y="31969"/>
                    <a:pt x="69877" y="30843"/>
                  </a:cubicBezTo>
                  <a:cubicBezTo>
                    <a:pt x="69840" y="30536"/>
                    <a:pt x="69791" y="30243"/>
                    <a:pt x="69754" y="29998"/>
                  </a:cubicBezTo>
                  <a:cubicBezTo>
                    <a:pt x="69718" y="29802"/>
                    <a:pt x="69693" y="29618"/>
                    <a:pt x="69669" y="29471"/>
                  </a:cubicBezTo>
                  <a:cubicBezTo>
                    <a:pt x="69656" y="29288"/>
                    <a:pt x="69669" y="29043"/>
                    <a:pt x="69693" y="28786"/>
                  </a:cubicBezTo>
                  <a:cubicBezTo>
                    <a:pt x="69705" y="28492"/>
                    <a:pt x="69730" y="28124"/>
                    <a:pt x="69718" y="27745"/>
                  </a:cubicBezTo>
                  <a:cubicBezTo>
                    <a:pt x="69705" y="27194"/>
                    <a:pt x="69632" y="26704"/>
                    <a:pt x="69546" y="26263"/>
                  </a:cubicBezTo>
                  <a:cubicBezTo>
                    <a:pt x="69485" y="25908"/>
                    <a:pt x="69448" y="25590"/>
                    <a:pt x="69448" y="25345"/>
                  </a:cubicBezTo>
                  <a:cubicBezTo>
                    <a:pt x="69448" y="25296"/>
                    <a:pt x="69448" y="25247"/>
                    <a:pt x="69460" y="25186"/>
                  </a:cubicBezTo>
                  <a:cubicBezTo>
                    <a:pt x="69485" y="24574"/>
                    <a:pt x="69571" y="23313"/>
                    <a:pt x="68665" y="22333"/>
                  </a:cubicBezTo>
                  <a:cubicBezTo>
                    <a:pt x="68163" y="21782"/>
                    <a:pt x="67526" y="21574"/>
                    <a:pt x="67220" y="21488"/>
                  </a:cubicBezTo>
                  <a:lnTo>
                    <a:pt x="67195" y="21476"/>
                  </a:lnTo>
                  <a:lnTo>
                    <a:pt x="66363" y="21145"/>
                  </a:lnTo>
                  <a:cubicBezTo>
                    <a:pt x="65934" y="20986"/>
                    <a:pt x="65298" y="20717"/>
                    <a:pt x="64502" y="20717"/>
                  </a:cubicBezTo>
                  <a:lnTo>
                    <a:pt x="64477" y="20717"/>
                  </a:lnTo>
                  <a:cubicBezTo>
                    <a:pt x="64073" y="20717"/>
                    <a:pt x="63730" y="20803"/>
                    <a:pt x="63485" y="20839"/>
                  </a:cubicBezTo>
                  <a:cubicBezTo>
                    <a:pt x="63436" y="20864"/>
                    <a:pt x="63400" y="20864"/>
                    <a:pt x="63339" y="20876"/>
                  </a:cubicBezTo>
                  <a:cubicBezTo>
                    <a:pt x="63277" y="20888"/>
                    <a:pt x="63192" y="20888"/>
                    <a:pt x="63130" y="20900"/>
                  </a:cubicBezTo>
                  <a:cubicBezTo>
                    <a:pt x="62555" y="20962"/>
                    <a:pt x="61367" y="21109"/>
                    <a:pt x="60522" y="22125"/>
                  </a:cubicBezTo>
                  <a:cubicBezTo>
                    <a:pt x="60229" y="22027"/>
                    <a:pt x="59922" y="21917"/>
                    <a:pt x="59604" y="21843"/>
                  </a:cubicBezTo>
                  <a:cubicBezTo>
                    <a:pt x="59482" y="21807"/>
                    <a:pt x="59335" y="21782"/>
                    <a:pt x="59188" y="21733"/>
                  </a:cubicBezTo>
                  <a:lnTo>
                    <a:pt x="59176" y="21733"/>
                  </a:lnTo>
                  <a:cubicBezTo>
                    <a:pt x="58404" y="21537"/>
                    <a:pt x="57461" y="21305"/>
                    <a:pt x="56506" y="21305"/>
                  </a:cubicBezTo>
                  <a:cubicBezTo>
                    <a:pt x="54511" y="21305"/>
                    <a:pt x="53519" y="22394"/>
                    <a:pt x="53115" y="23031"/>
                  </a:cubicBezTo>
                  <a:cubicBezTo>
                    <a:pt x="52956" y="23264"/>
                    <a:pt x="52821" y="23496"/>
                    <a:pt x="52686" y="23704"/>
                  </a:cubicBezTo>
                  <a:cubicBezTo>
                    <a:pt x="52503" y="23533"/>
                    <a:pt x="52294" y="23398"/>
                    <a:pt x="52074" y="23264"/>
                  </a:cubicBezTo>
                  <a:cubicBezTo>
                    <a:pt x="51180" y="22737"/>
                    <a:pt x="50372" y="22725"/>
                    <a:pt x="49772" y="22725"/>
                  </a:cubicBezTo>
                  <a:cubicBezTo>
                    <a:pt x="49307" y="22725"/>
                    <a:pt x="48915" y="22713"/>
                    <a:pt x="48229" y="22419"/>
                  </a:cubicBezTo>
                  <a:cubicBezTo>
                    <a:pt x="47360" y="22051"/>
                    <a:pt x="46760" y="21904"/>
                    <a:pt x="46197" y="21904"/>
                  </a:cubicBezTo>
                  <a:cubicBezTo>
                    <a:pt x="46013" y="21904"/>
                    <a:pt x="45830" y="21917"/>
                    <a:pt x="45658" y="21941"/>
                  </a:cubicBezTo>
                  <a:cubicBezTo>
                    <a:pt x="45462" y="21513"/>
                    <a:pt x="45266" y="21121"/>
                    <a:pt x="45058" y="20741"/>
                  </a:cubicBezTo>
                  <a:cubicBezTo>
                    <a:pt x="44556" y="19762"/>
                    <a:pt x="44079" y="18819"/>
                    <a:pt x="44054" y="18072"/>
                  </a:cubicBezTo>
                  <a:cubicBezTo>
                    <a:pt x="44018" y="17411"/>
                    <a:pt x="44324" y="16591"/>
                    <a:pt x="44666" y="15697"/>
                  </a:cubicBezTo>
                  <a:cubicBezTo>
                    <a:pt x="44838" y="15256"/>
                    <a:pt x="45022" y="14754"/>
                    <a:pt x="45168" y="14252"/>
                  </a:cubicBezTo>
                  <a:cubicBezTo>
                    <a:pt x="45830" y="12060"/>
                    <a:pt x="45756" y="8926"/>
                    <a:pt x="43405" y="7248"/>
                  </a:cubicBezTo>
                  <a:cubicBezTo>
                    <a:pt x="42463" y="6575"/>
                    <a:pt x="41410" y="6367"/>
                    <a:pt x="40638" y="6208"/>
                  </a:cubicBezTo>
                  <a:cubicBezTo>
                    <a:pt x="40271" y="6134"/>
                    <a:pt x="39891" y="6061"/>
                    <a:pt x="39695" y="5963"/>
                  </a:cubicBezTo>
                  <a:cubicBezTo>
                    <a:pt x="39402" y="5828"/>
                    <a:pt x="39034" y="5387"/>
                    <a:pt x="38667" y="4959"/>
                  </a:cubicBezTo>
                  <a:cubicBezTo>
                    <a:pt x="38410" y="4653"/>
                    <a:pt x="38104" y="4285"/>
                    <a:pt x="37749" y="3943"/>
                  </a:cubicBezTo>
                  <a:cubicBezTo>
                    <a:pt x="36659" y="2877"/>
                    <a:pt x="35263" y="2265"/>
                    <a:pt x="33941" y="2265"/>
                  </a:cubicBezTo>
                  <a:cubicBezTo>
                    <a:pt x="32998" y="2265"/>
                    <a:pt x="32141" y="2559"/>
                    <a:pt x="31443" y="3122"/>
                  </a:cubicBezTo>
                  <a:cubicBezTo>
                    <a:pt x="30292" y="4041"/>
                    <a:pt x="29974" y="5314"/>
                    <a:pt x="29753" y="6147"/>
                  </a:cubicBezTo>
                  <a:cubicBezTo>
                    <a:pt x="29729" y="6257"/>
                    <a:pt x="29717" y="6355"/>
                    <a:pt x="29680" y="6453"/>
                  </a:cubicBezTo>
                  <a:cubicBezTo>
                    <a:pt x="29202" y="8204"/>
                    <a:pt x="27733" y="9636"/>
                    <a:pt x="26117" y="9942"/>
                  </a:cubicBezTo>
                  <a:cubicBezTo>
                    <a:pt x="25896" y="9991"/>
                    <a:pt x="25688" y="10003"/>
                    <a:pt x="25468" y="10003"/>
                  </a:cubicBezTo>
                  <a:cubicBezTo>
                    <a:pt x="24060" y="10003"/>
                    <a:pt x="22676" y="9195"/>
                    <a:pt x="22162" y="8057"/>
                  </a:cubicBezTo>
                  <a:cubicBezTo>
                    <a:pt x="21942" y="7567"/>
                    <a:pt x="21819" y="6918"/>
                    <a:pt x="21672" y="6220"/>
                  </a:cubicBezTo>
                  <a:cubicBezTo>
                    <a:pt x="21489" y="5326"/>
                    <a:pt x="21280" y="4285"/>
                    <a:pt x="20791" y="3257"/>
                  </a:cubicBezTo>
                  <a:cubicBezTo>
                    <a:pt x="20019" y="1629"/>
                    <a:pt x="18415" y="392"/>
                    <a:pt x="16701" y="74"/>
                  </a:cubicBezTo>
                  <a:cubicBezTo>
                    <a:pt x="16432" y="25"/>
                    <a:pt x="16150" y="0"/>
                    <a:pt x="15881" y="0"/>
                  </a:cubicBezTo>
                  <a:cubicBezTo>
                    <a:pt x="14803" y="0"/>
                    <a:pt x="13812" y="392"/>
                    <a:pt x="13040" y="1126"/>
                  </a:cubicBezTo>
                  <a:cubicBezTo>
                    <a:pt x="11718" y="2412"/>
                    <a:pt x="11595" y="4114"/>
                    <a:pt x="11510" y="5351"/>
                  </a:cubicBezTo>
                  <a:cubicBezTo>
                    <a:pt x="11497" y="5583"/>
                    <a:pt x="11485" y="5889"/>
                    <a:pt x="11449" y="6122"/>
                  </a:cubicBezTo>
                  <a:cubicBezTo>
                    <a:pt x="11302" y="6134"/>
                    <a:pt x="11142" y="6134"/>
                    <a:pt x="11008" y="6134"/>
                  </a:cubicBezTo>
                  <a:cubicBezTo>
                    <a:pt x="10432" y="6147"/>
                    <a:pt x="9771" y="6171"/>
                    <a:pt x="9110" y="6379"/>
                  </a:cubicBezTo>
                  <a:cubicBezTo>
                    <a:pt x="7947" y="6759"/>
                    <a:pt x="7126" y="7653"/>
                    <a:pt x="6857" y="8816"/>
                  </a:cubicBezTo>
                  <a:cubicBezTo>
                    <a:pt x="6649" y="9771"/>
                    <a:pt x="6906" y="10554"/>
                    <a:pt x="7077" y="11032"/>
                  </a:cubicBezTo>
                  <a:cubicBezTo>
                    <a:pt x="7077" y="11044"/>
                    <a:pt x="7077" y="11044"/>
                    <a:pt x="7090" y="11069"/>
                  </a:cubicBezTo>
                  <a:cubicBezTo>
                    <a:pt x="6979" y="11203"/>
                    <a:pt x="6735" y="11399"/>
                    <a:pt x="6404" y="11571"/>
                  </a:cubicBezTo>
                  <a:cubicBezTo>
                    <a:pt x="6122" y="11693"/>
                    <a:pt x="5792" y="11828"/>
                    <a:pt x="5473" y="11950"/>
                  </a:cubicBezTo>
                  <a:cubicBezTo>
                    <a:pt x="4518" y="12317"/>
                    <a:pt x="3343" y="12758"/>
                    <a:pt x="2363" y="13701"/>
                  </a:cubicBezTo>
                  <a:cubicBezTo>
                    <a:pt x="637" y="15329"/>
                    <a:pt x="0" y="18084"/>
                    <a:pt x="784" y="20705"/>
                  </a:cubicBezTo>
                  <a:cubicBezTo>
                    <a:pt x="833" y="20876"/>
                    <a:pt x="882" y="21047"/>
                    <a:pt x="943" y="21219"/>
                  </a:cubicBezTo>
                  <a:cubicBezTo>
                    <a:pt x="1433" y="22933"/>
                    <a:pt x="2241" y="25810"/>
                    <a:pt x="4935" y="26545"/>
                  </a:cubicBezTo>
                  <a:cubicBezTo>
                    <a:pt x="5314" y="26655"/>
                    <a:pt x="5718" y="26704"/>
                    <a:pt x="6110" y="26704"/>
                  </a:cubicBezTo>
                  <a:cubicBezTo>
                    <a:pt x="7653" y="26704"/>
                    <a:pt x="8914" y="25921"/>
                    <a:pt x="9918" y="25284"/>
                  </a:cubicBezTo>
                  <a:cubicBezTo>
                    <a:pt x="10334" y="25014"/>
                    <a:pt x="10763" y="24757"/>
                    <a:pt x="11069" y="24635"/>
                  </a:cubicBezTo>
                  <a:cubicBezTo>
                    <a:pt x="11191" y="24586"/>
                    <a:pt x="11363" y="24512"/>
                    <a:pt x="11485" y="24488"/>
                  </a:cubicBezTo>
                  <a:cubicBezTo>
                    <a:pt x="11559" y="24525"/>
                    <a:pt x="11681" y="24610"/>
                    <a:pt x="11865" y="24770"/>
                  </a:cubicBezTo>
                  <a:cubicBezTo>
                    <a:pt x="12244" y="25112"/>
                    <a:pt x="12612" y="25492"/>
                    <a:pt x="13016" y="25921"/>
                  </a:cubicBezTo>
                  <a:cubicBezTo>
                    <a:pt x="13738" y="26667"/>
                    <a:pt x="14546" y="27524"/>
                    <a:pt x="15575" y="28198"/>
                  </a:cubicBezTo>
                  <a:cubicBezTo>
                    <a:pt x="16701" y="28957"/>
                    <a:pt x="18036" y="29361"/>
                    <a:pt x="19321" y="29361"/>
                  </a:cubicBezTo>
                  <a:cubicBezTo>
                    <a:pt x="20717" y="29361"/>
                    <a:pt x="21954" y="28896"/>
                    <a:pt x="22884" y="27990"/>
                  </a:cubicBezTo>
                  <a:cubicBezTo>
                    <a:pt x="23386" y="27500"/>
                    <a:pt x="23729" y="26961"/>
                    <a:pt x="23999" y="26520"/>
                  </a:cubicBezTo>
                  <a:cubicBezTo>
                    <a:pt x="24060" y="26423"/>
                    <a:pt x="24121" y="26325"/>
                    <a:pt x="24207" y="26214"/>
                  </a:cubicBezTo>
                  <a:cubicBezTo>
                    <a:pt x="24390" y="26276"/>
                    <a:pt x="24599" y="26361"/>
                    <a:pt x="24770" y="26423"/>
                  </a:cubicBezTo>
                  <a:cubicBezTo>
                    <a:pt x="25492" y="26716"/>
                    <a:pt x="26374" y="27084"/>
                    <a:pt x="27415" y="27084"/>
                  </a:cubicBezTo>
                  <a:cubicBezTo>
                    <a:pt x="27770" y="27084"/>
                    <a:pt x="28100" y="27035"/>
                    <a:pt x="28443" y="26961"/>
                  </a:cubicBezTo>
                  <a:cubicBezTo>
                    <a:pt x="29631" y="26667"/>
                    <a:pt x="30414" y="25921"/>
                    <a:pt x="30978" y="25382"/>
                  </a:cubicBezTo>
                  <a:cubicBezTo>
                    <a:pt x="31137" y="25235"/>
                    <a:pt x="31369" y="25014"/>
                    <a:pt x="31467" y="24941"/>
                  </a:cubicBezTo>
                  <a:cubicBezTo>
                    <a:pt x="31578" y="24953"/>
                    <a:pt x="31798" y="25063"/>
                    <a:pt x="31933" y="25235"/>
                  </a:cubicBezTo>
                  <a:cubicBezTo>
                    <a:pt x="32373" y="25749"/>
                    <a:pt x="32545" y="26692"/>
                    <a:pt x="32655" y="27329"/>
                  </a:cubicBezTo>
                  <a:cubicBezTo>
                    <a:pt x="32900" y="28982"/>
                    <a:pt x="32667" y="31014"/>
                    <a:pt x="31590" y="31614"/>
                  </a:cubicBezTo>
                  <a:cubicBezTo>
                    <a:pt x="31516" y="31663"/>
                    <a:pt x="31455" y="31687"/>
                    <a:pt x="31382" y="31724"/>
                  </a:cubicBezTo>
                  <a:cubicBezTo>
                    <a:pt x="30916" y="31957"/>
                    <a:pt x="30157" y="32336"/>
                    <a:pt x="29594" y="33144"/>
                  </a:cubicBezTo>
                  <a:cubicBezTo>
                    <a:pt x="29166" y="33769"/>
                    <a:pt x="28933" y="34553"/>
                    <a:pt x="28921" y="35446"/>
                  </a:cubicBezTo>
                  <a:cubicBezTo>
                    <a:pt x="28884" y="37871"/>
                    <a:pt x="30231" y="39768"/>
                    <a:pt x="31308" y="41287"/>
                  </a:cubicBezTo>
                  <a:cubicBezTo>
                    <a:pt x="31871" y="42083"/>
                    <a:pt x="32410" y="42854"/>
                    <a:pt x="32692" y="43564"/>
                  </a:cubicBezTo>
                  <a:cubicBezTo>
                    <a:pt x="33059" y="44519"/>
                    <a:pt x="32973" y="45670"/>
                    <a:pt x="32435" y="46735"/>
                  </a:cubicBezTo>
                  <a:cubicBezTo>
                    <a:pt x="31896" y="47813"/>
                    <a:pt x="31027" y="48560"/>
                    <a:pt x="30047" y="48841"/>
                  </a:cubicBezTo>
                  <a:cubicBezTo>
                    <a:pt x="29790" y="48902"/>
                    <a:pt x="29496" y="48976"/>
                    <a:pt x="29190" y="49037"/>
                  </a:cubicBezTo>
                  <a:cubicBezTo>
                    <a:pt x="27464" y="49417"/>
                    <a:pt x="24268" y="50139"/>
                    <a:pt x="23901" y="53286"/>
                  </a:cubicBezTo>
                  <a:cubicBezTo>
                    <a:pt x="23790" y="54278"/>
                    <a:pt x="24048" y="55122"/>
                    <a:pt x="24243" y="55735"/>
                  </a:cubicBezTo>
                  <a:cubicBezTo>
                    <a:pt x="24280" y="55845"/>
                    <a:pt x="24329" y="55967"/>
                    <a:pt x="24354" y="56053"/>
                  </a:cubicBezTo>
                  <a:cubicBezTo>
                    <a:pt x="24146" y="56408"/>
                    <a:pt x="23815" y="56947"/>
                    <a:pt x="23729" y="57694"/>
                  </a:cubicBezTo>
                  <a:cubicBezTo>
                    <a:pt x="23570" y="58832"/>
                    <a:pt x="23913" y="60461"/>
                    <a:pt x="26300" y="61771"/>
                  </a:cubicBezTo>
                  <a:lnTo>
                    <a:pt x="37700" y="67991"/>
                  </a:lnTo>
                  <a:cubicBezTo>
                    <a:pt x="39426" y="68946"/>
                    <a:pt x="41410" y="70011"/>
                    <a:pt x="43638" y="70501"/>
                  </a:cubicBezTo>
                  <a:cubicBezTo>
                    <a:pt x="44630" y="70721"/>
                    <a:pt x="45670" y="70831"/>
                    <a:pt x="46858" y="70831"/>
                  </a:cubicBezTo>
                  <a:cubicBezTo>
                    <a:pt x="48401" y="70831"/>
                    <a:pt x="49895" y="70648"/>
                    <a:pt x="51229" y="70476"/>
                  </a:cubicBezTo>
                  <a:cubicBezTo>
                    <a:pt x="53445" y="70195"/>
                    <a:pt x="55759" y="69913"/>
                    <a:pt x="58025" y="69913"/>
                  </a:cubicBezTo>
                  <a:cubicBezTo>
                    <a:pt x="60216" y="69913"/>
                    <a:pt x="62053" y="70182"/>
                    <a:pt x="63645" y="70733"/>
                  </a:cubicBezTo>
                  <a:cubicBezTo>
                    <a:pt x="64098" y="70905"/>
                    <a:pt x="64612" y="71101"/>
                    <a:pt x="65102" y="71297"/>
                  </a:cubicBezTo>
                  <a:cubicBezTo>
                    <a:pt x="66632" y="71933"/>
                    <a:pt x="68371" y="72631"/>
                    <a:pt x="70269" y="72631"/>
                  </a:cubicBezTo>
                  <a:cubicBezTo>
                    <a:pt x="70918" y="72631"/>
                    <a:pt x="71530" y="72558"/>
                    <a:pt x="72117" y="72386"/>
                  </a:cubicBezTo>
                  <a:cubicBezTo>
                    <a:pt x="73648" y="71982"/>
                    <a:pt x="75938" y="70917"/>
                    <a:pt x="78117" y="66497"/>
                  </a:cubicBezTo>
                  <a:cubicBezTo>
                    <a:pt x="79452" y="63803"/>
                    <a:pt x="80505" y="60975"/>
                    <a:pt x="81264" y="58085"/>
                  </a:cubicBezTo>
                  <a:cubicBezTo>
                    <a:pt x="81815" y="56028"/>
                    <a:pt x="82366" y="53274"/>
                    <a:pt x="81851" y="504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2"/>
          <p:cNvGrpSpPr/>
          <p:nvPr/>
        </p:nvGrpSpPr>
        <p:grpSpPr>
          <a:xfrm rot="10800000">
            <a:off x="8338735" y="1283140"/>
            <a:ext cx="548532" cy="572686"/>
            <a:chOff x="1270775" y="1125497"/>
            <a:chExt cx="447270" cy="467003"/>
          </a:xfrm>
        </p:grpSpPr>
        <p:sp>
          <p:nvSpPr>
            <p:cNvPr id="1145" name="Google Shape;1145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42"/>
          <p:cNvSpPr/>
          <p:nvPr/>
        </p:nvSpPr>
        <p:spPr>
          <a:xfrm>
            <a:off x="0" y="4041066"/>
            <a:ext cx="9144214" cy="1079069"/>
          </a:xfrm>
          <a:custGeom>
            <a:avLst/>
            <a:gdLst/>
            <a:ahLst/>
            <a:cxnLst/>
            <a:rect l="l" t="t" r="r" b="b"/>
            <a:pathLst>
              <a:path w="211134" h="24915" extrusionOk="0">
                <a:moveTo>
                  <a:pt x="104157" y="1"/>
                </a:moveTo>
                <a:lnTo>
                  <a:pt x="103868" y="20"/>
                </a:lnTo>
                <a:lnTo>
                  <a:pt x="103597" y="39"/>
                </a:lnTo>
                <a:lnTo>
                  <a:pt x="103308" y="78"/>
                </a:lnTo>
                <a:lnTo>
                  <a:pt x="103018" y="155"/>
                </a:lnTo>
                <a:lnTo>
                  <a:pt x="100720" y="677"/>
                </a:lnTo>
                <a:lnTo>
                  <a:pt x="98402" y="1198"/>
                </a:lnTo>
                <a:lnTo>
                  <a:pt x="96084" y="1700"/>
                </a:lnTo>
                <a:lnTo>
                  <a:pt x="93728" y="2164"/>
                </a:lnTo>
                <a:lnTo>
                  <a:pt x="92589" y="2376"/>
                </a:lnTo>
                <a:lnTo>
                  <a:pt x="91449" y="2569"/>
                </a:lnTo>
                <a:lnTo>
                  <a:pt x="89228" y="2917"/>
                </a:lnTo>
                <a:lnTo>
                  <a:pt x="88127" y="3110"/>
                </a:lnTo>
                <a:lnTo>
                  <a:pt x="87026" y="3342"/>
                </a:lnTo>
                <a:lnTo>
                  <a:pt x="86466" y="3477"/>
                </a:lnTo>
                <a:lnTo>
                  <a:pt x="85906" y="3612"/>
                </a:lnTo>
                <a:lnTo>
                  <a:pt x="85346" y="3767"/>
                </a:lnTo>
                <a:lnTo>
                  <a:pt x="84786" y="3960"/>
                </a:lnTo>
                <a:lnTo>
                  <a:pt x="83917" y="4230"/>
                </a:lnTo>
                <a:lnTo>
                  <a:pt x="83048" y="4481"/>
                </a:lnTo>
                <a:lnTo>
                  <a:pt x="82198" y="4713"/>
                </a:lnTo>
                <a:lnTo>
                  <a:pt x="81348" y="4945"/>
                </a:lnTo>
                <a:lnTo>
                  <a:pt x="80479" y="5138"/>
                </a:lnTo>
                <a:lnTo>
                  <a:pt x="79610" y="5331"/>
                </a:lnTo>
                <a:lnTo>
                  <a:pt x="77853" y="5698"/>
                </a:lnTo>
                <a:lnTo>
                  <a:pt x="77370" y="5833"/>
                </a:lnTo>
                <a:lnTo>
                  <a:pt x="76868" y="5969"/>
                </a:lnTo>
                <a:lnTo>
                  <a:pt x="76346" y="6162"/>
                </a:lnTo>
                <a:lnTo>
                  <a:pt x="75825" y="6355"/>
                </a:lnTo>
                <a:lnTo>
                  <a:pt x="74743" y="6799"/>
                </a:lnTo>
                <a:lnTo>
                  <a:pt x="73662" y="7243"/>
                </a:lnTo>
                <a:lnTo>
                  <a:pt x="73102" y="7456"/>
                </a:lnTo>
                <a:lnTo>
                  <a:pt x="72561" y="7649"/>
                </a:lnTo>
                <a:lnTo>
                  <a:pt x="72020" y="7823"/>
                </a:lnTo>
                <a:lnTo>
                  <a:pt x="71499" y="7958"/>
                </a:lnTo>
                <a:lnTo>
                  <a:pt x="70958" y="8074"/>
                </a:lnTo>
                <a:lnTo>
                  <a:pt x="70456" y="8132"/>
                </a:lnTo>
                <a:lnTo>
                  <a:pt x="70205" y="8151"/>
                </a:lnTo>
                <a:lnTo>
                  <a:pt x="69953" y="8151"/>
                </a:lnTo>
                <a:lnTo>
                  <a:pt x="69702" y="8132"/>
                </a:lnTo>
                <a:lnTo>
                  <a:pt x="69471" y="8093"/>
                </a:lnTo>
                <a:lnTo>
                  <a:pt x="69258" y="8054"/>
                </a:lnTo>
                <a:lnTo>
                  <a:pt x="69046" y="8016"/>
                </a:lnTo>
                <a:lnTo>
                  <a:pt x="68659" y="7900"/>
                </a:lnTo>
                <a:lnTo>
                  <a:pt x="68293" y="7745"/>
                </a:lnTo>
                <a:lnTo>
                  <a:pt x="67945" y="7591"/>
                </a:lnTo>
                <a:lnTo>
                  <a:pt x="67597" y="7417"/>
                </a:lnTo>
                <a:lnTo>
                  <a:pt x="67230" y="7263"/>
                </a:lnTo>
                <a:lnTo>
                  <a:pt x="66844" y="7108"/>
                </a:lnTo>
                <a:lnTo>
                  <a:pt x="66438" y="6992"/>
                </a:lnTo>
                <a:lnTo>
                  <a:pt x="66168" y="6934"/>
                </a:lnTo>
                <a:lnTo>
                  <a:pt x="65898" y="6896"/>
                </a:lnTo>
                <a:lnTo>
                  <a:pt x="65627" y="6876"/>
                </a:lnTo>
                <a:lnTo>
                  <a:pt x="65338" y="6857"/>
                </a:lnTo>
                <a:lnTo>
                  <a:pt x="64797" y="6857"/>
                </a:lnTo>
                <a:lnTo>
                  <a:pt x="64237" y="6934"/>
                </a:lnTo>
                <a:lnTo>
                  <a:pt x="63696" y="7031"/>
                </a:lnTo>
                <a:lnTo>
                  <a:pt x="63155" y="7166"/>
                </a:lnTo>
                <a:lnTo>
                  <a:pt x="62595" y="7321"/>
                </a:lnTo>
                <a:lnTo>
                  <a:pt x="62054" y="7514"/>
                </a:lnTo>
                <a:lnTo>
                  <a:pt x="60973" y="7919"/>
                </a:lnTo>
                <a:lnTo>
                  <a:pt x="59911" y="8344"/>
                </a:lnTo>
                <a:lnTo>
                  <a:pt x="59370" y="8537"/>
                </a:lnTo>
                <a:lnTo>
                  <a:pt x="58848" y="8730"/>
                </a:lnTo>
                <a:lnTo>
                  <a:pt x="58327" y="8885"/>
                </a:lnTo>
                <a:lnTo>
                  <a:pt x="57825" y="9020"/>
                </a:lnTo>
                <a:lnTo>
                  <a:pt x="57380" y="9097"/>
                </a:lnTo>
                <a:lnTo>
                  <a:pt x="56936" y="9175"/>
                </a:lnTo>
                <a:lnTo>
                  <a:pt x="56048" y="9310"/>
                </a:lnTo>
                <a:lnTo>
                  <a:pt x="55140" y="9387"/>
                </a:lnTo>
                <a:lnTo>
                  <a:pt x="54232" y="9445"/>
                </a:lnTo>
                <a:lnTo>
                  <a:pt x="53325" y="9464"/>
                </a:lnTo>
                <a:lnTo>
                  <a:pt x="52417" y="9484"/>
                </a:lnTo>
                <a:lnTo>
                  <a:pt x="50621" y="9522"/>
                </a:lnTo>
                <a:lnTo>
                  <a:pt x="50061" y="9542"/>
                </a:lnTo>
                <a:lnTo>
                  <a:pt x="49520" y="9580"/>
                </a:lnTo>
                <a:lnTo>
                  <a:pt x="48419" y="9696"/>
                </a:lnTo>
                <a:lnTo>
                  <a:pt x="47318" y="9812"/>
                </a:lnTo>
                <a:lnTo>
                  <a:pt x="46217" y="9966"/>
                </a:lnTo>
                <a:lnTo>
                  <a:pt x="45117" y="10102"/>
                </a:lnTo>
                <a:lnTo>
                  <a:pt x="44016" y="10218"/>
                </a:lnTo>
                <a:lnTo>
                  <a:pt x="43456" y="10256"/>
                </a:lnTo>
                <a:lnTo>
                  <a:pt x="42915" y="10295"/>
                </a:lnTo>
                <a:lnTo>
                  <a:pt x="42374" y="10314"/>
                </a:lnTo>
                <a:lnTo>
                  <a:pt x="41814" y="10314"/>
                </a:lnTo>
                <a:lnTo>
                  <a:pt x="41389" y="10295"/>
                </a:lnTo>
                <a:lnTo>
                  <a:pt x="40964" y="10275"/>
                </a:lnTo>
                <a:lnTo>
                  <a:pt x="40134" y="10198"/>
                </a:lnTo>
                <a:lnTo>
                  <a:pt x="39323" y="10102"/>
                </a:lnTo>
                <a:lnTo>
                  <a:pt x="38531" y="10024"/>
                </a:lnTo>
                <a:lnTo>
                  <a:pt x="38144" y="9986"/>
                </a:lnTo>
                <a:lnTo>
                  <a:pt x="37739" y="9966"/>
                </a:lnTo>
                <a:lnTo>
                  <a:pt x="37353" y="9966"/>
                </a:lnTo>
                <a:lnTo>
                  <a:pt x="36947" y="9986"/>
                </a:lnTo>
                <a:lnTo>
                  <a:pt x="36541" y="10024"/>
                </a:lnTo>
                <a:lnTo>
                  <a:pt x="36117" y="10102"/>
                </a:lnTo>
                <a:lnTo>
                  <a:pt x="35711" y="10198"/>
                </a:lnTo>
                <a:lnTo>
                  <a:pt x="35267" y="10333"/>
                </a:lnTo>
                <a:lnTo>
                  <a:pt x="34977" y="10449"/>
                </a:lnTo>
                <a:lnTo>
                  <a:pt x="34668" y="10565"/>
                </a:lnTo>
                <a:lnTo>
                  <a:pt x="34089" y="10836"/>
                </a:lnTo>
                <a:lnTo>
                  <a:pt x="33529" y="11087"/>
                </a:lnTo>
                <a:lnTo>
                  <a:pt x="32968" y="11357"/>
                </a:lnTo>
                <a:lnTo>
                  <a:pt x="32408" y="11589"/>
                </a:lnTo>
                <a:lnTo>
                  <a:pt x="32119" y="11685"/>
                </a:lnTo>
                <a:lnTo>
                  <a:pt x="31829" y="11763"/>
                </a:lnTo>
                <a:lnTo>
                  <a:pt x="31520" y="11840"/>
                </a:lnTo>
                <a:lnTo>
                  <a:pt x="31192" y="11898"/>
                </a:lnTo>
                <a:lnTo>
                  <a:pt x="30863" y="11917"/>
                </a:lnTo>
                <a:lnTo>
                  <a:pt x="30535" y="11936"/>
                </a:lnTo>
                <a:lnTo>
                  <a:pt x="30187" y="11917"/>
                </a:lnTo>
                <a:lnTo>
                  <a:pt x="29840" y="11859"/>
                </a:lnTo>
                <a:lnTo>
                  <a:pt x="29511" y="11782"/>
                </a:lnTo>
                <a:lnTo>
                  <a:pt x="29183" y="11685"/>
                </a:lnTo>
                <a:lnTo>
                  <a:pt x="28835" y="11589"/>
                </a:lnTo>
                <a:lnTo>
                  <a:pt x="28507" y="11492"/>
                </a:lnTo>
                <a:lnTo>
                  <a:pt x="28179" y="11434"/>
                </a:lnTo>
                <a:lnTo>
                  <a:pt x="27850" y="11415"/>
                </a:lnTo>
                <a:lnTo>
                  <a:pt x="27580" y="11434"/>
                </a:lnTo>
                <a:lnTo>
                  <a:pt x="27329" y="11454"/>
                </a:lnTo>
                <a:lnTo>
                  <a:pt x="27097" y="11473"/>
                </a:lnTo>
                <a:lnTo>
                  <a:pt x="26846" y="11531"/>
                </a:lnTo>
                <a:lnTo>
                  <a:pt x="26614" y="11589"/>
                </a:lnTo>
                <a:lnTo>
                  <a:pt x="26383" y="11647"/>
                </a:lnTo>
                <a:lnTo>
                  <a:pt x="25938" y="11821"/>
                </a:lnTo>
                <a:lnTo>
                  <a:pt x="25513" y="12014"/>
                </a:lnTo>
                <a:lnTo>
                  <a:pt x="25089" y="12245"/>
                </a:lnTo>
                <a:lnTo>
                  <a:pt x="24683" y="12477"/>
                </a:lnTo>
                <a:lnTo>
                  <a:pt x="24277" y="12728"/>
                </a:lnTo>
                <a:lnTo>
                  <a:pt x="23466" y="13250"/>
                </a:lnTo>
                <a:lnTo>
                  <a:pt x="23061" y="13501"/>
                </a:lnTo>
                <a:lnTo>
                  <a:pt x="22636" y="13733"/>
                </a:lnTo>
                <a:lnTo>
                  <a:pt x="22211" y="13945"/>
                </a:lnTo>
                <a:lnTo>
                  <a:pt x="21767" y="14138"/>
                </a:lnTo>
                <a:lnTo>
                  <a:pt x="21303" y="14293"/>
                </a:lnTo>
                <a:lnTo>
                  <a:pt x="21071" y="14351"/>
                </a:lnTo>
                <a:lnTo>
                  <a:pt x="20820" y="14389"/>
                </a:lnTo>
                <a:lnTo>
                  <a:pt x="20550" y="14428"/>
                </a:lnTo>
                <a:lnTo>
                  <a:pt x="20299" y="14447"/>
                </a:lnTo>
                <a:lnTo>
                  <a:pt x="20048" y="14428"/>
                </a:lnTo>
                <a:lnTo>
                  <a:pt x="19816" y="14409"/>
                </a:lnTo>
                <a:lnTo>
                  <a:pt x="19565" y="14389"/>
                </a:lnTo>
                <a:lnTo>
                  <a:pt x="19333" y="14331"/>
                </a:lnTo>
                <a:lnTo>
                  <a:pt x="18870" y="14235"/>
                </a:lnTo>
                <a:lnTo>
                  <a:pt x="18425" y="14119"/>
                </a:lnTo>
                <a:lnTo>
                  <a:pt x="17962" y="14022"/>
                </a:lnTo>
                <a:lnTo>
                  <a:pt x="17730" y="14003"/>
                </a:lnTo>
                <a:lnTo>
                  <a:pt x="17479" y="13984"/>
                </a:lnTo>
                <a:lnTo>
                  <a:pt x="17247" y="13984"/>
                </a:lnTo>
                <a:lnTo>
                  <a:pt x="16996" y="14003"/>
                </a:lnTo>
                <a:lnTo>
                  <a:pt x="16784" y="14022"/>
                </a:lnTo>
                <a:lnTo>
                  <a:pt x="16591" y="14080"/>
                </a:lnTo>
                <a:lnTo>
                  <a:pt x="16398" y="14119"/>
                </a:lnTo>
                <a:lnTo>
                  <a:pt x="16224" y="14196"/>
                </a:lnTo>
                <a:lnTo>
                  <a:pt x="15876" y="14351"/>
                </a:lnTo>
                <a:lnTo>
                  <a:pt x="15528" y="14563"/>
                </a:lnTo>
                <a:lnTo>
                  <a:pt x="15219" y="14775"/>
                </a:lnTo>
                <a:lnTo>
                  <a:pt x="14910" y="15027"/>
                </a:lnTo>
                <a:lnTo>
                  <a:pt x="14292" y="15548"/>
                </a:lnTo>
                <a:lnTo>
                  <a:pt x="13983" y="15799"/>
                </a:lnTo>
                <a:lnTo>
                  <a:pt x="13674" y="16050"/>
                </a:lnTo>
                <a:lnTo>
                  <a:pt x="13346" y="16301"/>
                </a:lnTo>
                <a:lnTo>
                  <a:pt x="12998" y="16514"/>
                </a:lnTo>
                <a:lnTo>
                  <a:pt x="12651" y="16688"/>
                </a:lnTo>
                <a:lnTo>
                  <a:pt x="12477" y="16765"/>
                </a:lnTo>
                <a:lnTo>
                  <a:pt x="12284" y="16842"/>
                </a:lnTo>
                <a:lnTo>
                  <a:pt x="12091" y="16881"/>
                </a:lnTo>
                <a:lnTo>
                  <a:pt x="11878" y="16939"/>
                </a:lnTo>
                <a:lnTo>
                  <a:pt x="11666" y="16958"/>
                </a:lnTo>
                <a:lnTo>
                  <a:pt x="11453" y="16977"/>
                </a:lnTo>
                <a:lnTo>
                  <a:pt x="11009" y="16997"/>
                </a:lnTo>
                <a:lnTo>
                  <a:pt x="10584" y="16997"/>
                </a:lnTo>
                <a:lnTo>
                  <a:pt x="10217" y="16958"/>
                </a:lnTo>
                <a:lnTo>
                  <a:pt x="9889" y="16939"/>
                </a:lnTo>
                <a:lnTo>
                  <a:pt x="9310" y="16861"/>
                </a:lnTo>
                <a:lnTo>
                  <a:pt x="8769" y="16823"/>
                </a:lnTo>
                <a:lnTo>
                  <a:pt x="8518" y="16803"/>
                </a:lnTo>
                <a:lnTo>
                  <a:pt x="8247" y="16823"/>
                </a:lnTo>
                <a:lnTo>
                  <a:pt x="7958" y="16861"/>
                </a:lnTo>
                <a:lnTo>
                  <a:pt x="7649" y="16919"/>
                </a:lnTo>
                <a:lnTo>
                  <a:pt x="7320" y="17016"/>
                </a:lnTo>
                <a:lnTo>
                  <a:pt x="6953" y="17132"/>
                </a:lnTo>
                <a:lnTo>
                  <a:pt x="6548" y="17306"/>
                </a:lnTo>
                <a:lnTo>
                  <a:pt x="6084" y="17518"/>
                </a:lnTo>
                <a:lnTo>
                  <a:pt x="5621" y="17730"/>
                </a:lnTo>
                <a:lnTo>
                  <a:pt x="5215" y="17885"/>
                </a:lnTo>
                <a:lnTo>
                  <a:pt x="4810" y="18020"/>
                </a:lnTo>
                <a:lnTo>
                  <a:pt x="4423" y="18097"/>
                </a:lnTo>
                <a:lnTo>
                  <a:pt x="4056" y="18155"/>
                </a:lnTo>
                <a:lnTo>
                  <a:pt x="3709" y="18194"/>
                </a:lnTo>
                <a:lnTo>
                  <a:pt x="3033" y="18194"/>
                </a:lnTo>
                <a:lnTo>
                  <a:pt x="2357" y="18155"/>
                </a:lnTo>
                <a:lnTo>
                  <a:pt x="1642" y="18117"/>
                </a:lnTo>
                <a:lnTo>
                  <a:pt x="1275" y="18097"/>
                </a:lnTo>
                <a:lnTo>
                  <a:pt x="870" y="18097"/>
                </a:lnTo>
                <a:lnTo>
                  <a:pt x="445" y="18136"/>
                </a:lnTo>
                <a:lnTo>
                  <a:pt x="1" y="18175"/>
                </a:lnTo>
                <a:lnTo>
                  <a:pt x="1" y="24915"/>
                </a:lnTo>
                <a:lnTo>
                  <a:pt x="211134" y="24915"/>
                </a:lnTo>
                <a:lnTo>
                  <a:pt x="211134" y="19237"/>
                </a:lnTo>
                <a:lnTo>
                  <a:pt x="210709" y="19198"/>
                </a:lnTo>
                <a:lnTo>
                  <a:pt x="210284" y="19179"/>
                </a:lnTo>
                <a:lnTo>
                  <a:pt x="209859" y="19121"/>
                </a:lnTo>
                <a:lnTo>
                  <a:pt x="209454" y="19063"/>
                </a:lnTo>
                <a:lnTo>
                  <a:pt x="209029" y="18966"/>
                </a:lnTo>
                <a:lnTo>
                  <a:pt x="208643" y="18851"/>
                </a:lnTo>
                <a:lnTo>
                  <a:pt x="208237" y="18696"/>
                </a:lnTo>
                <a:lnTo>
                  <a:pt x="207851" y="18522"/>
                </a:lnTo>
                <a:lnTo>
                  <a:pt x="207677" y="18426"/>
                </a:lnTo>
                <a:lnTo>
                  <a:pt x="207503" y="18310"/>
                </a:lnTo>
                <a:lnTo>
                  <a:pt x="207175" y="18059"/>
                </a:lnTo>
                <a:lnTo>
                  <a:pt x="206866" y="17788"/>
                </a:lnTo>
                <a:lnTo>
                  <a:pt x="206557" y="17518"/>
                </a:lnTo>
                <a:lnTo>
                  <a:pt x="206248" y="17248"/>
                </a:lnTo>
                <a:lnTo>
                  <a:pt x="205919" y="16977"/>
                </a:lnTo>
                <a:lnTo>
                  <a:pt x="205765" y="16861"/>
                </a:lnTo>
                <a:lnTo>
                  <a:pt x="205572" y="16765"/>
                </a:lnTo>
                <a:lnTo>
                  <a:pt x="205398" y="16649"/>
                </a:lnTo>
                <a:lnTo>
                  <a:pt x="205185" y="16572"/>
                </a:lnTo>
                <a:lnTo>
                  <a:pt x="204819" y="16436"/>
                </a:lnTo>
                <a:lnTo>
                  <a:pt x="204413" y="16321"/>
                </a:lnTo>
                <a:lnTo>
                  <a:pt x="204007" y="16224"/>
                </a:lnTo>
                <a:lnTo>
                  <a:pt x="203582" y="16147"/>
                </a:lnTo>
                <a:lnTo>
                  <a:pt x="203158" y="16089"/>
                </a:lnTo>
                <a:lnTo>
                  <a:pt x="202713" y="16050"/>
                </a:lnTo>
                <a:lnTo>
                  <a:pt x="201806" y="16012"/>
                </a:lnTo>
                <a:lnTo>
                  <a:pt x="200917" y="15992"/>
                </a:lnTo>
                <a:lnTo>
                  <a:pt x="200010" y="15973"/>
                </a:lnTo>
                <a:lnTo>
                  <a:pt x="199140" y="15973"/>
                </a:lnTo>
                <a:lnTo>
                  <a:pt x="198329" y="15934"/>
                </a:lnTo>
                <a:lnTo>
                  <a:pt x="197248" y="15838"/>
                </a:lnTo>
                <a:lnTo>
                  <a:pt x="196185" y="15722"/>
                </a:lnTo>
                <a:lnTo>
                  <a:pt x="195143" y="15587"/>
                </a:lnTo>
                <a:lnTo>
                  <a:pt x="194100" y="15413"/>
                </a:lnTo>
                <a:lnTo>
                  <a:pt x="193057" y="15239"/>
                </a:lnTo>
                <a:lnTo>
                  <a:pt x="192033" y="15065"/>
                </a:lnTo>
                <a:lnTo>
                  <a:pt x="189967" y="14660"/>
                </a:lnTo>
                <a:lnTo>
                  <a:pt x="187919" y="14254"/>
                </a:lnTo>
                <a:lnTo>
                  <a:pt x="185872" y="13848"/>
                </a:lnTo>
                <a:lnTo>
                  <a:pt x="184829" y="13655"/>
                </a:lnTo>
                <a:lnTo>
                  <a:pt x="183806" y="13462"/>
                </a:lnTo>
                <a:lnTo>
                  <a:pt x="182743" y="13308"/>
                </a:lnTo>
                <a:lnTo>
                  <a:pt x="181700" y="13153"/>
                </a:lnTo>
                <a:lnTo>
                  <a:pt x="180097" y="12960"/>
                </a:lnTo>
                <a:lnTo>
                  <a:pt x="178533" y="12806"/>
                </a:lnTo>
                <a:lnTo>
                  <a:pt x="177007" y="12651"/>
                </a:lnTo>
                <a:lnTo>
                  <a:pt x="175462" y="12497"/>
                </a:lnTo>
                <a:lnTo>
                  <a:pt x="173937" y="12303"/>
                </a:lnTo>
                <a:lnTo>
                  <a:pt x="173183" y="12207"/>
                </a:lnTo>
                <a:lnTo>
                  <a:pt x="172411" y="12091"/>
                </a:lnTo>
                <a:lnTo>
                  <a:pt x="171638" y="11956"/>
                </a:lnTo>
                <a:lnTo>
                  <a:pt x="170866" y="11801"/>
                </a:lnTo>
                <a:lnTo>
                  <a:pt x="170093" y="11627"/>
                </a:lnTo>
                <a:lnTo>
                  <a:pt x="169301" y="11434"/>
                </a:lnTo>
                <a:lnTo>
                  <a:pt x="168529" y="11260"/>
                </a:lnTo>
                <a:lnTo>
                  <a:pt x="167737" y="11087"/>
                </a:lnTo>
                <a:lnTo>
                  <a:pt x="166945" y="10951"/>
                </a:lnTo>
                <a:lnTo>
                  <a:pt x="166153" y="10836"/>
                </a:lnTo>
                <a:lnTo>
                  <a:pt x="164570" y="10604"/>
                </a:lnTo>
                <a:lnTo>
                  <a:pt x="163778" y="10469"/>
                </a:lnTo>
                <a:lnTo>
                  <a:pt x="162986" y="10333"/>
                </a:lnTo>
                <a:lnTo>
                  <a:pt x="162406" y="10218"/>
                </a:lnTo>
                <a:lnTo>
                  <a:pt x="161846" y="10140"/>
                </a:lnTo>
                <a:lnTo>
                  <a:pt x="160726" y="9986"/>
                </a:lnTo>
                <a:lnTo>
                  <a:pt x="159625" y="9870"/>
                </a:lnTo>
                <a:lnTo>
                  <a:pt x="158524" y="9812"/>
                </a:lnTo>
                <a:lnTo>
                  <a:pt x="157424" y="9754"/>
                </a:lnTo>
                <a:lnTo>
                  <a:pt x="156323" y="9715"/>
                </a:lnTo>
                <a:lnTo>
                  <a:pt x="155203" y="9657"/>
                </a:lnTo>
                <a:lnTo>
                  <a:pt x="154044" y="9600"/>
                </a:lnTo>
                <a:lnTo>
                  <a:pt x="153580" y="9561"/>
                </a:lnTo>
                <a:lnTo>
                  <a:pt x="153155" y="9503"/>
                </a:lnTo>
                <a:lnTo>
                  <a:pt x="152730" y="9426"/>
                </a:lnTo>
                <a:lnTo>
                  <a:pt x="152306" y="9348"/>
                </a:lnTo>
                <a:lnTo>
                  <a:pt x="151900" y="9233"/>
                </a:lnTo>
                <a:lnTo>
                  <a:pt x="151514" y="9117"/>
                </a:lnTo>
                <a:lnTo>
                  <a:pt x="150703" y="8885"/>
                </a:lnTo>
                <a:lnTo>
                  <a:pt x="149930" y="8615"/>
                </a:lnTo>
                <a:lnTo>
                  <a:pt x="149119" y="8383"/>
                </a:lnTo>
                <a:lnTo>
                  <a:pt x="148733" y="8267"/>
                </a:lnTo>
                <a:lnTo>
                  <a:pt x="148308" y="8151"/>
                </a:lnTo>
                <a:lnTo>
                  <a:pt x="147902" y="8054"/>
                </a:lnTo>
                <a:lnTo>
                  <a:pt x="147458" y="7977"/>
                </a:lnTo>
                <a:lnTo>
                  <a:pt x="146840" y="7881"/>
                </a:lnTo>
                <a:lnTo>
                  <a:pt x="146203" y="7823"/>
                </a:lnTo>
                <a:lnTo>
                  <a:pt x="145565" y="7765"/>
                </a:lnTo>
                <a:lnTo>
                  <a:pt x="144928" y="7707"/>
                </a:lnTo>
                <a:lnTo>
                  <a:pt x="143634" y="7649"/>
                </a:lnTo>
                <a:lnTo>
                  <a:pt x="142321" y="7630"/>
                </a:lnTo>
                <a:lnTo>
                  <a:pt x="141027" y="7591"/>
                </a:lnTo>
                <a:lnTo>
                  <a:pt x="139713" y="7552"/>
                </a:lnTo>
                <a:lnTo>
                  <a:pt x="139076" y="7514"/>
                </a:lnTo>
                <a:lnTo>
                  <a:pt x="138419" y="7475"/>
                </a:lnTo>
                <a:lnTo>
                  <a:pt x="137782" y="7398"/>
                </a:lnTo>
                <a:lnTo>
                  <a:pt x="137145" y="7321"/>
                </a:lnTo>
                <a:lnTo>
                  <a:pt x="134808" y="7012"/>
                </a:lnTo>
                <a:lnTo>
                  <a:pt x="133649" y="6838"/>
                </a:lnTo>
                <a:lnTo>
                  <a:pt x="132490" y="6645"/>
                </a:lnTo>
                <a:lnTo>
                  <a:pt x="131331" y="6451"/>
                </a:lnTo>
                <a:lnTo>
                  <a:pt x="130172" y="6239"/>
                </a:lnTo>
                <a:lnTo>
                  <a:pt x="129033" y="5988"/>
                </a:lnTo>
                <a:lnTo>
                  <a:pt x="127894" y="5718"/>
                </a:lnTo>
                <a:lnTo>
                  <a:pt x="125885" y="5254"/>
                </a:lnTo>
                <a:lnTo>
                  <a:pt x="124900" y="5042"/>
                </a:lnTo>
                <a:lnTo>
                  <a:pt x="123896" y="4829"/>
                </a:lnTo>
                <a:lnTo>
                  <a:pt x="122911" y="4636"/>
                </a:lnTo>
                <a:lnTo>
                  <a:pt x="121906" y="4462"/>
                </a:lnTo>
                <a:lnTo>
                  <a:pt x="120902" y="4308"/>
                </a:lnTo>
                <a:lnTo>
                  <a:pt x="119878" y="4172"/>
                </a:lnTo>
                <a:lnTo>
                  <a:pt x="119299" y="4095"/>
                </a:lnTo>
                <a:lnTo>
                  <a:pt x="118739" y="3999"/>
                </a:lnTo>
                <a:lnTo>
                  <a:pt x="118198" y="3883"/>
                </a:lnTo>
                <a:lnTo>
                  <a:pt x="117657" y="3767"/>
                </a:lnTo>
                <a:lnTo>
                  <a:pt x="116595" y="3516"/>
                </a:lnTo>
                <a:lnTo>
                  <a:pt x="115552" y="3226"/>
                </a:lnTo>
                <a:lnTo>
                  <a:pt x="113466" y="2589"/>
                </a:lnTo>
                <a:lnTo>
                  <a:pt x="112404" y="2280"/>
                </a:lnTo>
                <a:lnTo>
                  <a:pt x="111323" y="1990"/>
                </a:lnTo>
                <a:lnTo>
                  <a:pt x="110936" y="1893"/>
                </a:lnTo>
                <a:lnTo>
                  <a:pt x="110550" y="1778"/>
                </a:lnTo>
                <a:lnTo>
                  <a:pt x="109778" y="1507"/>
                </a:lnTo>
                <a:lnTo>
                  <a:pt x="108194" y="928"/>
                </a:lnTo>
                <a:lnTo>
                  <a:pt x="107402" y="638"/>
                </a:lnTo>
                <a:lnTo>
                  <a:pt x="106610" y="387"/>
                </a:lnTo>
                <a:lnTo>
                  <a:pt x="106205" y="271"/>
                </a:lnTo>
                <a:lnTo>
                  <a:pt x="105818" y="175"/>
                </a:lnTo>
                <a:lnTo>
                  <a:pt x="105413" y="97"/>
                </a:lnTo>
                <a:lnTo>
                  <a:pt x="105007" y="59"/>
                </a:lnTo>
                <a:lnTo>
                  <a:pt x="105123" y="1005"/>
                </a:lnTo>
                <a:lnTo>
                  <a:pt x="105162" y="1488"/>
                </a:lnTo>
                <a:lnTo>
                  <a:pt x="105181" y="1971"/>
                </a:lnTo>
                <a:lnTo>
                  <a:pt x="105200" y="5718"/>
                </a:lnTo>
                <a:lnTo>
                  <a:pt x="105200" y="6065"/>
                </a:lnTo>
                <a:lnTo>
                  <a:pt x="105200" y="6471"/>
                </a:lnTo>
                <a:lnTo>
                  <a:pt x="105181" y="6683"/>
                </a:lnTo>
                <a:lnTo>
                  <a:pt x="105162" y="6876"/>
                </a:lnTo>
                <a:lnTo>
                  <a:pt x="105104" y="7031"/>
                </a:lnTo>
                <a:lnTo>
                  <a:pt x="105065" y="7108"/>
                </a:lnTo>
                <a:lnTo>
                  <a:pt x="105007" y="7147"/>
                </a:lnTo>
                <a:lnTo>
                  <a:pt x="104930" y="7012"/>
                </a:lnTo>
                <a:lnTo>
                  <a:pt x="104853" y="6857"/>
                </a:lnTo>
                <a:lnTo>
                  <a:pt x="104737" y="6548"/>
                </a:lnTo>
                <a:lnTo>
                  <a:pt x="104660" y="6220"/>
                </a:lnTo>
                <a:lnTo>
                  <a:pt x="104602" y="5872"/>
                </a:lnTo>
                <a:lnTo>
                  <a:pt x="104544" y="5524"/>
                </a:lnTo>
                <a:lnTo>
                  <a:pt x="104524" y="5196"/>
                </a:lnTo>
                <a:lnTo>
                  <a:pt x="104447" y="4520"/>
                </a:lnTo>
                <a:lnTo>
                  <a:pt x="104273" y="2840"/>
                </a:lnTo>
                <a:lnTo>
                  <a:pt x="104196" y="1990"/>
                </a:lnTo>
                <a:lnTo>
                  <a:pt x="104177" y="1584"/>
                </a:lnTo>
                <a:lnTo>
                  <a:pt x="104177" y="1160"/>
                </a:lnTo>
                <a:lnTo>
                  <a:pt x="104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2"/>
          <p:cNvSpPr/>
          <p:nvPr/>
        </p:nvSpPr>
        <p:spPr>
          <a:xfrm>
            <a:off x="4508422" y="3344311"/>
            <a:ext cx="566322" cy="699327"/>
          </a:xfrm>
          <a:custGeom>
            <a:avLst/>
            <a:gdLst/>
            <a:ahLst/>
            <a:cxnLst/>
            <a:rect l="l" t="t" r="r" b="b"/>
            <a:pathLst>
              <a:path w="13076" h="16147" extrusionOk="0">
                <a:moveTo>
                  <a:pt x="657" y="928"/>
                </a:moveTo>
                <a:lnTo>
                  <a:pt x="715" y="1198"/>
                </a:lnTo>
                <a:lnTo>
                  <a:pt x="773" y="1449"/>
                </a:lnTo>
                <a:lnTo>
                  <a:pt x="928" y="2145"/>
                </a:lnTo>
                <a:lnTo>
                  <a:pt x="1043" y="2840"/>
                </a:lnTo>
                <a:lnTo>
                  <a:pt x="1140" y="3535"/>
                </a:lnTo>
                <a:lnTo>
                  <a:pt x="1198" y="4230"/>
                </a:lnTo>
                <a:lnTo>
                  <a:pt x="1237" y="4848"/>
                </a:lnTo>
                <a:lnTo>
                  <a:pt x="1237" y="5486"/>
                </a:lnTo>
                <a:lnTo>
                  <a:pt x="1217" y="5814"/>
                </a:lnTo>
                <a:lnTo>
                  <a:pt x="1179" y="6123"/>
                </a:lnTo>
                <a:lnTo>
                  <a:pt x="1121" y="6432"/>
                </a:lnTo>
                <a:lnTo>
                  <a:pt x="1043" y="6722"/>
                </a:lnTo>
                <a:lnTo>
                  <a:pt x="966" y="6915"/>
                </a:lnTo>
                <a:lnTo>
                  <a:pt x="870" y="7089"/>
                </a:lnTo>
                <a:lnTo>
                  <a:pt x="619" y="7417"/>
                </a:lnTo>
                <a:lnTo>
                  <a:pt x="599" y="6451"/>
                </a:lnTo>
                <a:lnTo>
                  <a:pt x="619" y="5466"/>
                </a:lnTo>
                <a:lnTo>
                  <a:pt x="638" y="4926"/>
                </a:lnTo>
                <a:lnTo>
                  <a:pt x="638" y="4385"/>
                </a:lnTo>
                <a:lnTo>
                  <a:pt x="599" y="3323"/>
                </a:lnTo>
                <a:lnTo>
                  <a:pt x="580" y="2241"/>
                </a:lnTo>
                <a:lnTo>
                  <a:pt x="599" y="1700"/>
                </a:lnTo>
                <a:lnTo>
                  <a:pt x="619" y="1160"/>
                </a:lnTo>
                <a:lnTo>
                  <a:pt x="657" y="928"/>
                </a:lnTo>
                <a:close/>
                <a:moveTo>
                  <a:pt x="387" y="1"/>
                </a:moveTo>
                <a:lnTo>
                  <a:pt x="309" y="59"/>
                </a:lnTo>
                <a:lnTo>
                  <a:pt x="213" y="117"/>
                </a:lnTo>
                <a:lnTo>
                  <a:pt x="174" y="175"/>
                </a:lnTo>
                <a:lnTo>
                  <a:pt x="136" y="252"/>
                </a:lnTo>
                <a:lnTo>
                  <a:pt x="155" y="329"/>
                </a:lnTo>
                <a:lnTo>
                  <a:pt x="194" y="908"/>
                </a:lnTo>
                <a:lnTo>
                  <a:pt x="194" y="1488"/>
                </a:lnTo>
                <a:lnTo>
                  <a:pt x="194" y="2067"/>
                </a:lnTo>
                <a:lnTo>
                  <a:pt x="174" y="2647"/>
                </a:lnTo>
                <a:lnTo>
                  <a:pt x="136" y="3805"/>
                </a:lnTo>
                <a:lnTo>
                  <a:pt x="78" y="4964"/>
                </a:lnTo>
                <a:lnTo>
                  <a:pt x="78" y="5872"/>
                </a:lnTo>
                <a:lnTo>
                  <a:pt x="78" y="6780"/>
                </a:lnTo>
                <a:lnTo>
                  <a:pt x="97" y="7687"/>
                </a:lnTo>
                <a:lnTo>
                  <a:pt x="136" y="8595"/>
                </a:lnTo>
                <a:lnTo>
                  <a:pt x="155" y="9213"/>
                </a:lnTo>
                <a:lnTo>
                  <a:pt x="136" y="9812"/>
                </a:lnTo>
                <a:lnTo>
                  <a:pt x="97" y="11029"/>
                </a:lnTo>
                <a:lnTo>
                  <a:pt x="39" y="12226"/>
                </a:lnTo>
                <a:lnTo>
                  <a:pt x="20" y="12825"/>
                </a:lnTo>
                <a:lnTo>
                  <a:pt x="0" y="13443"/>
                </a:lnTo>
                <a:lnTo>
                  <a:pt x="20" y="14775"/>
                </a:lnTo>
                <a:lnTo>
                  <a:pt x="58" y="16089"/>
                </a:lnTo>
                <a:lnTo>
                  <a:pt x="483" y="16108"/>
                </a:lnTo>
                <a:lnTo>
                  <a:pt x="908" y="16147"/>
                </a:lnTo>
                <a:lnTo>
                  <a:pt x="908" y="16147"/>
                </a:lnTo>
                <a:lnTo>
                  <a:pt x="831" y="15432"/>
                </a:lnTo>
                <a:lnTo>
                  <a:pt x="812" y="15065"/>
                </a:lnTo>
                <a:lnTo>
                  <a:pt x="792" y="14718"/>
                </a:lnTo>
                <a:lnTo>
                  <a:pt x="754" y="13462"/>
                </a:lnTo>
                <a:lnTo>
                  <a:pt x="734" y="12863"/>
                </a:lnTo>
                <a:lnTo>
                  <a:pt x="676" y="12226"/>
                </a:lnTo>
                <a:lnTo>
                  <a:pt x="638" y="11840"/>
                </a:lnTo>
                <a:lnTo>
                  <a:pt x="619" y="11434"/>
                </a:lnTo>
                <a:lnTo>
                  <a:pt x="619" y="10642"/>
                </a:lnTo>
                <a:lnTo>
                  <a:pt x="638" y="9831"/>
                </a:lnTo>
                <a:lnTo>
                  <a:pt x="638" y="9039"/>
                </a:lnTo>
                <a:lnTo>
                  <a:pt x="619" y="7649"/>
                </a:lnTo>
                <a:lnTo>
                  <a:pt x="1082" y="7784"/>
                </a:lnTo>
                <a:lnTo>
                  <a:pt x="1546" y="7900"/>
                </a:lnTo>
                <a:lnTo>
                  <a:pt x="2028" y="7977"/>
                </a:lnTo>
                <a:lnTo>
                  <a:pt x="2492" y="8054"/>
                </a:lnTo>
                <a:lnTo>
                  <a:pt x="2955" y="8093"/>
                </a:lnTo>
                <a:lnTo>
                  <a:pt x="3438" y="8112"/>
                </a:lnTo>
                <a:lnTo>
                  <a:pt x="3921" y="8093"/>
                </a:lnTo>
                <a:lnTo>
                  <a:pt x="4423" y="8035"/>
                </a:lnTo>
                <a:lnTo>
                  <a:pt x="5080" y="7939"/>
                </a:lnTo>
                <a:lnTo>
                  <a:pt x="5737" y="7861"/>
                </a:lnTo>
                <a:lnTo>
                  <a:pt x="6393" y="7823"/>
                </a:lnTo>
                <a:lnTo>
                  <a:pt x="7031" y="7823"/>
                </a:lnTo>
                <a:lnTo>
                  <a:pt x="7668" y="7861"/>
                </a:lnTo>
                <a:lnTo>
                  <a:pt x="7977" y="7881"/>
                </a:lnTo>
                <a:lnTo>
                  <a:pt x="8305" y="7939"/>
                </a:lnTo>
                <a:lnTo>
                  <a:pt x="8634" y="7996"/>
                </a:lnTo>
                <a:lnTo>
                  <a:pt x="8943" y="8074"/>
                </a:lnTo>
                <a:lnTo>
                  <a:pt x="9271" y="8170"/>
                </a:lnTo>
                <a:lnTo>
                  <a:pt x="9599" y="8267"/>
                </a:lnTo>
                <a:lnTo>
                  <a:pt x="10275" y="8518"/>
                </a:lnTo>
                <a:lnTo>
                  <a:pt x="10932" y="8769"/>
                </a:lnTo>
                <a:lnTo>
                  <a:pt x="11569" y="9059"/>
                </a:lnTo>
                <a:lnTo>
                  <a:pt x="11878" y="9213"/>
                </a:lnTo>
                <a:lnTo>
                  <a:pt x="12187" y="9387"/>
                </a:lnTo>
                <a:lnTo>
                  <a:pt x="12110" y="8827"/>
                </a:lnTo>
                <a:lnTo>
                  <a:pt x="11994" y="8248"/>
                </a:lnTo>
                <a:lnTo>
                  <a:pt x="11878" y="7687"/>
                </a:lnTo>
                <a:lnTo>
                  <a:pt x="11801" y="7127"/>
                </a:lnTo>
                <a:lnTo>
                  <a:pt x="11782" y="6838"/>
                </a:lnTo>
                <a:lnTo>
                  <a:pt x="11762" y="6567"/>
                </a:lnTo>
                <a:lnTo>
                  <a:pt x="11762" y="6278"/>
                </a:lnTo>
                <a:lnTo>
                  <a:pt x="11782" y="6007"/>
                </a:lnTo>
                <a:lnTo>
                  <a:pt x="11820" y="5717"/>
                </a:lnTo>
                <a:lnTo>
                  <a:pt x="11897" y="5447"/>
                </a:lnTo>
                <a:lnTo>
                  <a:pt x="11975" y="5177"/>
                </a:lnTo>
                <a:lnTo>
                  <a:pt x="12110" y="4887"/>
                </a:lnTo>
                <a:lnTo>
                  <a:pt x="12303" y="4481"/>
                </a:lnTo>
                <a:lnTo>
                  <a:pt x="12516" y="4095"/>
                </a:lnTo>
                <a:lnTo>
                  <a:pt x="12631" y="3902"/>
                </a:lnTo>
                <a:lnTo>
                  <a:pt x="12767" y="3709"/>
                </a:lnTo>
                <a:lnTo>
                  <a:pt x="12902" y="3535"/>
                </a:lnTo>
                <a:lnTo>
                  <a:pt x="13076" y="3400"/>
                </a:lnTo>
                <a:lnTo>
                  <a:pt x="12786" y="3303"/>
                </a:lnTo>
                <a:lnTo>
                  <a:pt x="12496" y="3226"/>
                </a:lnTo>
                <a:lnTo>
                  <a:pt x="11917" y="3091"/>
                </a:lnTo>
                <a:lnTo>
                  <a:pt x="11318" y="2975"/>
                </a:lnTo>
                <a:lnTo>
                  <a:pt x="10739" y="2840"/>
                </a:lnTo>
                <a:lnTo>
                  <a:pt x="10198" y="2685"/>
                </a:lnTo>
                <a:lnTo>
                  <a:pt x="9657" y="2492"/>
                </a:lnTo>
                <a:lnTo>
                  <a:pt x="9136" y="2280"/>
                </a:lnTo>
                <a:lnTo>
                  <a:pt x="8634" y="2067"/>
                </a:lnTo>
                <a:lnTo>
                  <a:pt x="7629" y="1584"/>
                </a:lnTo>
                <a:lnTo>
                  <a:pt x="6606" y="1102"/>
                </a:lnTo>
                <a:lnTo>
                  <a:pt x="6239" y="947"/>
                </a:lnTo>
                <a:lnTo>
                  <a:pt x="5872" y="812"/>
                </a:lnTo>
                <a:lnTo>
                  <a:pt x="5505" y="696"/>
                </a:lnTo>
                <a:lnTo>
                  <a:pt x="5157" y="599"/>
                </a:lnTo>
                <a:lnTo>
                  <a:pt x="4790" y="522"/>
                </a:lnTo>
                <a:lnTo>
                  <a:pt x="4423" y="464"/>
                </a:lnTo>
                <a:lnTo>
                  <a:pt x="4056" y="406"/>
                </a:lnTo>
                <a:lnTo>
                  <a:pt x="3689" y="368"/>
                </a:lnTo>
                <a:lnTo>
                  <a:pt x="3322" y="348"/>
                </a:lnTo>
                <a:lnTo>
                  <a:pt x="2569" y="348"/>
                </a:lnTo>
                <a:lnTo>
                  <a:pt x="2202" y="368"/>
                </a:lnTo>
                <a:lnTo>
                  <a:pt x="1449" y="426"/>
                </a:lnTo>
                <a:lnTo>
                  <a:pt x="696" y="522"/>
                </a:lnTo>
                <a:lnTo>
                  <a:pt x="696" y="232"/>
                </a:lnTo>
                <a:lnTo>
                  <a:pt x="676" y="117"/>
                </a:lnTo>
                <a:lnTo>
                  <a:pt x="657" y="59"/>
                </a:lnTo>
                <a:lnTo>
                  <a:pt x="5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42"/>
          <p:cNvSpPr txBox="1">
            <a:spLocks noGrp="1"/>
          </p:cNvSpPr>
          <p:nvPr>
            <p:ph type="title"/>
          </p:nvPr>
        </p:nvSpPr>
        <p:spPr>
          <a:xfrm>
            <a:off x="3738025" y="1247875"/>
            <a:ext cx="4647000" cy="11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1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6_2_1_1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3"/>
          <p:cNvSpPr txBox="1">
            <a:spLocks noGrp="1"/>
          </p:cNvSpPr>
          <p:nvPr>
            <p:ph type="title"/>
          </p:nvPr>
        </p:nvSpPr>
        <p:spPr>
          <a:xfrm>
            <a:off x="758850" y="3515434"/>
            <a:ext cx="762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56" name="Google Shape;1156;p43"/>
          <p:cNvSpPr txBox="1">
            <a:spLocks noGrp="1"/>
          </p:cNvSpPr>
          <p:nvPr>
            <p:ph type="subTitle" idx="1"/>
          </p:nvPr>
        </p:nvSpPr>
        <p:spPr>
          <a:xfrm>
            <a:off x="759000" y="4051100"/>
            <a:ext cx="762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_1_1"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5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67" name="Google Shape;1167;p45"/>
          <p:cNvSpPr txBox="1">
            <a:spLocks noGrp="1"/>
          </p:cNvSpPr>
          <p:nvPr>
            <p:ph type="subTitle" idx="1"/>
          </p:nvPr>
        </p:nvSpPr>
        <p:spPr>
          <a:xfrm>
            <a:off x="4649141" y="2873059"/>
            <a:ext cx="1810500" cy="9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8" name="Google Shape;1168;p45"/>
          <p:cNvSpPr txBox="1">
            <a:spLocks noGrp="1"/>
          </p:cNvSpPr>
          <p:nvPr>
            <p:ph type="title" idx="2"/>
          </p:nvPr>
        </p:nvSpPr>
        <p:spPr>
          <a:xfrm>
            <a:off x="4651391" y="2343288"/>
            <a:ext cx="1810500" cy="5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69" name="Google Shape;1169;p45"/>
          <p:cNvSpPr txBox="1">
            <a:spLocks noGrp="1"/>
          </p:cNvSpPr>
          <p:nvPr>
            <p:ph type="subTitle" idx="3"/>
          </p:nvPr>
        </p:nvSpPr>
        <p:spPr>
          <a:xfrm>
            <a:off x="715076" y="2873059"/>
            <a:ext cx="1806000" cy="91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0" name="Google Shape;1170;p45"/>
          <p:cNvSpPr txBox="1">
            <a:spLocks noGrp="1"/>
          </p:cNvSpPr>
          <p:nvPr>
            <p:ph type="title" idx="4"/>
          </p:nvPr>
        </p:nvSpPr>
        <p:spPr>
          <a:xfrm>
            <a:off x="712826" y="2343288"/>
            <a:ext cx="1810500" cy="5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1" name="Google Shape;1171;p45"/>
          <p:cNvSpPr txBox="1">
            <a:spLocks noGrp="1"/>
          </p:cNvSpPr>
          <p:nvPr>
            <p:ph type="subTitle" idx="5"/>
          </p:nvPr>
        </p:nvSpPr>
        <p:spPr>
          <a:xfrm>
            <a:off x="2682109" y="2873059"/>
            <a:ext cx="1806000" cy="9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2" name="Google Shape;1172;p45"/>
          <p:cNvSpPr txBox="1">
            <a:spLocks noGrp="1"/>
          </p:cNvSpPr>
          <p:nvPr>
            <p:ph type="title" idx="6"/>
          </p:nvPr>
        </p:nvSpPr>
        <p:spPr>
          <a:xfrm>
            <a:off x="2682109" y="2343288"/>
            <a:ext cx="1810500" cy="5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3" name="Google Shape;1173;p45"/>
          <p:cNvSpPr txBox="1">
            <a:spLocks noGrp="1"/>
          </p:cNvSpPr>
          <p:nvPr>
            <p:ph type="subTitle" idx="7"/>
          </p:nvPr>
        </p:nvSpPr>
        <p:spPr>
          <a:xfrm>
            <a:off x="6620674" y="2873059"/>
            <a:ext cx="1810500" cy="9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4" name="Google Shape;1174;p45"/>
          <p:cNvSpPr txBox="1">
            <a:spLocks noGrp="1"/>
          </p:cNvSpPr>
          <p:nvPr>
            <p:ph type="title" idx="8"/>
          </p:nvPr>
        </p:nvSpPr>
        <p:spPr>
          <a:xfrm>
            <a:off x="6620674" y="2343288"/>
            <a:ext cx="1810500" cy="5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1175" name="Google Shape;1175;p45"/>
          <p:cNvGrpSpPr/>
          <p:nvPr/>
        </p:nvGrpSpPr>
        <p:grpSpPr>
          <a:xfrm rot="10800000" flipH="1">
            <a:off x="7202966" y="-2168625"/>
            <a:ext cx="4020585" cy="3545433"/>
            <a:chOff x="-2417677" y="2452996"/>
            <a:chExt cx="5416388" cy="4776280"/>
          </a:xfrm>
        </p:grpSpPr>
        <p:grpSp>
          <p:nvGrpSpPr>
            <p:cNvPr id="1176" name="Google Shape;1176;p45"/>
            <p:cNvGrpSpPr/>
            <p:nvPr/>
          </p:nvGrpSpPr>
          <p:grpSpPr>
            <a:xfrm>
              <a:off x="415116" y="4353695"/>
              <a:ext cx="451070" cy="303924"/>
              <a:chOff x="5850477" y="3901125"/>
              <a:chExt cx="127450" cy="85874"/>
            </a:xfrm>
          </p:grpSpPr>
          <p:sp>
            <p:nvSpPr>
              <p:cNvPr id="1177" name="Google Shape;1177;p45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5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5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5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5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5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45"/>
            <p:cNvSpPr/>
            <p:nvPr/>
          </p:nvSpPr>
          <p:spPr>
            <a:xfrm>
              <a:off x="1177375" y="4353700"/>
              <a:ext cx="186803" cy="186803"/>
            </a:xfrm>
            <a:custGeom>
              <a:avLst/>
              <a:gdLst/>
              <a:ahLst/>
              <a:cxnLst/>
              <a:rect l="l" t="t" r="r" b="b"/>
              <a:pathLst>
                <a:path w="4176" h="4176" extrusionOk="0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4" name="Google Shape;1184;p45"/>
            <p:cNvGrpSpPr/>
            <p:nvPr/>
          </p:nvGrpSpPr>
          <p:grpSpPr>
            <a:xfrm>
              <a:off x="-2417677" y="2452996"/>
              <a:ext cx="5416388" cy="4776280"/>
              <a:chOff x="3141775" y="2797950"/>
              <a:chExt cx="2059150" cy="1815800"/>
            </a:xfrm>
          </p:grpSpPr>
          <p:sp>
            <p:nvSpPr>
              <p:cNvPr id="1185" name="Google Shape;1185;p45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avLst/>
                <a:gdLst/>
                <a:ahLst/>
                <a:cxnLst/>
                <a:rect l="l" t="t" r="r" b="b"/>
                <a:pathLst>
                  <a:path w="77591" h="68151" fill="none" extrusionOk="0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5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avLst/>
                <a:gdLst/>
                <a:ahLst/>
                <a:cxnLst/>
                <a:rect l="l" t="t" r="r" b="b"/>
                <a:pathLst>
                  <a:path w="70551" h="58013" fill="none" extrusionOk="0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5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avLst/>
                <a:gdLst/>
                <a:ahLst/>
                <a:cxnLst/>
                <a:rect l="l" t="t" r="r" b="b"/>
                <a:pathLst>
                  <a:path w="59042" h="50104" fill="none" extrusionOk="0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5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avLst/>
                <a:gdLst/>
                <a:ahLst/>
                <a:cxnLst/>
                <a:rect l="l" t="t" r="r" b="b"/>
                <a:pathLst>
                  <a:path w="29313" h="17938" fill="none" extrusionOk="0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5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9870" fill="none" extrusionOk="0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38" fill="none" extrusionOk="0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7727" fill="none" extrusionOk="0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5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9723" fill="none" extrusionOk="0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5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avLst/>
                <a:gdLst/>
                <a:ahLst/>
                <a:cxnLst/>
                <a:rect l="l" t="t" r="r" b="b"/>
                <a:pathLst>
                  <a:path w="82366" h="72632" fill="none" extrusionOk="0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4" name="Google Shape;1194;p45"/>
          <p:cNvGrpSpPr/>
          <p:nvPr/>
        </p:nvGrpSpPr>
        <p:grpSpPr>
          <a:xfrm flipH="1">
            <a:off x="-2405587" y="2944562"/>
            <a:ext cx="3661651" cy="3205669"/>
            <a:chOff x="1057550" y="3474725"/>
            <a:chExt cx="1831100" cy="1603075"/>
          </a:xfrm>
        </p:grpSpPr>
        <p:sp>
          <p:nvSpPr>
            <p:cNvPr id="1195" name="Google Shape;1195;p45"/>
            <p:cNvSpPr/>
            <p:nvPr/>
          </p:nvSpPr>
          <p:spPr>
            <a:xfrm>
              <a:off x="1057550" y="3474725"/>
              <a:ext cx="1831100" cy="1603075"/>
            </a:xfrm>
            <a:custGeom>
              <a:avLst/>
              <a:gdLst/>
              <a:ahLst/>
              <a:cxnLst/>
              <a:rect l="l" t="t" r="r" b="b"/>
              <a:pathLst>
                <a:path w="73244" h="64123" fill="none" extrusionOk="0">
                  <a:moveTo>
                    <a:pt x="38152" y="64122"/>
                  </a:moveTo>
                  <a:cubicBezTo>
                    <a:pt x="36940" y="64122"/>
                    <a:pt x="35655" y="63987"/>
                    <a:pt x="34320" y="63816"/>
                  </a:cubicBezTo>
                  <a:lnTo>
                    <a:pt x="16285" y="61526"/>
                  </a:lnTo>
                  <a:cubicBezTo>
                    <a:pt x="13371" y="61159"/>
                    <a:pt x="10040" y="60730"/>
                    <a:pt x="7322" y="59114"/>
                  </a:cubicBezTo>
                  <a:cubicBezTo>
                    <a:pt x="1065" y="55368"/>
                    <a:pt x="208" y="46944"/>
                    <a:pt x="123" y="43479"/>
                  </a:cubicBezTo>
                  <a:cubicBezTo>
                    <a:pt x="0" y="38336"/>
                    <a:pt x="906" y="33071"/>
                    <a:pt x="2731" y="28260"/>
                  </a:cubicBezTo>
                  <a:cubicBezTo>
                    <a:pt x="3233" y="26937"/>
                    <a:pt x="3722" y="25884"/>
                    <a:pt x="4518" y="25039"/>
                  </a:cubicBezTo>
                  <a:cubicBezTo>
                    <a:pt x="5694" y="23803"/>
                    <a:pt x="7371" y="23215"/>
                    <a:pt x="9097" y="22701"/>
                  </a:cubicBezTo>
                  <a:lnTo>
                    <a:pt x="9244" y="22652"/>
                  </a:lnTo>
                  <a:cubicBezTo>
                    <a:pt x="10836" y="22174"/>
                    <a:pt x="12513" y="21672"/>
                    <a:pt x="13750" y="20570"/>
                  </a:cubicBezTo>
                  <a:cubicBezTo>
                    <a:pt x="14975" y="19481"/>
                    <a:pt x="15721" y="17485"/>
                    <a:pt x="14852" y="16016"/>
                  </a:cubicBezTo>
                  <a:cubicBezTo>
                    <a:pt x="14619" y="15624"/>
                    <a:pt x="14301" y="15305"/>
                    <a:pt x="13995" y="14999"/>
                  </a:cubicBezTo>
                  <a:cubicBezTo>
                    <a:pt x="13836" y="14852"/>
                    <a:pt x="13677" y="14681"/>
                    <a:pt x="13517" y="14510"/>
                  </a:cubicBezTo>
                  <a:cubicBezTo>
                    <a:pt x="11252" y="11938"/>
                    <a:pt x="11742" y="8094"/>
                    <a:pt x="12599" y="4323"/>
                  </a:cubicBezTo>
                  <a:cubicBezTo>
                    <a:pt x="12771" y="3588"/>
                    <a:pt x="13003" y="2559"/>
                    <a:pt x="13701" y="1959"/>
                  </a:cubicBezTo>
                  <a:cubicBezTo>
                    <a:pt x="14840" y="992"/>
                    <a:pt x="16578" y="1470"/>
                    <a:pt x="17815" y="2253"/>
                  </a:cubicBezTo>
                  <a:cubicBezTo>
                    <a:pt x="18097" y="2425"/>
                    <a:pt x="18366" y="2608"/>
                    <a:pt x="18648" y="2792"/>
                  </a:cubicBezTo>
                  <a:cubicBezTo>
                    <a:pt x="19578" y="3417"/>
                    <a:pt x="20533" y="4078"/>
                    <a:pt x="21647" y="4163"/>
                  </a:cubicBezTo>
                  <a:cubicBezTo>
                    <a:pt x="21954" y="4200"/>
                    <a:pt x="22284" y="4163"/>
                    <a:pt x="22590" y="4151"/>
                  </a:cubicBezTo>
                  <a:cubicBezTo>
                    <a:pt x="23080" y="4114"/>
                    <a:pt x="23607" y="4090"/>
                    <a:pt x="24084" y="4225"/>
                  </a:cubicBezTo>
                  <a:cubicBezTo>
                    <a:pt x="24598" y="4384"/>
                    <a:pt x="25027" y="4727"/>
                    <a:pt x="25443" y="5069"/>
                  </a:cubicBezTo>
                  <a:cubicBezTo>
                    <a:pt x="25676" y="5253"/>
                    <a:pt x="25896" y="5437"/>
                    <a:pt x="26141" y="5584"/>
                  </a:cubicBezTo>
                  <a:cubicBezTo>
                    <a:pt x="28039" y="6796"/>
                    <a:pt x="30549" y="6061"/>
                    <a:pt x="32263" y="5400"/>
                  </a:cubicBezTo>
                  <a:cubicBezTo>
                    <a:pt x="34491" y="4543"/>
                    <a:pt x="36659" y="3490"/>
                    <a:pt x="38691" y="2253"/>
                  </a:cubicBezTo>
                  <a:lnTo>
                    <a:pt x="38973" y="2082"/>
                  </a:lnTo>
                  <a:cubicBezTo>
                    <a:pt x="40038" y="1421"/>
                    <a:pt x="41140" y="747"/>
                    <a:pt x="42401" y="649"/>
                  </a:cubicBezTo>
                  <a:cubicBezTo>
                    <a:pt x="43099" y="588"/>
                    <a:pt x="43797" y="711"/>
                    <a:pt x="44483" y="833"/>
                  </a:cubicBezTo>
                  <a:cubicBezTo>
                    <a:pt x="44923" y="907"/>
                    <a:pt x="45389" y="992"/>
                    <a:pt x="45829" y="1017"/>
                  </a:cubicBezTo>
                  <a:lnTo>
                    <a:pt x="45829" y="1017"/>
                  </a:lnTo>
                  <a:cubicBezTo>
                    <a:pt x="46307" y="1041"/>
                    <a:pt x="46870" y="809"/>
                    <a:pt x="47421" y="600"/>
                  </a:cubicBezTo>
                  <a:cubicBezTo>
                    <a:pt x="48156" y="307"/>
                    <a:pt x="48915" y="0"/>
                    <a:pt x="49503" y="319"/>
                  </a:cubicBezTo>
                  <a:cubicBezTo>
                    <a:pt x="51033" y="1139"/>
                    <a:pt x="50127" y="3404"/>
                    <a:pt x="49637" y="4629"/>
                  </a:cubicBezTo>
                  <a:lnTo>
                    <a:pt x="49552" y="4849"/>
                  </a:lnTo>
                  <a:cubicBezTo>
                    <a:pt x="48829" y="6686"/>
                    <a:pt x="48462" y="8694"/>
                    <a:pt x="48486" y="10665"/>
                  </a:cubicBezTo>
                  <a:cubicBezTo>
                    <a:pt x="48511" y="11179"/>
                    <a:pt x="48548" y="11693"/>
                    <a:pt x="48854" y="12061"/>
                  </a:cubicBezTo>
                  <a:cubicBezTo>
                    <a:pt x="49184" y="12428"/>
                    <a:pt x="49698" y="12551"/>
                    <a:pt x="50200" y="12624"/>
                  </a:cubicBezTo>
                  <a:cubicBezTo>
                    <a:pt x="50666" y="12710"/>
                    <a:pt x="51143" y="12746"/>
                    <a:pt x="51584" y="12795"/>
                  </a:cubicBezTo>
                  <a:cubicBezTo>
                    <a:pt x="53188" y="12979"/>
                    <a:pt x="54853" y="13163"/>
                    <a:pt x="56176" y="14093"/>
                  </a:cubicBezTo>
                  <a:cubicBezTo>
                    <a:pt x="57045" y="14705"/>
                    <a:pt x="57694" y="15611"/>
                    <a:pt x="58318" y="16469"/>
                  </a:cubicBezTo>
                  <a:cubicBezTo>
                    <a:pt x="59139" y="17620"/>
                    <a:pt x="59934" y="18709"/>
                    <a:pt x="61196" y="19199"/>
                  </a:cubicBezTo>
                  <a:cubicBezTo>
                    <a:pt x="61771" y="19419"/>
                    <a:pt x="62469" y="19530"/>
                    <a:pt x="63118" y="19628"/>
                  </a:cubicBezTo>
                  <a:cubicBezTo>
                    <a:pt x="64452" y="19823"/>
                    <a:pt x="65714" y="20007"/>
                    <a:pt x="66228" y="21158"/>
                  </a:cubicBezTo>
                  <a:cubicBezTo>
                    <a:pt x="66460" y="21660"/>
                    <a:pt x="66460" y="22235"/>
                    <a:pt x="66448" y="22750"/>
                  </a:cubicBezTo>
                  <a:cubicBezTo>
                    <a:pt x="66424" y="23558"/>
                    <a:pt x="66265" y="24427"/>
                    <a:pt x="66105" y="25272"/>
                  </a:cubicBezTo>
                  <a:cubicBezTo>
                    <a:pt x="65787" y="26937"/>
                    <a:pt x="65444" y="28664"/>
                    <a:pt x="66363" y="29937"/>
                  </a:cubicBezTo>
                  <a:cubicBezTo>
                    <a:pt x="66938" y="30721"/>
                    <a:pt x="67881" y="30990"/>
                    <a:pt x="68897" y="31296"/>
                  </a:cubicBezTo>
                  <a:cubicBezTo>
                    <a:pt x="69766" y="31565"/>
                    <a:pt x="70685" y="31822"/>
                    <a:pt x="71309" y="32459"/>
                  </a:cubicBezTo>
                  <a:cubicBezTo>
                    <a:pt x="72607" y="33782"/>
                    <a:pt x="73244" y="36071"/>
                    <a:pt x="72044" y="37626"/>
                  </a:cubicBezTo>
                  <a:cubicBezTo>
                    <a:pt x="71591" y="38214"/>
                    <a:pt x="70930" y="38606"/>
                    <a:pt x="70305" y="38985"/>
                  </a:cubicBezTo>
                  <a:lnTo>
                    <a:pt x="70256" y="39010"/>
                  </a:lnTo>
                  <a:cubicBezTo>
                    <a:pt x="67342" y="40761"/>
                    <a:pt x="64085" y="42964"/>
                    <a:pt x="61979" y="46136"/>
                  </a:cubicBezTo>
                  <a:cubicBezTo>
                    <a:pt x="61257" y="47213"/>
                    <a:pt x="60657" y="48425"/>
                    <a:pt x="60081" y="49601"/>
                  </a:cubicBezTo>
                  <a:cubicBezTo>
                    <a:pt x="59053" y="51682"/>
                    <a:pt x="58000" y="53825"/>
                    <a:pt x="56188" y="55331"/>
                  </a:cubicBezTo>
                  <a:cubicBezTo>
                    <a:pt x="54731" y="56543"/>
                    <a:pt x="52919" y="57192"/>
                    <a:pt x="51155" y="57841"/>
                  </a:cubicBezTo>
                  <a:cubicBezTo>
                    <a:pt x="49613" y="58404"/>
                    <a:pt x="48021" y="58992"/>
                    <a:pt x="46674" y="59922"/>
                  </a:cubicBezTo>
                  <a:cubicBezTo>
                    <a:pt x="46086" y="60339"/>
                    <a:pt x="45548" y="60804"/>
                    <a:pt x="45021" y="61269"/>
                  </a:cubicBezTo>
                  <a:cubicBezTo>
                    <a:pt x="44287" y="61906"/>
                    <a:pt x="43515" y="62579"/>
                    <a:pt x="42646" y="63069"/>
                  </a:cubicBezTo>
                  <a:cubicBezTo>
                    <a:pt x="41287" y="63865"/>
                    <a:pt x="39769" y="64122"/>
                    <a:pt x="38152" y="641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1142950" y="3575725"/>
              <a:ext cx="1648975" cy="1416975"/>
            </a:xfrm>
            <a:custGeom>
              <a:avLst/>
              <a:gdLst/>
              <a:ahLst/>
              <a:cxnLst/>
              <a:rect l="l" t="t" r="r" b="b"/>
              <a:pathLst>
                <a:path w="65959" h="56679" fill="none" extrusionOk="0">
                  <a:moveTo>
                    <a:pt x="34700" y="56678"/>
                  </a:moveTo>
                  <a:lnTo>
                    <a:pt x="34700" y="56678"/>
                  </a:lnTo>
                  <a:cubicBezTo>
                    <a:pt x="33647" y="56678"/>
                    <a:pt x="32496" y="56531"/>
                    <a:pt x="31333" y="56397"/>
                  </a:cubicBezTo>
                  <a:lnTo>
                    <a:pt x="13297" y="54107"/>
                  </a:lnTo>
                  <a:cubicBezTo>
                    <a:pt x="10579" y="53752"/>
                    <a:pt x="7763" y="53397"/>
                    <a:pt x="5645" y="52148"/>
                  </a:cubicBezTo>
                  <a:cubicBezTo>
                    <a:pt x="845" y="49283"/>
                    <a:pt x="172" y="42255"/>
                    <a:pt x="110" y="39365"/>
                  </a:cubicBezTo>
                  <a:cubicBezTo>
                    <a:pt x="0" y="34651"/>
                    <a:pt x="833" y="29827"/>
                    <a:pt x="2486" y="25407"/>
                  </a:cubicBezTo>
                  <a:cubicBezTo>
                    <a:pt x="2792" y="24599"/>
                    <a:pt x="3122" y="23791"/>
                    <a:pt x="3551" y="23326"/>
                  </a:cubicBezTo>
                  <a:cubicBezTo>
                    <a:pt x="4163" y="22689"/>
                    <a:pt x="5424" y="22273"/>
                    <a:pt x="6649" y="21905"/>
                  </a:cubicBezTo>
                  <a:lnTo>
                    <a:pt x="6796" y="21856"/>
                  </a:lnTo>
                  <a:cubicBezTo>
                    <a:pt x="8571" y="21318"/>
                    <a:pt x="10763" y="20669"/>
                    <a:pt x="12563" y="19077"/>
                  </a:cubicBezTo>
                  <a:cubicBezTo>
                    <a:pt x="14864" y="17032"/>
                    <a:pt x="16199" y="13347"/>
                    <a:pt x="14326" y="10225"/>
                  </a:cubicBezTo>
                  <a:cubicBezTo>
                    <a:pt x="13885" y="9490"/>
                    <a:pt x="13346" y="8951"/>
                    <a:pt x="12967" y="8559"/>
                  </a:cubicBezTo>
                  <a:lnTo>
                    <a:pt x="12636" y="8217"/>
                  </a:lnTo>
                  <a:cubicBezTo>
                    <a:pt x="11754" y="7225"/>
                    <a:pt x="10750" y="4605"/>
                    <a:pt x="11142" y="2768"/>
                  </a:cubicBezTo>
                  <a:cubicBezTo>
                    <a:pt x="11326" y="1936"/>
                    <a:pt x="11791" y="1348"/>
                    <a:pt x="12489" y="1042"/>
                  </a:cubicBezTo>
                  <a:cubicBezTo>
                    <a:pt x="12526" y="1029"/>
                    <a:pt x="12550" y="1054"/>
                    <a:pt x="12587" y="1078"/>
                  </a:cubicBezTo>
                  <a:lnTo>
                    <a:pt x="12599" y="1091"/>
                  </a:lnTo>
                  <a:cubicBezTo>
                    <a:pt x="12820" y="1225"/>
                    <a:pt x="13065" y="1385"/>
                    <a:pt x="13309" y="1544"/>
                  </a:cubicBezTo>
                  <a:cubicBezTo>
                    <a:pt x="14424" y="2303"/>
                    <a:pt x="15942" y="3344"/>
                    <a:pt x="17925" y="3490"/>
                  </a:cubicBezTo>
                  <a:cubicBezTo>
                    <a:pt x="18121" y="3503"/>
                    <a:pt x="18305" y="3527"/>
                    <a:pt x="18525" y="3527"/>
                  </a:cubicBezTo>
                  <a:cubicBezTo>
                    <a:pt x="18844" y="3527"/>
                    <a:pt x="19125" y="3503"/>
                    <a:pt x="19370" y="3490"/>
                  </a:cubicBezTo>
                  <a:cubicBezTo>
                    <a:pt x="19395" y="3490"/>
                    <a:pt x="19431" y="3490"/>
                    <a:pt x="19456" y="3478"/>
                  </a:cubicBezTo>
                  <a:cubicBezTo>
                    <a:pt x="19517" y="3466"/>
                    <a:pt x="19578" y="3466"/>
                    <a:pt x="19640" y="3478"/>
                  </a:cubicBezTo>
                  <a:cubicBezTo>
                    <a:pt x="19713" y="3490"/>
                    <a:pt x="19762" y="3552"/>
                    <a:pt x="19811" y="3601"/>
                  </a:cubicBezTo>
                  <a:lnTo>
                    <a:pt x="19872" y="3662"/>
                  </a:lnTo>
                  <a:cubicBezTo>
                    <a:pt x="20142" y="3870"/>
                    <a:pt x="20484" y="4152"/>
                    <a:pt x="20901" y="4409"/>
                  </a:cubicBezTo>
                  <a:cubicBezTo>
                    <a:pt x="22125" y="5192"/>
                    <a:pt x="23545" y="5584"/>
                    <a:pt x="25125" y="5584"/>
                  </a:cubicBezTo>
                  <a:cubicBezTo>
                    <a:pt x="26606" y="5584"/>
                    <a:pt x="28186" y="5254"/>
                    <a:pt x="30059" y="4531"/>
                  </a:cubicBezTo>
                  <a:cubicBezTo>
                    <a:pt x="32496" y="3601"/>
                    <a:pt x="34834" y="2450"/>
                    <a:pt x="37038" y="1115"/>
                  </a:cubicBezTo>
                  <a:lnTo>
                    <a:pt x="37320" y="956"/>
                  </a:lnTo>
                  <a:cubicBezTo>
                    <a:pt x="38018" y="527"/>
                    <a:pt x="38814" y="38"/>
                    <a:pt x="39267" y="1"/>
                  </a:cubicBezTo>
                  <a:lnTo>
                    <a:pt x="39352" y="1"/>
                  </a:lnTo>
                  <a:cubicBezTo>
                    <a:pt x="39634" y="1"/>
                    <a:pt x="40026" y="74"/>
                    <a:pt x="40454" y="160"/>
                  </a:cubicBezTo>
                  <a:cubicBezTo>
                    <a:pt x="40956" y="246"/>
                    <a:pt x="41544" y="356"/>
                    <a:pt x="42181" y="381"/>
                  </a:cubicBezTo>
                  <a:cubicBezTo>
                    <a:pt x="42291" y="381"/>
                    <a:pt x="42401" y="405"/>
                    <a:pt x="42511" y="405"/>
                  </a:cubicBezTo>
                  <a:lnTo>
                    <a:pt x="42536" y="405"/>
                  </a:lnTo>
                  <a:cubicBezTo>
                    <a:pt x="42573" y="381"/>
                    <a:pt x="42609" y="381"/>
                    <a:pt x="42646" y="417"/>
                  </a:cubicBezTo>
                  <a:cubicBezTo>
                    <a:pt x="43405" y="1458"/>
                    <a:pt x="42903" y="2731"/>
                    <a:pt x="42352" y="4090"/>
                  </a:cubicBezTo>
                  <a:cubicBezTo>
                    <a:pt x="41997" y="4960"/>
                    <a:pt x="41630" y="5878"/>
                    <a:pt x="41654" y="6723"/>
                  </a:cubicBezTo>
                  <a:cubicBezTo>
                    <a:pt x="41666" y="7335"/>
                    <a:pt x="41679" y="8939"/>
                    <a:pt x="42842" y="10274"/>
                  </a:cubicBezTo>
                  <a:cubicBezTo>
                    <a:pt x="44017" y="11633"/>
                    <a:pt x="45646" y="11890"/>
                    <a:pt x="46258" y="11988"/>
                  </a:cubicBezTo>
                  <a:cubicBezTo>
                    <a:pt x="46772" y="12061"/>
                    <a:pt x="47286" y="12122"/>
                    <a:pt x="47776" y="12184"/>
                  </a:cubicBezTo>
                  <a:cubicBezTo>
                    <a:pt x="49013" y="12318"/>
                    <a:pt x="50176" y="12465"/>
                    <a:pt x="50788" y="12894"/>
                  </a:cubicBezTo>
                  <a:cubicBezTo>
                    <a:pt x="51205" y="13175"/>
                    <a:pt x="51658" y="13824"/>
                    <a:pt x="52147" y="14498"/>
                  </a:cubicBezTo>
                  <a:cubicBezTo>
                    <a:pt x="53127" y="15845"/>
                    <a:pt x="54351" y="17522"/>
                    <a:pt x="56531" y="18379"/>
                  </a:cubicBezTo>
                  <a:cubicBezTo>
                    <a:pt x="57461" y="18746"/>
                    <a:pt x="58428" y="18906"/>
                    <a:pt x="59188" y="19016"/>
                  </a:cubicBezTo>
                  <a:lnTo>
                    <a:pt x="59200" y="19016"/>
                  </a:lnTo>
                  <a:lnTo>
                    <a:pt x="59322" y="19016"/>
                  </a:lnTo>
                  <a:cubicBezTo>
                    <a:pt x="59432" y="19016"/>
                    <a:pt x="59543" y="18991"/>
                    <a:pt x="59616" y="19089"/>
                  </a:cubicBezTo>
                  <a:cubicBezTo>
                    <a:pt x="59812" y="19334"/>
                    <a:pt x="59677" y="19701"/>
                    <a:pt x="59543" y="20093"/>
                  </a:cubicBezTo>
                  <a:cubicBezTo>
                    <a:pt x="59481" y="20277"/>
                    <a:pt x="59408" y="20461"/>
                    <a:pt x="59371" y="20644"/>
                  </a:cubicBezTo>
                  <a:cubicBezTo>
                    <a:pt x="58979" y="22689"/>
                    <a:pt x="58428" y="25481"/>
                    <a:pt x="60216" y="27966"/>
                  </a:cubicBezTo>
                  <a:cubicBezTo>
                    <a:pt x="61465" y="29693"/>
                    <a:pt x="63326" y="30244"/>
                    <a:pt x="64550" y="30599"/>
                  </a:cubicBezTo>
                  <a:cubicBezTo>
                    <a:pt x="64624" y="30611"/>
                    <a:pt x="64710" y="30648"/>
                    <a:pt x="64808" y="30672"/>
                  </a:cubicBezTo>
                  <a:cubicBezTo>
                    <a:pt x="65101" y="30746"/>
                    <a:pt x="65420" y="30843"/>
                    <a:pt x="65554" y="30929"/>
                  </a:cubicBezTo>
                  <a:cubicBezTo>
                    <a:pt x="65799" y="31113"/>
                    <a:pt x="65959" y="31468"/>
                    <a:pt x="65897" y="31639"/>
                  </a:cubicBezTo>
                  <a:cubicBezTo>
                    <a:pt x="65836" y="31786"/>
                    <a:pt x="65616" y="31884"/>
                    <a:pt x="65408" y="31994"/>
                  </a:cubicBezTo>
                  <a:cubicBezTo>
                    <a:pt x="65310" y="32031"/>
                    <a:pt x="65236" y="32068"/>
                    <a:pt x="65175" y="32117"/>
                  </a:cubicBezTo>
                  <a:lnTo>
                    <a:pt x="65126" y="32141"/>
                  </a:lnTo>
                  <a:cubicBezTo>
                    <a:pt x="61894" y="34076"/>
                    <a:pt x="58245" y="36549"/>
                    <a:pt x="55759" y="40284"/>
                  </a:cubicBezTo>
                  <a:cubicBezTo>
                    <a:pt x="54914" y="41557"/>
                    <a:pt x="54266" y="42867"/>
                    <a:pt x="53653" y="44140"/>
                  </a:cubicBezTo>
                  <a:cubicBezTo>
                    <a:pt x="52698" y="46050"/>
                    <a:pt x="51890" y="47728"/>
                    <a:pt x="50654" y="48744"/>
                  </a:cubicBezTo>
                  <a:cubicBezTo>
                    <a:pt x="49637" y="49577"/>
                    <a:pt x="48168" y="50115"/>
                    <a:pt x="46625" y="50679"/>
                  </a:cubicBezTo>
                  <a:cubicBezTo>
                    <a:pt x="44960" y="51291"/>
                    <a:pt x="43075" y="51977"/>
                    <a:pt x="41360" y="53176"/>
                  </a:cubicBezTo>
                  <a:cubicBezTo>
                    <a:pt x="40626" y="53691"/>
                    <a:pt x="39977" y="54254"/>
                    <a:pt x="39414" y="54768"/>
                  </a:cubicBezTo>
                  <a:cubicBezTo>
                    <a:pt x="38789" y="55319"/>
                    <a:pt x="38201" y="55833"/>
                    <a:pt x="37650" y="56140"/>
                  </a:cubicBezTo>
                  <a:cubicBezTo>
                    <a:pt x="36879" y="56495"/>
                    <a:pt x="35961" y="56678"/>
                    <a:pt x="34700" y="5667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1227425" y="3650125"/>
              <a:ext cx="1399200" cy="1258400"/>
            </a:xfrm>
            <a:custGeom>
              <a:avLst/>
              <a:gdLst/>
              <a:ahLst/>
              <a:cxnLst/>
              <a:rect l="l" t="t" r="r" b="b"/>
              <a:pathLst>
                <a:path w="55968" h="50336" fill="none" extrusionOk="0">
                  <a:moveTo>
                    <a:pt x="31321" y="50335"/>
                  </a:moveTo>
                  <a:cubicBezTo>
                    <a:pt x="30451" y="50335"/>
                    <a:pt x="29435" y="50213"/>
                    <a:pt x="28382" y="50066"/>
                  </a:cubicBezTo>
                  <a:lnTo>
                    <a:pt x="10359" y="47776"/>
                  </a:lnTo>
                  <a:cubicBezTo>
                    <a:pt x="7959" y="47470"/>
                    <a:pt x="5510" y="47164"/>
                    <a:pt x="4004" y="46258"/>
                  </a:cubicBezTo>
                  <a:cubicBezTo>
                    <a:pt x="539" y="44189"/>
                    <a:pt x="147" y="38116"/>
                    <a:pt x="98" y="36291"/>
                  </a:cubicBezTo>
                  <a:cubicBezTo>
                    <a:pt x="1" y="32006"/>
                    <a:pt x="735" y="27623"/>
                    <a:pt x="2253" y="23607"/>
                  </a:cubicBezTo>
                  <a:cubicBezTo>
                    <a:pt x="2302" y="23472"/>
                    <a:pt x="2351" y="23349"/>
                    <a:pt x="2400" y="23239"/>
                  </a:cubicBezTo>
                  <a:cubicBezTo>
                    <a:pt x="2486" y="22970"/>
                    <a:pt x="2547" y="22798"/>
                    <a:pt x="2645" y="22701"/>
                  </a:cubicBezTo>
                  <a:cubicBezTo>
                    <a:pt x="2804" y="22541"/>
                    <a:pt x="3172" y="22443"/>
                    <a:pt x="3661" y="22309"/>
                  </a:cubicBezTo>
                  <a:cubicBezTo>
                    <a:pt x="3845" y="22260"/>
                    <a:pt x="4053" y="22199"/>
                    <a:pt x="4261" y="22137"/>
                  </a:cubicBezTo>
                  <a:lnTo>
                    <a:pt x="4408" y="22101"/>
                  </a:lnTo>
                  <a:cubicBezTo>
                    <a:pt x="6392" y="21501"/>
                    <a:pt x="9098" y="20680"/>
                    <a:pt x="11461" y="18611"/>
                  </a:cubicBezTo>
                  <a:cubicBezTo>
                    <a:pt x="14791" y="15648"/>
                    <a:pt x="16677" y="10199"/>
                    <a:pt x="13861" y="5510"/>
                  </a:cubicBezTo>
                  <a:cubicBezTo>
                    <a:pt x="13653" y="5167"/>
                    <a:pt x="13322" y="4873"/>
                    <a:pt x="13016" y="4616"/>
                  </a:cubicBezTo>
                  <a:cubicBezTo>
                    <a:pt x="12575" y="4237"/>
                    <a:pt x="12171" y="3894"/>
                    <a:pt x="12379" y="3563"/>
                  </a:cubicBezTo>
                  <a:cubicBezTo>
                    <a:pt x="12587" y="3208"/>
                    <a:pt x="13016" y="3404"/>
                    <a:pt x="13493" y="3624"/>
                  </a:cubicBezTo>
                  <a:cubicBezTo>
                    <a:pt x="13763" y="3747"/>
                    <a:pt x="14044" y="3869"/>
                    <a:pt x="14302" y="3894"/>
                  </a:cubicBezTo>
                  <a:cubicBezTo>
                    <a:pt x="14595" y="3931"/>
                    <a:pt x="14865" y="3931"/>
                    <a:pt x="15171" y="3931"/>
                  </a:cubicBezTo>
                  <a:lnTo>
                    <a:pt x="15195" y="3931"/>
                  </a:lnTo>
                  <a:cubicBezTo>
                    <a:pt x="15318" y="3980"/>
                    <a:pt x="15416" y="4053"/>
                    <a:pt x="15538" y="4139"/>
                  </a:cubicBezTo>
                  <a:cubicBezTo>
                    <a:pt x="15599" y="4188"/>
                    <a:pt x="15685" y="4249"/>
                    <a:pt x="15746" y="4298"/>
                  </a:cubicBezTo>
                  <a:cubicBezTo>
                    <a:pt x="17522" y="5424"/>
                    <a:pt x="19542" y="6000"/>
                    <a:pt x="21770" y="6000"/>
                  </a:cubicBezTo>
                  <a:cubicBezTo>
                    <a:pt x="23680" y="6000"/>
                    <a:pt x="25627" y="5596"/>
                    <a:pt x="27905" y="4726"/>
                  </a:cubicBezTo>
                  <a:cubicBezTo>
                    <a:pt x="28860" y="4359"/>
                    <a:pt x="29839" y="3526"/>
                    <a:pt x="30782" y="2731"/>
                  </a:cubicBezTo>
                  <a:cubicBezTo>
                    <a:pt x="32459" y="1323"/>
                    <a:pt x="34014" y="0"/>
                    <a:pt x="35398" y="1102"/>
                  </a:cubicBezTo>
                  <a:cubicBezTo>
                    <a:pt x="35802" y="1421"/>
                    <a:pt x="35557" y="1984"/>
                    <a:pt x="35300" y="2571"/>
                  </a:cubicBezTo>
                  <a:cubicBezTo>
                    <a:pt x="35116" y="2976"/>
                    <a:pt x="34933" y="3404"/>
                    <a:pt x="34933" y="3808"/>
                  </a:cubicBezTo>
                  <a:cubicBezTo>
                    <a:pt x="34945" y="4665"/>
                    <a:pt x="34982" y="7236"/>
                    <a:pt x="36941" y="9514"/>
                  </a:cubicBezTo>
                  <a:cubicBezTo>
                    <a:pt x="38924" y="11828"/>
                    <a:pt x="41532" y="12220"/>
                    <a:pt x="42389" y="12342"/>
                  </a:cubicBezTo>
                  <a:cubicBezTo>
                    <a:pt x="42989" y="12440"/>
                    <a:pt x="43552" y="12501"/>
                    <a:pt x="44042" y="12563"/>
                  </a:cubicBezTo>
                  <a:cubicBezTo>
                    <a:pt x="44177" y="12575"/>
                    <a:pt x="44336" y="12575"/>
                    <a:pt x="44483" y="12587"/>
                  </a:cubicBezTo>
                  <a:cubicBezTo>
                    <a:pt x="44862" y="12612"/>
                    <a:pt x="45279" y="12624"/>
                    <a:pt x="45511" y="12758"/>
                  </a:cubicBezTo>
                  <a:cubicBezTo>
                    <a:pt x="45683" y="12869"/>
                    <a:pt x="45805" y="13065"/>
                    <a:pt x="45903" y="13260"/>
                  </a:cubicBezTo>
                  <a:cubicBezTo>
                    <a:pt x="45952" y="13358"/>
                    <a:pt x="46001" y="13432"/>
                    <a:pt x="46062" y="13493"/>
                  </a:cubicBezTo>
                  <a:cubicBezTo>
                    <a:pt x="47164" y="15011"/>
                    <a:pt x="48830" y="17301"/>
                    <a:pt x="51927" y="18525"/>
                  </a:cubicBezTo>
                  <a:cubicBezTo>
                    <a:pt x="51964" y="18550"/>
                    <a:pt x="52025" y="18562"/>
                    <a:pt x="52086" y="18562"/>
                  </a:cubicBezTo>
                  <a:cubicBezTo>
                    <a:pt x="52197" y="18574"/>
                    <a:pt x="52319" y="18611"/>
                    <a:pt x="52380" y="18697"/>
                  </a:cubicBezTo>
                  <a:cubicBezTo>
                    <a:pt x="52919" y="19566"/>
                    <a:pt x="52919" y="20717"/>
                    <a:pt x="52919" y="21929"/>
                  </a:cubicBezTo>
                  <a:cubicBezTo>
                    <a:pt x="52919" y="23521"/>
                    <a:pt x="52919" y="25308"/>
                    <a:pt x="54094" y="26937"/>
                  </a:cubicBezTo>
                  <a:cubicBezTo>
                    <a:pt x="54327" y="27255"/>
                    <a:pt x="54682" y="27488"/>
                    <a:pt x="55013" y="27733"/>
                  </a:cubicBezTo>
                  <a:cubicBezTo>
                    <a:pt x="55503" y="28063"/>
                    <a:pt x="55968" y="28369"/>
                    <a:pt x="55968" y="28871"/>
                  </a:cubicBezTo>
                  <a:cubicBezTo>
                    <a:pt x="55943" y="30561"/>
                    <a:pt x="54401" y="31590"/>
                    <a:pt x="52748" y="32667"/>
                  </a:cubicBezTo>
                  <a:cubicBezTo>
                    <a:pt x="51560" y="33463"/>
                    <a:pt x="50299" y="34283"/>
                    <a:pt x="49552" y="35410"/>
                  </a:cubicBezTo>
                  <a:cubicBezTo>
                    <a:pt x="48585" y="36867"/>
                    <a:pt x="47850" y="38348"/>
                    <a:pt x="47213" y="39646"/>
                  </a:cubicBezTo>
                  <a:cubicBezTo>
                    <a:pt x="46479" y="41164"/>
                    <a:pt x="45769" y="42572"/>
                    <a:pt x="45083" y="43136"/>
                  </a:cubicBezTo>
                  <a:cubicBezTo>
                    <a:pt x="44532" y="43601"/>
                    <a:pt x="43271" y="44054"/>
                    <a:pt x="42046" y="44507"/>
                  </a:cubicBezTo>
                  <a:cubicBezTo>
                    <a:pt x="40271" y="45144"/>
                    <a:pt x="38067" y="45952"/>
                    <a:pt x="36010" y="47409"/>
                  </a:cubicBezTo>
                  <a:cubicBezTo>
                    <a:pt x="35116" y="48033"/>
                    <a:pt x="34369" y="48694"/>
                    <a:pt x="33757" y="49233"/>
                  </a:cubicBezTo>
                  <a:cubicBezTo>
                    <a:pt x="33390" y="49564"/>
                    <a:pt x="32827" y="50054"/>
                    <a:pt x="32606" y="50176"/>
                  </a:cubicBezTo>
                  <a:cubicBezTo>
                    <a:pt x="32557" y="50200"/>
                    <a:pt x="32276" y="50335"/>
                    <a:pt x="31321" y="503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1302725" y="3801025"/>
              <a:ext cx="1217375" cy="1025150"/>
            </a:xfrm>
            <a:custGeom>
              <a:avLst/>
              <a:gdLst/>
              <a:ahLst/>
              <a:cxnLst/>
              <a:rect l="l" t="t" r="r" b="b"/>
              <a:pathLst>
                <a:path w="48695" h="41006" fill="none" extrusionOk="0">
                  <a:moveTo>
                    <a:pt x="27696" y="41006"/>
                  </a:moveTo>
                  <a:cubicBezTo>
                    <a:pt x="27366" y="41006"/>
                    <a:pt x="26999" y="40932"/>
                    <a:pt x="26594" y="40859"/>
                  </a:cubicBezTo>
                  <a:cubicBezTo>
                    <a:pt x="26337" y="40785"/>
                    <a:pt x="26056" y="40748"/>
                    <a:pt x="25786" y="40712"/>
                  </a:cubicBezTo>
                  <a:lnTo>
                    <a:pt x="7751" y="38422"/>
                  </a:lnTo>
                  <a:cubicBezTo>
                    <a:pt x="5902" y="38189"/>
                    <a:pt x="3600" y="37896"/>
                    <a:pt x="2706" y="37345"/>
                  </a:cubicBezTo>
                  <a:cubicBezTo>
                    <a:pt x="1482" y="36610"/>
                    <a:pt x="515" y="33610"/>
                    <a:pt x="441" y="30194"/>
                  </a:cubicBezTo>
                  <a:cubicBezTo>
                    <a:pt x="417" y="29582"/>
                    <a:pt x="392" y="28957"/>
                    <a:pt x="356" y="28296"/>
                  </a:cubicBezTo>
                  <a:cubicBezTo>
                    <a:pt x="196" y="25113"/>
                    <a:pt x="1" y="21501"/>
                    <a:pt x="2180" y="19358"/>
                  </a:cubicBezTo>
                  <a:lnTo>
                    <a:pt x="2302" y="19321"/>
                  </a:lnTo>
                  <a:lnTo>
                    <a:pt x="2351" y="19297"/>
                  </a:lnTo>
                  <a:cubicBezTo>
                    <a:pt x="4494" y="18660"/>
                    <a:pt x="7739" y="17681"/>
                    <a:pt x="10641" y="15110"/>
                  </a:cubicBezTo>
                  <a:cubicBezTo>
                    <a:pt x="12196" y="13750"/>
                    <a:pt x="12538" y="11620"/>
                    <a:pt x="12918" y="9367"/>
                  </a:cubicBezTo>
                  <a:cubicBezTo>
                    <a:pt x="13298" y="7041"/>
                    <a:pt x="13689" y="4641"/>
                    <a:pt x="15501" y="3000"/>
                  </a:cubicBezTo>
                  <a:cubicBezTo>
                    <a:pt x="16003" y="2559"/>
                    <a:pt x="16689" y="2792"/>
                    <a:pt x="17424" y="3037"/>
                  </a:cubicBezTo>
                  <a:cubicBezTo>
                    <a:pt x="17865" y="3184"/>
                    <a:pt x="18318" y="3319"/>
                    <a:pt x="18746" y="3319"/>
                  </a:cubicBezTo>
                  <a:cubicBezTo>
                    <a:pt x="21072" y="3319"/>
                    <a:pt x="23411" y="2853"/>
                    <a:pt x="26092" y="1825"/>
                  </a:cubicBezTo>
                  <a:cubicBezTo>
                    <a:pt x="26472" y="1666"/>
                    <a:pt x="26827" y="1335"/>
                    <a:pt x="27182" y="992"/>
                  </a:cubicBezTo>
                  <a:cubicBezTo>
                    <a:pt x="27696" y="490"/>
                    <a:pt x="28186" y="1"/>
                    <a:pt x="28786" y="233"/>
                  </a:cubicBezTo>
                  <a:cubicBezTo>
                    <a:pt x="29913" y="662"/>
                    <a:pt x="30182" y="1849"/>
                    <a:pt x="30439" y="3123"/>
                  </a:cubicBezTo>
                  <a:cubicBezTo>
                    <a:pt x="30623" y="4041"/>
                    <a:pt x="30819" y="4996"/>
                    <a:pt x="31382" y="5645"/>
                  </a:cubicBezTo>
                  <a:cubicBezTo>
                    <a:pt x="33255" y="7812"/>
                    <a:pt x="35765" y="9135"/>
                    <a:pt x="38875" y="9612"/>
                  </a:cubicBezTo>
                  <a:cubicBezTo>
                    <a:pt x="39120" y="9649"/>
                    <a:pt x="39365" y="9661"/>
                    <a:pt x="39585" y="9661"/>
                  </a:cubicBezTo>
                  <a:cubicBezTo>
                    <a:pt x="39989" y="9673"/>
                    <a:pt x="40369" y="9673"/>
                    <a:pt x="40651" y="9845"/>
                  </a:cubicBezTo>
                  <a:cubicBezTo>
                    <a:pt x="42059" y="10653"/>
                    <a:pt x="44667" y="12171"/>
                    <a:pt x="46528" y="15097"/>
                  </a:cubicBezTo>
                  <a:cubicBezTo>
                    <a:pt x="46626" y="15256"/>
                    <a:pt x="46601" y="15465"/>
                    <a:pt x="46564" y="15648"/>
                  </a:cubicBezTo>
                  <a:cubicBezTo>
                    <a:pt x="46552" y="15734"/>
                    <a:pt x="46540" y="15807"/>
                    <a:pt x="46540" y="15869"/>
                  </a:cubicBezTo>
                  <a:cubicBezTo>
                    <a:pt x="46540" y="17644"/>
                    <a:pt x="46552" y="20338"/>
                    <a:pt x="48352" y="22848"/>
                  </a:cubicBezTo>
                  <a:cubicBezTo>
                    <a:pt x="48389" y="22897"/>
                    <a:pt x="48450" y="22946"/>
                    <a:pt x="48499" y="22995"/>
                  </a:cubicBezTo>
                  <a:cubicBezTo>
                    <a:pt x="48585" y="23068"/>
                    <a:pt x="48695" y="23154"/>
                    <a:pt x="48683" y="23264"/>
                  </a:cubicBezTo>
                  <a:cubicBezTo>
                    <a:pt x="48646" y="23497"/>
                    <a:pt x="48389" y="23607"/>
                    <a:pt x="48181" y="23680"/>
                  </a:cubicBezTo>
                  <a:cubicBezTo>
                    <a:pt x="48070" y="23729"/>
                    <a:pt x="47972" y="23754"/>
                    <a:pt x="47899" y="23803"/>
                  </a:cubicBezTo>
                  <a:cubicBezTo>
                    <a:pt x="46552" y="24684"/>
                    <a:pt x="44887" y="25786"/>
                    <a:pt x="43748" y="27488"/>
                  </a:cubicBezTo>
                  <a:cubicBezTo>
                    <a:pt x="42671" y="29129"/>
                    <a:pt x="41850" y="30782"/>
                    <a:pt x="41202" y="32092"/>
                  </a:cubicBezTo>
                  <a:cubicBezTo>
                    <a:pt x="41091" y="32300"/>
                    <a:pt x="40993" y="32545"/>
                    <a:pt x="40871" y="32765"/>
                  </a:cubicBezTo>
                  <a:cubicBezTo>
                    <a:pt x="40553" y="33475"/>
                    <a:pt x="40234" y="34210"/>
                    <a:pt x="39916" y="34467"/>
                  </a:cubicBezTo>
                  <a:cubicBezTo>
                    <a:pt x="39634" y="34700"/>
                    <a:pt x="39010" y="34896"/>
                    <a:pt x="38459" y="35079"/>
                  </a:cubicBezTo>
                  <a:cubicBezTo>
                    <a:pt x="38263" y="35141"/>
                    <a:pt x="38055" y="35202"/>
                    <a:pt x="37908" y="35263"/>
                  </a:cubicBezTo>
                  <a:cubicBezTo>
                    <a:pt x="36047" y="35937"/>
                    <a:pt x="33512" y="36867"/>
                    <a:pt x="31076" y="38569"/>
                  </a:cubicBezTo>
                  <a:cubicBezTo>
                    <a:pt x="30035" y="39304"/>
                    <a:pt x="29178" y="40075"/>
                    <a:pt x="28541" y="40626"/>
                  </a:cubicBezTo>
                  <a:lnTo>
                    <a:pt x="28517" y="40638"/>
                  </a:lnTo>
                  <a:cubicBezTo>
                    <a:pt x="28505" y="40650"/>
                    <a:pt x="28480" y="40687"/>
                    <a:pt x="28456" y="40712"/>
                  </a:cubicBezTo>
                  <a:cubicBezTo>
                    <a:pt x="28394" y="40773"/>
                    <a:pt x="28333" y="40871"/>
                    <a:pt x="28235" y="40895"/>
                  </a:cubicBezTo>
                  <a:lnTo>
                    <a:pt x="28235" y="40895"/>
                  </a:lnTo>
                  <a:cubicBezTo>
                    <a:pt x="28052" y="40993"/>
                    <a:pt x="27880" y="41006"/>
                    <a:pt x="27696" y="4100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1384750" y="3924375"/>
              <a:ext cx="1036500" cy="814250"/>
            </a:xfrm>
            <a:custGeom>
              <a:avLst/>
              <a:gdLst/>
              <a:ahLst/>
              <a:cxnLst/>
              <a:rect l="l" t="t" r="r" b="b"/>
              <a:pathLst>
                <a:path w="41460" h="32570" fill="none" extrusionOk="0">
                  <a:moveTo>
                    <a:pt x="23730" y="32570"/>
                  </a:moveTo>
                  <a:lnTo>
                    <a:pt x="23730" y="32570"/>
                  </a:lnTo>
                  <a:cubicBezTo>
                    <a:pt x="23534" y="32521"/>
                    <a:pt x="23240" y="32472"/>
                    <a:pt x="22934" y="32435"/>
                  </a:cubicBezTo>
                  <a:lnTo>
                    <a:pt x="4899" y="30133"/>
                  </a:lnTo>
                  <a:cubicBezTo>
                    <a:pt x="4654" y="30109"/>
                    <a:pt x="4323" y="30084"/>
                    <a:pt x="3980" y="30072"/>
                  </a:cubicBezTo>
                  <a:cubicBezTo>
                    <a:pt x="3037" y="30023"/>
                    <a:pt x="1862" y="29962"/>
                    <a:pt x="1360" y="29570"/>
                  </a:cubicBezTo>
                  <a:cubicBezTo>
                    <a:pt x="870" y="29166"/>
                    <a:pt x="601" y="27684"/>
                    <a:pt x="540" y="25187"/>
                  </a:cubicBezTo>
                  <a:cubicBezTo>
                    <a:pt x="527" y="24538"/>
                    <a:pt x="491" y="23840"/>
                    <a:pt x="442" y="23191"/>
                  </a:cubicBezTo>
                  <a:cubicBezTo>
                    <a:pt x="417" y="22738"/>
                    <a:pt x="393" y="22273"/>
                    <a:pt x="344" y="21795"/>
                  </a:cubicBezTo>
                  <a:cubicBezTo>
                    <a:pt x="172" y="19971"/>
                    <a:pt x="1" y="18085"/>
                    <a:pt x="895" y="17338"/>
                  </a:cubicBezTo>
                  <a:cubicBezTo>
                    <a:pt x="1691" y="16677"/>
                    <a:pt x="2805" y="16236"/>
                    <a:pt x="4103" y="15734"/>
                  </a:cubicBezTo>
                  <a:cubicBezTo>
                    <a:pt x="5866" y="15049"/>
                    <a:pt x="7862" y="14265"/>
                    <a:pt x="9612" y="12686"/>
                  </a:cubicBezTo>
                  <a:cubicBezTo>
                    <a:pt x="12049" y="10531"/>
                    <a:pt x="12551" y="7457"/>
                    <a:pt x="12967" y="4984"/>
                  </a:cubicBezTo>
                  <a:cubicBezTo>
                    <a:pt x="13029" y="4592"/>
                    <a:pt x="13065" y="4176"/>
                    <a:pt x="13078" y="3760"/>
                  </a:cubicBezTo>
                  <a:cubicBezTo>
                    <a:pt x="13126" y="2768"/>
                    <a:pt x="13163" y="1837"/>
                    <a:pt x="13824" y="1531"/>
                  </a:cubicBezTo>
                  <a:cubicBezTo>
                    <a:pt x="14082" y="1409"/>
                    <a:pt x="14388" y="1495"/>
                    <a:pt x="14730" y="1605"/>
                  </a:cubicBezTo>
                  <a:cubicBezTo>
                    <a:pt x="14975" y="1678"/>
                    <a:pt x="15220" y="1764"/>
                    <a:pt x="15477" y="1764"/>
                  </a:cubicBezTo>
                  <a:cubicBezTo>
                    <a:pt x="18232" y="1764"/>
                    <a:pt x="20950" y="1213"/>
                    <a:pt x="24011" y="50"/>
                  </a:cubicBezTo>
                  <a:cubicBezTo>
                    <a:pt x="24011" y="50"/>
                    <a:pt x="24036" y="50"/>
                    <a:pt x="24036" y="25"/>
                  </a:cubicBezTo>
                  <a:cubicBezTo>
                    <a:pt x="24048" y="13"/>
                    <a:pt x="24073" y="1"/>
                    <a:pt x="24109" y="13"/>
                  </a:cubicBezTo>
                  <a:cubicBezTo>
                    <a:pt x="24587" y="258"/>
                    <a:pt x="24746" y="821"/>
                    <a:pt x="24905" y="1433"/>
                  </a:cubicBezTo>
                  <a:cubicBezTo>
                    <a:pt x="25040" y="1960"/>
                    <a:pt x="25199" y="2511"/>
                    <a:pt x="25542" y="2927"/>
                  </a:cubicBezTo>
                  <a:cubicBezTo>
                    <a:pt x="27954" y="5707"/>
                    <a:pt x="31150" y="7421"/>
                    <a:pt x="35068" y="8021"/>
                  </a:cubicBezTo>
                  <a:cubicBezTo>
                    <a:pt x="35251" y="8045"/>
                    <a:pt x="35435" y="8045"/>
                    <a:pt x="35606" y="8045"/>
                  </a:cubicBezTo>
                  <a:cubicBezTo>
                    <a:pt x="35802" y="8045"/>
                    <a:pt x="35986" y="8045"/>
                    <a:pt x="36121" y="8094"/>
                  </a:cubicBezTo>
                  <a:cubicBezTo>
                    <a:pt x="36806" y="8290"/>
                    <a:pt x="39145" y="9123"/>
                    <a:pt x="39867" y="11229"/>
                  </a:cubicBezTo>
                  <a:cubicBezTo>
                    <a:pt x="39953" y="11473"/>
                    <a:pt x="40063" y="11743"/>
                    <a:pt x="40173" y="12024"/>
                  </a:cubicBezTo>
                  <a:cubicBezTo>
                    <a:pt x="40724" y="13408"/>
                    <a:pt x="41459" y="15294"/>
                    <a:pt x="40896" y="17326"/>
                  </a:cubicBezTo>
                  <a:cubicBezTo>
                    <a:pt x="40688" y="18073"/>
                    <a:pt x="40014" y="18587"/>
                    <a:pt x="39280" y="19126"/>
                  </a:cubicBezTo>
                  <a:cubicBezTo>
                    <a:pt x="38680" y="19579"/>
                    <a:pt x="38067" y="20044"/>
                    <a:pt x="37639" y="20693"/>
                  </a:cubicBezTo>
                  <a:cubicBezTo>
                    <a:pt x="36427" y="22517"/>
                    <a:pt x="35557" y="24268"/>
                    <a:pt x="34872" y="25676"/>
                  </a:cubicBezTo>
                  <a:lnTo>
                    <a:pt x="34504" y="26460"/>
                  </a:lnTo>
                  <a:lnTo>
                    <a:pt x="34504" y="26460"/>
                  </a:lnTo>
                  <a:cubicBezTo>
                    <a:pt x="34480" y="26485"/>
                    <a:pt x="34468" y="26533"/>
                    <a:pt x="34456" y="26582"/>
                  </a:cubicBezTo>
                  <a:cubicBezTo>
                    <a:pt x="34419" y="26693"/>
                    <a:pt x="34394" y="26815"/>
                    <a:pt x="34296" y="26889"/>
                  </a:cubicBezTo>
                  <a:cubicBezTo>
                    <a:pt x="34272" y="26913"/>
                    <a:pt x="34223" y="26938"/>
                    <a:pt x="34186" y="26938"/>
                  </a:cubicBezTo>
                  <a:cubicBezTo>
                    <a:pt x="34162" y="26938"/>
                    <a:pt x="34149" y="26938"/>
                    <a:pt x="34137" y="26950"/>
                  </a:cubicBezTo>
                  <a:cubicBezTo>
                    <a:pt x="33917" y="27011"/>
                    <a:pt x="33672" y="27084"/>
                    <a:pt x="33452" y="27182"/>
                  </a:cubicBezTo>
                  <a:cubicBezTo>
                    <a:pt x="31529" y="27880"/>
                    <a:pt x="28640" y="28921"/>
                    <a:pt x="25824" y="30892"/>
                  </a:cubicBezTo>
                  <a:cubicBezTo>
                    <a:pt x="25162" y="31394"/>
                    <a:pt x="24477" y="31921"/>
                    <a:pt x="23730" y="325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1468325" y="4007950"/>
              <a:ext cx="866300" cy="648650"/>
            </a:xfrm>
            <a:custGeom>
              <a:avLst/>
              <a:gdLst/>
              <a:ahLst/>
              <a:cxnLst/>
              <a:rect l="l" t="t" r="r" b="b"/>
              <a:pathLst>
                <a:path w="34652" h="25946" fill="none" extrusionOk="0">
                  <a:moveTo>
                    <a:pt x="16922" y="25945"/>
                  </a:moveTo>
                  <a:cubicBezTo>
                    <a:pt x="13971" y="25945"/>
                    <a:pt x="10151" y="25125"/>
                    <a:pt x="6918" y="24415"/>
                  </a:cubicBezTo>
                  <a:cubicBezTo>
                    <a:pt x="5070" y="24023"/>
                    <a:pt x="3306" y="23644"/>
                    <a:pt x="1984" y="23472"/>
                  </a:cubicBezTo>
                  <a:lnTo>
                    <a:pt x="1984" y="23472"/>
                  </a:lnTo>
                  <a:cubicBezTo>
                    <a:pt x="1592" y="23423"/>
                    <a:pt x="1176" y="23399"/>
                    <a:pt x="796" y="23374"/>
                  </a:cubicBezTo>
                  <a:lnTo>
                    <a:pt x="760" y="23374"/>
                  </a:lnTo>
                  <a:cubicBezTo>
                    <a:pt x="735" y="23374"/>
                    <a:pt x="686" y="23399"/>
                    <a:pt x="637" y="23362"/>
                  </a:cubicBezTo>
                  <a:cubicBezTo>
                    <a:pt x="441" y="23178"/>
                    <a:pt x="478" y="22823"/>
                    <a:pt x="515" y="22419"/>
                  </a:cubicBezTo>
                  <a:cubicBezTo>
                    <a:pt x="539" y="22199"/>
                    <a:pt x="564" y="22003"/>
                    <a:pt x="552" y="21770"/>
                  </a:cubicBezTo>
                  <a:cubicBezTo>
                    <a:pt x="539" y="21048"/>
                    <a:pt x="490" y="20350"/>
                    <a:pt x="454" y="19664"/>
                  </a:cubicBezTo>
                  <a:cubicBezTo>
                    <a:pt x="429" y="19150"/>
                    <a:pt x="380" y="18636"/>
                    <a:pt x="331" y="18146"/>
                  </a:cubicBezTo>
                  <a:cubicBezTo>
                    <a:pt x="319" y="17987"/>
                    <a:pt x="270" y="17803"/>
                    <a:pt x="233" y="17607"/>
                  </a:cubicBezTo>
                  <a:cubicBezTo>
                    <a:pt x="123" y="17130"/>
                    <a:pt x="1" y="16615"/>
                    <a:pt x="209" y="16273"/>
                  </a:cubicBezTo>
                  <a:cubicBezTo>
                    <a:pt x="417" y="15954"/>
                    <a:pt x="882" y="15832"/>
                    <a:pt x="1347" y="15709"/>
                  </a:cubicBezTo>
                  <a:cubicBezTo>
                    <a:pt x="1556" y="15648"/>
                    <a:pt x="1776" y="15599"/>
                    <a:pt x="1972" y="15526"/>
                  </a:cubicBezTo>
                  <a:cubicBezTo>
                    <a:pt x="3882" y="14779"/>
                    <a:pt x="6269" y="13824"/>
                    <a:pt x="8473" y="11865"/>
                  </a:cubicBezTo>
                  <a:cubicBezTo>
                    <a:pt x="11804" y="8914"/>
                    <a:pt x="12477" y="4874"/>
                    <a:pt x="12918" y="2192"/>
                  </a:cubicBezTo>
                  <a:lnTo>
                    <a:pt x="12918" y="2057"/>
                  </a:lnTo>
                  <a:cubicBezTo>
                    <a:pt x="12918" y="1959"/>
                    <a:pt x="12893" y="1862"/>
                    <a:pt x="12979" y="1776"/>
                  </a:cubicBezTo>
                  <a:cubicBezTo>
                    <a:pt x="14461" y="417"/>
                    <a:pt x="17020" y="0"/>
                    <a:pt x="18942" y="821"/>
                  </a:cubicBezTo>
                  <a:cubicBezTo>
                    <a:pt x="19162" y="906"/>
                    <a:pt x="19248" y="1127"/>
                    <a:pt x="19371" y="1347"/>
                  </a:cubicBezTo>
                  <a:cubicBezTo>
                    <a:pt x="19456" y="1506"/>
                    <a:pt x="19505" y="1653"/>
                    <a:pt x="19615" y="1776"/>
                  </a:cubicBezTo>
                  <a:cubicBezTo>
                    <a:pt x="22554" y="5180"/>
                    <a:pt x="26448" y="7273"/>
                    <a:pt x="31174" y="8008"/>
                  </a:cubicBezTo>
                  <a:cubicBezTo>
                    <a:pt x="31357" y="8045"/>
                    <a:pt x="31529" y="8045"/>
                    <a:pt x="31676" y="8057"/>
                  </a:cubicBezTo>
                  <a:cubicBezTo>
                    <a:pt x="31823" y="8057"/>
                    <a:pt x="31945" y="8069"/>
                    <a:pt x="32043" y="8081"/>
                  </a:cubicBezTo>
                  <a:cubicBezTo>
                    <a:pt x="32741" y="8228"/>
                    <a:pt x="33206" y="8718"/>
                    <a:pt x="33304" y="9000"/>
                  </a:cubicBezTo>
                  <a:cubicBezTo>
                    <a:pt x="33414" y="9306"/>
                    <a:pt x="33537" y="9612"/>
                    <a:pt x="33659" y="9943"/>
                  </a:cubicBezTo>
                  <a:cubicBezTo>
                    <a:pt x="33733" y="10151"/>
                    <a:pt x="33843" y="10371"/>
                    <a:pt x="33929" y="10579"/>
                  </a:cubicBezTo>
                  <a:cubicBezTo>
                    <a:pt x="34284" y="11363"/>
                    <a:pt x="34651" y="12159"/>
                    <a:pt x="34320" y="12771"/>
                  </a:cubicBezTo>
                  <a:cubicBezTo>
                    <a:pt x="34271" y="12881"/>
                    <a:pt x="34137" y="12955"/>
                    <a:pt x="34014" y="13028"/>
                  </a:cubicBezTo>
                  <a:cubicBezTo>
                    <a:pt x="33965" y="13065"/>
                    <a:pt x="33916" y="13089"/>
                    <a:pt x="33867" y="13126"/>
                  </a:cubicBezTo>
                  <a:cubicBezTo>
                    <a:pt x="33157" y="13652"/>
                    <a:pt x="32178" y="14375"/>
                    <a:pt x="31455" y="15514"/>
                  </a:cubicBezTo>
                  <a:cubicBezTo>
                    <a:pt x="30868" y="16383"/>
                    <a:pt x="30476" y="17264"/>
                    <a:pt x="30084" y="18146"/>
                  </a:cubicBezTo>
                  <a:cubicBezTo>
                    <a:pt x="29594" y="19260"/>
                    <a:pt x="29166" y="20240"/>
                    <a:pt x="28456" y="20864"/>
                  </a:cubicBezTo>
                  <a:cubicBezTo>
                    <a:pt x="27635" y="21587"/>
                    <a:pt x="26448" y="22064"/>
                    <a:pt x="25052" y="22591"/>
                  </a:cubicBezTo>
                  <a:cubicBezTo>
                    <a:pt x="23631" y="23142"/>
                    <a:pt x="22003" y="23778"/>
                    <a:pt x="20497" y="24831"/>
                  </a:cubicBezTo>
                  <a:cubicBezTo>
                    <a:pt x="20350" y="24917"/>
                    <a:pt x="20252" y="25027"/>
                    <a:pt x="20130" y="25150"/>
                  </a:cubicBezTo>
                  <a:cubicBezTo>
                    <a:pt x="19897" y="25370"/>
                    <a:pt x="19664" y="25590"/>
                    <a:pt x="19346" y="25676"/>
                  </a:cubicBezTo>
                  <a:cubicBezTo>
                    <a:pt x="18697" y="25872"/>
                    <a:pt x="17865" y="25945"/>
                    <a:pt x="16922" y="259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1559250" y="4101300"/>
              <a:ext cx="676175" cy="471425"/>
            </a:xfrm>
            <a:custGeom>
              <a:avLst/>
              <a:gdLst/>
              <a:ahLst/>
              <a:cxnLst/>
              <a:rect l="l" t="t" r="r" b="b"/>
              <a:pathLst>
                <a:path w="27047" h="18857" fill="none" extrusionOk="0">
                  <a:moveTo>
                    <a:pt x="13885" y="18857"/>
                  </a:moveTo>
                  <a:lnTo>
                    <a:pt x="13615" y="18857"/>
                  </a:lnTo>
                  <a:lnTo>
                    <a:pt x="13272" y="18857"/>
                  </a:lnTo>
                  <a:cubicBezTo>
                    <a:pt x="10714" y="18857"/>
                    <a:pt x="7138" y="18085"/>
                    <a:pt x="3979" y="17412"/>
                  </a:cubicBezTo>
                  <a:cubicBezTo>
                    <a:pt x="3526" y="17314"/>
                    <a:pt x="3037" y="17289"/>
                    <a:pt x="2547" y="17265"/>
                  </a:cubicBezTo>
                  <a:cubicBezTo>
                    <a:pt x="1616" y="17240"/>
                    <a:pt x="735" y="17204"/>
                    <a:pt x="233" y="16628"/>
                  </a:cubicBezTo>
                  <a:cubicBezTo>
                    <a:pt x="98" y="16469"/>
                    <a:pt x="122" y="16261"/>
                    <a:pt x="159" y="16040"/>
                  </a:cubicBezTo>
                  <a:cubicBezTo>
                    <a:pt x="171" y="15955"/>
                    <a:pt x="184" y="15845"/>
                    <a:pt x="184" y="15759"/>
                  </a:cubicBezTo>
                  <a:cubicBezTo>
                    <a:pt x="184" y="15636"/>
                    <a:pt x="159" y="15514"/>
                    <a:pt x="122" y="15391"/>
                  </a:cubicBezTo>
                  <a:cubicBezTo>
                    <a:pt x="61" y="15159"/>
                    <a:pt x="0" y="14914"/>
                    <a:pt x="122" y="14718"/>
                  </a:cubicBezTo>
                  <a:cubicBezTo>
                    <a:pt x="710" y="13763"/>
                    <a:pt x="1898" y="13286"/>
                    <a:pt x="3281" y="12735"/>
                  </a:cubicBezTo>
                  <a:cubicBezTo>
                    <a:pt x="4518" y="12245"/>
                    <a:pt x="5938" y="11682"/>
                    <a:pt x="7102" y="10641"/>
                  </a:cubicBezTo>
                  <a:cubicBezTo>
                    <a:pt x="9269" y="8731"/>
                    <a:pt x="10016" y="6233"/>
                    <a:pt x="10689" y="4041"/>
                  </a:cubicBezTo>
                  <a:cubicBezTo>
                    <a:pt x="11167" y="2450"/>
                    <a:pt x="11595" y="1078"/>
                    <a:pt x="12452" y="148"/>
                  </a:cubicBezTo>
                  <a:cubicBezTo>
                    <a:pt x="12575" y="1"/>
                    <a:pt x="12795" y="25"/>
                    <a:pt x="13015" y="38"/>
                  </a:cubicBezTo>
                  <a:cubicBezTo>
                    <a:pt x="13077" y="38"/>
                    <a:pt x="13138" y="50"/>
                    <a:pt x="13199" y="50"/>
                  </a:cubicBezTo>
                  <a:lnTo>
                    <a:pt x="13224" y="50"/>
                  </a:lnTo>
                  <a:lnTo>
                    <a:pt x="13309" y="50"/>
                  </a:lnTo>
                  <a:cubicBezTo>
                    <a:pt x="13370" y="87"/>
                    <a:pt x="13395" y="123"/>
                    <a:pt x="13432" y="184"/>
                  </a:cubicBezTo>
                  <a:cubicBezTo>
                    <a:pt x="13444" y="221"/>
                    <a:pt x="13456" y="233"/>
                    <a:pt x="13468" y="270"/>
                  </a:cubicBezTo>
                  <a:cubicBezTo>
                    <a:pt x="15366" y="2474"/>
                    <a:pt x="17925" y="3417"/>
                    <a:pt x="20619" y="4409"/>
                  </a:cubicBezTo>
                  <a:cubicBezTo>
                    <a:pt x="22798" y="5229"/>
                    <a:pt x="25027" y="6049"/>
                    <a:pt x="27010" y="7617"/>
                  </a:cubicBezTo>
                  <a:cubicBezTo>
                    <a:pt x="27035" y="7629"/>
                    <a:pt x="27047" y="7653"/>
                    <a:pt x="27047" y="7690"/>
                  </a:cubicBezTo>
                  <a:cubicBezTo>
                    <a:pt x="26937" y="8168"/>
                    <a:pt x="26508" y="8535"/>
                    <a:pt x="26067" y="8914"/>
                  </a:cubicBezTo>
                  <a:cubicBezTo>
                    <a:pt x="25712" y="9221"/>
                    <a:pt x="25345" y="9527"/>
                    <a:pt x="25088" y="9918"/>
                  </a:cubicBezTo>
                  <a:cubicBezTo>
                    <a:pt x="24353" y="11020"/>
                    <a:pt x="23851" y="12159"/>
                    <a:pt x="23447" y="13065"/>
                  </a:cubicBezTo>
                  <a:lnTo>
                    <a:pt x="23386" y="13200"/>
                  </a:lnTo>
                  <a:cubicBezTo>
                    <a:pt x="23141" y="13763"/>
                    <a:pt x="22835" y="14473"/>
                    <a:pt x="22639" y="14657"/>
                  </a:cubicBezTo>
                  <a:cubicBezTo>
                    <a:pt x="22345" y="14938"/>
                    <a:pt x="21366" y="15330"/>
                    <a:pt x="20509" y="15649"/>
                  </a:cubicBezTo>
                  <a:lnTo>
                    <a:pt x="20301" y="15722"/>
                  </a:lnTo>
                  <a:cubicBezTo>
                    <a:pt x="18770" y="16322"/>
                    <a:pt x="16872" y="17057"/>
                    <a:pt x="15036" y="18342"/>
                  </a:cubicBezTo>
                  <a:cubicBezTo>
                    <a:pt x="14938" y="18404"/>
                    <a:pt x="14864" y="18477"/>
                    <a:pt x="14779" y="18550"/>
                  </a:cubicBezTo>
                  <a:cubicBezTo>
                    <a:pt x="14668" y="18648"/>
                    <a:pt x="14570" y="18734"/>
                    <a:pt x="14472" y="18783"/>
                  </a:cubicBezTo>
                  <a:cubicBezTo>
                    <a:pt x="14289" y="18844"/>
                    <a:pt x="14105" y="18857"/>
                    <a:pt x="13885" y="188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1739825" y="4215475"/>
              <a:ext cx="374400" cy="287450"/>
            </a:xfrm>
            <a:custGeom>
              <a:avLst/>
              <a:gdLst/>
              <a:ahLst/>
              <a:cxnLst/>
              <a:rect l="l" t="t" r="r" b="b"/>
              <a:pathLst>
                <a:path w="14976" h="11498" fill="none" extrusionOk="0">
                  <a:moveTo>
                    <a:pt x="2548" y="11498"/>
                  </a:moveTo>
                  <a:cubicBezTo>
                    <a:pt x="1862" y="11498"/>
                    <a:pt x="1213" y="11388"/>
                    <a:pt x="760" y="11094"/>
                  </a:cubicBezTo>
                  <a:cubicBezTo>
                    <a:pt x="368" y="10849"/>
                    <a:pt x="148" y="10518"/>
                    <a:pt x="87" y="10078"/>
                  </a:cubicBezTo>
                  <a:cubicBezTo>
                    <a:pt x="1" y="9563"/>
                    <a:pt x="552" y="9355"/>
                    <a:pt x="1140" y="9123"/>
                  </a:cubicBezTo>
                  <a:cubicBezTo>
                    <a:pt x="1507" y="8988"/>
                    <a:pt x="1874" y="8829"/>
                    <a:pt x="2119" y="8596"/>
                  </a:cubicBezTo>
                  <a:cubicBezTo>
                    <a:pt x="3552" y="7335"/>
                    <a:pt x="4103" y="5511"/>
                    <a:pt x="4617" y="3907"/>
                  </a:cubicBezTo>
                  <a:cubicBezTo>
                    <a:pt x="5107" y="2290"/>
                    <a:pt x="5535" y="907"/>
                    <a:pt x="6698" y="478"/>
                  </a:cubicBezTo>
                  <a:cubicBezTo>
                    <a:pt x="7996" y="1"/>
                    <a:pt x="9172" y="907"/>
                    <a:pt x="10323" y="1788"/>
                  </a:cubicBezTo>
                  <a:cubicBezTo>
                    <a:pt x="10959" y="2290"/>
                    <a:pt x="11572" y="2768"/>
                    <a:pt x="12220" y="3001"/>
                  </a:cubicBezTo>
                  <a:cubicBezTo>
                    <a:pt x="12490" y="3111"/>
                    <a:pt x="12833" y="3148"/>
                    <a:pt x="13151" y="3197"/>
                  </a:cubicBezTo>
                  <a:cubicBezTo>
                    <a:pt x="13824" y="3307"/>
                    <a:pt x="14510" y="3417"/>
                    <a:pt x="14694" y="3980"/>
                  </a:cubicBezTo>
                  <a:cubicBezTo>
                    <a:pt x="14975" y="4862"/>
                    <a:pt x="14326" y="5596"/>
                    <a:pt x="13763" y="6245"/>
                  </a:cubicBezTo>
                  <a:cubicBezTo>
                    <a:pt x="13494" y="6551"/>
                    <a:pt x="13249" y="6845"/>
                    <a:pt x="13127" y="7115"/>
                  </a:cubicBezTo>
                  <a:cubicBezTo>
                    <a:pt x="13102" y="7151"/>
                    <a:pt x="13090" y="7188"/>
                    <a:pt x="13078" y="7249"/>
                  </a:cubicBezTo>
                  <a:cubicBezTo>
                    <a:pt x="13029" y="7372"/>
                    <a:pt x="12980" y="7531"/>
                    <a:pt x="12906" y="7592"/>
                  </a:cubicBezTo>
                  <a:cubicBezTo>
                    <a:pt x="12735" y="7739"/>
                    <a:pt x="12490" y="7800"/>
                    <a:pt x="12282" y="7861"/>
                  </a:cubicBezTo>
                  <a:cubicBezTo>
                    <a:pt x="12184" y="7886"/>
                    <a:pt x="12110" y="7910"/>
                    <a:pt x="12037" y="7947"/>
                  </a:cubicBezTo>
                  <a:lnTo>
                    <a:pt x="11816" y="8021"/>
                  </a:lnTo>
                  <a:cubicBezTo>
                    <a:pt x="11192" y="8266"/>
                    <a:pt x="10506" y="8657"/>
                    <a:pt x="9784" y="9086"/>
                  </a:cubicBezTo>
                  <a:cubicBezTo>
                    <a:pt x="8682" y="9735"/>
                    <a:pt x="7445" y="10469"/>
                    <a:pt x="5976" y="10922"/>
                  </a:cubicBezTo>
                  <a:lnTo>
                    <a:pt x="5964" y="10898"/>
                  </a:lnTo>
                  <a:lnTo>
                    <a:pt x="5976" y="10922"/>
                  </a:lnTo>
                  <a:cubicBezTo>
                    <a:pt x="5547" y="11033"/>
                    <a:pt x="3968" y="11498"/>
                    <a:pt x="2548" y="11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45"/>
          <p:cNvSpPr/>
          <p:nvPr/>
        </p:nvSpPr>
        <p:spPr>
          <a:xfrm rot="-9900105">
            <a:off x="6718243" y="3809654"/>
            <a:ext cx="3312080" cy="194513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5"/>
          <p:cNvSpPr/>
          <p:nvPr/>
        </p:nvSpPr>
        <p:spPr>
          <a:xfrm rot="9900105" flipH="1">
            <a:off x="-960407" y="-1120096"/>
            <a:ext cx="3312080" cy="194513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47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1247" name="Google Shape;1247;p47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8" name="Google Shape;1248;p47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1249" name="Google Shape;1249;p4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1255" name="Google Shape;1255;p4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256" name="Google Shape;1256;p4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2" name="Google Shape;1262;p4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3" name="Google Shape;1263;p4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264" name="Google Shape;1264;p4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73" name="Google Shape;1273;p47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8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1276" name="Google Shape;1276;p4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1277" name="Google Shape;1277;p4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2" name="Google Shape;1282;p4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-2823343" y="-465836"/>
            <a:ext cx="14575842" cy="6924864"/>
            <a:chOff x="-2823343" y="-465836"/>
            <a:chExt cx="14575842" cy="6924864"/>
          </a:xfrm>
        </p:grpSpPr>
        <p:grpSp>
          <p:nvGrpSpPr>
            <p:cNvPr id="50" name="Google Shape;50;p5"/>
            <p:cNvGrpSpPr/>
            <p:nvPr/>
          </p:nvGrpSpPr>
          <p:grpSpPr>
            <a:xfrm rot="90">
              <a:off x="8430753" y="4513263"/>
              <a:ext cx="484870" cy="326689"/>
              <a:chOff x="5850477" y="3901125"/>
              <a:chExt cx="127450" cy="85874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5"/>
            <p:cNvSpPr/>
            <p:nvPr/>
          </p:nvSpPr>
          <p:spPr>
            <a:xfrm rot="503819">
              <a:off x="-2732407" y="-89933"/>
              <a:ext cx="5268076" cy="1632161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-9878429">
              <a:off x="8010562" y="13897"/>
              <a:ext cx="3589865" cy="1632149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6674940" y="2469163"/>
              <a:ext cx="3451998" cy="3989866"/>
              <a:chOff x="-2471448" y="2469163"/>
              <a:chExt cx="3451998" cy="3989866"/>
            </a:xfrm>
          </p:grpSpPr>
          <p:sp>
            <p:nvSpPr>
              <p:cNvPr id="60" name="Google Shape;60;p5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5"/>
            <p:cNvGrpSpPr/>
            <p:nvPr/>
          </p:nvGrpSpPr>
          <p:grpSpPr>
            <a:xfrm>
              <a:off x="-2338325" y="2574912"/>
              <a:ext cx="3661651" cy="3205669"/>
              <a:chOff x="1057550" y="3474725"/>
              <a:chExt cx="1831100" cy="1603075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1323325" y="2763411"/>
            <a:ext cx="26337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2"/>
          </p:nvPr>
        </p:nvSpPr>
        <p:spPr>
          <a:xfrm>
            <a:off x="5187100" y="2763411"/>
            <a:ext cx="26337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1323325" y="2308011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 idx="3"/>
          </p:nvPr>
        </p:nvSpPr>
        <p:spPr>
          <a:xfrm>
            <a:off x="5187100" y="2308011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 idx="4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82" name="Google Shape;82;p6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6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84" name="Google Shape;84;p6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6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0" name="Google Shape;90;p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1" name="Google Shape;91;p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9" name="Google Shape;99;p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" name="Google Shape;108;p6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1267975" y="1825534"/>
            <a:ext cx="4897500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-2829690" y="-532311"/>
            <a:ext cx="14937395" cy="7674702"/>
            <a:chOff x="-2829690" y="-532311"/>
            <a:chExt cx="14937395" cy="7674702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-2829690" y="-532311"/>
              <a:ext cx="14937395" cy="7674702"/>
              <a:chOff x="-2829690" y="-532311"/>
              <a:chExt cx="14937395" cy="7674702"/>
            </a:xfrm>
          </p:grpSpPr>
          <p:grpSp>
            <p:nvGrpSpPr>
              <p:cNvPr id="115" name="Google Shape;115;p7"/>
              <p:cNvGrpSpPr/>
              <p:nvPr/>
            </p:nvGrpSpPr>
            <p:grpSpPr>
              <a:xfrm>
                <a:off x="-2829690" y="2718224"/>
                <a:ext cx="4018183" cy="4424167"/>
                <a:chOff x="-1890669" y="-592228"/>
                <a:chExt cx="3608930" cy="3973565"/>
              </a:xfrm>
            </p:grpSpPr>
            <p:grpSp>
              <p:nvGrpSpPr>
                <p:cNvPr id="116" name="Google Shape;116;p7"/>
                <p:cNvGrpSpPr/>
                <p:nvPr/>
              </p:nvGrpSpPr>
              <p:grpSpPr>
                <a:xfrm>
                  <a:off x="-1890669" y="-592228"/>
                  <a:ext cx="3608930" cy="3973565"/>
                  <a:chOff x="262575" y="279375"/>
                  <a:chExt cx="1205750" cy="1327575"/>
                </a:xfrm>
              </p:grpSpPr>
              <p:sp>
                <p:nvSpPr>
                  <p:cNvPr id="117" name="Google Shape;117;p7"/>
                  <p:cNvSpPr/>
                  <p:nvPr/>
                </p:nvSpPr>
                <p:spPr>
                  <a:xfrm>
                    <a:off x="321025" y="335700"/>
                    <a:ext cx="1088525" cy="12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41" h="48536" fill="none" extrusionOk="0">
                        <a:moveTo>
                          <a:pt x="12392" y="48535"/>
                        </a:moveTo>
                        <a:cubicBezTo>
                          <a:pt x="12061" y="48535"/>
                          <a:pt x="11730" y="48364"/>
                          <a:pt x="11437" y="48205"/>
                        </a:cubicBezTo>
                        <a:cubicBezTo>
                          <a:pt x="9404" y="47005"/>
                          <a:pt x="7506" y="45609"/>
                          <a:pt x="7335" y="43527"/>
                        </a:cubicBezTo>
                        <a:cubicBezTo>
                          <a:pt x="7286" y="42976"/>
                          <a:pt x="7384" y="42413"/>
                          <a:pt x="7470" y="41875"/>
                        </a:cubicBezTo>
                        <a:cubicBezTo>
                          <a:pt x="7531" y="41507"/>
                          <a:pt x="7592" y="41128"/>
                          <a:pt x="7616" y="40748"/>
                        </a:cubicBezTo>
                        <a:cubicBezTo>
                          <a:pt x="7690" y="38936"/>
                          <a:pt x="6772" y="37271"/>
                          <a:pt x="5878" y="35667"/>
                        </a:cubicBezTo>
                        <a:cubicBezTo>
                          <a:pt x="5743" y="35422"/>
                          <a:pt x="5608" y="35177"/>
                          <a:pt x="5474" y="34920"/>
                        </a:cubicBezTo>
                        <a:cubicBezTo>
                          <a:pt x="3490" y="31222"/>
                          <a:pt x="2327" y="27121"/>
                          <a:pt x="1213" y="23178"/>
                        </a:cubicBezTo>
                        <a:cubicBezTo>
                          <a:pt x="650" y="21170"/>
                          <a:pt x="1" y="18893"/>
                          <a:pt x="331" y="16676"/>
                        </a:cubicBezTo>
                        <a:cubicBezTo>
                          <a:pt x="576" y="14999"/>
                          <a:pt x="1348" y="13309"/>
                          <a:pt x="2719" y="11473"/>
                        </a:cubicBezTo>
                        <a:cubicBezTo>
                          <a:pt x="6698" y="6122"/>
                          <a:pt x="12465" y="3453"/>
                          <a:pt x="16591" y="2131"/>
                        </a:cubicBezTo>
                        <a:cubicBezTo>
                          <a:pt x="21219" y="674"/>
                          <a:pt x="26558" y="0"/>
                          <a:pt x="33366" y="25"/>
                        </a:cubicBezTo>
                        <a:cubicBezTo>
                          <a:pt x="33929" y="25"/>
                          <a:pt x="34639" y="25"/>
                          <a:pt x="35276" y="208"/>
                        </a:cubicBezTo>
                        <a:cubicBezTo>
                          <a:pt x="35973" y="392"/>
                          <a:pt x="36586" y="772"/>
                          <a:pt x="37173" y="1127"/>
                        </a:cubicBezTo>
                        <a:cubicBezTo>
                          <a:pt x="39243" y="2376"/>
                          <a:pt x="41606" y="3820"/>
                          <a:pt x="42916" y="6085"/>
                        </a:cubicBezTo>
                        <a:cubicBezTo>
                          <a:pt x="43381" y="6857"/>
                          <a:pt x="43540" y="7530"/>
                          <a:pt x="43467" y="8167"/>
                        </a:cubicBezTo>
                        <a:cubicBezTo>
                          <a:pt x="43283" y="9416"/>
                          <a:pt x="42169" y="9710"/>
                          <a:pt x="41177" y="9955"/>
                        </a:cubicBezTo>
                        <a:lnTo>
                          <a:pt x="41006" y="10004"/>
                        </a:lnTo>
                        <a:cubicBezTo>
                          <a:pt x="39316" y="10432"/>
                          <a:pt x="38006" y="10922"/>
                          <a:pt x="36892" y="11534"/>
                        </a:cubicBezTo>
                        <a:lnTo>
                          <a:pt x="36892" y="11534"/>
                        </a:lnTo>
                        <a:cubicBezTo>
                          <a:pt x="35178" y="12465"/>
                          <a:pt x="33929" y="13775"/>
                          <a:pt x="33366" y="15232"/>
                        </a:cubicBezTo>
                        <a:cubicBezTo>
                          <a:pt x="33219" y="15611"/>
                          <a:pt x="33108" y="16028"/>
                          <a:pt x="33010" y="16432"/>
                        </a:cubicBezTo>
                        <a:cubicBezTo>
                          <a:pt x="32876" y="16983"/>
                          <a:pt x="32729" y="17558"/>
                          <a:pt x="32459" y="18085"/>
                        </a:cubicBezTo>
                        <a:cubicBezTo>
                          <a:pt x="32153" y="18672"/>
                          <a:pt x="31725" y="19186"/>
                          <a:pt x="31296" y="19688"/>
                        </a:cubicBezTo>
                        <a:cubicBezTo>
                          <a:pt x="31039" y="19995"/>
                          <a:pt x="30770" y="20313"/>
                          <a:pt x="30525" y="20656"/>
                        </a:cubicBezTo>
                        <a:cubicBezTo>
                          <a:pt x="29362" y="22284"/>
                          <a:pt x="29031" y="24513"/>
                          <a:pt x="29680" y="26410"/>
                        </a:cubicBezTo>
                        <a:cubicBezTo>
                          <a:pt x="29766" y="26692"/>
                          <a:pt x="29913" y="26998"/>
                          <a:pt x="30011" y="27280"/>
                        </a:cubicBezTo>
                        <a:cubicBezTo>
                          <a:pt x="30402" y="28223"/>
                          <a:pt x="30807" y="29190"/>
                          <a:pt x="30500" y="30157"/>
                        </a:cubicBezTo>
                        <a:cubicBezTo>
                          <a:pt x="30231" y="31039"/>
                          <a:pt x="29423" y="31614"/>
                          <a:pt x="28786" y="31932"/>
                        </a:cubicBezTo>
                        <a:cubicBezTo>
                          <a:pt x="26080" y="33304"/>
                          <a:pt x="22419" y="32422"/>
                          <a:pt x="20644" y="29961"/>
                        </a:cubicBezTo>
                        <a:cubicBezTo>
                          <a:pt x="20583" y="29863"/>
                          <a:pt x="20509" y="29753"/>
                          <a:pt x="20448" y="29667"/>
                        </a:cubicBezTo>
                        <a:cubicBezTo>
                          <a:pt x="20179" y="29263"/>
                          <a:pt x="19897" y="28859"/>
                          <a:pt x="19481" y="28627"/>
                        </a:cubicBezTo>
                        <a:cubicBezTo>
                          <a:pt x="18379" y="28002"/>
                          <a:pt x="17020" y="28933"/>
                          <a:pt x="16224" y="30047"/>
                        </a:cubicBezTo>
                        <a:cubicBezTo>
                          <a:pt x="14253" y="32814"/>
                          <a:pt x="13787" y="36646"/>
                          <a:pt x="15061" y="39793"/>
                        </a:cubicBezTo>
                        <a:lnTo>
                          <a:pt x="15195" y="40124"/>
                        </a:lnTo>
                        <a:cubicBezTo>
                          <a:pt x="15428" y="40675"/>
                          <a:pt x="15661" y="41226"/>
                          <a:pt x="15661" y="41838"/>
                        </a:cubicBezTo>
                        <a:cubicBezTo>
                          <a:pt x="15661" y="42291"/>
                          <a:pt x="15502" y="42719"/>
                          <a:pt x="15355" y="43160"/>
                        </a:cubicBezTo>
                        <a:cubicBezTo>
                          <a:pt x="14791" y="44752"/>
                          <a:pt x="14093" y="46331"/>
                          <a:pt x="13334" y="47837"/>
                        </a:cubicBezTo>
                        <a:cubicBezTo>
                          <a:pt x="13200" y="48094"/>
                          <a:pt x="13053" y="48339"/>
                          <a:pt x="12832" y="48462"/>
                        </a:cubicBezTo>
                        <a:cubicBezTo>
                          <a:pt x="12649" y="48511"/>
                          <a:pt x="12526" y="48535"/>
                          <a:pt x="12392" y="485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7"/>
                  <p:cNvSpPr/>
                  <p:nvPr/>
                </p:nvSpPr>
                <p:spPr>
                  <a:xfrm>
                    <a:off x="408275" y="421100"/>
                    <a:ext cx="903000" cy="10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0" h="40589" fill="none" extrusionOk="0">
                        <a:moveTo>
                          <a:pt x="7824" y="40589"/>
                        </a:moveTo>
                        <a:lnTo>
                          <a:pt x="7800" y="40552"/>
                        </a:lnTo>
                        <a:cubicBezTo>
                          <a:pt x="7322" y="40148"/>
                          <a:pt x="7224" y="39916"/>
                          <a:pt x="7224" y="39830"/>
                        </a:cubicBezTo>
                        <a:cubicBezTo>
                          <a:pt x="7212" y="39683"/>
                          <a:pt x="7273" y="39291"/>
                          <a:pt x="7334" y="38997"/>
                        </a:cubicBezTo>
                        <a:cubicBezTo>
                          <a:pt x="7408" y="38556"/>
                          <a:pt x="7494" y="38054"/>
                          <a:pt x="7518" y="37479"/>
                        </a:cubicBezTo>
                        <a:cubicBezTo>
                          <a:pt x="7640" y="34712"/>
                          <a:pt x="6392" y="32435"/>
                          <a:pt x="5375" y="30610"/>
                        </a:cubicBezTo>
                        <a:lnTo>
                          <a:pt x="5363" y="30586"/>
                        </a:lnTo>
                        <a:cubicBezTo>
                          <a:pt x="5241" y="30353"/>
                          <a:pt x="5118" y="30120"/>
                          <a:pt x="4996" y="29912"/>
                        </a:cubicBezTo>
                        <a:cubicBezTo>
                          <a:pt x="3184" y="26545"/>
                          <a:pt x="2082" y="22627"/>
                          <a:pt x="1016" y="18844"/>
                        </a:cubicBezTo>
                        <a:cubicBezTo>
                          <a:pt x="502" y="17081"/>
                          <a:pt x="0" y="15256"/>
                          <a:pt x="221" y="13750"/>
                        </a:cubicBezTo>
                        <a:cubicBezTo>
                          <a:pt x="368" y="12661"/>
                          <a:pt x="955" y="11448"/>
                          <a:pt x="1959" y="10089"/>
                        </a:cubicBezTo>
                        <a:cubicBezTo>
                          <a:pt x="5412" y="5461"/>
                          <a:pt x="10493" y="3122"/>
                          <a:pt x="14130" y="1959"/>
                        </a:cubicBezTo>
                        <a:cubicBezTo>
                          <a:pt x="18354" y="625"/>
                          <a:pt x="23239" y="0"/>
                          <a:pt x="29508" y="0"/>
                        </a:cubicBezTo>
                        <a:lnTo>
                          <a:pt x="29594" y="0"/>
                        </a:lnTo>
                        <a:lnTo>
                          <a:pt x="29876" y="0"/>
                        </a:lnTo>
                        <a:cubicBezTo>
                          <a:pt x="30182" y="0"/>
                          <a:pt x="30696" y="0"/>
                          <a:pt x="30904" y="61"/>
                        </a:cubicBezTo>
                        <a:cubicBezTo>
                          <a:pt x="31137" y="123"/>
                          <a:pt x="31577" y="404"/>
                          <a:pt x="31933" y="612"/>
                        </a:cubicBezTo>
                        <a:cubicBezTo>
                          <a:pt x="32312" y="845"/>
                          <a:pt x="32826" y="1053"/>
                          <a:pt x="33365" y="1286"/>
                        </a:cubicBezTo>
                        <a:cubicBezTo>
                          <a:pt x="34712" y="1849"/>
                          <a:pt x="36120" y="2437"/>
                          <a:pt x="35814" y="3490"/>
                        </a:cubicBezTo>
                        <a:cubicBezTo>
                          <a:pt x="35520" y="4506"/>
                          <a:pt x="34443" y="4616"/>
                          <a:pt x="33377" y="4739"/>
                        </a:cubicBezTo>
                        <a:cubicBezTo>
                          <a:pt x="32765" y="4800"/>
                          <a:pt x="32190" y="4886"/>
                          <a:pt x="31761" y="5106"/>
                        </a:cubicBezTo>
                        <a:cubicBezTo>
                          <a:pt x="29337" y="6428"/>
                          <a:pt x="27537" y="8375"/>
                          <a:pt x="26692" y="10604"/>
                        </a:cubicBezTo>
                        <a:cubicBezTo>
                          <a:pt x="26484" y="11167"/>
                          <a:pt x="26337" y="11705"/>
                          <a:pt x="26215" y="12171"/>
                        </a:cubicBezTo>
                        <a:cubicBezTo>
                          <a:pt x="26129" y="12550"/>
                          <a:pt x="26019" y="12942"/>
                          <a:pt x="25933" y="13126"/>
                        </a:cubicBezTo>
                        <a:cubicBezTo>
                          <a:pt x="25823" y="13346"/>
                          <a:pt x="25517" y="13701"/>
                          <a:pt x="25223" y="14032"/>
                        </a:cubicBezTo>
                        <a:cubicBezTo>
                          <a:pt x="24917" y="14387"/>
                          <a:pt x="24586" y="14779"/>
                          <a:pt x="24243" y="15244"/>
                        </a:cubicBezTo>
                        <a:cubicBezTo>
                          <a:pt x="22456" y="17766"/>
                          <a:pt x="21966" y="21133"/>
                          <a:pt x="22958" y="24060"/>
                        </a:cubicBezTo>
                        <a:cubicBezTo>
                          <a:pt x="23092" y="24451"/>
                          <a:pt x="23239" y="24807"/>
                          <a:pt x="23374" y="25125"/>
                        </a:cubicBezTo>
                        <a:cubicBezTo>
                          <a:pt x="23386" y="25162"/>
                          <a:pt x="23423" y="25211"/>
                          <a:pt x="23447" y="25235"/>
                        </a:cubicBezTo>
                        <a:cubicBezTo>
                          <a:pt x="23509" y="25333"/>
                          <a:pt x="23582" y="25431"/>
                          <a:pt x="23545" y="25541"/>
                        </a:cubicBezTo>
                        <a:cubicBezTo>
                          <a:pt x="23435" y="25798"/>
                          <a:pt x="23068" y="25774"/>
                          <a:pt x="22750" y="25762"/>
                        </a:cubicBezTo>
                        <a:cubicBezTo>
                          <a:pt x="22652" y="25762"/>
                          <a:pt x="22578" y="25737"/>
                          <a:pt x="22480" y="25737"/>
                        </a:cubicBezTo>
                        <a:cubicBezTo>
                          <a:pt x="21439" y="25737"/>
                          <a:pt x="20435" y="25272"/>
                          <a:pt x="19897" y="24537"/>
                        </a:cubicBezTo>
                        <a:lnTo>
                          <a:pt x="19762" y="24353"/>
                        </a:lnTo>
                        <a:lnTo>
                          <a:pt x="19750" y="24317"/>
                        </a:lnTo>
                        <a:cubicBezTo>
                          <a:pt x="19382" y="23766"/>
                          <a:pt x="18746" y="22847"/>
                          <a:pt x="17644" y="22235"/>
                        </a:cubicBezTo>
                        <a:cubicBezTo>
                          <a:pt x="16909" y="21819"/>
                          <a:pt x="16077" y="21599"/>
                          <a:pt x="15219" y="21599"/>
                        </a:cubicBezTo>
                        <a:cubicBezTo>
                          <a:pt x="13273" y="21599"/>
                          <a:pt x="11301" y="22737"/>
                          <a:pt x="9955" y="24635"/>
                        </a:cubicBezTo>
                        <a:cubicBezTo>
                          <a:pt x="7285" y="28370"/>
                          <a:pt x="6685" y="33353"/>
                          <a:pt x="8387" y="37614"/>
                        </a:cubicBezTo>
                        <a:cubicBezTo>
                          <a:pt x="8436" y="37736"/>
                          <a:pt x="8498" y="37859"/>
                          <a:pt x="8547" y="38006"/>
                        </a:cubicBezTo>
                        <a:cubicBezTo>
                          <a:pt x="8559" y="38030"/>
                          <a:pt x="8571" y="38079"/>
                          <a:pt x="8608" y="38103"/>
                        </a:cubicBezTo>
                        <a:cubicBezTo>
                          <a:pt x="8657" y="38201"/>
                          <a:pt x="8693" y="38287"/>
                          <a:pt x="8693" y="38385"/>
                        </a:cubicBezTo>
                        <a:cubicBezTo>
                          <a:pt x="8693" y="38446"/>
                          <a:pt x="8669" y="38508"/>
                          <a:pt x="8644" y="38556"/>
                        </a:cubicBezTo>
                        <a:cubicBezTo>
                          <a:pt x="8644" y="38569"/>
                          <a:pt x="8632" y="38581"/>
                          <a:pt x="8632" y="38581"/>
                        </a:cubicBezTo>
                        <a:cubicBezTo>
                          <a:pt x="8400" y="39242"/>
                          <a:pt x="8142" y="39903"/>
                          <a:pt x="7873" y="4054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7"/>
                  <p:cNvSpPr/>
                  <p:nvPr/>
                </p:nvSpPr>
                <p:spPr>
                  <a:xfrm>
                    <a:off x="493675" y="440375"/>
                    <a:ext cx="630900" cy="5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6" h="23461" fill="none" extrusionOk="0">
                        <a:moveTo>
                          <a:pt x="2816" y="23460"/>
                        </a:moveTo>
                        <a:lnTo>
                          <a:pt x="2767" y="23460"/>
                        </a:lnTo>
                        <a:cubicBezTo>
                          <a:pt x="1286" y="23338"/>
                          <a:pt x="1200" y="21428"/>
                          <a:pt x="1102" y="19591"/>
                        </a:cubicBezTo>
                        <a:cubicBezTo>
                          <a:pt x="1053" y="18734"/>
                          <a:pt x="1017" y="17828"/>
                          <a:pt x="833" y="17154"/>
                        </a:cubicBezTo>
                        <a:cubicBezTo>
                          <a:pt x="453" y="15869"/>
                          <a:pt x="0" y="14240"/>
                          <a:pt x="123" y="13445"/>
                        </a:cubicBezTo>
                        <a:cubicBezTo>
                          <a:pt x="172" y="13163"/>
                          <a:pt x="368" y="12502"/>
                          <a:pt x="1237" y="11326"/>
                        </a:cubicBezTo>
                        <a:cubicBezTo>
                          <a:pt x="4151" y="7420"/>
                          <a:pt x="8547" y="5400"/>
                          <a:pt x="11730" y="4408"/>
                        </a:cubicBezTo>
                        <a:cubicBezTo>
                          <a:pt x="12599" y="4127"/>
                          <a:pt x="13726" y="3576"/>
                          <a:pt x="14938" y="3000"/>
                        </a:cubicBezTo>
                        <a:cubicBezTo>
                          <a:pt x="17828" y="1592"/>
                          <a:pt x="21109" y="1"/>
                          <a:pt x="23178" y="833"/>
                        </a:cubicBezTo>
                        <a:cubicBezTo>
                          <a:pt x="23913" y="1139"/>
                          <a:pt x="24427" y="1739"/>
                          <a:pt x="24733" y="2645"/>
                        </a:cubicBezTo>
                        <a:cubicBezTo>
                          <a:pt x="25235" y="4127"/>
                          <a:pt x="23913" y="5119"/>
                          <a:pt x="22492" y="6184"/>
                        </a:cubicBezTo>
                        <a:cubicBezTo>
                          <a:pt x="21501" y="6918"/>
                          <a:pt x="20484" y="7678"/>
                          <a:pt x="20129" y="8645"/>
                        </a:cubicBezTo>
                        <a:cubicBezTo>
                          <a:pt x="19836" y="9392"/>
                          <a:pt x="19689" y="10041"/>
                          <a:pt x="19542" y="10567"/>
                        </a:cubicBezTo>
                        <a:cubicBezTo>
                          <a:pt x="19542" y="10592"/>
                          <a:pt x="19529" y="10616"/>
                          <a:pt x="19529" y="10653"/>
                        </a:cubicBezTo>
                        <a:cubicBezTo>
                          <a:pt x="19517" y="10714"/>
                          <a:pt x="19517" y="10775"/>
                          <a:pt x="19480" y="10837"/>
                        </a:cubicBezTo>
                        <a:cubicBezTo>
                          <a:pt x="19431" y="10910"/>
                          <a:pt x="19370" y="10971"/>
                          <a:pt x="19334" y="11032"/>
                        </a:cubicBezTo>
                        <a:lnTo>
                          <a:pt x="19272" y="11094"/>
                        </a:lnTo>
                        <a:cubicBezTo>
                          <a:pt x="18929" y="11473"/>
                          <a:pt x="18513" y="11963"/>
                          <a:pt x="18085" y="12563"/>
                        </a:cubicBezTo>
                        <a:cubicBezTo>
                          <a:pt x="17570" y="13298"/>
                          <a:pt x="17423" y="14302"/>
                          <a:pt x="17277" y="15281"/>
                        </a:cubicBezTo>
                        <a:cubicBezTo>
                          <a:pt x="17081" y="16628"/>
                          <a:pt x="16897" y="17901"/>
                          <a:pt x="15795" y="18465"/>
                        </a:cubicBezTo>
                        <a:cubicBezTo>
                          <a:pt x="15073" y="18832"/>
                          <a:pt x="14338" y="18452"/>
                          <a:pt x="13554" y="18060"/>
                        </a:cubicBezTo>
                        <a:cubicBezTo>
                          <a:pt x="12991" y="17767"/>
                          <a:pt x="12416" y="17473"/>
                          <a:pt x="11828" y="17473"/>
                        </a:cubicBezTo>
                        <a:cubicBezTo>
                          <a:pt x="8804" y="17473"/>
                          <a:pt x="5804" y="19138"/>
                          <a:pt x="3808" y="21942"/>
                        </a:cubicBezTo>
                        <a:cubicBezTo>
                          <a:pt x="3686" y="22113"/>
                          <a:pt x="3612" y="22370"/>
                          <a:pt x="3514" y="22603"/>
                        </a:cubicBezTo>
                        <a:cubicBezTo>
                          <a:pt x="3343" y="23019"/>
                          <a:pt x="3184" y="23460"/>
                          <a:pt x="2816" y="2346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579075" y="560075"/>
                    <a:ext cx="386025" cy="3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41" h="12073" fill="none" extrusionOk="0">
                        <a:moveTo>
                          <a:pt x="1715" y="12073"/>
                        </a:moveTo>
                        <a:cubicBezTo>
                          <a:pt x="1408" y="12073"/>
                          <a:pt x="1090" y="12024"/>
                          <a:pt x="759" y="11901"/>
                        </a:cubicBezTo>
                        <a:lnTo>
                          <a:pt x="759" y="11901"/>
                        </a:lnTo>
                        <a:cubicBezTo>
                          <a:pt x="662" y="11864"/>
                          <a:pt x="662" y="11730"/>
                          <a:pt x="662" y="11620"/>
                        </a:cubicBezTo>
                        <a:cubicBezTo>
                          <a:pt x="662" y="11558"/>
                          <a:pt x="662" y="11497"/>
                          <a:pt x="637" y="11448"/>
                        </a:cubicBezTo>
                        <a:cubicBezTo>
                          <a:pt x="600" y="11289"/>
                          <a:pt x="539" y="11093"/>
                          <a:pt x="453" y="10897"/>
                        </a:cubicBezTo>
                        <a:cubicBezTo>
                          <a:pt x="257" y="10334"/>
                          <a:pt x="0" y="9636"/>
                          <a:pt x="74" y="9195"/>
                        </a:cubicBezTo>
                        <a:cubicBezTo>
                          <a:pt x="86" y="9073"/>
                          <a:pt x="196" y="8938"/>
                          <a:pt x="355" y="8754"/>
                        </a:cubicBezTo>
                        <a:cubicBezTo>
                          <a:pt x="392" y="8693"/>
                          <a:pt x="453" y="8620"/>
                          <a:pt x="502" y="8534"/>
                        </a:cubicBezTo>
                        <a:cubicBezTo>
                          <a:pt x="2865" y="5351"/>
                          <a:pt x="6600" y="3673"/>
                          <a:pt x="9306" y="2816"/>
                        </a:cubicBezTo>
                        <a:cubicBezTo>
                          <a:pt x="10408" y="2461"/>
                          <a:pt x="11657" y="1861"/>
                          <a:pt x="12979" y="1224"/>
                        </a:cubicBezTo>
                        <a:cubicBezTo>
                          <a:pt x="13175" y="1126"/>
                          <a:pt x="13408" y="931"/>
                          <a:pt x="13652" y="722"/>
                        </a:cubicBezTo>
                        <a:cubicBezTo>
                          <a:pt x="14069" y="367"/>
                          <a:pt x="14497" y="0"/>
                          <a:pt x="14828" y="49"/>
                        </a:cubicBezTo>
                        <a:cubicBezTo>
                          <a:pt x="14950" y="61"/>
                          <a:pt x="15048" y="122"/>
                          <a:pt x="15122" y="245"/>
                        </a:cubicBezTo>
                        <a:cubicBezTo>
                          <a:pt x="15440" y="698"/>
                          <a:pt x="14950" y="1126"/>
                          <a:pt x="14448" y="1579"/>
                        </a:cubicBezTo>
                        <a:cubicBezTo>
                          <a:pt x="14081" y="1910"/>
                          <a:pt x="13677" y="2253"/>
                          <a:pt x="13542" y="2645"/>
                        </a:cubicBezTo>
                        <a:cubicBezTo>
                          <a:pt x="13432" y="2951"/>
                          <a:pt x="13359" y="3245"/>
                          <a:pt x="13285" y="3514"/>
                        </a:cubicBezTo>
                        <a:cubicBezTo>
                          <a:pt x="13187" y="3857"/>
                          <a:pt x="13114" y="4175"/>
                          <a:pt x="12979" y="4420"/>
                        </a:cubicBezTo>
                        <a:cubicBezTo>
                          <a:pt x="12857" y="4665"/>
                          <a:pt x="12636" y="4910"/>
                          <a:pt x="12428" y="5155"/>
                        </a:cubicBezTo>
                        <a:cubicBezTo>
                          <a:pt x="12257" y="5351"/>
                          <a:pt x="12073" y="5571"/>
                          <a:pt x="11901" y="5804"/>
                        </a:cubicBezTo>
                        <a:cubicBezTo>
                          <a:pt x="11473" y="6391"/>
                          <a:pt x="11387" y="7175"/>
                          <a:pt x="11289" y="7861"/>
                        </a:cubicBezTo>
                        <a:cubicBezTo>
                          <a:pt x="11204" y="8644"/>
                          <a:pt x="11093" y="9391"/>
                          <a:pt x="10530" y="9722"/>
                        </a:cubicBezTo>
                        <a:cubicBezTo>
                          <a:pt x="10187" y="9918"/>
                          <a:pt x="9808" y="9746"/>
                          <a:pt x="9379" y="9563"/>
                        </a:cubicBezTo>
                        <a:cubicBezTo>
                          <a:pt x="9061" y="9428"/>
                          <a:pt x="8718" y="9293"/>
                          <a:pt x="8375" y="9293"/>
                        </a:cubicBezTo>
                        <a:cubicBezTo>
                          <a:pt x="7175" y="9293"/>
                          <a:pt x="6061" y="10003"/>
                          <a:pt x="4971" y="10701"/>
                        </a:cubicBezTo>
                        <a:cubicBezTo>
                          <a:pt x="3869" y="11411"/>
                          <a:pt x="2816" y="12073"/>
                          <a:pt x="1715" y="1207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262575" y="279375"/>
                    <a:ext cx="1205750" cy="13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30" h="53103" fill="none" extrusionOk="0">
                        <a:moveTo>
                          <a:pt x="19027" y="37087"/>
                        </a:moveTo>
                        <a:cubicBezTo>
                          <a:pt x="18831" y="38471"/>
                          <a:pt x="18966" y="39903"/>
                          <a:pt x="19480" y="41189"/>
                        </a:cubicBezTo>
                        <a:cubicBezTo>
                          <a:pt x="19529" y="41287"/>
                          <a:pt x="19566" y="41385"/>
                          <a:pt x="19603" y="41483"/>
                        </a:cubicBezTo>
                        <a:cubicBezTo>
                          <a:pt x="19884" y="42144"/>
                          <a:pt x="20252" y="43026"/>
                          <a:pt x="20239" y="44103"/>
                        </a:cubicBezTo>
                        <a:cubicBezTo>
                          <a:pt x="20215" y="44911"/>
                          <a:pt x="20007" y="45597"/>
                          <a:pt x="19786" y="46185"/>
                        </a:cubicBezTo>
                        <a:cubicBezTo>
                          <a:pt x="19199" y="47862"/>
                          <a:pt x="18476" y="49539"/>
                          <a:pt x="17644" y="51119"/>
                        </a:cubicBezTo>
                        <a:cubicBezTo>
                          <a:pt x="17484" y="51462"/>
                          <a:pt x="17080" y="52245"/>
                          <a:pt x="16199" y="52735"/>
                        </a:cubicBezTo>
                        <a:cubicBezTo>
                          <a:pt x="15734" y="52980"/>
                          <a:pt x="15244" y="53102"/>
                          <a:pt x="14730" y="53102"/>
                        </a:cubicBezTo>
                        <a:cubicBezTo>
                          <a:pt x="13836" y="53102"/>
                          <a:pt x="13089" y="52711"/>
                          <a:pt x="12611" y="52441"/>
                        </a:cubicBezTo>
                        <a:cubicBezTo>
                          <a:pt x="11007" y="51486"/>
                          <a:pt x="7677" y="49539"/>
                          <a:pt x="7371" y="45976"/>
                        </a:cubicBezTo>
                        <a:cubicBezTo>
                          <a:pt x="7297" y="45144"/>
                          <a:pt x="7420" y="44372"/>
                          <a:pt x="7530" y="43760"/>
                        </a:cubicBezTo>
                        <a:cubicBezTo>
                          <a:pt x="7579" y="43442"/>
                          <a:pt x="7640" y="43148"/>
                          <a:pt x="7640" y="42903"/>
                        </a:cubicBezTo>
                        <a:cubicBezTo>
                          <a:pt x="7677" y="41740"/>
                          <a:pt x="6967" y="40430"/>
                          <a:pt x="6196" y="39034"/>
                        </a:cubicBezTo>
                        <a:cubicBezTo>
                          <a:pt x="6061" y="38777"/>
                          <a:pt x="5926" y="38532"/>
                          <a:pt x="5779" y="38263"/>
                        </a:cubicBezTo>
                        <a:cubicBezTo>
                          <a:pt x="3686" y="34345"/>
                          <a:pt x="2498" y="30145"/>
                          <a:pt x="1347" y="26068"/>
                        </a:cubicBezTo>
                        <a:cubicBezTo>
                          <a:pt x="747" y="23962"/>
                          <a:pt x="0" y="21329"/>
                          <a:pt x="392" y="18623"/>
                        </a:cubicBezTo>
                        <a:cubicBezTo>
                          <a:pt x="686" y="16566"/>
                          <a:pt x="1604" y="14522"/>
                          <a:pt x="3208" y="12379"/>
                        </a:cubicBezTo>
                        <a:cubicBezTo>
                          <a:pt x="7555" y="6526"/>
                          <a:pt x="13787" y="3637"/>
                          <a:pt x="18244" y="2229"/>
                        </a:cubicBezTo>
                        <a:cubicBezTo>
                          <a:pt x="23031" y="710"/>
                          <a:pt x="28504" y="0"/>
                          <a:pt x="35422" y="0"/>
                        </a:cubicBezTo>
                        <a:lnTo>
                          <a:pt x="35728" y="0"/>
                        </a:lnTo>
                        <a:cubicBezTo>
                          <a:pt x="36377" y="0"/>
                          <a:pt x="37283" y="0"/>
                          <a:pt x="38226" y="270"/>
                        </a:cubicBezTo>
                        <a:cubicBezTo>
                          <a:pt x="39230" y="539"/>
                          <a:pt x="40050" y="1029"/>
                          <a:pt x="40711" y="1445"/>
                        </a:cubicBezTo>
                        <a:cubicBezTo>
                          <a:pt x="42903" y="2780"/>
                          <a:pt x="45621" y="4433"/>
                          <a:pt x="47237" y="7200"/>
                        </a:cubicBezTo>
                        <a:cubicBezTo>
                          <a:pt x="47948" y="8424"/>
                          <a:pt x="48229" y="9624"/>
                          <a:pt x="48058" y="10751"/>
                        </a:cubicBezTo>
                        <a:cubicBezTo>
                          <a:pt x="47654" y="13530"/>
                          <a:pt x="45119" y="14167"/>
                          <a:pt x="44029" y="14436"/>
                        </a:cubicBezTo>
                        <a:lnTo>
                          <a:pt x="43858" y="14485"/>
                        </a:lnTo>
                        <a:cubicBezTo>
                          <a:pt x="42376" y="14864"/>
                          <a:pt x="41226" y="15281"/>
                          <a:pt x="40283" y="15807"/>
                        </a:cubicBezTo>
                        <a:cubicBezTo>
                          <a:pt x="39071" y="16456"/>
                          <a:pt x="38165" y="17374"/>
                          <a:pt x="37822" y="18317"/>
                        </a:cubicBezTo>
                        <a:cubicBezTo>
                          <a:pt x="37712" y="18587"/>
                          <a:pt x="37638" y="18905"/>
                          <a:pt x="37540" y="19260"/>
                        </a:cubicBezTo>
                        <a:cubicBezTo>
                          <a:pt x="37393" y="19872"/>
                          <a:pt x="37185" y="20644"/>
                          <a:pt x="36818" y="21378"/>
                        </a:cubicBezTo>
                        <a:cubicBezTo>
                          <a:pt x="36389" y="22211"/>
                          <a:pt x="35814" y="22909"/>
                          <a:pt x="35336" y="23435"/>
                        </a:cubicBezTo>
                        <a:cubicBezTo>
                          <a:pt x="35091" y="23717"/>
                          <a:pt x="34859" y="23974"/>
                          <a:pt x="34700" y="24219"/>
                        </a:cubicBezTo>
                        <a:cubicBezTo>
                          <a:pt x="33965" y="25260"/>
                          <a:pt x="33744" y="26704"/>
                          <a:pt x="34161" y="27904"/>
                        </a:cubicBezTo>
                        <a:cubicBezTo>
                          <a:pt x="34234" y="28137"/>
                          <a:pt x="34344" y="28382"/>
                          <a:pt x="34455" y="28663"/>
                        </a:cubicBezTo>
                        <a:cubicBezTo>
                          <a:pt x="34920" y="29790"/>
                          <a:pt x="35557" y="31357"/>
                          <a:pt x="35006" y="33108"/>
                        </a:cubicBezTo>
                        <a:cubicBezTo>
                          <a:pt x="34589" y="34418"/>
                          <a:pt x="33598" y="35496"/>
                          <a:pt x="32141" y="36230"/>
                        </a:cubicBezTo>
                        <a:cubicBezTo>
                          <a:pt x="30977" y="36818"/>
                          <a:pt x="29655" y="37136"/>
                          <a:pt x="28296" y="37136"/>
                        </a:cubicBezTo>
                        <a:cubicBezTo>
                          <a:pt x="25602" y="37136"/>
                          <a:pt x="22982" y="35912"/>
                          <a:pt x="21366" y="3390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2" name="Google Shape;122;p7"/>
                <p:cNvSpPr/>
                <p:nvPr/>
              </p:nvSpPr>
              <p:spPr>
                <a:xfrm>
                  <a:off x="-462625" y="1940000"/>
                  <a:ext cx="180502" cy="2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10336" extrusionOk="0">
                      <a:moveTo>
                        <a:pt x="0" y="10336"/>
                      </a:moveTo>
                      <a:cubicBezTo>
                        <a:pt x="283" y="6392"/>
                        <a:pt x="3463" y="-2023"/>
                        <a:pt x="6553" y="4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" name="Google Shape;123;p7"/>
              <p:cNvSpPr/>
              <p:nvPr/>
            </p:nvSpPr>
            <p:spPr>
              <a:xfrm rot="503819">
                <a:off x="6748693" y="-156408"/>
                <a:ext cx="5268076" cy="1632161"/>
              </a:xfrm>
              <a:custGeom>
                <a:avLst/>
                <a:gdLst/>
                <a:ahLst/>
                <a:cxnLst/>
                <a:rect l="l" t="t" r="r" b="b"/>
                <a:pathLst>
                  <a:path w="86976" h="26947" extrusionOk="0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7"/>
              <p:cNvGrpSpPr/>
              <p:nvPr/>
            </p:nvGrpSpPr>
            <p:grpSpPr>
              <a:xfrm>
                <a:off x="6744875" y="2031607"/>
                <a:ext cx="3661651" cy="3748974"/>
                <a:chOff x="6744875" y="2031607"/>
                <a:chExt cx="3661651" cy="3748974"/>
              </a:xfrm>
            </p:grpSpPr>
            <p:grpSp>
              <p:nvGrpSpPr>
                <p:cNvPr id="125" name="Google Shape;125;p7"/>
                <p:cNvGrpSpPr/>
                <p:nvPr/>
              </p:nvGrpSpPr>
              <p:grpSpPr>
                <a:xfrm>
                  <a:off x="7179211" y="4303269"/>
                  <a:ext cx="379812" cy="699459"/>
                  <a:chOff x="5887475" y="4238125"/>
                  <a:chExt cx="87275" cy="160725"/>
                </a:xfrm>
              </p:grpSpPr>
              <p:sp>
                <p:nvSpPr>
                  <p:cNvPr id="126" name="Google Shape;126;p7"/>
                  <p:cNvSpPr/>
                  <p:nvPr/>
                </p:nvSpPr>
                <p:spPr>
                  <a:xfrm>
                    <a:off x="5933700" y="4289550"/>
                    <a:ext cx="31250" cy="2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920" extrusionOk="0">
                        <a:moveTo>
                          <a:pt x="1" y="1"/>
                        </a:moveTo>
                        <a:lnTo>
                          <a:pt x="1" y="919"/>
                        </a:lnTo>
                        <a:lnTo>
                          <a:pt x="1250" y="919"/>
                        </a:lnTo>
                        <a:lnTo>
                          <a:pt x="125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7"/>
                  <p:cNvSpPr/>
                  <p:nvPr/>
                </p:nvSpPr>
                <p:spPr>
                  <a:xfrm>
                    <a:off x="5887475" y="4316200"/>
                    <a:ext cx="29425" cy="2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" h="870" extrusionOk="0">
                        <a:moveTo>
                          <a:pt x="1" y="0"/>
                        </a:moveTo>
                        <a:lnTo>
                          <a:pt x="1" y="869"/>
                        </a:lnTo>
                        <a:lnTo>
                          <a:pt x="1176" y="869"/>
                        </a:lnTo>
                        <a:lnTo>
                          <a:pt x="11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7"/>
                  <p:cNvSpPr/>
                  <p:nvPr/>
                </p:nvSpPr>
                <p:spPr>
                  <a:xfrm>
                    <a:off x="5960025" y="4261700"/>
                    <a:ext cx="147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8" y="429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7"/>
                  <p:cNvSpPr/>
                  <p:nvPr/>
                </p:nvSpPr>
                <p:spPr>
                  <a:xfrm>
                    <a:off x="5902175" y="4388125"/>
                    <a:ext cx="150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5937075" y="4354150"/>
                    <a:ext cx="147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588" y="429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5919325" y="4238125"/>
                    <a:ext cx="150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7"/>
                <p:cNvSpPr/>
                <p:nvPr/>
              </p:nvSpPr>
              <p:spPr>
                <a:xfrm>
                  <a:off x="7930887" y="4351948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7"/>
                <p:cNvGrpSpPr/>
                <p:nvPr/>
              </p:nvGrpSpPr>
              <p:grpSpPr>
                <a:xfrm>
                  <a:off x="7930865" y="2917093"/>
                  <a:ext cx="354625" cy="225150"/>
                  <a:chOff x="7551213" y="1538800"/>
                  <a:chExt cx="369825" cy="234800"/>
                </a:xfrm>
              </p:grpSpPr>
              <p:sp>
                <p:nvSpPr>
                  <p:cNvPr id="134" name="Google Shape;134;p7"/>
                  <p:cNvSpPr/>
                  <p:nvPr/>
                </p:nvSpPr>
                <p:spPr>
                  <a:xfrm>
                    <a:off x="7702799" y="1604296"/>
                    <a:ext cx="71570" cy="53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" h="919" extrusionOk="0">
                        <a:moveTo>
                          <a:pt x="0" y="0"/>
                        </a:moveTo>
                        <a:lnTo>
                          <a:pt x="0" y="919"/>
                        </a:lnTo>
                        <a:lnTo>
                          <a:pt x="1237" y="919"/>
                        </a:lnTo>
                        <a:lnTo>
                          <a:pt x="123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7"/>
                  <p:cNvSpPr/>
                  <p:nvPr/>
                </p:nvSpPr>
                <p:spPr>
                  <a:xfrm>
                    <a:off x="7852997" y="1702078"/>
                    <a:ext cx="68040" cy="50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" h="870" extrusionOk="0">
                        <a:moveTo>
                          <a:pt x="0" y="0"/>
                        </a:moveTo>
                        <a:lnTo>
                          <a:pt x="0" y="869"/>
                        </a:lnTo>
                        <a:lnTo>
                          <a:pt x="1175" y="869"/>
                        </a:lnTo>
                        <a:lnTo>
                          <a:pt x="117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7"/>
                  <p:cNvSpPr/>
                  <p:nvPr/>
                </p:nvSpPr>
                <p:spPr>
                  <a:xfrm>
                    <a:off x="7551213" y="1592907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7774311" y="1748779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7585927" y="1704806"/>
                    <a:ext cx="34772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7853346" y="1538800"/>
                    <a:ext cx="34078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9" y="429"/>
                        </a:lnTo>
                        <a:lnTo>
                          <a:pt x="589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0" name="Google Shape;140;p7"/>
                <p:cNvSpPr/>
                <p:nvPr/>
              </p:nvSpPr>
              <p:spPr>
                <a:xfrm>
                  <a:off x="7513195" y="2994801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" name="Google Shape;141;p7"/>
                <p:cNvGrpSpPr/>
                <p:nvPr/>
              </p:nvGrpSpPr>
              <p:grpSpPr>
                <a:xfrm>
                  <a:off x="6744875" y="2574912"/>
                  <a:ext cx="3661651" cy="3205669"/>
                  <a:chOff x="1057550" y="3474725"/>
                  <a:chExt cx="1831100" cy="1603075"/>
                </a:xfrm>
              </p:grpSpPr>
              <p:sp>
                <p:nvSpPr>
                  <p:cNvPr id="142" name="Google Shape;142;p7"/>
                  <p:cNvSpPr/>
                  <p:nvPr/>
                </p:nvSpPr>
                <p:spPr>
                  <a:xfrm>
                    <a:off x="1057550" y="3474725"/>
                    <a:ext cx="1831100" cy="160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44" h="64123" fill="none" extrusionOk="0">
                        <a:moveTo>
                          <a:pt x="38152" y="64122"/>
                        </a:moveTo>
                        <a:cubicBezTo>
                          <a:pt x="36940" y="64122"/>
                          <a:pt x="35655" y="63987"/>
                          <a:pt x="34320" y="63816"/>
                        </a:cubicBezTo>
                        <a:lnTo>
                          <a:pt x="16285" y="61526"/>
                        </a:lnTo>
                        <a:cubicBezTo>
                          <a:pt x="13371" y="61159"/>
                          <a:pt x="10040" y="60730"/>
                          <a:pt x="7322" y="59114"/>
                        </a:cubicBezTo>
                        <a:cubicBezTo>
                          <a:pt x="1065" y="55368"/>
                          <a:pt x="208" y="46944"/>
                          <a:pt x="123" y="43479"/>
                        </a:cubicBezTo>
                        <a:cubicBezTo>
                          <a:pt x="0" y="38336"/>
                          <a:pt x="906" y="33071"/>
                          <a:pt x="2731" y="28260"/>
                        </a:cubicBezTo>
                        <a:cubicBezTo>
                          <a:pt x="3233" y="26937"/>
                          <a:pt x="3722" y="25884"/>
                          <a:pt x="4518" y="25039"/>
                        </a:cubicBezTo>
                        <a:cubicBezTo>
                          <a:pt x="5694" y="23803"/>
                          <a:pt x="7371" y="23215"/>
                          <a:pt x="9097" y="22701"/>
                        </a:cubicBezTo>
                        <a:lnTo>
                          <a:pt x="9244" y="22652"/>
                        </a:lnTo>
                        <a:cubicBezTo>
                          <a:pt x="10836" y="22174"/>
                          <a:pt x="12513" y="21672"/>
                          <a:pt x="13750" y="20570"/>
                        </a:cubicBezTo>
                        <a:cubicBezTo>
                          <a:pt x="14975" y="19481"/>
                          <a:pt x="15721" y="17485"/>
                          <a:pt x="14852" y="16016"/>
                        </a:cubicBezTo>
                        <a:cubicBezTo>
                          <a:pt x="14619" y="15624"/>
                          <a:pt x="14301" y="15305"/>
                          <a:pt x="13995" y="14999"/>
                        </a:cubicBezTo>
                        <a:cubicBezTo>
                          <a:pt x="13836" y="14852"/>
                          <a:pt x="13677" y="14681"/>
                          <a:pt x="13517" y="14510"/>
                        </a:cubicBezTo>
                        <a:cubicBezTo>
                          <a:pt x="11252" y="11938"/>
                          <a:pt x="11742" y="8094"/>
                          <a:pt x="12599" y="4323"/>
                        </a:cubicBezTo>
                        <a:cubicBezTo>
                          <a:pt x="12771" y="3588"/>
                          <a:pt x="13003" y="2559"/>
                          <a:pt x="13701" y="1959"/>
                        </a:cubicBezTo>
                        <a:cubicBezTo>
                          <a:pt x="14840" y="992"/>
                          <a:pt x="16578" y="1470"/>
                          <a:pt x="17815" y="2253"/>
                        </a:cubicBezTo>
                        <a:cubicBezTo>
                          <a:pt x="18097" y="2425"/>
                          <a:pt x="18366" y="2608"/>
                          <a:pt x="18648" y="2792"/>
                        </a:cubicBezTo>
                        <a:cubicBezTo>
                          <a:pt x="19578" y="3417"/>
                          <a:pt x="20533" y="4078"/>
                          <a:pt x="21647" y="4163"/>
                        </a:cubicBezTo>
                        <a:cubicBezTo>
                          <a:pt x="21954" y="4200"/>
                          <a:pt x="22284" y="4163"/>
                          <a:pt x="22590" y="4151"/>
                        </a:cubicBezTo>
                        <a:cubicBezTo>
                          <a:pt x="23080" y="4114"/>
                          <a:pt x="23607" y="4090"/>
                          <a:pt x="24084" y="4225"/>
                        </a:cubicBezTo>
                        <a:cubicBezTo>
                          <a:pt x="24598" y="4384"/>
                          <a:pt x="25027" y="4727"/>
                          <a:pt x="25443" y="5069"/>
                        </a:cubicBezTo>
                        <a:cubicBezTo>
                          <a:pt x="25676" y="5253"/>
                          <a:pt x="25896" y="5437"/>
                          <a:pt x="26141" y="5584"/>
                        </a:cubicBezTo>
                        <a:cubicBezTo>
                          <a:pt x="28039" y="6796"/>
                          <a:pt x="30549" y="6061"/>
                          <a:pt x="32263" y="5400"/>
                        </a:cubicBezTo>
                        <a:cubicBezTo>
                          <a:pt x="34491" y="4543"/>
                          <a:pt x="36659" y="3490"/>
                          <a:pt x="38691" y="2253"/>
                        </a:cubicBezTo>
                        <a:lnTo>
                          <a:pt x="38973" y="2082"/>
                        </a:lnTo>
                        <a:cubicBezTo>
                          <a:pt x="40038" y="1421"/>
                          <a:pt x="41140" y="747"/>
                          <a:pt x="42401" y="649"/>
                        </a:cubicBezTo>
                        <a:cubicBezTo>
                          <a:pt x="43099" y="588"/>
                          <a:pt x="43797" y="711"/>
                          <a:pt x="44483" y="833"/>
                        </a:cubicBezTo>
                        <a:cubicBezTo>
                          <a:pt x="44923" y="907"/>
                          <a:pt x="45389" y="992"/>
                          <a:pt x="45829" y="1017"/>
                        </a:cubicBezTo>
                        <a:lnTo>
                          <a:pt x="45829" y="1017"/>
                        </a:lnTo>
                        <a:cubicBezTo>
                          <a:pt x="46307" y="1041"/>
                          <a:pt x="46870" y="809"/>
                          <a:pt x="47421" y="600"/>
                        </a:cubicBezTo>
                        <a:cubicBezTo>
                          <a:pt x="48156" y="307"/>
                          <a:pt x="48915" y="0"/>
                          <a:pt x="49503" y="319"/>
                        </a:cubicBezTo>
                        <a:cubicBezTo>
                          <a:pt x="51033" y="1139"/>
                          <a:pt x="50127" y="3404"/>
                          <a:pt x="49637" y="4629"/>
                        </a:cubicBezTo>
                        <a:lnTo>
                          <a:pt x="49552" y="4849"/>
                        </a:lnTo>
                        <a:cubicBezTo>
                          <a:pt x="48829" y="6686"/>
                          <a:pt x="48462" y="8694"/>
                          <a:pt x="48486" y="10665"/>
                        </a:cubicBezTo>
                        <a:cubicBezTo>
                          <a:pt x="48511" y="11179"/>
                          <a:pt x="48548" y="11693"/>
                          <a:pt x="48854" y="12061"/>
                        </a:cubicBezTo>
                        <a:cubicBezTo>
                          <a:pt x="49184" y="12428"/>
                          <a:pt x="49698" y="12551"/>
                          <a:pt x="50200" y="12624"/>
                        </a:cubicBezTo>
                        <a:cubicBezTo>
                          <a:pt x="50666" y="12710"/>
                          <a:pt x="51143" y="12746"/>
                          <a:pt x="51584" y="12795"/>
                        </a:cubicBezTo>
                        <a:cubicBezTo>
                          <a:pt x="53188" y="12979"/>
                          <a:pt x="54853" y="13163"/>
                          <a:pt x="56176" y="14093"/>
                        </a:cubicBezTo>
                        <a:cubicBezTo>
                          <a:pt x="57045" y="14705"/>
                          <a:pt x="57694" y="15611"/>
                          <a:pt x="58318" y="16469"/>
                        </a:cubicBezTo>
                        <a:cubicBezTo>
                          <a:pt x="59139" y="17620"/>
                          <a:pt x="59934" y="18709"/>
                          <a:pt x="61196" y="19199"/>
                        </a:cubicBezTo>
                        <a:cubicBezTo>
                          <a:pt x="61771" y="19419"/>
                          <a:pt x="62469" y="19530"/>
                          <a:pt x="63118" y="19628"/>
                        </a:cubicBezTo>
                        <a:cubicBezTo>
                          <a:pt x="64452" y="19823"/>
                          <a:pt x="65714" y="20007"/>
                          <a:pt x="66228" y="21158"/>
                        </a:cubicBezTo>
                        <a:cubicBezTo>
                          <a:pt x="66460" y="21660"/>
                          <a:pt x="66460" y="22235"/>
                          <a:pt x="66448" y="22750"/>
                        </a:cubicBezTo>
                        <a:cubicBezTo>
                          <a:pt x="66424" y="23558"/>
                          <a:pt x="66265" y="24427"/>
                          <a:pt x="66105" y="25272"/>
                        </a:cubicBezTo>
                        <a:cubicBezTo>
                          <a:pt x="65787" y="26937"/>
                          <a:pt x="65444" y="28664"/>
                          <a:pt x="66363" y="29937"/>
                        </a:cubicBezTo>
                        <a:cubicBezTo>
                          <a:pt x="66938" y="30721"/>
                          <a:pt x="67881" y="30990"/>
                          <a:pt x="68897" y="31296"/>
                        </a:cubicBezTo>
                        <a:cubicBezTo>
                          <a:pt x="69766" y="31565"/>
                          <a:pt x="70685" y="31822"/>
                          <a:pt x="71309" y="32459"/>
                        </a:cubicBezTo>
                        <a:cubicBezTo>
                          <a:pt x="72607" y="33782"/>
                          <a:pt x="73244" y="36071"/>
                          <a:pt x="72044" y="37626"/>
                        </a:cubicBezTo>
                        <a:cubicBezTo>
                          <a:pt x="71591" y="38214"/>
                          <a:pt x="70930" y="38606"/>
                          <a:pt x="70305" y="38985"/>
                        </a:cubicBezTo>
                        <a:lnTo>
                          <a:pt x="70256" y="39010"/>
                        </a:lnTo>
                        <a:cubicBezTo>
                          <a:pt x="67342" y="40761"/>
                          <a:pt x="64085" y="42964"/>
                          <a:pt x="61979" y="46136"/>
                        </a:cubicBezTo>
                        <a:cubicBezTo>
                          <a:pt x="61257" y="47213"/>
                          <a:pt x="60657" y="48425"/>
                          <a:pt x="60081" y="49601"/>
                        </a:cubicBezTo>
                        <a:cubicBezTo>
                          <a:pt x="59053" y="51682"/>
                          <a:pt x="58000" y="53825"/>
                          <a:pt x="56188" y="55331"/>
                        </a:cubicBezTo>
                        <a:cubicBezTo>
                          <a:pt x="54731" y="56543"/>
                          <a:pt x="52919" y="57192"/>
                          <a:pt x="51155" y="57841"/>
                        </a:cubicBezTo>
                        <a:cubicBezTo>
                          <a:pt x="49613" y="58404"/>
                          <a:pt x="48021" y="58992"/>
                          <a:pt x="46674" y="59922"/>
                        </a:cubicBezTo>
                        <a:cubicBezTo>
                          <a:pt x="46086" y="60339"/>
                          <a:pt x="45548" y="60804"/>
                          <a:pt x="45021" y="61269"/>
                        </a:cubicBezTo>
                        <a:cubicBezTo>
                          <a:pt x="44287" y="61906"/>
                          <a:pt x="43515" y="62579"/>
                          <a:pt x="42646" y="63069"/>
                        </a:cubicBezTo>
                        <a:cubicBezTo>
                          <a:pt x="41287" y="63865"/>
                          <a:pt x="39769" y="64122"/>
                          <a:pt x="38152" y="6412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143;p7"/>
                  <p:cNvSpPr/>
                  <p:nvPr/>
                </p:nvSpPr>
                <p:spPr>
                  <a:xfrm>
                    <a:off x="1142950" y="3575725"/>
                    <a:ext cx="1648975" cy="14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9" h="56679" fill="none" extrusionOk="0">
                        <a:moveTo>
                          <a:pt x="34700" y="56678"/>
                        </a:moveTo>
                        <a:lnTo>
                          <a:pt x="34700" y="56678"/>
                        </a:lnTo>
                        <a:cubicBezTo>
                          <a:pt x="33647" y="56678"/>
                          <a:pt x="32496" y="56531"/>
                          <a:pt x="31333" y="56397"/>
                        </a:cubicBezTo>
                        <a:lnTo>
                          <a:pt x="13297" y="54107"/>
                        </a:lnTo>
                        <a:cubicBezTo>
                          <a:pt x="10579" y="53752"/>
                          <a:pt x="7763" y="53397"/>
                          <a:pt x="5645" y="52148"/>
                        </a:cubicBezTo>
                        <a:cubicBezTo>
                          <a:pt x="845" y="49283"/>
                          <a:pt x="172" y="42255"/>
                          <a:pt x="110" y="39365"/>
                        </a:cubicBezTo>
                        <a:cubicBezTo>
                          <a:pt x="0" y="34651"/>
                          <a:pt x="833" y="29827"/>
                          <a:pt x="2486" y="25407"/>
                        </a:cubicBezTo>
                        <a:cubicBezTo>
                          <a:pt x="2792" y="24599"/>
                          <a:pt x="3122" y="23791"/>
                          <a:pt x="3551" y="23326"/>
                        </a:cubicBezTo>
                        <a:cubicBezTo>
                          <a:pt x="4163" y="22689"/>
                          <a:pt x="5424" y="22273"/>
                          <a:pt x="6649" y="21905"/>
                        </a:cubicBezTo>
                        <a:lnTo>
                          <a:pt x="6796" y="21856"/>
                        </a:lnTo>
                        <a:cubicBezTo>
                          <a:pt x="8571" y="21318"/>
                          <a:pt x="10763" y="20669"/>
                          <a:pt x="12563" y="19077"/>
                        </a:cubicBezTo>
                        <a:cubicBezTo>
                          <a:pt x="14864" y="17032"/>
                          <a:pt x="16199" y="13347"/>
                          <a:pt x="14326" y="10225"/>
                        </a:cubicBezTo>
                        <a:cubicBezTo>
                          <a:pt x="13885" y="9490"/>
                          <a:pt x="13346" y="8951"/>
                          <a:pt x="12967" y="8559"/>
                        </a:cubicBezTo>
                        <a:lnTo>
                          <a:pt x="12636" y="8217"/>
                        </a:lnTo>
                        <a:cubicBezTo>
                          <a:pt x="11754" y="7225"/>
                          <a:pt x="10750" y="4605"/>
                          <a:pt x="11142" y="2768"/>
                        </a:cubicBezTo>
                        <a:cubicBezTo>
                          <a:pt x="11326" y="1936"/>
                          <a:pt x="11791" y="1348"/>
                          <a:pt x="12489" y="1042"/>
                        </a:cubicBezTo>
                        <a:cubicBezTo>
                          <a:pt x="12526" y="1029"/>
                          <a:pt x="12550" y="1054"/>
                          <a:pt x="12587" y="1078"/>
                        </a:cubicBezTo>
                        <a:lnTo>
                          <a:pt x="12599" y="1091"/>
                        </a:lnTo>
                        <a:cubicBezTo>
                          <a:pt x="12820" y="1225"/>
                          <a:pt x="13065" y="1385"/>
                          <a:pt x="13309" y="1544"/>
                        </a:cubicBezTo>
                        <a:cubicBezTo>
                          <a:pt x="14424" y="2303"/>
                          <a:pt x="15942" y="3344"/>
                          <a:pt x="17925" y="3490"/>
                        </a:cubicBezTo>
                        <a:cubicBezTo>
                          <a:pt x="18121" y="3503"/>
                          <a:pt x="18305" y="3527"/>
                          <a:pt x="18525" y="3527"/>
                        </a:cubicBezTo>
                        <a:cubicBezTo>
                          <a:pt x="18844" y="3527"/>
                          <a:pt x="19125" y="3503"/>
                          <a:pt x="19370" y="3490"/>
                        </a:cubicBezTo>
                        <a:cubicBezTo>
                          <a:pt x="19395" y="3490"/>
                          <a:pt x="19431" y="3490"/>
                          <a:pt x="19456" y="3478"/>
                        </a:cubicBezTo>
                        <a:cubicBezTo>
                          <a:pt x="19517" y="3466"/>
                          <a:pt x="19578" y="3466"/>
                          <a:pt x="19640" y="3478"/>
                        </a:cubicBezTo>
                        <a:cubicBezTo>
                          <a:pt x="19713" y="3490"/>
                          <a:pt x="19762" y="3552"/>
                          <a:pt x="19811" y="3601"/>
                        </a:cubicBezTo>
                        <a:lnTo>
                          <a:pt x="19872" y="3662"/>
                        </a:lnTo>
                        <a:cubicBezTo>
                          <a:pt x="20142" y="3870"/>
                          <a:pt x="20484" y="4152"/>
                          <a:pt x="20901" y="4409"/>
                        </a:cubicBezTo>
                        <a:cubicBezTo>
                          <a:pt x="22125" y="5192"/>
                          <a:pt x="23545" y="5584"/>
                          <a:pt x="25125" y="5584"/>
                        </a:cubicBezTo>
                        <a:cubicBezTo>
                          <a:pt x="26606" y="5584"/>
                          <a:pt x="28186" y="5254"/>
                          <a:pt x="30059" y="4531"/>
                        </a:cubicBezTo>
                        <a:cubicBezTo>
                          <a:pt x="32496" y="3601"/>
                          <a:pt x="34834" y="2450"/>
                          <a:pt x="37038" y="1115"/>
                        </a:cubicBezTo>
                        <a:lnTo>
                          <a:pt x="37320" y="956"/>
                        </a:lnTo>
                        <a:cubicBezTo>
                          <a:pt x="38018" y="527"/>
                          <a:pt x="38814" y="38"/>
                          <a:pt x="39267" y="1"/>
                        </a:cubicBezTo>
                        <a:lnTo>
                          <a:pt x="39352" y="1"/>
                        </a:lnTo>
                        <a:cubicBezTo>
                          <a:pt x="39634" y="1"/>
                          <a:pt x="40026" y="74"/>
                          <a:pt x="40454" y="160"/>
                        </a:cubicBezTo>
                        <a:cubicBezTo>
                          <a:pt x="40956" y="246"/>
                          <a:pt x="41544" y="356"/>
                          <a:pt x="42181" y="381"/>
                        </a:cubicBezTo>
                        <a:cubicBezTo>
                          <a:pt x="42291" y="381"/>
                          <a:pt x="42401" y="405"/>
                          <a:pt x="42511" y="405"/>
                        </a:cubicBezTo>
                        <a:lnTo>
                          <a:pt x="42536" y="405"/>
                        </a:lnTo>
                        <a:cubicBezTo>
                          <a:pt x="42573" y="381"/>
                          <a:pt x="42609" y="381"/>
                          <a:pt x="42646" y="417"/>
                        </a:cubicBezTo>
                        <a:cubicBezTo>
                          <a:pt x="43405" y="1458"/>
                          <a:pt x="42903" y="2731"/>
                          <a:pt x="42352" y="4090"/>
                        </a:cubicBezTo>
                        <a:cubicBezTo>
                          <a:pt x="41997" y="4960"/>
                          <a:pt x="41630" y="5878"/>
                          <a:pt x="41654" y="6723"/>
                        </a:cubicBezTo>
                        <a:cubicBezTo>
                          <a:pt x="41666" y="7335"/>
                          <a:pt x="41679" y="8939"/>
                          <a:pt x="42842" y="10274"/>
                        </a:cubicBezTo>
                        <a:cubicBezTo>
                          <a:pt x="44017" y="11633"/>
                          <a:pt x="45646" y="11890"/>
                          <a:pt x="46258" y="11988"/>
                        </a:cubicBezTo>
                        <a:cubicBezTo>
                          <a:pt x="46772" y="12061"/>
                          <a:pt x="47286" y="12122"/>
                          <a:pt x="47776" y="12184"/>
                        </a:cubicBezTo>
                        <a:cubicBezTo>
                          <a:pt x="49013" y="12318"/>
                          <a:pt x="50176" y="12465"/>
                          <a:pt x="50788" y="12894"/>
                        </a:cubicBezTo>
                        <a:cubicBezTo>
                          <a:pt x="51205" y="13175"/>
                          <a:pt x="51658" y="13824"/>
                          <a:pt x="52147" y="14498"/>
                        </a:cubicBezTo>
                        <a:cubicBezTo>
                          <a:pt x="53127" y="15845"/>
                          <a:pt x="54351" y="17522"/>
                          <a:pt x="56531" y="18379"/>
                        </a:cubicBezTo>
                        <a:cubicBezTo>
                          <a:pt x="57461" y="18746"/>
                          <a:pt x="58428" y="18906"/>
                          <a:pt x="59188" y="19016"/>
                        </a:cubicBezTo>
                        <a:lnTo>
                          <a:pt x="59200" y="19016"/>
                        </a:lnTo>
                        <a:lnTo>
                          <a:pt x="59322" y="19016"/>
                        </a:lnTo>
                        <a:cubicBezTo>
                          <a:pt x="59432" y="19016"/>
                          <a:pt x="59543" y="18991"/>
                          <a:pt x="59616" y="19089"/>
                        </a:cubicBezTo>
                        <a:cubicBezTo>
                          <a:pt x="59812" y="19334"/>
                          <a:pt x="59677" y="19701"/>
                          <a:pt x="59543" y="20093"/>
                        </a:cubicBezTo>
                        <a:cubicBezTo>
                          <a:pt x="59481" y="20277"/>
                          <a:pt x="59408" y="20461"/>
                          <a:pt x="59371" y="20644"/>
                        </a:cubicBezTo>
                        <a:cubicBezTo>
                          <a:pt x="58979" y="22689"/>
                          <a:pt x="58428" y="25481"/>
                          <a:pt x="60216" y="27966"/>
                        </a:cubicBezTo>
                        <a:cubicBezTo>
                          <a:pt x="61465" y="29693"/>
                          <a:pt x="63326" y="30244"/>
                          <a:pt x="64550" y="30599"/>
                        </a:cubicBezTo>
                        <a:cubicBezTo>
                          <a:pt x="64624" y="30611"/>
                          <a:pt x="64710" y="30648"/>
                          <a:pt x="64808" y="30672"/>
                        </a:cubicBezTo>
                        <a:cubicBezTo>
                          <a:pt x="65101" y="30746"/>
                          <a:pt x="65420" y="30843"/>
                          <a:pt x="65554" y="30929"/>
                        </a:cubicBezTo>
                        <a:cubicBezTo>
                          <a:pt x="65799" y="31113"/>
                          <a:pt x="65959" y="31468"/>
                          <a:pt x="65897" y="31639"/>
                        </a:cubicBezTo>
                        <a:cubicBezTo>
                          <a:pt x="65836" y="31786"/>
                          <a:pt x="65616" y="31884"/>
                          <a:pt x="65408" y="31994"/>
                        </a:cubicBezTo>
                        <a:cubicBezTo>
                          <a:pt x="65310" y="32031"/>
                          <a:pt x="65236" y="32068"/>
                          <a:pt x="65175" y="32117"/>
                        </a:cubicBezTo>
                        <a:lnTo>
                          <a:pt x="65126" y="32141"/>
                        </a:lnTo>
                        <a:cubicBezTo>
                          <a:pt x="61894" y="34076"/>
                          <a:pt x="58245" y="36549"/>
                          <a:pt x="55759" y="40284"/>
                        </a:cubicBezTo>
                        <a:cubicBezTo>
                          <a:pt x="54914" y="41557"/>
                          <a:pt x="54266" y="42867"/>
                          <a:pt x="53653" y="44140"/>
                        </a:cubicBezTo>
                        <a:cubicBezTo>
                          <a:pt x="52698" y="46050"/>
                          <a:pt x="51890" y="47728"/>
                          <a:pt x="50654" y="48744"/>
                        </a:cubicBezTo>
                        <a:cubicBezTo>
                          <a:pt x="49637" y="49577"/>
                          <a:pt x="48168" y="50115"/>
                          <a:pt x="46625" y="50679"/>
                        </a:cubicBezTo>
                        <a:cubicBezTo>
                          <a:pt x="44960" y="51291"/>
                          <a:pt x="43075" y="51977"/>
                          <a:pt x="41360" y="53176"/>
                        </a:cubicBezTo>
                        <a:cubicBezTo>
                          <a:pt x="40626" y="53691"/>
                          <a:pt x="39977" y="54254"/>
                          <a:pt x="39414" y="54768"/>
                        </a:cubicBezTo>
                        <a:cubicBezTo>
                          <a:pt x="38789" y="55319"/>
                          <a:pt x="38201" y="55833"/>
                          <a:pt x="37650" y="56140"/>
                        </a:cubicBezTo>
                        <a:cubicBezTo>
                          <a:pt x="36879" y="56495"/>
                          <a:pt x="35961" y="56678"/>
                          <a:pt x="34700" y="5667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144;p7"/>
                  <p:cNvSpPr/>
                  <p:nvPr/>
                </p:nvSpPr>
                <p:spPr>
                  <a:xfrm>
                    <a:off x="1227425" y="3650125"/>
                    <a:ext cx="1399200" cy="125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68" h="50336" fill="none" extrusionOk="0">
                        <a:moveTo>
                          <a:pt x="31321" y="50335"/>
                        </a:moveTo>
                        <a:cubicBezTo>
                          <a:pt x="30451" y="50335"/>
                          <a:pt x="29435" y="50213"/>
                          <a:pt x="28382" y="50066"/>
                        </a:cubicBezTo>
                        <a:lnTo>
                          <a:pt x="10359" y="47776"/>
                        </a:lnTo>
                        <a:cubicBezTo>
                          <a:pt x="7959" y="47470"/>
                          <a:pt x="5510" y="47164"/>
                          <a:pt x="4004" y="46258"/>
                        </a:cubicBezTo>
                        <a:cubicBezTo>
                          <a:pt x="539" y="44189"/>
                          <a:pt x="147" y="38116"/>
                          <a:pt x="98" y="36291"/>
                        </a:cubicBezTo>
                        <a:cubicBezTo>
                          <a:pt x="1" y="32006"/>
                          <a:pt x="735" y="27623"/>
                          <a:pt x="2253" y="23607"/>
                        </a:cubicBezTo>
                        <a:cubicBezTo>
                          <a:pt x="2302" y="23472"/>
                          <a:pt x="2351" y="23349"/>
                          <a:pt x="2400" y="23239"/>
                        </a:cubicBezTo>
                        <a:cubicBezTo>
                          <a:pt x="2486" y="22970"/>
                          <a:pt x="2547" y="22798"/>
                          <a:pt x="2645" y="22701"/>
                        </a:cubicBezTo>
                        <a:cubicBezTo>
                          <a:pt x="2804" y="22541"/>
                          <a:pt x="3172" y="22443"/>
                          <a:pt x="3661" y="22309"/>
                        </a:cubicBezTo>
                        <a:cubicBezTo>
                          <a:pt x="3845" y="22260"/>
                          <a:pt x="4053" y="22199"/>
                          <a:pt x="4261" y="22137"/>
                        </a:cubicBezTo>
                        <a:lnTo>
                          <a:pt x="4408" y="22101"/>
                        </a:lnTo>
                        <a:cubicBezTo>
                          <a:pt x="6392" y="21501"/>
                          <a:pt x="9098" y="20680"/>
                          <a:pt x="11461" y="18611"/>
                        </a:cubicBezTo>
                        <a:cubicBezTo>
                          <a:pt x="14791" y="15648"/>
                          <a:pt x="16677" y="10199"/>
                          <a:pt x="13861" y="5510"/>
                        </a:cubicBezTo>
                        <a:cubicBezTo>
                          <a:pt x="13653" y="5167"/>
                          <a:pt x="13322" y="4873"/>
                          <a:pt x="13016" y="4616"/>
                        </a:cubicBezTo>
                        <a:cubicBezTo>
                          <a:pt x="12575" y="4237"/>
                          <a:pt x="12171" y="3894"/>
                          <a:pt x="12379" y="3563"/>
                        </a:cubicBezTo>
                        <a:cubicBezTo>
                          <a:pt x="12587" y="3208"/>
                          <a:pt x="13016" y="3404"/>
                          <a:pt x="13493" y="3624"/>
                        </a:cubicBezTo>
                        <a:cubicBezTo>
                          <a:pt x="13763" y="3747"/>
                          <a:pt x="14044" y="3869"/>
                          <a:pt x="14302" y="3894"/>
                        </a:cubicBezTo>
                        <a:cubicBezTo>
                          <a:pt x="14595" y="3931"/>
                          <a:pt x="14865" y="3931"/>
                          <a:pt x="15171" y="3931"/>
                        </a:cubicBezTo>
                        <a:lnTo>
                          <a:pt x="15195" y="3931"/>
                        </a:lnTo>
                        <a:cubicBezTo>
                          <a:pt x="15318" y="3980"/>
                          <a:pt x="15416" y="4053"/>
                          <a:pt x="15538" y="4139"/>
                        </a:cubicBezTo>
                        <a:cubicBezTo>
                          <a:pt x="15599" y="4188"/>
                          <a:pt x="15685" y="4249"/>
                          <a:pt x="15746" y="4298"/>
                        </a:cubicBezTo>
                        <a:cubicBezTo>
                          <a:pt x="17522" y="5424"/>
                          <a:pt x="19542" y="6000"/>
                          <a:pt x="21770" y="6000"/>
                        </a:cubicBezTo>
                        <a:cubicBezTo>
                          <a:pt x="23680" y="6000"/>
                          <a:pt x="25627" y="5596"/>
                          <a:pt x="27905" y="4726"/>
                        </a:cubicBezTo>
                        <a:cubicBezTo>
                          <a:pt x="28860" y="4359"/>
                          <a:pt x="29839" y="3526"/>
                          <a:pt x="30782" y="2731"/>
                        </a:cubicBezTo>
                        <a:cubicBezTo>
                          <a:pt x="32459" y="1323"/>
                          <a:pt x="34014" y="0"/>
                          <a:pt x="35398" y="1102"/>
                        </a:cubicBezTo>
                        <a:cubicBezTo>
                          <a:pt x="35802" y="1421"/>
                          <a:pt x="35557" y="1984"/>
                          <a:pt x="35300" y="2571"/>
                        </a:cubicBezTo>
                        <a:cubicBezTo>
                          <a:pt x="35116" y="2976"/>
                          <a:pt x="34933" y="3404"/>
                          <a:pt x="34933" y="3808"/>
                        </a:cubicBezTo>
                        <a:cubicBezTo>
                          <a:pt x="34945" y="4665"/>
                          <a:pt x="34982" y="7236"/>
                          <a:pt x="36941" y="9514"/>
                        </a:cubicBezTo>
                        <a:cubicBezTo>
                          <a:pt x="38924" y="11828"/>
                          <a:pt x="41532" y="12220"/>
                          <a:pt x="42389" y="12342"/>
                        </a:cubicBezTo>
                        <a:cubicBezTo>
                          <a:pt x="42989" y="12440"/>
                          <a:pt x="43552" y="12501"/>
                          <a:pt x="44042" y="12563"/>
                        </a:cubicBezTo>
                        <a:cubicBezTo>
                          <a:pt x="44177" y="12575"/>
                          <a:pt x="44336" y="12575"/>
                          <a:pt x="44483" y="12587"/>
                        </a:cubicBezTo>
                        <a:cubicBezTo>
                          <a:pt x="44862" y="12612"/>
                          <a:pt x="45279" y="12624"/>
                          <a:pt x="45511" y="12758"/>
                        </a:cubicBezTo>
                        <a:cubicBezTo>
                          <a:pt x="45683" y="12869"/>
                          <a:pt x="45805" y="13065"/>
                          <a:pt x="45903" y="13260"/>
                        </a:cubicBezTo>
                        <a:cubicBezTo>
                          <a:pt x="45952" y="13358"/>
                          <a:pt x="46001" y="13432"/>
                          <a:pt x="46062" y="13493"/>
                        </a:cubicBezTo>
                        <a:cubicBezTo>
                          <a:pt x="47164" y="15011"/>
                          <a:pt x="48830" y="17301"/>
                          <a:pt x="51927" y="18525"/>
                        </a:cubicBezTo>
                        <a:cubicBezTo>
                          <a:pt x="51964" y="18550"/>
                          <a:pt x="52025" y="18562"/>
                          <a:pt x="52086" y="18562"/>
                        </a:cubicBezTo>
                        <a:cubicBezTo>
                          <a:pt x="52197" y="18574"/>
                          <a:pt x="52319" y="18611"/>
                          <a:pt x="52380" y="18697"/>
                        </a:cubicBezTo>
                        <a:cubicBezTo>
                          <a:pt x="52919" y="19566"/>
                          <a:pt x="52919" y="20717"/>
                          <a:pt x="52919" y="21929"/>
                        </a:cubicBezTo>
                        <a:cubicBezTo>
                          <a:pt x="52919" y="23521"/>
                          <a:pt x="52919" y="25308"/>
                          <a:pt x="54094" y="26937"/>
                        </a:cubicBezTo>
                        <a:cubicBezTo>
                          <a:pt x="54327" y="27255"/>
                          <a:pt x="54682" y="27488"/>
                          <a:pt x="55013" y="27733"/>
                        </a:cubicBezTo>
                        <a:cubicBezTo>
                          <a:pt x="55503" y="28063"/>
                          <a:pt x="55968" y="28369"/>
                          <a:pt x="55968" y="28871"/>
                        </a:cubicBezTo>
                        <a:cubicBezTo>
                          <a:pt x="55943" y="30561"/>
                          <a:pt x="54401" y="31590"/>
                          <a:pt x="52748" y="32667"/>
                        </a:cubicBezTo>
                        <a:cubicBezTo>
                          <a:pt x="51560" y="33463"/>
                          <a:pt x="50299" y="34283"/>
                          <a:pt x="49552" y="35410"/>
                        </a:cubicBezTo>
                        <a:cubicBezTo>
                          <a:pt x="48585" y="36867"/>
                          <a:pt x="47850" y="38348"/>
                          <a:pt x="47213" y="39646"/>
                        </a:cubicBezTo>
                        <a:cubicBezTo>
                          <a:pt x="46479" y="41164"/>
                          <a:pt x="45769" y="42572"/>
                          <a:pt x="45083" y="43136"/>
                        </a:cubicBezTo>
                        <a:cubicBezTo>
                          <a:pt x="44532" y="43601"/>
                          <a:pt x="43271" y="44054"/>
                          <a:pt x="42046" y="44507"/>
                        </a:cubicBezTo>
                        <a:cubicBezTo>
                          <a:pt x="40271" y="45144"/>
                          <a:pt x="38067" y="45952"/>
                          <a:pt x="36010" y="47409"/>
                        </a:cubicBezTo>
                        <a:cubicBezTo>
                          <a:pt x="35116" y="48033"/>
                          <a:pt x="34369" y="48694"/>
                          <a:pt x="33757" y="49233"/>
                        </a:cubicBezTo>
                        <a:cubicBezTo>
                          <a:pt x="33390" y="49564"/>
                          <a:pt x="32827" y="50054"/>
                          <a:pt x="32606" y="50176"/>
                        </a:cubicBezTo>
                        <a:cubicBezTo>
                          <a:pt x="32557" y="50200"/>
                          <a:pt x="32276" y="50335"/>
                          <a:pt x="31321" y="503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1302725" y="3801025"/>
                    <a:ext cx="1217375" cy="102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95" h="41006" fill="none" extrusionOk="0">
                        <a:moveTo>
                          <a:pt x="27696" y="41006"/>
                        </a:moveTo>
                        <a:cubicBezTo>
                          <a:pt x="27366" y="41006"/>
                          <a:pt x="26999" y="40932"/>
                          <a:pt x="26594" y="40859"/>
                        </a:cubicBezTo>
                        <a:cubicBezTo>
                          <a:pt x="26337" y="40785"/>
                          <a:pt x="26056" y="40748"/>
                          <a:pt x="25786" y="40712"/>
                        </a:cubicBezTo>
                        <a:lnTo>
                          <a:pt x="7751" y="38422"/>
                        </a:lnTo>
                        <a:cubicBezTo>
                          <a:pt x="5902" y="38189"/>
                          <a:pt x="3600" y="37896"/>
                          <a:pt x="2706" y="37345"/>
                        </a:cubicBezTo>
                        <a:cubicBezTo>
                          <a:pt x="1482" y="36610"/>
                          <a:pt x="515" y="33610"/>
                          <a:pt x="441" y="30194"/>
                        </a:cubicBezTo>
                        <a:cubicBezTo>
                          <a:pt x="417" y="29582"/>
                          <a:pt x="392" y="28957"/>
                          <a:pt x="356" y="28296"/>
                        </a:cubicBezTo>
                        <a:cubicBezTo>
                          <a:pt x="196" y="25113"/>
                          <a:pt x="1" y="21501"/>
                          <a:pt x="2180" y="19358"/>
                        </a:cubicBezTo>
                        <a:lnTo>
                          <a:pt x="2302" y="19321"/>
                        </a:lnTo>
                        <a:lnTo>
                          <a:pt x="2351" y="19297"/>
                        </a:lnTo>
                        <a:cubicBezTo>
                          <a:pt x="4494" y="18660"/>
                          <a:pt x="7739" y="17681"/>
                          <a:pt x="10641" y="15110"/>
                        </a:cubicBezTo>
                        <a:cubicBezTo>
                          <a:pt x="12196" y="13750"/>
                          <a:pt x="12538" y="11620"/>
                          <a:pt x="12918" y="9367"/>
                        </a:cubicBezTo>
                        <a:cubicBezTo>
                          <a:pt x="13298" y="7041"/>
                          <a:pt x="13689" y="4641"/>
                          <a:pt x="15501" y="3000"/>
                        </a:cubicBezTo>
                        <a:cubicBezTo>
                          <a:pt x="16003" y="2559"/>
                          <a:pt x="16689" y="2792"/>
                          <a:pt x="17424" y="3037"/>
                        </a:cubicBezTo>
                        <a:cubicBezTo>
                          <a:pt x="17865" y="3184"/>
                          <a:pt x="18318" y="3319"/>
                          <a:pt x="18746" y="3319"/>
                        </a:cubicBezTo>
                        <a:cubicBezTo>
                          <a:pt x="21072" y="3319"/>
                          <a:pt x="23411" y="2853"/>
                          <a:pt x="26092" y="1825"/>
                        </a:cubicBezTo>
                        <a:cubicBezTo>
                          <a:pt x="26472" y="1666"/>
                          <a:pt x="26827" y="1335"/>
                          <a:pt x="27182" y="992"/>
                        </a:cubicBezTo>
                        <a:cubicBezTo>
                          <a:pt x="27696" y="490"/>
                          <a:pt x="28186" y="1"/>
                          <a:pt x="28786" y="233"/>
                        </a:cubicBezTo>
                        <a:cubicBezTo>
                          <a:pt x="29913" y="662"/>
                          <a:pt x="30182" y="1849"/>
                          <a:pt x="30439" y="3123"/>
                        </a:cubicBezTo>
                        <a:cubicBezTo>
                          <a:pt x="30623" y="4041"/>
                          <a:pt x="30819" y="4996"/>
                          <a:pt x="31382" y="5645"/>
                        </a:cubicBezTo>
                        <a:cubicBezTo>
                          <a:pt x="33255" y="7812"/>
                          <a:pt x="35765" y="9135"/>
                          <a:pt x="38875" y="9612"/>
                        </a:cubicBezTo>
                        <a:cubicBezTo>
                          <a:pt x="39120" y="9649"/>
                          <a:pt x="39365" y="9661"/>
                          <a:pt x="39585" y="9661"/>
                        </a:cubicBezTo>
                        <a:cubicBezTo>
                          <a:pt x="39989" y="9673"/>
                          <a:pt x="40369" y="9673"/>
                          <a:pt x="40651" y="9845"/>
                        </a:cubicBezTo>
                        <a:cubicBezTo>
                          <a:pt x="42059" y="10653"/>
                          <a:pt x="44667" y="12171"/>
                          <a:pt x="46528" y="15097"/>
                        </a:cubicBezTo>
                        <a:cubicBezTo>
                          <a:pt x="46626" y="15256"/>
                          <a:pt x="46601" y="15465"/>
                          <a:pt x="46564" y="15648"/>
                        </a:cubicBezTo>
                        <a:cubicBezTo>
                          <a:pt x="46552" y="15734"/>
                          <a:pt x="46540" y="15807"/>
                          <a:pt x="46540" y="15869"/>
                        </a:cubicBezTo>
                        <a:cubicBezTo>
                          <a:pt x="46540" y="17644"/>
                          <a:pt x="46552" y="20338"/>
                          <a:pt x="48352" y="22848"/>
                        </a:cubicBezTo>
                        <a:cubicBezTo>
                          <a:pt x="48389" y="22897"/>
                          <a:pt x="48450" y="22946"/>
                          <a:pt x="48499" y="22995"/>
                        </a:cubicBezTo>
                        <a:cubicBezTo>
                          <a:pt x="48585" y="23068"/>
                          <a:pt x="48695" y="23154"/>
                          <a:pt x="48683" y="23264"/>
                        </a:cubicBezTo>
                        <a:cubicBezTo>
                          <a:pt x="48646" y="23497"/>
                          <a:pt x="48389" y="23607"/>
                          <a:pt x="48181" y="23680"/>
                        </a:cubicBezTo>
                        <a:cubicBezTo>
                          <a:pt x="48070" y="23729"/>
                          <a:pt x="47972" y="23754"/>
                          <a:pt x="47899" y="23803"/>
                        </a:cubicBezTo>
                        <a:cubicBezTo>
                          <a:pt x="46552" y="24684"/>
                          <a:pt x="44887" y="25786"/>
                          <a:pt x="43748" y="27488"/>
                        </a:cubicBezTo>
                        <a:cubicBezTo>
                          <a:pt x="42671" y="29129"/>
                          <a:pt x="41850" y="30782"/>
                          <a:pt x="41202" y="32092"/>
                        </a:cubicBezTo>
                        <a:cubicBezTo>
                          <a:pt x="41091" y="32300"/>
                          <a:pt x="40993" y="32545"/>
                          <a:pt x="40871" y="32765"/>
                        </a:cubicBezTo>
                        <a:cubicBezTo>
                          <a:pt x="40553" y="33475"/>
                          <a:pt x="40234" y="34210"/>
                          <a:pt x="39916" y="34467"/>
                        </a:cubicBezTo>
                        <a:cubicBezTo>
                          <a:pt x="39634" y="34700"/>
                          <a:pt x="39010" y="34896"/>
                          <a:pt x="38459" y="35079"/>
                        </a:cubicBezTo>
                        <a:cubicBezTo>
                          <a:pt x="38263" y="35141"/>
                          <a:pt x="38055" y="35202"/>
                          <a:pt x="37908" y="35263"/>
                        </a:cubicBezTo>
                        <a:cubicBezTo>
                          <a:pt x="36047" y="35937"/>
                          <a:pt x="33512" y="36867"/>
                          <a:pt x="31076" y="38569"/>
                        </a:cubicBezTo>
                        <a:cubicBezTo>
                          <a:pt x="30035" y="39304"/>
                          <a:pt x="29178" y="40075"/>
                          <a:pt x="28541" y="40626"/>
                        </a:cubicBezTo>
                        <a:lnTo>
                          <a:pt x="28517" y="40638"/>
                        </a:lnTo>
                        <a:cubicBezTo>
                          <a:pt x="28505" y="40650"/>
                          <a:pt x="28480" y="40687"/>
                          <a:pt x="28456" y="40712"/>
                        </a:cubicBezTo>
                        <a:cubicBezTo>
                          <a:pt x="28394" y="40773"/>
                          <a:pt x="28333" y="40871"/>
                          <a:pt x="28235" y="40895"/>
                        </a:cubicBezTo>
                        <a:lnTo>
                          <a:pt x="28235" y="40895"/>
                        </a:lnTo>
                        <a:cubicBezTo>
                          <a:pt x="28052" y="40993"/>
                          <a:pt x="27880" y="41006"/>
                          <a:pt x="27696" y="4100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1384750" y="3924375"/>
                    <a:ext cx="1036500" cy="81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0" h="32570" fill="none" extrusionOk="0">
                        <a:moveTo>
                          <a:pt x="23730" y="32570"/>
                        </a:moveTo>
                        <a:lnTo>
                          <a:pt x="23730" y="32570"/>
                        </a:lnTo>
                        <a:cubicBezTo>
                          <a:pt x="23534" y="32521"/>
                          <a:pt x="23240" y="32472"/>
                          <a:pt x="22934" y="32435"/>
                        </a:cubicBezTo>
                        <a:lnTo>
                          <a:pt x="4899" y="30133"/>
                        </a:lnTo>
                        <a:cubicBezTo>
                          <a:pt x="4654" y="30109"/>
                          <a:pt x="4323" y="30084"/>
                          <a:pt x="3980" y="30072"/>
                        </a:cubicBezTo>
                        <a:cubicBezTo>
                          <a:pt x="3037" y="30023"/>
                          <a:pt x="1862" y="29962"/>
                          <a:pt x="1360" y="29570"/>
                        </a:cubicBezTo>
                        <a:cubicBezTo>
                          <a:pt x="870" y="29166"/>
                          <a:pt x="601" y="27684"/>
                          <a:pt x="540" y="25187"/>
                        </a:cubicBezTo>
                        <a:cubicBezTo>
                          <a:pt x="527" y="24538"/>
                          <a:pt x="491" y="23840"/>
                          <a:pt x="442" y="23191"/>
                        </a:cubicBezTo>
                        <a:cubicBezTo>
                          <a:pt x="417" y="22738"/>
                          <a:pt x="393" y="22273"/>
                          <a:pt x="344" y="21795"/>
                        </a:cubicBezTo>
                        <a:cubicBezTo>
                          <a:pt x="172" y="19971"/>
                          <a:pt x="1" y="18085"/>
                          <a:pt x="895" y="17338"/>
                        </a:cubicBezTo>
                        <a:cubicBezTo>
                          <a:pt x="1691" y="16677"/>
                          <a:pt x="2805" y="16236"/>
                          <a:pt x="4103" y="15734"/>
                        </a:cubicBezTo>
                        <a:cubicBezTo>
                          <a:pt x="5866" y="15049"/>
                          <a:pt x="7862" y="14265"/>
                          <a:pt x="9612" y="12686"/>
                        </a:cubicBezTo>
                        <a:cubicBezTo>
                          <a:pt x="12049" y="10531"/>
                          <a:pt x="12551" y="7457"/>
                          <a:pt x="12967" y="4984"/>
                        </a:cubicBezTo>
                        <a:cubicBezTo>
                          <a:pt x="13029" y="4592"/>
                          <a:pt x="13065" y="4176"/>
                          <a:pt x="13078" y="3760"/>
                        </a:cubicBezTo>
                        <a:cubicBezTo>
                          <a:pt x="13126" y="2768"/>
                          <a:pt x="13163" y="1837"/>
                          <a:pt x="13824" y="1531"/>
                        </a:cubicBezTo>
                        <a:cubicBezTo>
                          <a:pt x="14082" y="1409"/>
                          <a:pt x="14388" y="1495"/>
                          <a:pt x="14730" y="1605"/>
                        </a:cubicBezTo>
                        <a:cubicBezTo>
                          <a:pt x="14975" y="1678"/>
                          <a:pt x="15220" y="1764"/>
                          <a:pt x="15477" y="1764"/>
                        </a:cubicBezTo>
                        <a:cubicBezTo>
                          <a:pt x="18232" y="1764"/>
                          <a:pt x="20950" y="1213"/>
                          <a:pt x="24011" y="50"/>
                        </a:cubicBezTo>
                        <a:cubicBezTo>
                          <a:pt x="24011" y="50"/>
                          <a:pt x="24036" y="50"/>
                          <a:pt x="24036" y="25"/>
                        </a:cubicBezTo>
                        <a:cubicBezTo>
                          <a:pt x="24048" y="13"/>
                          <a:pt x="24073" y="1"/>
                          <a:pt x="24109" y="13"/>
                        </a:cubicBezTo>
                        <a:cubicBezTo>
                          <a:pt x="24587" y="258"/>
                          <a:pt x="24746" y="821"/>
                          <a:pt x="24905" y="1433"/>
                        </a:cubicBezTo>
                        <a:cubicBezTo>
                          <a:pt x="25040" y="1960"/>
                          <a:pt x="25199" y="2511"/>
                          <a:pt x="25542" y="2927"/>
                        </a:cubicBezTo>
                        <a:cubicBezTo>
                          <a:pt x="27954" y="5707"/>
                          <a:pt x="31150" y="7421"/>
                          <a:pt x="35068" y="8021"/>
                        </a:cubicBezTo>
                        <a:cubicBezTo>
                          <a:pt x="35251" y="8045"/>
                          <a:pt x="35435" y="8045"/>
                          <a:pt x="35606" y="8045"/>
                        </a:cubicBezTo>
                        <a:cubicBezTo>
                          <a:pt x="35802" y="8045"/>
                          <a:pt x="35986" y="8045"/>
                          <a:pt x="36121" y="8094"/>
                        </a:cubicBezTo>
                        <a:cubicBezTo>
                          <a:pt x="36806" y="8290"/>
                          <a:pt x="39145" y="9123"/>
                          <a:pt x="39867" y="11229"/>
                        </a:cubicBezTo>
                        <a:cubicBezTo>
                          <a:pt x="39953" y="11473"/>
                          <a:pt x="40063" y="11743"/>
                          <a:pt x="40173" y="12024"/>
                        </a:cubicBezTo>
                        <a:cubicBezTo>
                          <a:pt x="40724" y="13408"/>
                          <a:pt x="41459" y="15294"/>
                          <a:pt x="40896" y="17326"/>
                        </a:cubicBezTo>
                        <a:cubicBezTo>
                          <a:pt x="40688" y="18073"/>
                          <a:pt x="40014" y="18587"/>
                          <a:pt x="39280" y="19126"/>
                        </a:cubicBezTo>
                        <a:cubicBezTo>
                          <a:pt x="38680" y="19579"/>
                          <a:pt x="38067" y="20044"/>
                          <a:pt x="37639" y="20693"/>
                        </a:cubicBezTo>
                        <a:cubicBezTo>
                          <a:pt x="36427" y="22517"/>
                          <a:pt x="35557" y="24268"/>
                          <a:pt x="34872" y="25676"/>
                        </a:cubicBezTo>
                        <a:lnTo>
                          <a:pt x="34504" y="26460"/>
                        </a:lnTo>
                        <a:lnTo>
                          <a:pt x="34504" y="26460"/>
                        </a:lnTo>
                        <a:cubicBezTo>
                          <a:pt x="34480" y="26485"/>
                          <a:pt x="34468" y="26533"/>
                          <a:pt x="34456" y="26582"/>
                        </a:cubicBezTo>
                        <a:cubicBezTo>
                          <a:pt x="34419" y="26693"/>
                          <a:pt x="34394" y="26815"/>
                          <a:pt x="34296" y="26889"/>
                        </a:cubicBezTo>
                        <a:cubicBezTo>
                          <a:pt x="34272" y="26913"/>
                          <a:pt x="34223" y="26938"/>
                          <a:pt x="34186" y="26938"/>
                        </a:cubicBezTo>
                        <a:cubicBezTo>
                          <a:pt x="34162" y="26938"/>
                          <a:pt x="34149" y="26938"/>
                          <a:pt x="34137" y="26950"/>
                        </a:cubicBezTo>
                        <a:cubicBezTo>
                          <a:pt x="33917" y="27011"/>
                          <a:pt x="33672" y="27084"/>
                          <a:pt x="33452" y="27182"/>
                        </a:cubicBezTo>
                        <a:cubicBezTo>
                          <a:pt x="31529" y="27880"/>
                          <a:pt x="28640" y="28921"/>
                          <a:pt x="25824" y="30892"/>
                        </a:cubicBezTo>
                        <a:cubicBezTo>
                          <a:pt x="25162" y="31394"/>
                          <a:pt x="24477" y="31921"/>
                          <a:pt x="23730" y="3257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1468325" y="4007950"/>
                    <a:ext cx="866300" cy="64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2" h="25946" fill="none" extrusionOk="0">
                        <a:moveTo>
                          <a:pt x="16922" y="25945"/>
                        </a:moveTo>
                        <a:cubicBezTo>
                          <a:pt x="13971" y="25945"/>
                          <a:pt x="10151" y="25125"/>
                          <a:pt x="6918" y="24415"/>
                        </a:cubicBezTo>
                        <a:cubicBezTo>
                          <a:pt x="5070" y="24023"/>
                          <a:pt x="3306" y="23644"/>
                          <a:pt x="1984" y="23472"/>
                        </a:cubicBezTo>
                        <a:lnTo>
                          <a:pt x="1984" y="23472"/>
                        </a:lnTo>
                        <a:cubicBezTo>
                          <a:pt x="1592" y="23423"/>
                          <a:pt x="1176" y="23399"/>
                          <a:pt x="796" y="23374"/>
                        </a:cubicBezTo>
                        <a:lnTo>
                          <a:pt x="760" y="23374"/>
                        </a:lnTo>
                        <a:cubicBezTo>
                          <a:pt x="735" y="23374"/>
                          <a:pt x="686" y="23399"/>
                          <a:pt x="637" y="23362"/>
                        </a:cubicBezTo>
                        <a:cubicBezTo>
                          <a:pt x="441" y="23178"/>
                          <a:pt x="478" y="22823"/>
                          <a:pt x="515" y="22419"/>
                        </a:cubicBezTo>
                        <a:cubicBezTo>
                          <a:pt x="539" y="22199"/>
                          <a:pt x="564" y="22003"/>
                          <a:pt x="552" y="21770"/>
                        </a:cubicBezTo>
                        <a:cubicBezTo>
                          <a:pt x="539" y="21048"/>
                          <a:pt x="490" y="20350"/>
                          <a:pt x="454" y="19664"/>
                        </a:cubicBezTo>
                        <a:cubicBezTo>
                          <a:pt x="429" y="19150"/>
                          <a:pt x="380" y="18636"/>
                          <a:pt x="331" y="18146"/>
                        </a:cubicBezTo>
                        <a:cubicBezTo>
                          <a:pt x="319" y="17987"/>
                          <a:pt x="270" y="17803"/>
                          <a:pt x="233" y="17607"/>
                        </a:cubicBezTo>
                        <a:cubicBezTo>
                          <a:pt x="123" y="17130"/>
                          <a:pt x="1" y="16615"/>
                          <a:pt x="209" y="16273"/>
                        </a:cubicBezTo>
                        <a:cubicBezTo>
                          <a:pt x="417" y="15954"/>
                          <a:pt x="882" y="15832"/>
                          <a:pt x="1347" y="15709"/>
                        </a:cubicBezTo>
                        <a:cubicBezTo>
                          <a:pt x="1556" y="15648"/>
                          <a:pt x="1776" y="15599"/>
                          <a:pt x="1972" y="15526"/>
                        </a:cubicBezTo>
                        <a:cubicBezTo>
                          <a:pt x="3882" y="14779"/>
                          <a:pt x="6269" y="13824"/>
                          <a:pt x="8473" y="11865"/>
                        </a:cubicBezTo>
                        <a:cubicBezTo>
                          <a:pt x="11804" y="8914"/>
                          <a:pt x="12477" y="4874"/>
                          <a:pt x="12918" y="2192"/>
                        </a:cubicBezTo>
                        <a:lnTo>
                          <a:pt x="12918" y="2057"/>
                        </a:lnTo>
                        <a:cubicBezTo>
                          <a:pt x="12918" y="1959"/>
                          <a:pt x="12893" y="1862"/>
                          <a:pt x="12979" y="1776"/>
                        </a:cubicBezTo>
                        <a:cubicBezTo>
                          <a:pt x="14461" y="417"/>
                          <a:pt x="17020" y="0"/>
                          <a:pt x="18942" y="821"/>
                        </a:cubicBezTo>
                        <a:cubicBezTo>
                          <a:pt x="19162" y="906"/>
                          <a:pt x="19248" y="1127"/>
                          <a:pt x="19371" y="1347"/>
                        </a:cubicBezTo>
                        <a:cubicBezTo>
                          <a:pt x="19456" y="1506"/>
                          <a:pt x="19505" y="1653"/>
                          <a:pt x="19615" y="1776"/>
                        </a:cubicBezTo>
                        <a:cubicBezTo>
                          <a:pt x="22554" y="5180"/>
                          <a:pt x="26448" y="7273"/>
                          <a:pt x="31174" y="8008"/>
                        </a:cubicBezTo>
                        <a:cubicBezTo>
                          <a:pt x="31357" y="8045"/>
                          <a:pt x="31529" y="8045"/>
                          <a:pt x="31676" y="8057"/>
                        </a:cubicBezTo>
                        <a:cubicBezTo>
                          <a:pt x="31823" y="8057"/>
                          <a:pt x="31945" y="8069"/>
                          <a:pt x="32043" y="8081"/>
                        </a:cubicBezTo>
                        <a:cubicBezTo>
                          <a:pt x="32741" y="8228"/>
                          <a:pt x="33206" y="8718"/>
                          <a:pt x="33304" y="9000"/>
                        </a:cubicBezTo>
                        <a:cubicBezTo>
                          <a:pt x="33414" y="9306"/>
                          <a:pt x="33537" y="9612"/>
                          <a:pt x="33659" y="9943"/>
                        </a:cubicBezTo>
                        <a:cubicBezTo>
                          <a:pt x="33733" y="10151"/>
                          <a:pt x="33843" y="10371"/>
                          <a:pt x="33929" y="10579"/>
                        </a:cubicBezTo>
                        <a:cubicBezTo>
                          <a:pt x="34284" y="11363"/>
                          <a:pt x="34651" y="12159"/>
                          <a:pt x="34320" y="12771"/>
                        </a:cubicBezTo>
                        <a:cubicBezTo>
                          <a:pt x="34271" y="12881"/>
                          <a:pt x="34137" y="12955"/>
                          <a:pt x="34014" y="13028"/>
                        </a:cubicBezTo>
                        <a:cubicBezTo>
                          <a:pt x="33965" y="13065"/>
                          <a:pt x="33916" y="13089"/>
                          <a:pt x="33867" y="13126"/>
                        </a:cubicBezTo>
                        <a:cubicBezTo>
                          <a:pt x="33157" y="13652"/>
                          <a:pt x="32178" y="14375"/>
                          <a:pt x="31455" y="15514"/>
                        </a:cubicBezTo>
                        <a:cubicBezTo>
                          <a:pt x="30868" y="16383"/>
                          <a:pt x="30476" y="17264"/>
                          <a:pt x="30084" y="18146"/>
                        </a:cubicBezTo>
                        <a:cubicBezTo>
                          <a:pt x="29594" y="19260"/>
                          <a:pt x="29166" y="20240"/>
                          <a:pt x="28456" y="20864"/>
                        </a:cubicBezTo>
                        <a:cubicBezTo>
                          <a:pt x="27635" y="21587"/>
                          <a:pt x="26448" y="22064"/>
                          <a:pt x="25052" y="22591"/>
                        </a:cubicBezTo>
                        <a:cubicBezTo>
                          <a:pt x="23631" y="23142"/>
                          <a:pt x="22003" y="23778"/>
                          <a:pt x="20497" y="24831"/>
                        </a:cubicBezTo>
                        <a:cubicBezTo>
                          <a:pt x="20350" y="24917"/>
                          <a:pt x="20252" y="25027"/>
                          <a:pt x="20130" y="25150"/>
                        </a:cubicBezTo>
                        <a:cubicBezTo>
                          <a:pt x="19897" y="25370"/>
                          <a:pt x="19664" y="25590"/>
                          <a:pt x="19346" y="25676"/>
                        </a:cubicBezTo>
                        <a:cubicBezTo>
                          <a:pt x="18697" y="25872"/>
                          <a:pt x="17865" y="25945"/>
                          <a:pt x="16922" y="2594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7"/>
                  <p:cNvSpPr/>
                  <p:nvPr/>
                </p:nvSpPr>
                <p:spPr>
                  <a:xfrm>
                    <a:off x="1559250" y="4101300"/>
                    <a:ext cx="676175" cy="47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7" h="18857" fill="none" extrusionOk="0">
                        <a:moveTo>
                          <a:pt x="13885" y="18857"/>
                        </a:moveTo>
                        <a:lnTo>
                          <a:pt x="13615" y="18857"/>
                        </a:lnTo>
                        <a:lnTo>
                          <a:pt x="13272" y="18857"/>
                        </a:lnTo>
                        <a:cubicBezTo>
                          <a:pt x="10714" y="18857"/>
                          <a:pt x="7138" y="18085"/>
                          <a:pt x="3979" y="17412"/>
                        </a:cubicBezTo>
                        <a:cubicBezTo>
                          <a:pt x="3526" y="17314"/>
                          <a:pt x="3037" y="17289"/>
                          <a:pt x="2547" y="17265"/>
                        </a:cubicBezTo>
                        <a:cubicBezTo>
                          <a:pt x="1616" y="17240"/>
                          <a:pt x="735" y="17204"/>
                          <a:pt x="233" y="16628"/>
                        </a:cubicBezTo>
                        <a:cubicBezTo>
                          <a:pt x="98" y="16469"/>
                          <a:pt x="122" y="16261"/>
                          <a:pt x="159" y="16040"/>
                        </a:cubicBezTo>
                        <a:cubicBezTo>
                          <a:pt x="171" y="15955"/>
                          <a:pt x="184" y="15845"/>
                          <a:pt x="184" y="15759"/>
                        </a:cubicBezTo>
                        <a:cubicBezTo>
                          <a:pt x="184" y="15636"/>
                          <a:pt x="159" y="15514"/>
                          <a:pt x="122" y="15391"/>
                        </a:cubicBezTo>
                        <a:cubicBezTo>
                          <a:pt x="61" y="15159"/>
                          <a:pt x="0" y="14914"/>
                          <a:pt x="122" y="14718"/>
                        </a:cubicBezTo>
                        <a:cubicBezTo>
                          <a:pt x="710" y="13763"/>
                          <a:pt x="1898" y="13286"/>
                          <a:pt x="3281" y="12735"/>
                        </a:cubicBezTo>
                        <a:cubicBezTo>
                          <a:pt x="4518" y="12245"/>
                          <a:pt x="5938" y="11682"/>
                          <a:pt x="7102" y="10641"/>
                        </a:cubicBezTo>
                        <a:cubicBezTo>
                          <a:pt x="9269" y="8731"/>
                          <a:pt x="10016" y="6233"/>
                          <a:pt x="10689" y="4041"/>
                        </a:cubicBezTo>
                        <a:cubicBezTo>
                          <a:pt x="11167" y="2450"/>
                          <a:pt x="11595" y="1078"/>
                          <a:pt x="12452" y="148"/>
                        </a:cubicBezTo>
                        <a:cubicBezTo>
                          <a:pt x="12575" y="1"/>
                          <a:pt x="12795" y="25"/>
                          <a:pt x="13015" y="38"/>
                        </a:cubicBezTo>
                        <a:cubicBezTo>
                          <a:pt x="13077" y="38"/>
                          <a:pt x="13138" y="50"/>
                          <a:pt x="13199" y="50"/>
                        </a:cubicBezTo>
                        <a:lnTo>
                          <a:pt x="13224" y="50"/>
                        </a:lnTo>
                        <a:lnTo>
                          <a:pt x="13309" y="50"/>
                        </a:lnTo>
                        <a:cubicBezTo>
                          <a:pt x="13370" y="87"/>
                          <a:pt x="13395" y="123"/>
                          <a:pt x="13432" y="184"/>
                        </a:cubicBezTo>
                        <a:cubicBezTo>
                          <a:pt x="13444" y="221"/>
                          <a:pt x="13456" y="233"/>
                          <a:pt x="13468" y="270"/>
                        </a:cubicBezTo>
                        <a:cubicBezTo>
                          <a:pt x="15366" y="2474"/>
                          <a:pt x="17925" y="3417"/>
                          <a:pt x="20619" y="4409"/>
                        </a:cubicBezTo>
                        <a:cubicBezTo>
                          <a:pt x="22798" y="5229"/>
                          <a:pt x="25027" y="6049"/>
                          <a:pt x="27010" y="7617"/>
                        </a:cubicBezTo>
                        <a:cubicBezTo>
                          <a:pt x="27035" y="7629"/>
                          <a:pt x="27047" y="7653"/>
                          <a:pt x="27047" y="7690"/>
                        </a:cubicBezTo>
                        <a:cubicBezTo>
                          <a:pt x="26937" y="8168"/>
                          <a:pt x="26508" y="8535"/>
                          <a:pt x="26067" y="8914"/>
                        </a:cubicBezTo>
                        <a:cubicBezTo>
                          <a:pt x="25712" y="9221"/>
                          <a:pt x="25345" y="9527"/>
                          <a:pt x="25088" y="9918"/>
                        </a:cubicBezTo>
                        <a:cubicBezTo>
                          <a:pt x="24353" y="11020"/>
                          <a:pt x="23851" y="12159"/>
                          <a:pt x="23447" y="13065"/>
                        </a:cubicBezTo>
                        <a:lnTo>
                          <a:pt x="23386" y="13200"/>
                        </a:lnTo>
                        <a:cubicBezTo>
                          <a:pt x="23141" y="13763"/>
                          <a:pt x="22835" y="14473"/>
                          <a:pt x="22639" y="14657"/>
                        </a:cubicBezTo>
                        <a:cubicBezTo>
                          <a:pt x="22345" y="14938"/>
                          <a:pt x="21366" y="15330"/>
                          <a:pt x="20509" y="15649"/>
                        </a:cubicBezTo>
                        <a:lnTo>
                          <a:pt x="20301" y="15722"/>
                        </a:lnTo>
                        <a:cubicBezTo>
                          <a:pt x="18770" y="16322"/>
                          <a:pt x="16872" y="17057"/>
                          <a:pt x="15036" y="18342"/>
                        </a:cubicBezTo>
                        <a:cubicBezTo>
                          <a:pt x="14938" y="18404"/>
                          <a:pt x="14864" y="18477"/>
                          <a:pt x="14779" y="18550"/>
                        </a:cubicBezTo>
                        <a:cubicBezTo>
                          <a:pt x="14668" y="18648"/>
                          <a:pt x="14570" y="18734"/>
                          <a:pt x="14472" y="18783"/>
                        </a:cubicBezTo>
                        <a:cubicBezTo>
                          <a:pt x="14289" y="18844"/>
                          <a:pt x="14105" y="18857"/>
                          <a:pt x="13885" y="1885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1739825" y="4215475"/>
                    <a:ext cx="374400" cy="2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76" h="11498" fill="none" extrusionOk="0">
                        <a:moveTo>
                          <a:pt x="2548" y="11498"/>
                        </a:moveTo>
                        <a:cubicBezTo>
                          <a:pt x="1862" y="11498"/>
                          <a:pt x="1213" y="11388"/>
                          <a:pt x="760" y="11094"/>
                        </a:cubicBezTo>
                        <a:cubicBezTo>
                          <a:pt x="368" y="10849"/>
                          <a:pt x="148" y="10518"/>
                          <a:pt x="87" y="10078"/>
                        </a:cubicBezTo>
                        <a:cubicBezTo>
                          <a:pt x="1" y="9563"/>
                          <a:pt x="552" y="9355"/>
                          <a:pt x="1140" y="9123"/>
                        </a:cubicBezTo>
                        <a:cubicBezTo>
                          <a:pt x="1507" y="8988"/>
                          <a:pt x="1874" y="8829"/>
                          <a:pt x="2119" y="8596"/>
                        </a:cubicBezTo>
                        <a:cubicBezTo>
                          <a:pt x="3552" y="7335"/>
                          <a:pt x="4103" y="5511"/>
                          <a:pt x="4617" y="3907"/>
                        </a:cubicBezTo>
                        <a:cubicBezTo>
                          <a:pt x="5107" y="2290"/>
                          <a:pt x="5535" y="907"/>
                          <a:pt x="6698" y="478"/>
                        </a:cubicBezTo>
                        <a:cubicBezTo>
                          <a:pt x="7996" y="1"/>
                          <a:pt x="9172" y="907"/>
                          <a:pt x="10323" y="1788"/>
                        </a:cubicBezTo>
                        <a:cubicBezTo>
                          <a:pt x="10959" y="2290"/>
                          <a:pt x="11572" y="2768"/>
                          <a:pt x="12220" y="3001"/>
                        </a:cubicBezTo>
                        <a:cubicBezTo>
                          <a:pt x="12490" y="3111"/>
                          <a:pt x="12833" y="3148"/>
                          <a:pt x="13151" y="3197"/>
                        </a:cubicBezTo>
                        <a:cubicBezTo>
                          <a:pt x="13824" y="3307"/>
                          <a:pt x="14510" y="3417"/>
                          <a:pt x="14694" y="3980"/>
                        </a:cubicBezTo>
                        <a:cubicBezTo>
                          <a:pt x="14975" y="4862"/>
                          <a:pt x="14326" y="5596"/>
                          <a:pt x="13763" y="6245"/>
                        </a:cubicBezTo>
                        <a:cubicBezTo>
                          <a:pt x="13494" y="6551"/>
                          <a:pt x="13249" y="6845"/>
                          <a:pt x="13127" y="7115"/>
                        </a:cubicBezTo>
                        <a:cubicBezTo>
                          <a:pt x="13102" y="7151"/>
                          <a:pt x="13090" y="7188"/>
                          <a:pt x="13078" y="7249"/>
                        </a:cubicBezTo>
                        <a:cubicBezTo>
                          <a:pt x="13029" y="7372"/>
                          <a:pt x="12980" y="7531"/>
                          <a:pt x="12906" y="7592"/>
                        </a:cubicBezTo>
                        <a:cubicBezTo>
                          <a:pt x="12735" y="7739"/>
                          <a:pt x="12490" y="7800"/>
                          <a:pt x="12282" y="7861"/>
                        </a:cubicBezTo>
                        <a:cubicBezTo>
                          <a:pt x="12184" y="7886"/>
                          <a:pt x="12110" y="7910"/>
                          <a:pt x="12037" y="7947"/>
                        </a:cubicBezTo>
                        <a:lnTo>
                          <a:pt x="11816" y="8021"/>
                        </a:lnTo>
                        <a:cubicBezTo>
                          <a:pt x="11192" y="8266"/>
                          <a:pt x="10506" y="8657"/>
                          <a:pt x="9784" y="9086"/>
                        </a:cubicBezTo>
                        <a:cubicBezTo>
                          <a:pt x="8682" y="9735"/>
                          <a:pt x="7445" y="10469"/>
                          <a:pt x="5976" y="10922"/>
                        </a:cubicBezTo>
                        <a:lnTo>
                          <a:pt x="5964" y="10898"/>
                        </a:lnTo>
                        <a:lnTo>
                          <a:pt x="5976" y="10922"/>
                        </a:lnTo>
                        <a:cubicBezTo>
                          <a:pt x="5547" y="11033"/>
                          <a:pt x="3968" y="11498"/>
                          <a:pt x="2548" y="114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" name="Google Shape;150;p7"/>
                <p:cNvGrpSpPr/>
                <p:nvPr/>
              </p:nvGrpSpPr>
              <p:grpSpPr>
                <a:xfrm rot="6499934">
                  <a:off x="7821810" y="2338940"/>
                  <a:ext cx="267032" cy="465633"/>
                  <a:chOff x="526150" y="3997550"/>
                  <a:chExt cx="344075" cy="599975"/>
                </a:xfrm>
              </p:grpSpPr>
              <p:sp>
                <p:nvSpPr>
                  <p:cNvPr id="151" name="Google Shape;151;p7"/>
                  <p:cNvSpPr/>
                  <p:nvPr/>
                </p:nvSpPr>
                <p:spPr>
                  <a:xfrm>
                    <a:off x="526150" y="3997550"/>
                    <a:ext cx="344075" cy="59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3" h="23999" fill="none" extrusionOk="0">
                        <a:moveTo>
                          <a:pt x="7322" y="23998"/>
                        </a:moveTo>
                        <a:cubicBezTo>
                          <a:pt x="6980" y="23998"/>
                          <a:pt x="6710" y="23913"/>
                          <a:pt x="6490" y="23766"/>
                        </a:cubicBezTo>
                        <a:cubicBezTo>
                          <a:pt x="5645" y="23153"/>
                          <a:pt x="5927" y="21390"/>
                          <a:pt x="6221" y="19688"/>
                        </a:cubicBezTo>
                        <a:cubicBezTo>
                          <a:pt x="6257" y="19382"/>
                          <a:pt x="6331" y="19064"/>
                          <a:pt x="6367" y="18758"/>
                        </a:cubicBezTo>
                        <a:cubicBezTo>
                          <a:pt x="6906" y="15097"/>
                          <a:pt x="5376" y="10995"/>
                          <a:pt x="2315" y="7775"/>
                        </a:cubicBezTo>
                        <a:cubicBezTo>
                          <a:pt x="2205" y="7665"/>
                          <a:pt x="2094" y="7542"/>
                          <a:pt x="1996" y="7432"/>
                        </a:cubicBezTo>
                        <a:cubicBezTo>
                          <a:pt x="1409" y="6832"/>
                          <a:pt x="809" y="6245"/>
                          <a:pt x="466" y="5473"/>
                        </a:cubicBezTo>
                        <a:cubicBezTo>
                          <a:pt x="62" y="4628"/>
                          <a:pt x="1" y="3392"/>
                          <a:pt x="796" y="2669"/>
                        </a:cubicBezTo>
                        <a:cubicBezTo>
                          <a:pt x="1384" y="2155"/>
                          <a:pt x="2180" y="2094"/>
                          <a:pt x="2964" y="2045"/>
                        </a:cubicBezTo>
                        <a:cubicBezTo>
                          <a:pt x="3196" y="2033"/>
                          <a:pt x="3453" y="2020"/>
                          <a:pt x="3674" y="1984"/>
                        </a:cubicBezTo>
                        <a:cubicBezTo>
                          <a:pt x="4947" y="1812"/>
                          <a:pt x="5694" y="1286"/>
                          <a:pt x="6233" y="894"/>
                        </a:cubicBezTo>
                        <a:cubicBezTo>
                          <a:pt x="6416" y="759"/>
                          <a:pt x="6588" y="649"/>
                          <a:pt x="6735" y="576"/>
                        </a:cubicBezTo>
                        <a:cubicBezTo>
                          <a:pt x="7861" y="0"/>
                          <a:pt x="9918" y="465"/>
                          <a:pt x="10212" y="710"/>
                        </a:cubicBezTo>
                        <a:lnTo>
                          <a:pt x="10212" y="710"/>
                        </a:lnTo>
                        <a:cubicBezTo>
                          <a:pt x="13347" y="3184"/>
                          <a:pt x="12453" y="4934"/>
                          <a:pt x="11387" y="6979"/>
                        </a:cubicBezTo>
                        <a:cubicBezTo>
                          <a:pt x="10567" y="8571"/>
                          <a:pt x="9649" y="10383"/>
                          <a:pt x="10592" y="12856"/>
                        </a:cubicBezTo>
                        <a:cubicBezTo>
                          <a:pt x="10824" y="13432"/>
                          <a:pt x="11241" y="14093"/>
                          <a:pt x="11669" y="14791"/>
                        </a:cubicBezTo>
                        <a:cubicBezTo>
                          <a:pt x="12649" y="16370"/>
                          <a:pt x="13763" y="18158"/>
                          <a:pt x="13273" y="19921"/>
                        </a:cubicBezTo>
                        <a:cubicBezTo>
                          <a:pt x="12942" y="21145"/>
                          <a:pt x="11877" y="22186"/>
                          <a:pt x="10041" y="23117"/>
                        </a:cubicBezTo>
                        <a:cubicBezTo>
                          <a:pt x="8877" y="23704"/>
                          <a:pt x="7984" y="23998"/>
                          <a:pt x="7322" y="239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7"/>
                  <p:cNvSpPr/>
                  <p:nvPr/>
                </p:nvSpPr>
                <p:spPr>
                  <a:xfrm>
                    <a:off x="599000" y="4068850"/>
                    <a:ext cx="190125" cy="44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5" h="17988" fill="none" extrusionOk="0">
                        <a:moveTo>
                          <a:pt x="5719" y="17987"/>
                        </a:moveTo>
                        <a:cubicBezTo>
                          <a:pt x="5694" y="17987"/>
                          <a:pt x="5657" y="17975"/>
                          <a:pt x="5645" y="17963"/>
                        </a:cubicBezTo>
                        <a:cubicBezTo>
                          <a:pt x="5535" y="17865"/>
                          <a:pt x="5645" y="17547"/>
                          <a:pt x="5817" y="17020"/>
                        </a:cubicBezTo>
                        <a:cubicBezTo>
                          <a:pt x="5902" y="16751"/>
                          <a:pt x="6012" y="16457"/>
                          <a:pt x="6037" y="16261"/>
                        </a:cubicBezTo>
                        <a:cubicBezTo>
                          <a:pt x="6123" y="15710"/>
                          <a:pt x="6074" y="15122"/>
                          <a:pt x="6025" y="14559"/>
                        </a:cubicBezTo>
                        <a:cubicBezTo>
                          <a:pt x="5963" y="13922"/>
                          <a:pt x="5927" y="13249"/>
                          <a:pt x="6061" y="12649"/>
                        </a:cubicBezTo>
                        <a:cubicBezTo>
                          <a:pt x="6061" y="12637"/>
                          <a:pt x="6074" y="12576"/>
                          <a:pt x="6123" y="12576"/>
                        </a:cubicBezTo>
                        <a:cubicBezTo>
                          <a:pt x="6184" y="12576"/>
                          <a:pt x="6245" y="12673"/>
                          <a:pt x="6368" y="12967"/>
                        </a:cubicBezTo>
                        <a:cubicBezTo>
                          <a:pt x="6404" y="13090"/>
                          <a:pt x="6465" y="13212"/>
                          <a:pt x="6514" y="13286"/>
                        </a:cubicBezTo>
                        <a:cubicBezTo>
                          <a:pt x="7323" y="14608"/>
                          <a:pt x="7604" y="15637"/>
                          <a:pt x="7359" y="16457"/>
                        </a:cubicBezTo>
                        <a:cubicBezTo>
                          <a:pt x="7163" y="17081"/>
                          <a:pt x="6674" y="17571"/>
                          <a:pt x="5829" y="17938"/>
                        </a:cubicBezTo>
                        <a:lnTo>
                          <a:pt x="5829" y="17938"/>
                        </a:lnTo>
                        <a:cubicBezTo>
                          <a:pt x="5792" y="17987"/>
                          <a:pt x="5755" y="17987"/>
                          <a:pt x="5719" y="17987"/>
                        </a:cubicBezTo>
                        <a:close/>
                        <a:moveTo>
                          <a:pt x="4617" y="7837"/>
                        </a:moveTo>
                        <a:cubicBezTo>
                          <a:pt x="3882" y="7837"/>
                          <a:pt x="1433" y="5009"/>
                          <a:pt x="503" y="3270"/>
                        </a:cubicBezTo>
                        <a:cubicBezTo>
                          <a:pt x="123" y="2548"/>
                          <a:pt x="1" y="2070"/>
                          <a:pt x="172" y="1825"/>
                        </a:cubicBezTo>
                        <a:cubicBezTo>
                          <a:pt x="1054" y="466"/>
                          <a:pt x="2927" y="283"/>
                          <a:pt x="4910" y="87"/>
                        </a:cubicBezTo>
                        <a:lnTo>
                          <a:pt x="5021" y="62"/>
                        </a:lnTo>
                        <a:cubicBezTo>
                          <a:pt x="5682" y="1"/>
                          <a:pt x="6172" y="172"/>
                          <a:pt x="6453" y="564"/>
                        </a:cubicBezTo>
                        <a:cubicBezTo>
                          <a:pt x="6821" y="1066"/>
                          <a:pt x="6759" y="1752"/>
                          <a:pt x="6661" y="1997"/>
                        </a:cubicBezTo>
                        <a:cubicBezTo>
                          <a:pt x="6257" y="2915"/>
                          <a:pt x="6074" y="4041"/>
                          <a:pt x="5902" y="5058"/>
                        </a:cubicBezTo>
                        <a:cubicBezTo>
                          <a:pt x="5645" y="6551"/>
                          <a:pt x="5437" y="7837"/>
                          <a:pt x="4617" y="783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7"/>
                  <p:cNvSpPr/>
                  <p:nvPr/>
                </p:nvSpPr>
                <p:spPr>
                  <a:xfrm>
                    <a:off x="669100" y="4120900"/>
                    <a:ext cx="38300" cy="5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2254" fill="none" extrusionOk="0">
                        <a:moveTo>
                          <a:pt x="882" y="2253"/>
                        </a:moveTo>
                        <a:cubicBezTo>
                          <a:pt x="870" y="2253"/>
                          <a:pt x="858" y="2253"/>
                          <a:pt x="833" y="2241"/>
                        </a:cubicBezTo>
                        <a:cubicBezTo>
                          <a:pt x="564" y="2119"/>
                          <a:pt x="1" y="845"/>
                          <a:pt x="86" y="551"/>
                        </a:cubicBezTo>
                        <a:cubicBezTo>
                          <a:pt x="147" y="392"/>
                          <a:pt x="466" y="209"/>
                          <a:pt x="760" y="111"/>
                        </a:cubicBezTo>
                        <a:cubicBezTo>
                          <a:pt x="870" y="86"/>
                          <a:pt x="1139" y="0"/>
                          <a:pt x="1262" y="86"/>
                        </a:cubicBezTo>
                        <a:cubicBezTo>
                          <a:pt x="1531" y="270"/>
                          <a:pt x="1311" y="1580"/>
                          <a:pt x="992" y="2192"/>
                        </a:cubicBezTo>
                        <a:lnTo>
                          <a:pt x="992" y="2192"/>
                        </a:lnTo>
                        <a:cubicBezTo>
                          <a:pt x="943" y="2241"/>
                          <a:pt x="919" y="2253"/>
                          <a:pt x="882" y="225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4" name="Google Shape;154;p7"/>
                <p:cNvGrpSpPr/>
                <p:nvPr/>
              </p:nvGrpSpPr>
              <p:grpSpPr>
                <a:xfrm rot="3890659">
                  <a:off x="8703654" y="1971457"/>
                  <a:ext cx="464398" cy="940396"/>
                  <a:chOff x="715325" y="2926500"/>
                  <a:chExt cx="464375" cy="940350"/>
                </a:xfrm>
              </p:grpSpPr>
              <p:sp>
                <p:nvSpPr>
                  <p:cNvPr id="155" name="Google Shape;155;p7"/>
                  <p:cNvSpPr/>
                  <p:nvPr/>
                </p:nvSpPr>
                <p:spPr>
                  <a:xfrm>
                    <a:off x="715325" y="2926500"/>
                    <a:ext cx="464375" cy="9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75" h="37614" fill="none" extrusionOk="0">
                        <a:moveTo>
                          <a:pt x="6196" y="37614"/>
                        </a:moveTo>
                        <a:cubicBezTo>
                          <a:pt x="5461" y="37614"/>
                          <a:pt x="4714" y="37430"/>
                          <a:pt x="4065" y="37051"/>
                        </a:cubicBezTo>
                        <a:cubicBezTo>
                          <a:pt x="3074" y="36475"/>
                          <a:pt x="2363" y="35520"/>
                          <a:pt x="1678" y="34528"/>
                        </a:cubicBezTo>
                        <a:cubicBezTo>
                          <a:pt x="1127" y="33733"/>
                          <a:pt x="613" y="32937"/>
                          <a:pt x="368" y="32067"/>
                        </a:cubicBezTo>
                        <a:cubicBezTo>
                          <a:pt x="0" y="30794"/>
                          <a:pt x="209" y="29423"/>
                          <a:pt x="392" y="28223"/>
                        </a:cubicBezTo>
                        <a:cubicBezTo>
                          <a:pt x="686" y="26325"/>
                          <a:pt x="1004" y="24182"/>
                          <a:pt x="2192" y="22480"/>
                        </a:cubicBezTo>
                        <a:cubicBezTo>
                          <a:pt x="2927" y="21440"/>
                          <a:pt x="3943" y="20632"/>
                          <a:pt x="4947" y="19848"/>
                        </a:cubicBezTo>
                        <a:cubicBezTo>
                          <a:pt x="5314" y="19554"/>
                          <a:pt x="5694" y="19248"/>
                          <a:pt x="6061" y="18942"/>
                        </a:cubicBezTo>
                        <a:cubicBezTo>
                          <a:pt x="7212" y="17962"/>
                          <a:pt x="8228" y="16836"/>
                          <a:pt x="9085" y="15599"/>
                        </a:cubicBezTo>
                        <a:cubicBezTo>
                          <a:pt x="9906" y="14424"/>
                          <a:pt x="10371" y="13420"/>
                          <a:pt x="10591" y="12416"/>
                        </a:cubicBezTo>
                        <a:cubicBezTo>
                          <a:pt x="10898" y="11020"/>
                          <a:pt x="10702" y="9575"/>
                          <a:pt x="10493" y="8167"/>
                        </a:cubicBezTo>
                        <a:cubicBezTo>
                          <a:pt x="10359" y="7139"/>
                          <a:pt x="10212" y="6074"/>
                          <a:pt x="10273" y="5021"/>
                        </a:cubicBezTo>
                        <a:lnTo>
                          <a:pt x="10273" y="5021"/>
                        </a:lnTo>
                        <a:cubicBezTo>
                          <a:pt x="10334" y="3796"/>
                          <a:pt x="10665" y="2584"/>
                          <a:pt x="11228" y="1482"/>
                        </a:cubicBezTo>
                        <a:lnTo>
                          <a:pt x="11326" y="1298"/>
                        </a:lnTo>
                        <a:cubicBezTo>
                          <a:pt x="11522" y="882"/>
                          <a:pt x="11779" y="392"/>
                          <a:pt x="12171" y="221"/>
                        </a:cubicBezTo>
                        <a:cubicBezTo>
                          <a:pt x="12734" y="1"/>
                          <a:pt x="13469" y="466"/>
                          <a:pt x="13677" y="625"/>
                        </a:cubicBezTo>
                        <a:cubicBezTo>
                          <a:pt x="13836" y="735"/>
                          <a:pt x="13983" y="858"/>
                          <a:pt x="14142" y="980"/>
                        </a:cubicBezTo>
                        <a:cubicBezTo>
                          <a:pt x="14461" y="1249"/>
                          <a:pt x="14816" y="1531"/>
                          <a:pt x="15207" y="1666"/>
                        </a:cubicBezTo>
                        <a:cubicBezTo>
                          <a:pt x="15562" y="1788"/>
                          <a:pt x="15942" y="1813"/>
                          <a:pt x="16334" y="1849"/>
                        </a:cubicBezTo>
                        <a:cubicBezTo>
                          <a:pt x="16897" y="1898"/>
                          <a:pt x="17497" y="1923"/>
                          <a:pt x="17901" y="2327"/>
                        </a:cubicBezTo>
                        <a:cubicBezTo>
                          <a:pt x="18574" y="2951"/>
                          <a:pt x="18379" y="4078"/>
                          <a:pt x="17926" y="4886"/>
                        </a:cubicBezTo>
                        <a:cubicBezTo>
                          <a:pt x="17473" y="5645"/>
                          <a:pt x="16836" y="6306"/>
                          <a:pt x="16211" y="6931"/>
                        </a:cubicBezTo>
                        <a:cubicBezTo>
                          <a:pt x="16003" y="7127"/>
                          <a:pt x="15795" y="7347"/>
                          <a:pt x="15599" y="7555"/>
                        </a:cubicBezTo>
                        <a:cubicBezTo>
                          <a:pt x="14938" y="8253"/>
                          <a:pt x="14069" y="9318"/>
                          <a:pt x="13959" y="10604"/>
                        </a:cubicBezTo>
                        <a:cubicBezTo>
                          <a:pt x="13910" y="11167"/>
                          <a:pt x="14007" y="11730"/>
                          <a:pt x="14105" y="12281"/>
                        </a:cubicBezTo>
                        <a:cubicBezTo>
                          <a:pt x="14216" y="12893"/>
                          <a:pt x="14326" y="13530"/>
                          <a:pt x="14228" y="14142"/>
                        </a:cubicBezTo>
                        <a:cubicBezTo>
                          <a:pt x="14044" y="15379"/>
                          <a:pt x="13150" y="16297"/>
                          <a:pt x="12269" y="17203"/>
                        </a:cubicBezTo>
                        <a:cubicBezTo>
                          <a:pt x="11644" y="17840"/>
                          <a:pt x="10983" y="18513"/>
                          <a:pt x="10591" y="19309"/>
                        </a:cubicBezTo>
                        <a:cubicBezTo>
                          <a:pt x="9991" y="20509"/>
                          <a:pt x="10028" y="21868"/>
                          <a:pt x="10040" y="23203"/>
                        </a:cubicBezTo>
                        <a:cubicBezTo>
                          <a:pt x="10053" y="23888"/>
                          <a:pt x="10065" y="24611"/>
                          <a:pt x="9991" y="25297"/>
                        </a:cubicBezTo>
                        <a:cubicBezTo>
                          <a:pt x="9942" y="25737"/>
                          <a:pt x="9857" y="26178"/>
                          <a:pt x="9783" y="26631"/>
                        </a:cubicBezTo>
                        <a:cubicBezTo>
                          <a:pt x="9636" y="27354"/>
                          <a:pt x="9502" y="28100"/>
                          <a:pt x="9538" y="28835"/>
                        </a:cubicBezTo>
                        <a:cubicBezTo>
                          <a:pt x="9563" y="29582"/>
                          <a:pt x="9783" y="30317"/>
                          <a:pt x="9979" y="31014"/>
                        </a:cubicBezTo>
                        <a:cubicBezTo>
                          <a:pt x="10212" y="31835"/>
                          <a:pt x="10457" y="32692"/>
                          <a:pt x="10420" y="33549"/>
                        </a:cubicBezTo>
                        <a:cubicBezTo>
                          <a:pt x="10371" y="34994"/>
                          <a:pt x="9514" y="36414"/>
                          <a:pt x="8253" y="37112"/>
                        </a:cubicBezTo>
                        <a:cubicBezTo>
                          <a:pt x="7616" y="37430"/>
                          <a:pt x="6906" y="37614"/>
                          <a:pt x="6196" y="37614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775325" y="3007000"/>
                    <a:ext cx="327550" cy="7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2" h="31970" fill="none" extrusionOk="0">
                        <a:moveTo>
                          <a:pt x="3649" y="31970"/>
                        </a:moveTo>
                        <a:cubicBezTo>
                          <a:pt x="3318" y="31970"/>
                          <a:pt x="2559" y="31737"/>
                          <a:pt x="1286" y="29900"/>
                        </a:cubicBezTo>
                        <a:lnTo>
                          <a:pt x="1286" y="29900"/>
                        </a:lnTo>
                        <a:cubicBezTo>
                          <a:pt x="845" y="29251"/>
                          <a:pt x="453" y="28676"/>
                          <a:pt x="306" y="28150"/>
                        </a:cubicBezTo>
                        <a:cubicBezTo>
                          <a:pt x="0" y="27072"/>
                          <a:pt x="612" y="22309"/>
                          <a:pt x="1776" y="20656"/>
                        </a:cubicBezTo>
                        <a:cubicBezTo>
                          <a:pt x="1971" y="20375"/>
                          <a:pt x="2082" y="20105"/>
                          <a:pt x="2192" y="19824"/>
                        </a:cubicBezTo>
                        <a:cubicBezTo>
                          <a:pt x="2351" y="19383"/>
                          <a:pt x="2522" y="18967"/>
                          <a:pt x="3086" y="18526"/>
                        </a:cubicBezTo>
                        <a:cubicBezTo>
                          <a:pt x="3429" y="18269"/>
                          <a:pt x="4763" y="17350"/>
                          <a:pt x="5228" y="17595"/>
                        </a:cubicBezTo>
                        <a:cubicBezTo>
                          <a:pt x="5804" y="17901"/>
                          <a:pt x="5571" y="18660"/>
                          <a:pt x="5351" y="19358"/>
                        </a:cubicBezTo>
                        <a:cubicBezTo>
                          <a:pt x="5277" y="19579"/>
                          <a:pt x="5216" y="19811"/>
                          <a:pt x="5192" y="20007"/>
                        </a:cubicBezTo>
                        <a:cubicBezTo>
                          <a:pt x="5118" y="20473"/>
                          <a:pt x="5130" y="20681"/>
                          <a:pt x="5143" y="20926"/>
                        </a:cubicBezTo>
                        <a:cubicBezTo>
                          <a:pt x="5167" y="21281"/>
                          <a:pt x="5204" y="21685"/>
                          <a:pt x="4959" y="22934"/>
                        </a:cubicBezTo>
                        <a:cubicBezTo>
                          <a:pt x="4812" y="23766"/>
                          <a:pt x="4628" y="24685"/>
                          <a:pt x="4665" y="25701"/>
                        </a:cubicBezTo>
                        <a:cubicBezTo>
                          <a:pt x="4714" y="26729"/>
                          <a:pt x="4971" y="27660"/>
                          <a:pt x="5204" y="28480"/>
                        </a:cubicBezTo>
                        <a:cubicBezTo>
                          <a:pt x="5400" y="29166"/>
                          <a:pt x="5571" y="29766"/>
                          <a:pt x="5559" y="30231"/>
                        </a:cubicBezTo>
                        <a:cubicBezTo>
                          <a:pt x="5547" y="30941"/>
                          <a:pt x="4971" y="31933"/>
                          <a:pt x="3796" y="31933"/>
                        </a:cubicBezTo>
                        <a:cubicBezTo>
                          <a:pt x="3784" y="31945"/>
                          <a:pt x="3722" y="31970"/>
                          <a:pt x="3649" y="31970"/>
                        </a:cubicBezTo>
                        <a:close/>
                        <a:moveTo>
                          <a:pt x="10420" y="3809"/>
                        </a:moveTo>
                        <a:cubicBezTo>
                          <a:pt x="10383" y="3809"/>
                          <a:pt x="10346" y="3784"/>
                          <a:pt x="10297" y="3772"/>
                        </a:cubicBezTo>
                        <a:cubicBezTo>
                          <a:pt x="9979" y="3600"/>
                          <a:pt x="10138" y="2780"/>
                          <a:pt x="10236" y="2229"/>
                        </a:cubicBezTo>
                        <a:cubicBezTo>
                          <a:pt x="10273" y="2070"/>
                          <a:pt x="10285" y="1972"/>
                          <a:pt x="10285" y="1911"/>
                        </a:cubicBezTo>
                        <a:lnTo>
                          <a:pt x="10285" y="1911"/>
                        </a:lnTo>
                        <a:cubicBezTo>
                          <a:pt x="10285" y="1752"/>
                          <a:pt x="10285" y="1580"/>
                          <a:pt x="10273" y="1409"/>
                        </a:cubicBezTo>
                        <a:cubicBezTo>
                          <a:pt x="10236" y="846"/>
                          <a:pt x="10212" y="221"/>
                          <a:pt x="10689" y="86"/>
                        </a:cubicBezTo>
                        <a:cubicBezTo>
                          <a:pt x="10934" y="1"/>
                          <a:pt x="11154" y="184"/>
                          <a:pt x="11399" y="405"/>
                        </a:cubicBezTo>
                        <a:cubicBezTo>
                          <a:pt x="11571" y="539"/>
                          <a:pt x="11754" y="699"/>
                          <a:pt x="11950" y="772"/>
                        </a:cubicBezTo>
                        <a:cubicBezTo>
                          <a:pt x="12073" y="821"/>
                          <a:pt x="12232" y="821"/>
                          <a:pt x="12379" y="821"/>
                        </a:cubicBezTo>
                        <a:cubicBezTo>
                          <a:pt x="12624" y="821"/>
                          <a:pt x="12869" y="833"/>
                          <a:pt x="12930" y="1029"/>
                        </a:cubicBezTo>
                        <a:cubicBezTo>
                          <a:pt x="13101" y="1494"/>
                          <a:pt x="13040" y="1935"/>
                          <a:pt x="12746" y="2229"/>
                        </a:cubicBezTo>
                        <a:cubicBezTo>
                          <a:pt x="12648" y="2327"/>
                          <a:pt x="12428" y="2437"/>
                          <a:pt x="12220" y="2560"/>
                        </a:cubicBezTo>
                        <a:cubicBezTo>
                          <a:pt x="11987" y="2682"/>
                          <a:pt x="11742" y="2805"/>
                          <a:pt x="11632" y="2927"/>
                        </a:cubicBezTo>
                        <a:cubicBezTo>
                          <a:pt x="11081" y="3515"/>
                          <a:pt x="10665" y="3809"/>
                          <a:pt x="10420" y="3809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57" name="Google Shape;157;p7"/>
            <p:cNvSpPr/>
            <p:nvPr/>
          </p:nvSpPr>
          <p:spPr>
            <a:xfrm>
              <a:off x="-728859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8"/>
          <p:cNvGrpSpPr/>
          <p:nvPr/>
        </p:nvGrpSpPr>
        <p:grpSpPr>
          <a:xfrm>
            <a:off x="-1928694" y="-592228"/>
            <a:ext cx="14532496" cy="8419103"/>
            <a:chOff x="-1928694" y="-592228"/>
            <a:chExt cx="14532496" cy="8419103"/>
          </a:xfrm>
        </p:grpSpPr>
        <p:grpSp>
          <p:nvGrpSpPr>
            <p:cNvPr id="160" name="Google Shape;160;p8"/>
            <p:cNvGrpSpPr/>
            <p:nvPr/>
          </p:nvGrpSpPr>
          <p:grpSpPr>
            <a:xfrm>
              <a:off x="-1928694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161" name="Google Shape;161;p8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3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3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3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3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3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" name="Google Shape;167;p8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8" name="Google Shape;168;p8"/>
            <p:cNvSpPr/>
            <p:nvPr/>
          </p:nvSpPr>
          <p:spPr>
            <a:xfrm rot="1091617">
              <a:off x="3866253" y="3914836"/>
              <a:ext cx="8538006" cy="264525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169;p8"/>
            <p:cNvGrpSpPr/>
            <p:nvPr/>
          </p:nvGrpSpPr>
          <p:grpSpPr>
            <a:xfrm rot="5400000">
              <a:off x="7177763" y="2799287"/>
              <a:ext cx="4020585" cy="3545433"/>
              <a:chOff x="-2417677" y="2452996"/>
              <a:chExt cx="5416388" cy="4776280"/>
            </a:xfrm>
          </p:grpSpPr>
          <p:grpSp>
            <p:nvGrpSpPr>
              <p:cNvPr id="170" name="Google Shape;170;p8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71" name="Google Shape;171;p8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" name="Google Shape;177;p8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8" name="Google Shape;178;p8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79" name="Google Shape;179;p8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8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8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8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8" name="Google Shape;188;p8"/>
            <p:cNvSpPr/>
            <p:nvPr/>
          </p:nvSpPr>
          <p:spPr>
            <a:xfrm>
              <a:off x="7608100" y="784863"/>
              <a:ext cx="1315294" cy="632253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 rot="1524175">
              <a:off x="7915787" y="474936"/>
              <a:ext cx="562115" cy="829321"/>
            </a:xfrm>
            <a:custGeom>
              <a:avLst/>
              <a:gdLst/>
              <a:ahLst/>
              <a:cxnLst/>
              <a:rect l="l" t="t" r="r" b="b"/>
              <a:pathLst>
                <a:path w="14908" h="21994" extrusionOk="0">
                  <a:moveTo>
                    <a:pt x="14770" y="1"/>
                  </a:moveTo>
                  <a:cubicBezTo>
                    <a:pt x="14137" y="1"/>
                    <a:pt x="10205" y="6373"/>
                    <a:pt x="10205" y="6373"/>
                  </a:cubicBezTo>
                  <a:cubicBezTo>
                    <a:pt x="10205" y="6373"/>
                    <a:pt x="9490" y="6396"/>
                    <a:pt x="9335" y="6456"/>
                  </a:cubicBezTo>
                  <a:cubicBezTo>
                    <a:pt x="9192" y="6527"/>
                    <a:pt x="8061" y="8539"/>
                    <a:pt x="8061" y="8539"/>
                  </a:cubicBezTo>
                  <a:cubicBezTo>
                    <a:pt x="8061" y="8539"/>
                    <a:pt x="1239" y="10921"/>
                    <a:pt x="1072" y="11040"/>
                  </a:cubicBezTo>
                  <a:cubicBezTo>
                    <a:pt x="918" y="11159"/>
                    <a:pt x="13" y="12730"/>
                    <a:pt x="13" y="12730"/>
                  </a:cubicBezTo>
                  <a:lnTo>
                    <a:pt x="5156" y="14040"/>
                  </a:lnTo>
                  <a:lnTo>
                    <a:pt x="4085" y="16005"/>
                  </a:lnTo>
                  <a:lnTo>
                    <a:pt x="394" y="17314"/>
                  </a:lnTo>
                  <a:lnTo>
                    <a:pt x="1" y="18612"/>
                  </a:lnTo>
                  <a:lnTo>
                    <a:pt x="2632" y="19207"/>
                  </a:lnTo>
                  <a:cubicBezTo>
                    <a:pt x="2632" y="19207"/>
                    <a:pt x="2915" y="20023"/>
                    <a:pt x="3895" y="20023"/>
                  </a:cubicBezTo>
                  <a:cubicBezTo>
                    <a:pt x="3941" y="20023"/>
                    <a:pt x="3988" y="20021"/>
                    <a:pt x="4037" y="20017"/>
                  </a:cubicBezTo>
                  <a:lnTo>
                    <a:pt x="6252" y="21993"/>
                  </a:lnTo>
                  <a:lnTo>
                    <a:pt x="7145" y="21172"/>
                  </a:lnTo>
                  <a:cubicBezTo>
                    <a:pt x="7145" y="21172"/>
                    <a:pt x="6383" y="17076"/>
                    <a:pt x="6430" y="17005"/>
                  </a:cubicBezTo>
                  <a:cubicBezTo>
                    <a:pt x="6478" y="16933"/>
                    <a:pt x="7395" y="15266"/>
                    <a:pt x="7395" y="15266"/>
                  </a:cubicBezTo>
                  <a:lnTo>
                    <a:pt x="11217" y="19136"/>
                  </a:lnTo>
                  <a:lnTo>
                    <a:pt x="12276" y="17207"/>
                  </a:lnTo>
                  <a:lnTo>
                    <a:pt x="10693" y="10278"/>
                  </a:lnTo>
                  <a:lnTo>
                    <a:pt x="11943" y="8016"/>
                  </a:lnTo>
                  <a:cubicBezTo>
                    <a:pt x="11990" y="7742"/>
                    <a:pt x="11633" y="7218"/>
                    <a:pt x="11633" y="7218"/>
                  </a:cubicBezTo>
                  <a:cubicBezTo>
                    <a:pt x="11633" y="7218"/>
                    <a:pt x="12550" y="5337"/>
                    <a:pt x="13622" y="3158"/>
                  </a:cubicBezTo>
                  <a:cubicBezTo>
                    <a:pt x="14372" y="1658"/>
                    <a:pt x="14907" y="38"/>
                    <a:pt x="14788" y="3"/>
                  </a:cubicBezTo>
                  <a:cubicBezTo>
                    <a:pt x="14783" y="1"/>
                    <a:pt x="14777" y="1"/>
                    <a:pt x="14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524061">
              <a:off x="8192766" y="93619"/>
              <a:ext cx="359362" cy="530196"/>
            </a:xfrm>
            <a:custGeom>
              <a:avLst/>
              <a:gdLst/>
              <a:ahLst/>
              <a:cxnLst/>
              <a:rect l="l" t="t" r="r" b="b"/>
              <a:pathLst>
                <a:path w="14908" h="21994" extrusionOk="0">
                  <a:moveTo>
                    <a:pt x="14770" y="1"/>
                  </a:moveTo>
                  <a:cubicBezTo>
                    <a:pt x="14137" y="1"/>
                    <a:pt x="10205" y="6373"/>
                    <a:pt x="10205" y="6373"/>
                  </a:cubicBezTo>
                  <a:cubicBezTo>
                    <a:pt x="10205" y="6373"/>
                    <a:pt x="9490" y="6396"/>
                    <a:pt x="9335" y="6456"/>
                  </a:cubicBezTo>
                  <a:cubicBezTo>
                    <a:pt x="9192" y="6527"/>
                    <a:pt x="8061" y="8539"/>
                    <a:pt x="8061" y="8539"/>
                  </a:cubicBezTo>
                  <a:cubicBezTo>
                    <a:pt x="8061" y="8539"/>
                    <a:pt x="1239" y="10921"/>
                    <a:pt x="1072" y="11040"/>
                  </a:cubicBezTo>
                  <a:cubicBezTo>
                    <a:pt x="918" y="11159"/>
                    <a:pt x="13" y="12730"/>
                    <a:pt x="13" y="12730"/>
                  </a:cubicBezTo>
                  <a:lnTo>
                    <a:pt x="5156" y="14040"/>
                  </a:lnTo>
                  <a:lnTo>
                    <a:pt x="4085" y="16005"/>
                  </a:lnTo>
                  <a:lnTo>
                    <a:pt x="394" y="17314"/>
                  </a:lnTo>
                  <a:lnTo>
                    <a:pt x="1" y="18612"/>
                  </a:lnTo>
                  <a:lnTo>
                    <a:pt x="2632" y="19207"/>
                  </a:lnTo>
                  <a:cubicBezTo>
                    <a:pt x="2632" y="19207"/>
                    <a:pt x="2915" y="20023"/>
                    <a:pt x="3895" y="20023"/>
                  </a:cubicBezTo>
                  <a:cubicBezTo>
                    <a:pt x="3941" y="20023"/>
                    <a:pt x="3988" y="20021"/>
                    <a:pt x="4037" y="20017"/>
                  </a:cubicBezTo>
                  <a:lnTo>
                    <a:pt x="6252" y="21993"/>
                  </a:lnTo>
                  <a:lnTo>
                    <a:pt x="7145" y="21172"/>
                  </a:lnTo>
                  <a:cubicBezTo>
                    <a:pt x="7145" y="21172"/>
                    <a:pt x="6383" y="17076"/>
                    <a:pt x="6430" y="17005"/>
                  </a:cubicBezTo>
                  <a:cubicBezTo>
                    <a:pt x="6478" y="16933"/>
                    <a:pt x="7395" y="15266"/>
                    <a:pt x="7395" y="15266"/>
                  </a:cubicBezTo>
                  <a:lnTo>
                    <a:pt x="11217" y="19136"/>
                  </a:lnTo>
                  <a:lnTo>
                    <a:pt x="12276" y="17207"/>
                  </a:lnTo>
                  <a:lnTo>
                    <a:pt x="10693" y="10278"/>
                  </a:lnTo>
                  <a:lnTo>
                    <a:pt x="11943" y="8016"/>
                  </a:lnTo>
                  <a:cubicBezTo>
                    <a:pt x="11990" y="7742"/>
                    <a:pt x="11633" y="7218"/>
                    <a:pt x="11633" y="7218"/>
                  </a:cubicBezTo>
                  <a:cubicBezTo>
                    <a:pt x="11633" y="7218"/>
                    <a:pt x="12550" y="5337"/>
                    <a:pt x="13622" y="3158"/>
                  </a:cubicBezTo>
                  <a:cubicBezTo>
                    <a:pt x="14372" y="1658"/>
                    <a:pt x="14907" y="38"/>
                    <a:pt x="14788" y="3"/>
                  </a:cubicBezTo>
                  <a:cubicBezTo>
                    <a:pt x="14783" y="1"/>
                    <a:pt x="14777" y="1"/>
                    <a:pt x="14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2321700" y="1509429"/>
            <a:ext cx="5608800" cy="18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subTitle" idx="1"/>
          </p:nvPr>
        </p:nvSpPr>
        <p:spPr>
          <a:xfrm>
            <a:off x="2960200" y="3547750"/>
            <a:ext cx="4970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2417677" y="-1408483"/>
            <a:ext cx="14301206" cy="8637760"/>
            <a:chOff x="-2417677" y="-1408483"/>
            <a:chExt cx="14301206" cy="8637760"/>
          </a:xfrm>
        </p:grpSpPr>
        <p:sp>
          <p:nvSpPr>
            <p:cNvPr id="195" name="Google Shape;195;p9"/>
            <p:cNvSpPr/>
            <p:nvPr/>
          </p:nvSpPr>
          <p:spPr>
            <a:xfrm>
              <a:off x="1675374" y="3022449"/>
              <a:ext cx="10208156" cy="316270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501687" y="184075"/>
              <a:ext cx="2531376" cy="121681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10800000">
              <a:off x="3661800" y="-1408483"/>
              <a:ext cx="4284856" cy="2516433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2417677" y="2452996"/>
              <a:ext cx="5416388" cy="4776280"/>
              <a:chOff x="-2417677" y="2452996"/>
              <a:chExt cx="5416388" cy="4776280"/>
            </a:xfrm>
          </p:grpSpPr>
          <p:grpSp>
            <p:nvGrpSpPr>
              <p:cNvPr id="199" name="Google Shape;199;p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200" name="Google Shape;200;p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" name="Google Shape;206;p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" name="Google Shape;207;p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208" name="Google Shape;208;p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886975" y="1500025"/>
            <a:ext cx="4284900" cy="17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1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886975" y="3021950"/>
            <a:ext cx="43329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1"/>
          <p:cNvGrpSpPr/>
          <p:nvPr/>
        </p:nvGrpSpPr>
        <p:grpSpPr>
          <a:xfrm>
            <a:off x="-1661815" y="-1337145"/>
            <a:ext cx="14835902" cy="7463420"/>
            <a:chOff x="-1661815" y="-1337145"/>
            <a:chExt cx="14835902" cy="7463420"/>
          </a:xfrm>
        </p:grpSpPr>
        <p:sp>
          <p:nvSpPr>
            <p:cNvPr id="257" name="Google Shape;257;p11"/>
            <p:cNvSpPr/>
            <p:nvPr/>
          </p:nvSpPr>
          <p:spPr>
            <a:xfrm rot="-9557907">
              <a:off x="6145142" y="2832595"/>
              <a:ext cx="6874421" cy="2129841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11"/>
            <p:cNvGrpSpPr/>
            <p:nvPr/>
          </p:nvGrpSpPr>
          <p:grpSpPr>
            <a:xfrm flipH="1">
              <a:off x="-1044649" y="-1337145"/>
              <a:ext cx="3057478" cy="3130393"/>
              <a:chOff x="6744875" y="2031607"/>
              <a:chExt cx="3661651" cy="3748974"/>
            </a:xfrm>
          </p:grpSpPr>
          <p:grpSp>
            <p:nvGrpSpPr>
              <p:cNvPr id="259" name="Google Shape;259;p11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260" name="Google Shape;260;p11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1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1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11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7" name="Google Shape;267;p11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268" name="Google Shape;268;p11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4" name="Google Shape;274;p11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5" name="Google Shape;275;p11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276" name="Google Shape;276;p11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1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11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4" name="Google Shape;284;p11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285" name="Google Shape;285;p11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8" name="Google Shape;288;p11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289" name="Google Shape;289;p11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1" name="Google Shape;291;p11"/>
            <p:cNvSpPr/>
            <p:nvPr/>
          </p:nvSpPr>
          <p:spPr>
            <a:xfrm rot="-10512601">
              <a:off x="-1584894" y="3713121"/>
              <a:ext cx="6874456" cy="212985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658300" y="1686300"/>
            <a:ext cx="58917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body" idx="1"/>
          </p:nvPr>
        </p:nvSpPr>
        <p:spPr>
          <a:xfrm>
            <a:off x="724175" y="3218100"/>
            <a:ext cx="57600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8" r:id="rId17"/>
    <p:sldLayoutId id="2147483669" r:id="rId18"/>
    <p:sldLayoutId id="2147483673" r:id="rId19"/>
    <p:sldLayoutId id="2147483675" r:id="rId20"/>
    <p:sldLayoutId id="2147483677" r:id="rId21"/>
    <p:sldLayoutId id="2147483679" r:id="rId22"/>
    <p:sldLayoutId id="2147483682" r:id="rId23"/>
    <p:sldLayoutId id="2147483688" r:id="rId24"/>
    <p:sldLayoutId id="2147483689" r:id="rId25"/>
    <p:sldLayoutId id="2147483691" r:id="rId26"/>
    <p:sldLayoutId id="2147483693" r:id="rId27"/>
    <p:sldLayoutId id="2147483694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escolavirtual.pt/lms/playerteacher/externallesson/14014600/E/?seType=&amp;coId=&amp;area=search" TargetMode="External"/><Relationship Id="rId3" Type="http://schemas.openxmlformats.org/officeDocument/2006/relationships/hyperlink" Target="https://www.infopedia.pt/apoio/artigos/$guerra-do-vietname" TargetMode="External"/><Relationship Id="rId7" Type="http://schemas.openxmlformats.org/officeDocument/2006/relationships/hyperlink" Target="https://app.escolavirtual.pt/lms/playerteacher/resource/22391355/E?se=&amp;seType=&amp;coId=&amp;area=searc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app.escolavirtual.pt/lms/playerteacher/resource/506085/E?se=&amp;seType=&amp;coId=&amp;area=search" TargetMode="External"/><Relationship Id="rId5" Type="http://schemas.openxmlformats.org/officeDocument/2006/relationships/hyperlink" Target="https://mundoeducacao.uol.com.br/historiageral/guerra-vietna.htm" TargetMode="External"/><Relationship Id="rId10" Type="http://schemas.openxmlformats.org/officeDocument/2006/relationships/hyperlink" Target="https://history-maps.com/pt/story/Vietnam-War/event/1954-Geneva-Conference" TargetMode="External"/><Relationship Id="rId4" Type="http://schemas.openxmlformats.org/officeDocument/2006/relationships/hyperlink" Target="https://pt.wikipedia.org/wiki/Guerra_do_Vietn%C3%A3" TargetMode="External"/><Relationship Id="rId9" Type="http://schemas.openxmlformats.org/officeDocument/2006/relationships/hyperlink" Target="https://www.todamateria.com.br/guerra-do-vietna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brasilescola.uol.com.br/guerras/guerra-vietna.htm" TargetMode="External"/><Relationship Id="rId3" Type="http://schemas.openxmlformats.org/officeDocument/2006/relationships/hyperlink" Target="https://jacobin.com.br/2020/09/ho-chi-minh-o-heroi-anti-imperialista-que-foi-garcom-no-rio-de-janeiro/" TargetMode="External"/><Relationship Id="rId7" Type="http://schemas.openxmlformats.org/officeDocument/2006/relationships/hyperlink" Target="https://pt.wikipedia.org/wiki/Ofensiva_do_Te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t.wikiquote.org/wiki/Lyndon_B._Johnson" TargetMode="External"/><Relationship Id="rId11" Type="http://schemas.openxmlformats.org/officeDocument/2006/relationships/hyperlink" Target="https://www1.folha.uol.com.br/mundo/2023/01/acordo-de-paris-que-encaminhou-fim-da-guerra-do-vietna-completa-50-anos.shtml" TargetMode="External"/><Relationship Id="rId5" Type="http://schemas.openxmlformats.org/officeDocument/2006/relationships/hyperlink" Target="https://www.britannica.com/biography/John-F-Kennedy/Presidential-candidate-and-president" TargetMode="External"/><Relationship Id="rId10" Type="http://schemas.openxmlformats.org/officeDocument/2006/relationships/hyperlink" Target="https://www.wbur.org/radioboston/2013/04/01/napalm" TargetMode="External"/><Relationship Id="rId4" Type="http://schemas.openxmlformats.org/officeDocument/2006/relationships/hyperlink" Target="https://pt.wikipedia.org/wiki/Ngo_Dinh_Diem" TargetMode="External"/><Relationship Id="rId9" Type="http://schemas.openxmlformats.org/officeDocument/2006/relationships/hyperlink" Target="https://www.uniad.org.br/galeria-de-videos/o-uso-de-lsd-e-a-saude-mental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2"/>
          <p:cNvSpPr/>
          <p:nvPr/>
        </p:nvSpPr>
        <p:spPr>
          <a:xfrm rot="-9284628">
            <a:off x="3366341" y="-196434"/>
            <a:ext cx="6006949" cy="186108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2"/>
          <p:cNvSpPr/>
          <p:nvPr/>
        </p:nvSpPr>
        <p:spPr>
          <a:xfrm>
            <a:off x="9775" y="3585499"/>
            <a:ext cx="9144000" cy="1568559"/>
          </a:xfrm>
          <a:custGeom>
            <a:avLst/>
            <a:gdLst/>
            <a:ahLst/>
            <a:cxnLst/>
            <a:rect l="l" t="t" r="r" b="b"/>
            <a:pathLst>
              <a:path w="285750" h="67903" extrusionOk="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2"/>
          <p:cNvSpPr/>
          <p:nvPr/>
        </p:nvSpPr>
        <p:spPr>
          <a:xfrm rot="10304210" flipH="1">
            <a:off x="-282472" y="64731"/>
            <a:ext cx="4531895" cy="266151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7" name="Google Shape;1297;p52"/>
          <p:cNvGrpSpPr/>
          <p:nvPr/>
        </p:nvGrpSpPr>
        <p:grpSpPr>
          <a:xfrm rot="-197789">
            <a:off x="1040758" y="319242"/>
            <a:ext cx="6695224" cy="4591916"/>
            <a:chOff x="1136457" y="603850"/>
            <a:chExt cx="6695528" cy="4592124"/>
          </a:xfrm>
        </p:grpSpPr>
        <p:sp>
          <p:nvSpPr>
            <p:cNvPr id="1298" name="Google Shape;1298;p52"/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1136457" y="603850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52"/>
          <p:cNvGrpSpPr/>
          <p:nvPr/>
        </p:nvGrpSpPr>
        <p:grpSpPr>
          <a:xfrm>
            <a:off x="603811" y="2297618"/>
            <a:ext cx="2693719" cy="3058897"/>
            <a:chOff x="884538" y="2072959"/>
            <a:chExt cx="2891808" cy="3283488"/>
          </a:xfrm>
        </p:grpSpPr>
        <p:sp>
          <p:nvSpPr>
            <p:cNvPr id="1301" name="Google Shape;1301;p52"/>
            <p:cNvSpPr/>
            <p:nvPr/>
          </p:nvSpPr>
          <p:spPr>
            <a:xfrm>
              <a:off x="922650" y="2546559"/>
              <a:ext cx="161184" cy="124224"/>
            </a:xfrm>
            <a:custGeom>
              <a:avLst/>
              <a:gdLst/>
              <a:ahLst/>
              <a:cxnLst/>
              <a:rect l="l" t="t" r="r" b="b"/>
              <a:pathLst>
                <a:path w="5037" h="3882" extrusionOk="0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1040378" y="2376351"/>
              <a:ext cx="577600" cy="688288"/>
            </a:xfrm>
            <a:custGeom>
              <a:avLst/>
              <a:gdLst/>
              <a:ahLst/>
              <a:cxnLst/>
              <a:rect l="l" t="t" r="r" b="b"/>
              <a:pathLst>
                <a:path w="18050" h="21509" extrusionOk="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1040378" y="2517983"/>
              <a:ext cx="350912" cy="546752"/>
            </a:xfrm>
            <a:custGeom>
              <a:avLst/>
              <a:gdLst/>
              <a:ahLst/>
              <a:cxnLst/>
              <a:rect l="l" t="t" r="r" b="b"/>
              <a:pathLst>
                <a:path w="10966" h="17086" extrusionOk="0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1216378" y="2513407"/>
              <a:ext cx="149376" cy="672480"/>
            </a:xfrm>
            <a:custGeom>
              <a:avLst/>
              <a:gdLst/>
              <a:ahLst/>
              <a:cxnLst/>
              <a:rect l="l" t="t" r="r" b="b"/>
              <a:pathLst>
                <a:path w="4668" h="21015" extrusionOk="0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1389754" y="2536639"/>
              <a:ext cx="395104" cy="414656"/>
            </a:xfrm>
            <a:custGeom>
              <a:avLst/>
              <a:gdLst/>
              <a:ahLst/>
              <a:cxnLst/>
              <a:rect l="l" t="t" r="r" b="b"/>
              <a:pathLst>
                <a:path w="12347" h="12958" extrusionOk="0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884538" y="2072959"/>
              <a:ext cx="928512" cy="621056"/>
            </a:xfrm>
            <a:custGeom>
              <a:avLst/>
              <a:gdLst/>
              <a:ahLst/>
              <a:cxnLst/>
              <a:rect l="l" t="t" r="r" b="b"/>
              <a:pathLst>
                <a:path w="29016" h="19408" extrusionOk="0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884538" y="2135071"/>
              <a:ext cx="683168" cy="547328"/>
            </a:xfrm>
            <a:custGeom>
              <a:avLst/>
              <a:gdLst/>
              <a:ahLst/>
              <a:cxnLst/>
              <a:rect l="l" t="t" r="r" b="b"/>
              <a:pathLst>
                <a:path w="21349" h="17104" extrusionOk="0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1012922" y="2615135"/>
              <a:ext cx="2763424" cy="2532544"/>
            </a:xfrm>
            <a:custGeom>
              <a:avLst/>
              <a:gdLst/>
              <a:ahLst/>
              <a:cxnLst/>
              <a:rect l="l" t="t" r="r" b="b"/>
              <a:pathLst>
                <a:path w="86357" h="79142" extrusionOk="0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1468986" y="3791103"/>
              <a:ext cx="381408" cy="841824"/>
            </a:xfrm>
            <a:custGeom>
              <a:avLst/>
              <a:gdLst/>
              <a:ahLst/>
              <a:cxnLst/>
              <a:rect l="l" t="t" r="r" b="b"/>
              <a:pathLst>
                <a:path w="11919" h="26307" extrusionOk="0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1009498" y="3073471"/>
              <a:ext cx="1179232" cy="1107584"/>
            </a:xfrm>
            <a:custGeom>
              <a:avLst/>
              <a:gdLst/>
              <a:ahLst/>
              <a:cxnLst/>
              <a:rect l="l" t="t" r="r" b="b"/>
              <a:pathLst>
                <a:path w="36851" h="34612" extrusionOk="0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1265146" y="3962719"/>
              <a:ext cx="850816" cy="1184960"/>
            </a:xfrm>
            <a:custGeom>
              <a:avLst/>
              <a:gdLst/>
              <a:ahLst/>
              <a:cxnLst/>
              <a:rect l="l" t="t" r="r" b="b"/>
              <a:pathLst>
                <a:path w="26588" h="37030" extrusionOk="0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1960090" y="4251903"/>
              <a:ext cx="1617760" cy="736128"/>
            </a:xfrm>
            <a:custGeom>
              <a:avLst/>
              <a:gdLst/>
              <a:ahLst/>
              <a:cxnLst/>
              <a:rect l="l" t="t" r="r" b="b"/>
              <a:pathLst>
                <a:path w="50555" h="23004" extrusionOk="0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1905626" y="4110175"/>
              <a:ext cx="424064" cy="913280"/>
            </a:xfrm>
            <a:custGeom>
              <a:avLst/>
              <a:gdLst/>
              <a:ahLst/>
              <a:cxnLst/>
              <a:rect l="l" t="t" r="r" b="b"/>
              <a:pathLst>
                <a:path w="13252" h="28540" extrusionOk="0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2671418" y="4853887"/>
              <a:ext cx="148256" cy="284256"/>
            </a:xfrm>
            <a:custGeom>
              <a:avLst/>
              <a:gdLst/>
              <a:ahLst/>
              <a:cxnLst/>
              <a:rect l="l" t="t" r="r" b="b"/>
              <a:pathLst>
                <a:path w="4633" h="8883" extrusionOk="0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1815706" y="4058943"/>
              <a:ext cx="1881024" cy="627936"/>
            </a:xfrm>
            <a:custGeom>
              <a:avLst/>
              <a:gdLst/>
              <a:ahLst/>
              <a:cxnLst/>
              <a:rect l="l" t="t" r="r" b="b"/>
              <a:pathLst>
                <a:path w="58782" h="19623" extrusionOk="0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2049242" y="4096831"/>
              <a:ext cx="796320" cy="776128"/>
            </a:xfrm>
            <a:custGeom>
              <a:avLst/>
              <a:gdLst/>
              <a:ahLst/>
              <a:cxnLst/>
              <a:rect l="l" t="t" r="r" b="b"/>
              <a:pathLst>
                <a:path w="24885" h="24254" extrusionOk="0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2840218" y="4276671"/>
              <a:ext cx="619136" cy="676672"/>
            </a:xfrm>
            <a:custGeom>
              <a:avLst/>
              <a:gdLst/>
              <a:ahLst/>
              <a:cxnLst/>
              <a:rect l="l" t="t" r="r" b="b"/>
              <a:pathLst>
                <a:path w="19348" h="21146" extrusionOk="0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1414874" y="4500319"/>
              <a:ext cx="545248" cy="643168"/>
            </a:xfrm>
            <a:custGeom>
              <a:avLst/>
              <a:gdLst/>
              <a:ahLst/>
              <a:cxnLst/>
              <a:rect l="l" t="t" r="r" b="b"/>
              <a:pathLst>
                <a:path w="17039" h="20099" extrusionOk="0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1437370" y="2687519"/>
              <a:ext cx="196608" cy="299872"/>
            </a:xfrm>
            <a:custGeom>
              <a:avLst/>
              <a:gdLst/>
              <a:ahLst/>
              <a:cxnLst/>
              <a:rect l="l" t="t" r="r" b="b"/>
              <a:pathLst>
                <a:path w="6144" h="9371" extrusionOk="0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2662650" y="2930591"/>
              <a:ext cx="563168" cy="829088"/>
            </a:xfrm>
            <a:custGeom>
              <a:avLst/>
              <a:gdLst/>
              <a:ahLst/>
              <a:cxnLst/>
              <a:rect l="l" t="t" r="r" b="b"/>
              <a:pathLst>
                <a:path w="17599" h="25909" extrusionOk="0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3121402" y="4834847"/>
              <a:ext cx="28576" cy="464064"/>
            </a:xfrm>
            <a:custGeom>
              <a:avLst/>
              <a:gdLst/>
              <a:ahLst/>
              <a:cxnLst/>
              <a:rect l="l" t="t" r="r" b="b"/>
              <a:pathLst>
                <a:path w="893" h="14502" extrusionOk="0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3062330" y="4777183"/>
              <a:ext cx="147488" cy="579264"/>
            </a:xfrm>
            <a:custGeom>
              <a:avLst/>
              <a:gdLst/>
              <a:ahLst/>
              <a:cxnLst/>
              <a:rect l="l" t="t" r="r" b="b"/>
              <a:pathLst>
                <a:path w="4609" h="18102" extrusionOk="0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3078714" y="4854655"/>
              <a:ext cx="127680" cy="201568"/>
            </a:xfrm>
            <a:custGeom>
              <a:avLst/>
              <a:gdLst/>
              <a:ahLst/>
              <a:cxnLst/>
              <a:rect l="l" t="t" r="r" b="b"/>
              <a:pathLst>
                <a:path w="3990" h="6299" extrusionOk="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2924410" y="4734623"/>
              <a:ext cx="402752" cy="213792"/>
            </a:xfrm>
            <a:custGeom>
              <a:avLst/>
              <a:gdLst/>
              <a:ahLst/>
              <a:cxnLst/>
              <a:rect l="l" t="t" r="r" b="b"/>
              <a:pathLst>
                <a:path w="12586" h="6681" extrusionOk="0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2117722" y="4356287"/>
              <a:ext cx="670688" cy="219104"/>
            </a:xfrm>
            <a:custGeom>
              <a:avLst/>
              <a:gdLst/>
              <a:ahLst/>
              <a:cxnLst/>
              <a:rect l="l" t="t" r="r" b="b"/>
              <a:pathLst>
                <a:path w="20959" h="6847" extrusionOk="0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2424154" y="4353631"/>
              <a:ext cx="88032" cy="75552"/>
            </a:xfrm>
            <a:custGeom>
              <a:avLst/>
              <a:gdLst/>
              <a:ahLst/>
              <a:cxnLst/>
              <a:rect l="l" t="t" r="r" b="b"/>
              <a:pathLst>
                <a:path w="2751" h="2361" extrusionOk="0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1535674" y="2743903"/>
              <a:ext cx="360064" cy="184064"/>
            </a:xfrm>
            <a:custGeom>
              <a:avLst/>
              <a:gdLst/>
              <a:ahLst/>
              <a:cxnLst/>
              <a:rect l="l" t="t" r="r" b="b"/>
              <a:pathLst>
                <a:path w="11252" h="5752" extrusionOk="0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1933050" y="2618655"/>
              <a:ext cx="1488992" cy="1054528"/>
            </a:xfrm>
            <a:custGeom>
              <a:avLst/>
              <a:gdLst/>
              <a:ahLst/>
              <a:cxnLst/>
              <a:rect l="l" t="t" r="r" b="b"/>
              <a:pathLst>
                <a:path w="46531" h="32954" extrusionOk="0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2285082" y="4035103"/>
              <a:ext cx="282752" cy="233408"/>
            </a:xfrm>
            <a:custGeom>
              <a:avLst/>
              <a:gdLst/>
              <a:ahLst/>
              <a:cxnLst/>
              <a:rect l="l" t="t" r="r" b="b"/>
              <a:pathLst>
                <a:path w="8836" h="7294" extrusionOk="0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1174106" y="3835775"/>
              <a:ext cx="1292384" cy="1036960"/>
            </a:xfrm>
            <a:custGeom>
              <a:avLst/>
              <a:gdLst/>
              <a:ahLst/>
              <a:cxnLst/>
              <a:rect l="l" t="t" r="r" b="b"/>
              <a:pathLst>
                <a:path w="40387" h="32405" extrusionOk="0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2042778" y="3398463"/>
              <a:ext cx="1498880" cy="919008"/>
            </a:xfrm>
            <a:custGeom>
              <a:avLst/>
              <a:gdLst/>
              <a:ahLst/>
              <a:cxnLst/>
              <a:rect l="l" t="t" r="r" b="b"/>
              <a:pathLst>
                <a:path w="46840" h="28719" extrusionOk="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2867258" y="4557535"/>
              <a:ext cx="570656" cy="75776"/>
            </a:xfrm>
            <a:custGeom>
              <a:avLst/>
              <a:gdLst/>
              <a:ahLst/>
              <a:cxnLst/>
              <a:rect l="l" t="t" r="r" b="b"/>
              <a:pathLst>
                <a:path w="17833" h="2368" extrusionOk="0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3141210" y="4480351"/>
              <a:ext cx="68608" cy="208672"/>
            </a:xfrm>
            <a:custGeom>
              <a:avLst/>
              <a:gdLst/>
              <a:ahLst/>
              <a:cxnLst/>
              <a:rect l="l" t="t" r="r" b="b"/>
              <a:pathLst>
                <a:path w="2144" h="6521" extrusionOk="0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guerra do Vietname</a:t>
            </a:r>
            <a:endParaRPr dirty="0"/>
          </a:p>
        </p:txBody>
      </p:sp>
      <p:sp>
        <p:nvSpPr>
          <p:cNvPr id="1335" name="Google Shape;1335;p52"/>
          <p:cNvSpPr txBox="1">
            <a:spLocks noGrp="1"/>
          </p:cNvSpPr>
          <p:nvPr>
            <p:ph type="subTitle" idx="1"/>
          </p:nvPr>
        </p:nvSpPr>
        <p:spPr>
          <a:xfrm>
            <a:off x="4250075" y="3905360"/>
            <a:ext cx="4827300" cy="1197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jdhani" panose="020B0604020202020204" charset="0"/>
                <a:cs typeface="Rajdhani" panose="020B0604020202020204" charset="0"/>
              </a:rPr>
              <a:t>Realizado por: Emma nº7 e Marisa nº22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jdhani" panose="020B0604020202020204" charset="0"/>
                <a:cs typeface="Rajdhani" panose="020B0604020202020204" charset="0"/>
              </a:rPr>
              <a:t>Disciplina: História 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jdhani" panose="020B0604020202020204" charset="0"/>
                <a:cs typeface="Rajdhani" panose="020B0604020202020204" charset="0"/>
              </a:rPr>
              <a:t>Professora: Isaura Oliveira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jdhani" panose="020B0604020202020204" charset="0"/>
                <a:cs typeface="Rajdhani" panose="020B0604020202020204" charset="0"/>
              </a:rPr>
              <a:t>01/2024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jdhani" panose="020B0604020202020204" charset="0"/>
                <a:cs typeface="Rajdhani" panose="020B0604020202020204" charset="0"/>
              </a:rPr>
              <a:t>12ºF</a:t>
            </a:r>
            <a:endParaRPr b="1" dirty="0">
              <a:latin typeface="Rajdhani" panose="020B0604020202020204" charset="0"/>
              <a:cs typeface="Rajdhani" panose="020B0604020202020204" charset="0"/>
            </a:endParaRPr>
          </a:p>
        </p:txBody>
      </p:sp>
      <p:grpSp>
        <p:nvGrpSpPr>
          <p:cNvPr id="1336" name="Google Shape;1336;p52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1337" name="Google Shape;1337;p5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2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1349" name="Google Shape;1349;p5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52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361" name="Google Shape;1361;p5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grupamento de Escolas de Carcavelos">
            <a:extLst>
              <a:ext uri="{FF2B5EF4-FFF2-40B4-BE49-F238E27FC236}">
                <a16:creationId xmlns:a16="http://schemas.microsoft.com/office/drawing/2014/main" id="{59282DD1-DD32-39B9-0DCB-2A29043F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28" y="-39846"/>
            <a:ext cx="1873211" cy="5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335;p52">
            <a:extLst>
              <a:ext uri="{FF2B5EF4-FFF2-40B4-BE49-F238E27FC236}">
                <a16:creationId xmlns:a16="http://schemas.microsoft.com/office/drawing/2014/main" id="{EFF64EC6-6F64-8847-5807-BF7EB6F4AE50}"/>
              </a:ext>
            </a:extLst>
          </p:cNvPr>
          <p:cNvSpPr txBox="1">
            <a:spLocks/>
          </p:cNvSpPr>
          <p:nvPr/>
        </p:nvSpPr>
        <p:spPr>
          <a:xfrm>
            <a:off x="3736175" y="2439490"/>
            <a:ext cx="1910350" cy="119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18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ssistant Medium"/>
              <a:buNone/>
              <a:defRPr sz="28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pt-BR" sz="3000" b="1" dirty="0">
                <a:solidFill>
                  <a:srgbClr val="FAF7F4"/>
                </a:solidFill>
                <a:latin typeface="Rajdhani" panose="020B0604020202020204" charset="0"/>
                <a:cs typeface="Rajdhani" panose="020B0604020202020204" charset="0"/>
              </a:rPr>
              <a:t>1955-1975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72"/>
          <p:cNvSpPr txBox="1">
            <a:spLocks noGrp="1"/>
          </p:cNvSpPr>
          <p:nvPr>
            <p:ph type="title"/>
          </p:nvPr>
        </p:nvSpPr>
        <p:spPr>
          <a:xfrm>
            <a:off x="583618" y="29312"/>
            <a:ext cx="8442300" cy="4521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600" dirty="0"/>
              <a:t>2. DIVISÃO DO VIETNAME</a:t>
            </a:r>
            <a:endParaRPr sz="9600" dirty="0"/>
          </a:p>
        </p:txBody>
      </p:sp>
      <p:grpSp>
        <p:nvGrpSpPr>
          <p:cNvPr id="2377" name="Google Shape;2377;p72"/>
          <p:cNvGrpSpPr/>
          <p:nvPr/>
        </p:nvGrpSpPr>
        <p:grpSpPr>
          <a:xfrm>
            <a:off x="4811847" y="3105462"/>
            <a:ext cx="4334636" cy="1673237"/>
            <a:chOff x="5248162" y="3273930"/>
            <a:chExt cx="3898756" cy="1504980"/>
          </a:xfrm>
        </p:grpSpPr>
        <p:sp>
          <p:nvSpPr>
            <p:cNvPr id="2378" name="Google Shape;2378;p72"/>
            <p:cNvSpPr/>
            <p:nvPr/>
          </p:nvSpPr>
          <p:spPr>
            <a:xfrm>
              <a:off x="5627490" y="4561494"/>
              <a:ext cx="215629" cy="124104"/>
            </a:xfrm>
            <a:custGeom>
              <a:avLst/>
              <a:gdLst/>
              <a:ahLst/>
              <a:cxnLst/>
              <a:rect l="l" t="t" r="r" b="b"/>
              <a:pathLst>
                <a:path w="4825" h="2777" extrusionOk="0">
                  <a:moveTo>
                    <a:pt x="3269" y="0"/>
                  </a:moveTo>
                  <a:lnTo>
                    <a:pt x="3112" y="59"/>
                  </a:lnTo>
                  <a:lnTo>
                    <a:pt x="2954" y="118"/>
                  </a:lnTo>
                  <a:lnTo>
                    <a:pt x="2777" y="236"/>
                  </a:lnTo>
                  <a:lnTo>
                    <a:pt x="2600" y="374"/>
                  </a:lnTo>
                  <a:lnTo>
                    <a:pt x="2501" y="473"/>
                  </a:lnTo>
                  <a:lnTo>
                    <a:pt x="2265" y="689"/>
                  </a:lnTo>
                  <a:lnTo>
                    <a:pt x="2107" y="788"/>
                  </a:lnTo>
                  <a:lnTo>
                    <a:pt x="1950" y="886"/>
                  </a:lnTo>
                  <a:lnTo>
                    <a:pt x="1792" y="965"/>
                  </a:lnTo>
                  <a:lnTo>
                    <a:pt x="867" y="965"/>
                  </a:lnTo>
                  <a:lnTo>
                    <a:pt x="650" y="985"/>
                  </a:lnTo>
                  <a:lnTo>
                    <a:pt x="453" y="1024"/>
                  </a:lnTo>
                  <a:lnTo>
                    <a:pt x="296" y="1063"/>
                  </a:lnTo>
                  <a:lnTo>
                    <a:pt x="197" y="1142"/>
                  </a:lnTo>
                  <a:lnTo>
                    <a:pt x="158" y="1182"/>
                  </a:lnTo>
                  <a:lnTo>
                    <a:pt x="138" y="1260"/>
                  </a:lnTo>
                  <a:lnTo>
                    <a:pt x="79" y="1457"/>
                  </a:lnTo>
                  <a:lnTo>
                    <a:pt x="40" y="1713"/>
                  </a:lnTo>
                  <a:lnTo>
                    <a:pt x="20" y="1969"/>
                  </a:lnTo>
                  <a:lnTo>
                    <a:pt x="0" y="2442"/>
                  </a:lnTo>
                  <a:lnTo>
                    <a:pt x="0" y="2659"/>
                  </a:lnTo>
                  <a:lnTo>
                    <a:pt x="3446" y="2659"/>
                  </a:lnTo>
                  <a:lnTo>
                    <a:pt x="3643" y="2698"/>
                  </a:lnTo>
                  <a:lnTo>
                    <a:pt x="4096" y="2757"/>
                  </a:lnTo>
                  <a:lnTo>
                    <a:pt x="4313" y="2777"/>
                  </a:lnTo>
                  <a:lnTo>
                    <a:pt x="4490" y="2757"/>
                  </a:lnTo>
                  <a:lnTo>
                    <a:pt x="4569" y="2757"/>
                  </a:lnTo>
                  <a:lnTo>
                    <a:pt x="4628" y="2737"/>
                  </a:lnTo>
                  <a:lnTo>
                    <a:pt x="4667" y="2698"/>
                  </a:lnTo>
                  <a:lnTo>
                    <a:pt x="4687" y="2659"/>
                  </a:lnTo>
                  <a:lnTo>
                    <a:pt x="4746" y="2304"/>
                  </a:lnTo>
                  <a:lnTo>
                    <a:pt x="4785" y="2048"/>
                  </a:lnTo>
                  <a:lnTo>
                    <a:pt x="4825" y="1772"/>
                  </a:lnTo>
                  <a:lnTo>
                    <a:pt x="4825" y="1477"/>
                  </a:lnTo>
                  <a:lnTo>
                    <a:pt x="4825" y="1201"/>
                  </a:lnTo>
                  <a:lnTo>
                    <a:pt x="4766" y="945"/>
                  </a:lnTo>
                  <a:lnTo>
                    <a:pt x="4726" y="827"/>
                  </a:lnTo>
                  <a:lnTo>
                    <a:pt x="4687" y="748"/>
                  </a:lnTo>
                  <a:lnTo>
                    <a:pt x="4549" y="551"/>
                  </a:lnTo>
                  <a:lnTo>
                    <a:pt x="4372" y="374"/>
                  </a:lnTo>
                  <a:lnTo>
                    <a:pt x="4254" y="276"/>
                  </a:lnTo>
                  <a:lnTo>
                    <a:pt x="4136" y="197"/>
                  </a:lnTo>
                  <a:lnTo>
                    <a:pt x="4017" y="118"/>
                  </a:lnTo>
                  <a:lnTo>
                    <a:pt x="3880" y="59"/>
                  </a:lnTo>
                  <a:lnTo>
                    <a:pt x="3742" y="20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2"/>
            <p:cNvSpPr/>
            <p:nvPr/>
          </p:nvSpPr>
          <p:spPr>
            <a:xfrm>
              <a:off x="5735730" y="4060698"/>
              <a:ext cx="412802" cy="586199"/>
            </a:xfrm>
            <a:custGeom>
              <a:avLst/>
              <a:gdLst/>
              <a:ahLst/>
              <a:cxnLst/>
              <a:rect l="l" t="t" r="r" b="b"/>
              <a:pathLst>
                <a:path w="9237" h="13117" extrusionOk="0">
                  <a:moveTo>
                    <a:pt x="3762" y="1"/>
                  </a:moveTo>
                  <a:lnTo>
                    <a:pt x="3624" y="21"/>
                  </a:lnTo>
                  <a:lnTo>
                    <a:pt x="3506" y="60"/>
                  </a:lnTo>
                  <a:lnTo>
                    <a:pt x="3387" y="119"/>
                  </a:lnTo>
                  <a:lnTo>
                    <a:pt x="3289" y="198"/>
                  </a:lnTo>
                  <a:lnTo>
                    <a:pt x="3171" y="277"/>
                  </a:lnTo>
                  <a:lnTo>
                    <a:pt x="3072" y="375"/>
                  </a:lnTo>
                  <a:lnTo>
                    <a:pt x="2856" y="592"/>
                  </a:lnTo>
                  <a:lnTo>
                    <a:pt x="2679" y="867"/>
                  </a:lnTo>
                  <a:lnTo>
                    <a:pt x="2501" y="1182"/>
                  </a:lnTo>
                  <a:lnTo>
                    <a:pt x="2344" y="1537"/>
                  </a:lnTo>
                  <a:lnTo>
                    <a:pt x="2206" y="1931"/>
                  </a:lnTo>
                  <a:lnTo>
                    <a:pt x="2088" y="2344"/>
                  </a:lnTo>
                  <a:lnTo>
                    <a:pt x="1970" y="2797"/>
                  </a:lnTo>
                  <a:lnTo>
                    <a:pt x="1891" y="3270"/>
                  </a:lnTo>
                  <a:lnTo>
                    <a:pt x="1812" y="3762"/>
                  </a:lnTo>
                  <a:lnTo>
                    <a:pt x="1733" y="4274"/>
                  </a:lnTo>
                  <a:lnTo>
                    <a:pt x="1674" y="4806"/>
                  </a:lnTo>
                  <a:lnTo>
                    <a:pt x="1576" y="5357"/>
                  </a:lnTo>
                  <a:lnTo>
                    <a:pt x="1477" y="5928"/>
                  </a:lnTo>
                  <a:lnTo>
                    <a:pt x="1339" y="6499"/>
                  </a:lnTo>
                  <a:lnTo>
                    <a:pt x="1044" y="7642"/>
                  </a:lnTo>
                  <a:lnTo>
                    <a:pt x="749" y="8744"/>
                  </a:lnTo>
                  <a:lnTo>
                    <a:pt x="217" y="10576"/>
                  </a:lnTo>
                  <a:lnTo>
                    <a:pt x="40" y="11186"/>
                  </a:lnTo>
                  <a:lnTo>
                    <a:pt x="0" y="11383"/>
                  </a:lnTo>
                  <a:lnTo>
                    <a:pt x="0" y="11521"/>
                  </a:lnTo>
                  <a:lnTo>
                    <a:pt x="20" y="11620"/>
                  </a:lnTo>
                  <a:lnTo>
                    <a:pt x="79" y="11738"/>
                  </a:lnTo>
                  <a:lnTo>
                    <a:pt x="178" y="11876"/>
                  </a:lnTo>
                  <a:lnTo>
                    <a:pt x="296" y="12013"/>
                  </a:lnTo>
                  <a:lnTo>
                    <a:pt x="434" y="12171"/>
                  </a:lnTo>
                  <a:lnTo>
                    <a:pt x="591" y="12309"/>
                  </a:lnTo>
                  <a:lnTo>
                    <a:pt x="768" y="12466"/>
                  </a:lnTo>
                  <a:lnTo>
                    <a:pt x="965" y="12604"/>
                  </a:lnTo>
                  <a:lnTo>
                    <a:pt x="1182" y="12742"/>
                  </a:lnTo>
                  <a:lnTo>
                    <a:pt x="1379" y="12860"/>
                  </a:lnTo>
                  <a:lnTo>
                    <a:pt x="1595" y="12959"/>
                  </a:lnTo>
                  <a:lnTo>
                    <a:pt x="1832" y="13037"/>
                  </a:lnTo>
                  <a:lnTo>
                    <a:pt x="2029" y="13097"/>
                  </a:lnTo>
                  <a:lnTo>
                    <a:pt x="2245" y="13116"/>
                  </a:lnTo>
                  <a:lnTo>
                    <a:pt x="2442" y="13116"/>
                  </a:lnTo>
                  <a:lnTo>
                    <a:pt x="2639" y="13057"/>
                  </a:lnTo>
                  <a:lnTo>
                    <a:pt x="2718" y="13018"/>
                  </a:lnTo>
                  <a:lnTo>
                    <a:pt x="2816" y="12959"/>
                  </a:lnTo>
                  <a:lnTo>
                    <a:pt x="2915" y="12860"/>
                  </a:lnTo>
                  <a:lnTo>
                    <a:pt x="3013" y="12762"/>
                  </a:lnTo>
                  <a:lnTo>
                    <a:pt x="3230" y="12486"/>
                  </a:lnTo>
                  <a:lnTo>
                    <a:pt x="3447" y="12151"/>
                  </a:lnTo>
                  <a:lnTo>
                    <a:pt x="3663" y="11757"/>
                  </a:lnTo>
                  <a:lnTo>
                    <a:pt x="3880" y="11324"/>
                  </a:lnTo>
                  <a:lnTo>
                    <a:pt x="4077" y="10852"/>
                  </a:lnTo>
                  <a:lnTo>
                    <a:pt x="4293" y="10359"/>
                  </a:lnTo>
                  <a:lnTo>
                    <a:pt x="4490" y="9828"/>
                  </a:lnTo>
                  <a:lnTo>
                    <a:pt x="4668" y="9296"/>
                  </a:lnTo>
                  <a:lnTo>
                    <a:pt x="4825" y="8784"/>
                  </a:lnTo>
                  <a:lnTo>
                    <a:pt x="4963" y="8252"/>
                  </a:lnTo>
                  <a:lnTo>
                    <a:pt x="5081" y="7760"/>
                  </a:lnTo>
                  <a:lnTo>
                    <a:pt x="5180" y="7287"/>
                  </a:lnTo>
                  <a:lnTo>
                    <a:pt x="5239" y="6874"/>
                  </a:lnTo>
                  <a:lnTo>
                    <a:pt x="5278" y="6480"/>
                  </a:lnTo>
                  <a:lnTo>
                    <a:pt x="5376" y="6933"/>
                  </a:lnTo>
                  <a:lnTo>
                    <a:pt x="5495" y="7386"/>
                  </a:lnTo>
                  <a:lnTo>
                    <a:pt x="5672" y="7937"/>
                  </a:lnTo>
                  <a:lnTo>
                    <a:pt x="5790" y="8213"/>
                  </a:lnTo>
                  <a:lnTo>
                    <a:pt x="5908" y="8488"/>
                  </a:lnTo>
                  <a:lnTo>
                    <a:pt x="6046" y="8764"/>
                  </a:lnTo>
                  <a:lnTo>
                    <a:pt x="6184" y="9020"/>
                  </a:lnTo>
                  <a:lnTo>
                    <a:pt x="6341" y="9256"/>
                  </a:lnTo>
                  <a:lnTo>
                    <a:pt x="6519" y="9453"/>
                  </a:lnTo>
                  <a:lnTo>
                    <a:pt x="6696" y="9591"/>
                  </a:lnTo>
                  <a:lnTo>
                    <a:pt x="6794" y="9650"/>
                  </a:lnTo>
                  <a:lnTo>
                    <a:pt x="6893" y="9709"/>
                  </a:lnTo>
                  <a:lnTo>
                    <a:pt x="7090" y="9768"/>
                  </a:lnTo>
                  <a:lnTo>
                    <a:pt x="7287" y="9808"/>
                  </a:lnTo>
                  <a:lnTo>
                    <a:pt x="7484" y="9828"/>
                  </a:lnTo>
                  <a:lnTo>
                    <a:pt x="7680" y="9808"/>
                  </a:lnTo>
                  <a:lnTo>
                    <a:pt x="7877" y="9768"/>
                  </a:lnTo>
                  <a:lnTo>
                    <a:pt x="8074" y="9709"/>
                  </a:lnTo>
                  <a:lnTo>
                    <a:pt x="8252" y="9631"/>
                  </a:lnTo>
                  <a:lnTo>
                    <a:pt x="8429" y="9532"/>
                  </a:lnTo>
                  <a:lnTo>
                    <a:pt x="8586" y="9434"/>
                  </a:lnTo>
                  <a:lnTo>
                    <a:pt x="8744" y="9296"/>
                  </a:lnTo>
                  <a:lnTo>
                    <a:pt x="8862" y="9158"/>
                  </a:lnTo>
                  <a:lnTo>
                    <a:pt x="8980" y="9020"/>
                  </a:lnTo>
                  <a:lnTo>
                    <a:pt x="9079" y="8863"/>
                  </a:lnTo>
                  <a:lnTo>
                    <a:pt x="9157" y="8705"/>
                  </a:lnTo>
                  <a:lnTo>
                    <a:pt x="9197" y="8528"/>
                  </a:lnTo>
                  <a:lnTo>
                    <a:pt x="9236" y="8351"/>
                  </a:lnTo>
                  <a:lnTo>
                    <a:pt x="8724" y="7208"/>
                  </a:lnTo>
                  <a:lnTo>
                    <a:pt x="8173" y="6007"/>
                  </a:lnTo>
                  <a:lnTo>
                    <a:pt x="7503" y="4589"/>
                  </a:lnTo>
                  <a:lnTo>
                    <a:pt x="7129" y="3861"/>
                  </a:lnTo>
                  <a:lnTo>
                    <a:pt x="6755" y="3152"/>
                  </a:lnTo>
                  <a:lnTo>
                    <a:pt x="6361" y="2462"/>
                  </a:lnTo>
                  <a:lnTo>
                    <a:pt x="5967" y="1832"/>
                  </a:lnTo>
                  <a:lnTo>
                    <a:pt x="5593" y="1261"/>
                  </a:lnTo>
                  <a:lnTo>
                    <a:pt x="5416" y="1005"/>
                  </a:lnTo>
                  <a:lnTo>
                    <a:pt x="5239" y="789"/>
                  </a:lnTo>
                  <a:lnTo>
                    <a:pt x="5061" y="592"/>
                  </a:lnTo>
                  <a:lnTo>
                    <a:pt x="4884" y="414"/>
                  </a:lnTo>
                  <a:lnTo>
                    <a:pt x="4727" y="277"/>
                  </a:lnTo>
                  <a:lnTo>
                    <a:pt x="4589" y="178"/>
                  </a:lnTo>
                  <a:lnTo>
                    <a:pt x="4431" y="119"/>
                  </a:lnTo>
                  <a:lnTo>
                    <a:pt x="4293" y="60"/>
                  </a:lnTo>
                  <a:lnTo>
                    <a:pt x="4156" y="21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2"/>
            <p:cNvSpPr/>
            <p:nvPr/>
          </p:nvSpPr>
          <p:spPr>
            <a:xfrm>
              <a:off x="6390483" y="4171618"/>
              <a:ext cx="227115" cy="111814"/>
            </a:xfrm>
            <a:custGeom>
              <a:avLst/>
              <a:gdLst/>
              <a:ahLst/>
              <a:cxnLst/>
              <a:rect l="l" t="t" r="r" b="b"/>
              <a:pathLst>
                <a:path w="5082" h="2502" extrusionOk="0">
                  <a:moveTo>
                    <a:pt x="3348" y="0"/>
                  </a:moveTo>
                  <a:lnTo>
                    <a:pt x="2580" y="20"/>
                  </a:lnTo>
                  <a:lnTo>
                    <a:pt x="1773" y="59"/>
                  </a:lnTo>
                  <a:lnTo>
                    <a:pt x="1379" y="99"/>
                  </a:lnTo>
                  <a:lnTo>
                    <a:pt x="1025" y="158"/>
                  </a:lnTo>
                  <a:lnTo>
                    <a:pt x="690" y="236"/>
                  </a:lnTo>
                  <a:lnTo>
                    <a:pt x="414" y="315"/>
                  </a:lnTo>
                  <a:lnTo>
                    <a:pt x="296" y="374"/>
                  </a:lnTo>
                  <a:lnTo>
                    <a:pt x="198" y="414"/>
                  </a:lnTo>
                  <a:lnTo>
                    <a:pt x="119" y="492"/>
                  </a:lnTo>
                  <a:lnTo>
                    <a:pt x="60" y="552"/>
                  </a:lnTo>
                  <a:lnTo>
                    <a:pt x="20" y="630"/>
                  </a:lnTo>
                  <a:lnTo>
                    <a:pt x="1" y="689"/>
                  </a:lnTo>
                  <a:lnTo>
                    <a:pt x="1" y="768"/>
                  </a:lnTo>
                  <a:lnTo>
                    <a:pt x="40" y="847"/>
                  </a:lnTo>
                  <a:lnTo>
                    <a:pt x="99" y="926"/>
                  </a:lnTo>
                  <a:lnTo>
                    <a:pt x="178" y="1005"/>
                  </a:lnTo>
                  <a:lnTo>
                    <a:pt x="375" y="1162"/>
                  </a:lnTo>
                  <a:lnTo>
                    <a:pt x="651" y="1339"/>
                  </a:lnTo>
                  <a:lnTo>
                    <a:pt x="985" y="1497"/>
                  </a:lnTo>
                  <a:lnTo>
                    <a:pt x="1359" y="1654"/>
                  </a:lnTo>
                  <a:lnTo>
                    <a:pt x="1753" y="1792"/>
                  </a:lnTo>
                  <a:lnTo>
                    <a:pt x="2167" y="1950"/>
                  </a:lnTo>
                  <a:lnTo>
                    <a:pt x="2600" y="2068"/>
                  </a:lnTo>
                  <a:lnTo>
                    <a:pt x="3427" y="2285"/>
                  </a:lnTo>
                  <a:lnTo>
                    <a:pt x="4136" y="2442"/>
                  </a:lnTo>
                  <a:lnTo>
                    <a:pt x="4412" y="2481"/>
                  </a:lnTo>
                  <a:lnTo>
                    <a:pt x="4648" y="2501"/>
                  </a:lnTo>
                  <a:lnTo>
                    <a:pt x="4727" y="2501"/>
                  </a:lnTo>
                  <a:lnTo>
                    <a:pt x="4806" y="2481"/>
                  </a:lnTo>
                  <a:lnTo>
                    <a:pt x="4865" y="2462"/>
                  </a:lnTo>
                  <a:lnTo>
                    <a:pt x="4924" y="2403"/>
                  </a:lnTo>
                  <a:lnTo>
                    <a:pt x="4983" y="2363"/>
                  </a:lnTo>
                  <a:lnTo>
                    <a:pt x="5003" y="2285"/>
                  </a:lnTo>
                  <a:lnTo>
                    <a:pt x="5062" y="2127"/>
                  </a:lnTo>
                  <a:lnTo>
                    <a:pt x="5081" y="1950"/>
                  </a:lnTo>
                  <a:lnTo>
                    <a:pt x="5081" y="1733"/>
                  </a:lnTo>
                  <a:lnTo>
                    <a:pt x="5062" y="1517"/>
                  </a:lnTo>
                  <a:lnTo>
                    <a:pt x="5022" y="1280"/>
                  </a:lnTo>
                  <a:lnTo>
                    <a:pt x="4904" y="827"/>
                  </a:lnTo>
                  <a:lnTo>
                    <a:pt x="4786" y="433"/>
                  </a:lnTo>
                  <a:lnTo>
                    <a:pt x="4648" y="40"/>
                  </a:lnTo>
                  <a:lnTo>
                    <a:pt x="4018" y="20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2"/>
            <p:cNvSpPr/>
            <p:nvPr/>
          </p:nvSpPr>
          <p:spPr>
            <a:xfrm>
              <a:off x="6011199" y="4202410"/>
              <a:ext cx="607292" cy="525420"/>
            </a:xfrm>
            <a:custGeom>
              <a:avLst/>
              <a:gdLst/>
              <a:ahLst/>
              <a:cxnLst/>
              <a:rect l="l" t="t" r="r" b="b"/>
              <a:pathLst>
                <a:path w="13589" h="11757" extrusionOk="0">
                  <a:moveTo>
                    <a:pt x="9866" y="0"/>
                  </a:moveTo>
                  <a:lnTo>
                    <a:pt x="9551" y="119"/>
                  </a:lnTo>
                  <a:lnTo>
                    <a:pt x="9197" y="237"/>
                  </a:lnTo>
                  <a:lnTo>
                    <a:pt x="8763" y="414"/>
                  </a:lnTo>
                  <a:lnTo>
                    <a:pt x="8291" y="631"/>
                  </a:lnTo>
                  <a:lnTo>
                    <a:pt x="7798" y="887"/>
                  </a:lnTo>
                  <a:lnTo>
                    <a:pt x="7562" y="1044"/>
                  </a:lnTo>
                  <a:lnTo>
                    <a:pt x="7326" y="1182"/>
                  </a:lnTo>
                  <a:lnTo>
                    <a:pt x="7109" y="1359"/>
                  </a:lnTo>
                  <a:lnTo>
                    <a:pt x="6893" y="1517"/>
                  </a:lnTo>
                  <a:lnTo>
                    <a:pt x="6400" y="1930"/>
                  </a:lnTo>
                  <a:lnTo>
                    <a:pt x="5711" y="2462"/>
                  </a:lnTo>
                  <a:lnTo>
                    <a:pt x="4943" y="3033"/>
                  </a:lnTo>
                  <a:lnTo>
                    <a:pt x="4096" y="3624"/>
                  </a:lnTo>
                  <a:lnTo>
                    <a:pt x="3269" y="4175"/>
                  </a:lnTo>
                  <a:lnTo>
                    <a:pt x="2875" y="4412"/>
                  </a:lnTo>
                  <a:lnTo>
                    <a:pt x="2521" y="4628"/>
                  </a:lnTo>
                  <a:lnTo>
                    <a:pt x="2166" y="4805"/>
                  </a:lnTo>
                  <a:lnTo>
                    <a:pt x="1871" y="4943"/>
                  </a:lnTo>
                  <a:lnTo>
                    <a:pt x="1635" y="5042"/>
                  </a:lnTo>
                  <a:lnTo>
                    <a:pt x="1438" y="5081"/>
                  </a:lnTo>
                  <a:lnTo>
                    <a:pt x="1359" y="5101"/>
                  </a:lnTo>
                  <a:lnTo>
                    <a:pt x="1260" y="5140"/>
                  </a:lnTo>
                  <a:lnTo>
                    <a:pt x="1182" y="5199"/>
                  </a:lnTo>
                  <a:lnTo>
                    <a:pt x="1083" y="5298"/>
                  </a:lnTo>
                  <a:lnTo>
                    <a:pt x="906" y="5534"/>
                  </a:lnTo>
                  <a:lnTo>
                    <a:pt x="729" y="5829"/>
                  </a:lnTo>
                  <a:lnTo>
                    <a:pt x="552" y="6184"/>
                  </a:lnTo>
                  <a:lnTo>
                    <a:pt x="394" y="6578"/>
                  </a:lnTo>
                  <a:lnTo>
                    <a:pt x="256" y="7011"/>
                  </a:lnTo>
                  <a:lnTo>
                    <a:pt x="138" y="7484"/>
                  </a:lnTo>
                  <a:lnTo>
                    <a:pt x="59" y="7956"/>
                  </a:lnTo>
                  <a:lnTo>
                    <a:pt x="0" y="8449"/>
                  </a:lnTo>
                  <a:lnTo>
                    <a:pt x="0" y="8921"/>
                  </a:lnTo>
                  <a:lnTo>
                    <a:pt x="0" y="9158"/>
                  </a:lnTo>
                  <a:lnTo>
                    <a:pt x="40" y="9374"/>
                  </a:lnTo>
                  <a:lnTo>
                    <a:pt x="59" y="9591"/>
                  </a:lnTo>
                  <a:lnTo>
                    <a:pt x="118" y="9807"/>
                  </a:lnTo>
                  <a:lnTo>
                    <a:pt x="177" y="10004"/>
                  </a:lnTo>
                  <a:lnTo>
                    <a:pt x="276" y="10201"/>
                  </a:lnTo>
                  <a:lnTo>
                    <a:pt x="374" y="10378"/>
                  </a:lnTo>
                  <a:lnTo>
                    <a:pt x="473" y="10536"/>
                  </a:lnTo>
                  <a:lnTo>
                    <a:pt x="611" y="10694"/>
                  </a:lnTo>
                  <a:lnTo>
                    <a:pt x="748" y="10831"/>
                  </a:lnTo>
                  <a:lnTo>
                    <a:pt x="1083" y="11048"/>
                  </a:lnTo>
                  <a:lnTo>
                    <a:pt x="1457" y="11245"/>
                  </a:lnTo>
                  <a:lnTo>
                    <a:pt x="1851" y="11422"/>
                  </a:lnTo>
                  <a:lnTo>
                    <a:pt x="2265" y="11560"/>
                  </a:lnTo>
                  <a:lnTo>
                    <a:pt x="2718" y="11658"/>
                  </a:lnTo>
                  <a:lnTo>
                    <a:pt x="3171" y="11718"/>
                  </a:lnTo>
                  <a:lnTo>
                    <a:pt x="3624" y="11757"/>
                  </a:lnTo>
                  <a:lnTo>
                    <a:pt x="4096" y="11737"/>
                  </a:lnTo>
                  <a:lnTo>
                    <a:pt x="4549" y="11698"/>
                  </a:lnTo>
                  <a:lnTo>
                    <a:pt x="5022" y="11619"/>
                  </a:lnTo>
                  <a:lnTo>
                    <a:pt x="5475" y="11481"/>
                  </a:lnTo>
                  <a:lnTo>
                    <a:pt x="5908" y="11324"/>
                  </a:lnTo>
                  <a:lnTo>
                    <a:pt x="6322" y="11127"/>
                  </a:lnTo>
                  <a:lnTo>
                    <a:pt x="6518" y="11009"/>
                  </a:lnTo>
                  <a:lnTo>
                    <a:pt x="6715" y="10871"/>
                  </a:lnTo>
                  <a:lnTo>
                    <a:pt x="6912" y="10733"/>
                  </a:lnTo>
                  <a:lnTo>
                    <a:pt x="7090" y="10595"/>
                  </a:lnTo>
                  <a:lnTo>
                    <a:pt x="7267" y="10438"/>
                  </a:lnTo>
                  <a:lnTo>
                    <a:pt x="7424" y="10260"/>
                  </a:lnTo>
                  <a:lnTo>
                    <a:pt x="9138" y="8390"/>
                  </a:lnTo>
                  <a:lnTo>
                    <a:pt x="10181" y="7228"/>
                  </a:lnTo>
                  <a:lnTo>
                    <a:pt x="11225" y="6007"/>
                  </a:lnTo>
                  <a:lnTo>
                    <a:pt x="11717" y="5396"/>
                  </a:lnTo>
                  <a:lnTo>
                    <a:pt x="12190" y="4805"/>
                  </a:lnTo>
                  <a:lnTo>
                    <a:pt x="12603" y="4234"/>
                  </a:lnTo>
                  <a:lnTo>
                    <a:pt x="12958" y="3722"/>
                  </a:lnTo>
                  <a:lnTo>
                    <a:pt x="13253" y="3230"/>
                  </a:lnTo>
                  <a:lnTo>
                    <a:pt x="13352" y="3013"/>
                  </a:lnTo>
                  <a:lnTo>
                    <a:pt x="13450" y="2797"/>
                  </a:lnTo>
                  <a:lnTo>
                    <a:pt x="13529" y="2620"/>
                  </a:lnTo>
                  <a:lnTo>
                    <a:pt x="13568" y="2442"/>
                  </a:lnTo>
                  <a:lnTo>
                    <a:pt x="13588" y="2285"/>
                  </a:lnTo>
                  <a:lnTo>
                    <a:pt x="13568" y="2147"/>
                  </a:lnTo>
                  <a:lnTo>
                    <a:pt x="13529" y="2029"/>
                  </a:lnTo>
                  <a:lnTo>
                    <a:pt x="13490" y="1911"/>
                  </a:lnTo>
                  <a:lnTo>
                    <a:pt x="13411" y="1792"/>
                  </a:lnTo>
                  <a:lnTo>
                    <a:pt x="13332" y="1674"/>
                  </a:lnTo>
                  <a:lnTo>
                    <a:pt x="13135" y="1458"/>
                  </a:lnTo>
                  <a:lnTo>
                    <a:pt x="12879" y="1241"/>
                  </a:lnTo>
                  <a:lnTo>
                    <a:pt x="12584" y="1064"/>
                  </a:lnTo>
                  <a:lnTo>
                    <a:pt x="12288" y="887"/>
                  </a:lnTo>
                  <a:lnTo>
                    <a:pt x="11954" y="729"/>
                  </a:lnTo>
                  <a:lnTo>
                    <a:pt x="11619" y="572"/>
                  </a:lnTo>
                  <a:lnTo>
                    <a:pt x="10969" y="335"/>
                  </a:lnTo>
                  <a:lnTo>
                    <a:pt x="10398" y="158"/>
                  </a:lnTo>
                  <a:lnTo>
                    <a:pt x="9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2"/>
            <p:cNvSpPr/>
            <p:nvPr/>
          </p:nvSpPr>
          <p:spPr>
            <a:xfrm>
              <a:off x="5248162" y="4568510"/>
              <a:ext cx="312472" cy="143500"/>
            </a:xfrm>
            <a:custGeom>
              <a:avLst/>
              <a:gdLst/>
              <a:ahLst/>
              <a:cxnLst/>
              <a:rect l="l" t="t" r="r" b="b"/>
              <a:pathLst>
                <a:path w="6992" h="3211" extrusionOk="0">
                  <a:moveTo>
                    <a:pt x="4215" y="1"/>
                  </a:moveTo>
                  <a:lnTo>
                    <a:pt x="3959" y="99"/>
                  </a:lnTo>
                  <a:lnTo>
                    <a:pt x="3407" y="316"/>
                  </a:lnTo>
                  <a:lnTo>
                    <a:pt x="3073" y="434"/>
                  </a:lnTo>
                  <a:lnTo>
                    <a:pt x="2758" y="552"/>
                  </a:lnTo>
                  <a:lnTo>
                    <a:pt x="2482" y="631"/>
                  </a:lnTo>
                  <a:lnTo>
                    <a:pt x="2305" y="650"/>
                  </a:lnTo>
                  <a:lnTo>
                    <a:pt x="1812" y="631"/>
                  </a:lnTo>
                  <a:lnTo>
                    <a:pt x="1478" y="611"/>
                  </a:lnTo>
                  <a:lnTo>
                    <a:pt x="1123" y="591"/>
                  </a:lnTo>
                  <a:lnTo>
                    <a:pt x="769" y="611"/>
                  </a:lnTo>
                  <a:lnTo>
                    <a:pt x="454" y="650"/>
                  </a:lnTo>
                  <a:lnTo>
                    <a:pt x="335" y="670"/>
                  </a:lnTo>
                  <a:lnTo>
                    <a:pt x="217" y="729"/>
                  </a:lnTo>
                  <a:lnTo>
                    <a:pt x="138" y="769"/>
                  </a:lnTo>
                  <a:lnTo>
                    <a:pt x="79" y="847"/>
                  </a:lnTo>
                  <a:lnTo>
                    <a:pt x="60" y="926"/>
                  </a:lnTo>
                  <a:lnTo>
                    <a:pt x="20" y="1025"/>
                  </a:lnTo>
                  <a:lnTo>
                    <a:pt x="1" y="1281"/>
                  </a:lnTo>
                  <a:lnTo>
                    <a:pt x="1" y="1556"/>
                  </a:lnTo>
                  <a:lnTo>
                    <a:pt x="20" y="1852"/>
                  </a:lnTo>
                  <a:lnTo>
                    <a:pt x="60" y="2344"/>
                  </a:lnTo>
                  <a:lnTo>
                    <a:pt x="79" y="2561"/>
                  </a:lnTo>
                  <a:lnTo>
                    <a:pt x="513" y="2659"/>
                  </a:lnTo>
                  <a:lnTo>
                    <a:pt x="966" y="2738"/>
                  </a:lnTo>
                  <a:lnTo>
                    <a:pt x="1556" y="2817"/>
                  </a:lnTo>
                  <a:lnTo>
                    <a:pt x="2206" y="2895"/>
                  </a:lnTo>
                  <a:lnTo>
                    <a:pt x="3250" y="2895"/>
                  </a:lnTo>
                  <a:lnTo>
                    <a:pt x="3585" y="2856"/>
                  </a:lnTo>
                  <a:lnTo>
                    <a:pt x="3900" y="2797"/>
                  </a:lnTo>
                  <a:lnTo>
                    <a:pt x="4215" y="2738"/>
                  </a:lnTo>
                  <a:lnTo>
                    <a:pt x="4510" y="2836"/>
                  </a:lnTo>
                  <a:lnTo>
                    <a:pt x="4845" y="2935"/>
                  </a:lnTo>
                  <a:lnTo>
                    <a:pt x="5239" y="3053"/>
                  </a:lnTo>
                  <a:lnTo>
                    <a:pt x="5652" y="3151"/>
                  </a:lnTo>
                  <a:lnTo>
                    <a:pt x="6046" y="3210"/>
                  </a:lnTo>
                  <a:lnTo>
                    <a:pt x="6381" y="3210"/>
                  </a:lnTo>
                  <a:lnTo>
                    <a:pt x="6519" y="3191"/>
                  </a:lnTo>
                  <a:lnTo>
                    <a:pt x="6617" y="3132"/>
                  </a:lnTo>
                  <a:lnTo>
                    <a:pt x="6696" y="3073"/>
                  </a:lnTo>
                  <a:lnTo>
                    <a:pt x="6755" y="2974"/>
                  </a:lnTo>
                  <a:lnTo>
                    <a:pt x="6814" y="2876"/>
                  </a:lnTo>
                  <a:lnTo>
                    <a:pt x="6873" y="2777"/>
                  </a:lnTo>
                  <a:lnTo>
                    <a:pt x="6932" y="2521"/>
                  </a:lnTo>
                  <a:lnTo>
                    <a:pt x="6972" y="2246"/>
                  </a:lnTo>
                  <a:lnTo>
                    <a:pt x="6992" y="2009"/>
                  </a:lnTo>
                  <a:lnTo>
                    <a:pt x="6992" y="1793"/>
                  </a:lnTo>
                  <a:lnTo>
                    <a:pt x="6972" y="1596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2"/>
            <p:cNvSpPr/>
            <p:nvPr/>
          </p:nvSpPr>
          <p:spPr>
            <a:xfrm>
              <a:off x="5410118" y="4143464"/>
              <a:ext cx="688226" cy="565016"/>
            </a:xfrm>
            <a:custGeom>
              <a:avLst/>
              <a:gdLst/>
              <a:ahLst/>
              <a:cxnLst/>
              <a:rect l="l" t="t" r="r" b="b"/>
              <a:pathLst>
                <a:path w="15400" h="12643" extrusionOk="0">
                  <a:moveTo>
                    <a:pt x="9393" y="0"/>
                  </a:moveTo>
                  <a:lnTo>
                    <a:pt x="9216" y="20"/>
                  </a:lnTo>
                  <a:lnTo>
                    <a:pt x="9000" y="98"/>
                  </a:lnTo>
                  <a:lnTo>
                    <a:pt x="8783" y="197"/>
                  </a:lnTo>
                  <a:lnTo>
                    <a:pt x="8547" y="354"/>
                  </a:lnTo>
                  <a:lnTo>
                    <a:pt x="8291" y="532"/>
                  </a:lnTo>
                  <a:lnTo>
                    <a:pt x="8015" y="768"/>
                  </a:lnTo>
                  <a:lnTo>
                    <a:pt x="7739" y="1004"/>
                  </a:lnTo>
                  <a:lnTo>
                    <a:pt x="7444" y="1280"/>
                  </a:lnTo>
                  <a:lnTo>
                    <a:pt x="6833" y="1910"/>
                  </a:lnTo>
                  <a:lnTo>
                    <a:pt x="6223" y="2599"/>
                  </a:lnTo>
                  <a:lnTo>
                    <a:pt x="5573" y="3348"/>
                  </a:lnTo>
                  <a:lnTo>
                    <a:pt x="4943" y="4096"/>
                  </a:lnTo>
                  <a:lnTo>
                    <a:pt x="3722" y="5612"/>
                  </a:lnTo>
                  <a:lnTo>
                    <a:pt x="2678" y="6932"/>
                  </a:lnTo>
                  <a:lnTo>
                    <a:pt x="2245" y="7464"/>
                  </a:lnTo>
                  <a:lnTo>
                    <a:pt x="1891" y="7877"/>
                  </a:lnTo>
                  <a:lnTo>
                    <a:pt x="1635" y="8153"/>
                  </a:lnTo>
                  <a:lnTo>
                    <a:pt x="1536" y="8232"/>
                  </a:lnTo>
                  <a:lnTo>
                    <a:pt x="1477" y="8251"/>
                  </a:lnTo>
                  <a:lnTo>
                    <a:pt x="1379" y="8271"/>
                  </a:lnTo>
                  <a:lnTo>
                    <a:pt x="1260" y="8310"/>
                  </a:lnTo>
                  <a:lnTo>
                    <a:pt x="1024" y="8409"/>
                  </a:lnTo>
                  <a:lnTo>
                    <a:pt x="768" y="8566"/>
                  </a:lnTo>
                  <a:lnTo>
                    <a:pt x="532" y="8744"/>
                  </a:lnTo>
                  <a:lnTo>
                    <a:pt x="315" y="8940"/>
                  </a:lnTo>
                  <a:lnTo>
                    <a:pt x="138" y="9118"/>
                  </a:lnTo>
                  <a:lnTo>
                    <a:pt x="79" y="9216"/>
                  </a:lnTo>
                  <a:lnTo>
                    <a:pt x="20" y="9295"/>
                  </a:lnTo>
                  <a:lnTo>
                    <a:pt x="0" y="9374"/>
                  </a:lnTo>
                  <a:lnTo>
                    <a:pt x="0" y="9433"/>
                  </a:lnTo>
                  <a:lnTo>
                    <a:pt x="20" y="9531"/>
                  </a:lnTo>
                  <a:lnTo>
                    <a:pt x="79" y="9649"/>
                  </a:lnTo>
                  <a:lnTo>
                    <a:pt x="335" y="10004"/>
                  </a:lnTo>
                  <a:lnTo>
                    <a:pt x="689" y="10437"/>
                  </a:lnTo>
                  <a:lnTo>
                    <a:pt x="1123" y="10890"/>
                  </a:lnTo>
                  <a:lnTo>
                    <a:pt x="1339" y="11126"/>
                  </a:lnTo>
                  <a:lnTo>
                    <a:pt x="1575" y="11323"/>
                  </a:lnTo>
                  <a:lnTo>
                    <a:pt x="1831" y="11520"/>
                  </a:lnTo>
                  <a:lnTo>
                    <a:pt x="2048" y="11697"/>
                  </a:lnTo>
                  <a:lnTo>
                    <a:pt x="2284" y="11835"/>
                  </a:lnTo>
                  <a:lnTo>
                    <a:pt x="2501" y="11934"/>
                  </a:lnTo>
                  <a:lnTo>
                    <a:pt x="2678" y="11973"/>
                  </a:lnTo>
                  <a:lnTo>
                    <a:pt x="2777" y="11993"/>
                  </a:lnTo>
                  <a:lnTo>
                    <a:pt x="2855" y="11973"/>
                  </a:lnTo>
                  <a:lnTo>
                    <a:pt x="2954" y="11953"/>
                  </a:lnTo>
                  <a:lnTo>
                    <a:pt x="3072" y="11894"/>
                  </a:lnTo>
                  <a:lnTo>
                    <a:pt x="3348" y="11697"/>
                  </a:lnTo>
                  <a:lnTo>
                    <a:pt x="3702" y="11402"/>
                  </a:lnTo>
                  <a:lnTo>
                    <a:pt x="4096" y="11048"/>
                  </a:lnTo>
                  <a:lnTo>
                    <a:pt x="4549" y="10614"/>
                  </a:lnTo>
                  <a:lnTo>
                    <a:pt x="5022" y="10142"/>
                  </a:lnTo>
                  <a:lnTo>
                    <a:pt x="6006" y="9157"/>
                  </a:lnTo>
                  <a:lnTo>
                    <a:pt x="6971" y="8172"/>
                  </a:lnTo>
                  <a:lnTo>
                    <a:pt x="7798" y="7326"/>
                  </a:lnTo>
                  <a:lnTo>
                    <a:pt x="8133" y="6991"/>
                  </a:lnTo>
                  <a:lnTo>
                    <a:pt x="8389" y="6755"/>
                  </a:lnTo>
                  <a:lnTo>
                    <a:pt x="8586" y="6597"/>
                  </a:lnTo>
                  <a:lnTo>
                    <a:pt x="8625" y="6577"/>
                  </a:lnTo>
                  <a:lnTo>
                    <a:pt x="8665" y="6558"/>
                  </a:lnTo>
                  <a:lnTo>
                    <a:pt x="8724" y="6676"/>
                  </a:lnTo>
                  <a:lnTo>
                    <a:pt x="8842" y="6892"/>
                  </a:lnTo>
                  <a:lnTo>
                    <a:pt x="9236" y="7641"/>
                  </a:lnTo>
                  <a:lnTo>
                    <a:pt x="9768" y="8645"/>
                  </a:lnTo>
                  <a:lnTo>
                    <a:pt x="10083" y="9216"/>
                  </a:lnTo>
                  <a:lnTo>
                    <a:pt x="10437" y="9787"/>
                  </a:lnTo>
                  <a:lnTo>
                    <a:pt x="10811" y="10358"/>
                  </a:lnTo>
                  <a:lnTo>
                    <a:pt x="11205" y="10910"/>
                  </a:lnTo>
                  <a:lnTo>
                    <a:pt x="11619" y="11402"/>
                  </a:lnTo>
                  <a:lnTo>
                    <a:pt x="11816" y="11638"/>
                  </a:lnTo>
                  <a:lnTo>
                    <a:pt x="12032" y="11855"/>
                  </a:lnTo>
                  <a:lnTo>
                    <a:pt x="12249" y="12052"/>
                  </a:lnTo>
                  <a:lnTo>
                    <a:pt x="12466" y="12209"/>
                  </a:lnTo>
                  <a:lnTo>
                    <a:pt x="12682" y="12367"/>
                  </a:lnTo>
                  <a:lnTo>
                    <a:pt x="12899" y="12485"/>
                  </a:lnTo>
                  <a:lnTo>
                    <a:pt x="13115" y="12564"/>
                  </a:lnTo>
                  <a:lnTo>
                    <a:pt x="13332" y="12623"/>
                  </a:lnTo>
                  <a:lnTo>
                    <a:pt x="13549" y="12643"/>
                  </a:lnTo>
                  <a:lnTo>
                    <a:pt x="13765" y="12643"/>
                  </a:lnTo>
                  <a:lnTo>
                    <a:pt x="13962" y="12584"/>
                  </a:lnTo>
                  <a:lnTo>
                    <a:pt x="14139" y="12525"/>
                  </a:lnTo>
                  <a:lnTo>
                    <a:pt x="14317" y="12406"/>
                  </a:lnTo>
                  <a:lnTo>
                    <a:pt x="14474" y="12288"/>
                  </a:lnTo>
                  <a:lnTo>
                    <a:pt x="14612" y="12131"/>
                  </a:lnTo>
                  <a:lnTo>
                    <a:pt x="14750" y="11953"/>
                  </a:lnTo>
                  <a:lnTo>
                    <a:pt x="14848" y="11757"/>
                  </a:lnTo>
                  <a:lnTo>
                    <a:pt x="14947" y="11560"/>
                  </a:lnTo>
                  <a:lnTo>
                    <a:pt x="15045" y="11323"/>
                  </a:lnTo>
                  <a:lnTo>
                    <a:pt x="15124" y="11087"/>
                  </a:lnTo>
                  <a:lnTo>
                    <a:pt x="15183" y="10831"/>
                  </a:lnTo>
                  <a:lnTo>
                    <a:pt x="15242" y="10575"/>
                  </a:lnTo>
                  <a:lnTo>
                    <a:pt x="15321" y="10043"/>
                  </a:lnTo>
                  <a:lnTo>
                    <a:pt x="15380" y="9472"/>
                  </a:lnTo>
                  <a:lnTo>
                    <a:pt x="15400" y="8921"/>
                  </a:lnTo>
                  <a:lnTo>
                    <a:pt x="15380" y="8369"/>
                  </a:lnTo>
                  <a:lnTo>
                    <a:pt x="15360" y="7857"/>
                  </a:lnTo>
                  <a:lnTo>
                    <a:pt x="15321" y="7404"/>
                  </a:lnTo>
                  <a:lnTo>
                    <a:pt x="15282" y="7011"/>
                  </a:lnTo>
                  <a:lnTo>
                    <a:pt x="15242" y="6676"/>
                  </a:lnTo>
                  <a:lnTo>
                    <a:pt x="15183" y="6459"/>
                  </a:lnTo>
                  <a:lnTo>
                    <a:pt x="15144" y="6341"/>
                  </a:lnTo>
                  <a:lnTo>
                    <a:pt x="14986" y="6065"/>
                  </a:lnTo>
                  <a:lnTo>
                    <a:pt x="14514" y="5356"/>
                  </a:lnTo>
                  <a:lnTo>
                    <a:pt x="13824" y="4332"/>
                  </a:lnTo>
                  <a:lnTo>
                    <a:pt x="13411" y="3761"/>
                  </a:lnTo>
                  <a:lnTo>
                    <a:pt x="12958" y="3171"/>
                  </a:lnTo>
                  <a:lnTo>
                    <a:pt x="12505" y="2580"/>
                  </a:lnTo>
                  <a:lnTo>
                    <a:pt x="12032" y="2009"/>
                  </a:lnTo>
                  <a:lnTo>
                    <a:pt x="11540" y="1477"/>
                  </a:lnTo>
                  <a:lnTo>
                    <a:pt x="11067" y="985"/>
                  </a:lnTo>
                  <a:lnTo>
                    <a:pt x="10831" y="788"/>
                  </a:lnTo>
                  <a:lnTo>
                    <a:pt x="10614" y="591"/>
                  </a:lnTo>
                  <a:lnTo>
                    <a:pt x="10378" y="414"/>
                  </a:lnTo>
                  <a:lnTo>
                    <a:pt x="10161" y="276"/>
                  </a:lnTo>
                  <a:lnTo>
                    <a:pt x="9965" y="158"/>
                  </a:lnTo>
                  <a:lnTo>
                    <a:pt x="9768" y="79"/>
                  </a:lnTo>
                  <a:lnTo>
                    <a:pt x="9571" y="20"/>
                  </a:lnTo>
                  <a:lnTo>
                    <a:pt x="9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2"/>
            <p:cNvSpPr/>
            <p:nvPr/>
          </p:nvSpPr>
          <p:spPr>
            <a:xfrm>
              <a:off x="6693213" y="4039604"/>
              <a:ext cx="501690" cy="223584"/>
            </a:xfrm>
            <a:custGeom>
              <a:avLst/>
              <a:gdLst/>
              <a:ahLst/>
              <a:cxnLst/>
              <a:rect l="l" t="t" r="r" b="b"/>
              <a:pathLst>
                <a:path w="11226" h="5003" extrusionOk="0">
                  <a:moveTo>
                    <a:pt x="5751" y="0"/>
                  </a:moveTo>
                  <a:lnTo>
                    <a:pt x="5160" y="40"/>
                  </a:lnTo>
                  <a:lnTo>
                    <a:pt x="4609" y="99"/>
                  </a:lnTo>
                  <a:lnTo>
                    <a:pt x="4077" y="178"/>
                  </a:lnTo>
                  <a:lnTo>
                    <a:pt x="3565" y="296"/>
                  </a:lnTo>
                  <a:lnTo>
                    <a:pt x="3073" y="414"/>
                  </a:lnTo>
                  <a:lnTo>
                    <a:pt x="2620" y="571"/>
                  </a:lnTo>
                  <a:lnTo>
                    <a:pt x="2187" y="749"/>
                  </a:lnTo>
                  <a:lnTo>
                    <a:pt x="1813" y="946"/>
                  </a:lnTo>
                  <a:lnTo>
                    <a:pt x="1439" y="1142"/>
                  </a:lnTo>
                  <a:lnTo>
                    <a:pt x="1123" y="1379"/>
                  </a:lnTo>
                  <a:lnTo>
                    <a:pt x="848" y="1615"/>
                  </a:lnTo>
                  <a:lnTo>
                    <a:pt x="611" y="1851"/>
                  </a:lnTo>
                  <a:lnTo>
                    <a:pt x="415" y="2107"/>
                  </a:lnTo>
                  <a:lnTo>
                    <a:pt x="277" y="2383"/>
                  </a:lnTo>
                  <a:lnTo>
                    <a:pt x="218" y="2521"/>
                  </a:lnTo>
                  <a:lnTo>
                    <a:pt x="178" y="2659"/>
                  </a:lnTo>
                  <a:lnTo>
                    <a:pt x="60" y="3151"/>
                  </a:lnTo>
                  <a:lnTo>
                    <a:pt x="21" y="3368"/>
                  </a:lnTo>
                  <a:lnTo>
                    <a:pt x="1" y="3565"/>
                  </a:lnTo>
                  <a:lnTo>
                    <a:pt x="1" y="3742"/>
                  </a:lnTo>
                  <a:lnTo>
                    <a:pt x="21" y="3899"/>
                  </a:lnTo>
                  <a:lnTo>
                    <a:pt x="40" y="4018"/>
                  </a:lnTo>
                  <a:lnTo>
                    <a:pt x="80" y="4136"/>
                  </a:lnTo>
                  <a:lnTo>
                    <a:pt x="139" y="4254"/>
                  </a:lnTo>
                  <a:lnTo>
                    <a:pt x="218" y="4333"/>
                  </a:lnTo>
                  <a:lnTo>
                    <a:pt x="296" y="4411"/>
                  </a:lnTo>
                  <a:lnTo>
                    <a:pt x="375" y="4471"/>
                  </a:lnTo>
                  <a:lnTo>
                    <a:pt x="493" y="4510"/>
                  </a:lnTo>
                  <a:lnTo>
                    <a:pt x="611" y="4530"/>
                  </a:lnTo>
                  <a:lnTo>
                    <a:pt x="867" y="4569"/>
                  </a:lnTo>
                  <a:lnTo>
                    <a:pt x="1281" y="4569"/>
                  </a:lnTo>
                  <a:lnTo>
                    <a:pt x="1911" y="4530"/>
                  </a:lnTo>
                  <a:lnTo>
                    <a:pt x="3605" y="4451"/>
                  </a:lnTo>
                  <a:lnTo>
                    <a:pt x="4530" y="4431"/>
                  </a:lnTo>
                  <a:lnTo>
                    <a:pt x="5456" y="4431"/>
                  </a:lnTo>
                  <a:lnTo>
                    <a:pt x="5889" y="4451"/>
                  </a:lnTo>
                  <a:lnTo>
                    <a:pt x="6303" y="4471"/>
                  </a:lnTo>
                  <a:lnTo>
                    <a:pt x="6677" y="4510"/>
                  </a:lnTo>
                  <a:lnTo>
                    <a:pt x="7012" y="4569"/>
                  </a:lnTo>
                  <a:lnTo>
                    <a:pt x="7642" y="4687"/>
                  </a:lnTo>
                  <a:lnTo>
                    <a:pt x="8311" y="4805"/>
                  </a:lnTo>
                  <a:lnTo>
                    <a:pt x="8961" y="4884"/>
                  </a:lnTo>
                  <a:lnTo>
                    <a:pt x="9591" y="4963"/>
                  </a:lnTo>
                  <a:lnTo>
                    <a:pt x="10143" y="5002"/>
                  </a:lnTo>
                  <a:lnTo>
                    <a:pt x="10596" y="5002"/>
                  </a:lnTo>
                  <a:lnTo>
                    <a:pt x="10773" y="4983"/>
                  </a:lnTo>
                  <a:lnTo>
                    <a:pt x="10930" y="4963"/>
                  </a:lnTo>
                  <a:lnTo>
                    <a:pt x="11029" y="4923"/>
                  </a:lnTo>
                  <a:lnTo>
                    <a:pt x="11088" y="4864"/>
                  </a:lnTo>
                  <a:lnTo>
                    <a:pt x="11127" y="4766"/>
                  </a:lnTo>
                  <a:lnTo>
                    <a:pt x="11167" y="4589"/>
                  </a:lnTo>
                  <a:lnTo>
                    <a:pt x="11206" y="4333"/>
                  </a:lnTo>
                  <a:lnTo>
                    <a:pt x="11226" y="3998"/>
                  </a:lnTo>
                  <a:lnTo>
                    <a:pt x="11206" y="3643"/>
                  </a:lnTo>
                  <a:lnTo>
                    <a:pt x="11147" y="3250"/>
                  </a:lnTo>
                  <a:lnTo>
                    <a:pt x="11108" y="3033"/>
                  </a:lnTo>
                  <a:lnTo>
                    <a:pt x="11049" y="2816"/>
                  </a:lnTo>
                  <a:lnTo>
                    <a:pt x="10970" y="2600"/>
                  </a:lnTo>
                  <a:lnTo>
                    <a:pt x="10891" y="2383"/>
                  </a:lnTo>
                  <a:lnTo>
                    <a:pt x="10773" y="2166"/>
                  </a:lnTo>
                  <a:lnTo>
                    <a:pt x="10655" y="1950"/>
                  </a:lnTo>
                  <a:lnTo>
                    <a:pt x="10517" y="1733"/>
                  </a:lnTo>
                  <a:lnTo>
                    <a:pt x="10340" y="1536"/>
                  </a:lnTo>
                  <a:lnTo>
                    <a:pt x="10162" y="1339"/>
                  </a:lnTo>
                  <a:lnTo>
                    <a:pt x="9946" y="1142"/>
                  </a:lnTo>
                  <a:lnTo>
                    <a:pt x="9729" y="965"/>
                  </a:lnTo>
                  <a:lnTo>
                    <a:pt x="9473" y="788"/>
                  </a:lnTo>
                  <a:lnTo>
                    <a:pt x="9178" y="630"/>
                  </a:lnTo>
                  <a:lnTo>
                    <a:pt x="8863" y="493"/>
                  </a:lnTo>
                  <a:lnTo>
                    <a:pt x="8528" y="355"/>
                  </a:lnTo>
                  <a:lnTo>
                    <a:pt x="8154" y="256"/>
                  </a:lnTo>
                  <a:lnTo>
                    <a:pt x="7760" y="158"/>
                  </a:lnTo>
                  <a:lnTo>
                    <a:pt x="7307" y="79"/>
                  </a:lnTo>
                  <a:lnTo>
                    <a:pt x="6854" y="40"/>
                  </a:lnTo>
                  <a:lnTo>
                    <a:pt x="6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2"/>
            <p:cNvSpPr/>
            <p:nvPr/>
          </p:nvSpPr>
          <p:spPr>
            <a:xfrm>
              <a:off x="6582337" y="4220017"/>
              <a:ext cx="541285" cy="214780"/>
            </a:xfrm>
            <a:custGeom>
              <a:avLst/>
              <a:gdLst/>
              <a:ahLst/>
              <a:cxnLst/>
              <a:rect l="l" t="t" r="r" b="b"/>
              <a:pathLst>
                <a:path w="12112" h="4806" extrusionOk="0">
                  <a:moveTo>
                    <a:pt x="6814" y="0"/>
                  </a:moveTo>
                  <a:lnTo>
                    <a:pt x="6105" y="40"/>
                  </a:lnTo>
                  <a:lnTo>
                    <a:pt x="5121" y="138"/>
                  </a:lnTo>
                  <a:lnTo>
                    <a:pt x="4550" y="197"/>
                  </a:lnTo>
                  <a:lnTo>
                    <a:pt x="3959" y="296"/>
                  </a:lnTo>
                  <a:lnTo>
                    <a:pt x="3368" y="394"/>
                  </a:lnTo>
                  <a:lnTo>
                    <a:pt x="2777" y="532"/>
                  </a:lnTo>
                  <a:lnTo>
                    <a:pt x="2206" y="690"/>
                  </a:lnTo>
                  <a:lnTo>
                    <a:pt x="1675" y="867"/>
                  </a:lnTo>
                  <a:lnTo>
                    <a:pt x="1438" y="965"/>
                  </a:lnTo>
                  <a:lnTo>
                    <a:pt x="1202" y="1083"/>
                  </a:lnTo>
                  <a:lnTo>
                    <a:pt x="985" y="1202"/>
                  </a:lnTo>
                  <a:lnTo>
                    <a:pt x="788" y="1320"/>
                  </a:lnTo>
                  <a:lnTo>
                    <a:pt x="611" y="1458"/>
                  </a:lnTo>
                  <a:lnTo>
                    <a:pt x="473" y="1595"/>
                  </a:lnTo>
                  <a:lnTo>
                    <a:pt x="355" y="1733"/>
                  </a:lnTo>
                  <a:lnTo>
                    <a:pt x="257" y="1891"/>
                  </a:lnTo>
                  <a:lnTo>
                    <a:pt x="178" y="2068"/>
                  </a:lnTo>
                  <a:lnTo>
                    <a:pt x="119" y="2226"/>
                  </a:lnTo>
                  <a:lnTo>
                    <a:pt x="60" y="2383"/>
                  </a:lnTo>
                  <a:lnTo>
                    <a:pt x="40" y="2521"/>
                  </a:lnTo>
                  <a:lnTo>
                    <a:pt x="1" y="2678"/>
                  </a:lnTo>
                  <a:lnTo>
                    <a:pt x="1" y="2816"/>
                  </a:lnTo>
                  <a:lnTo>
                    <a:pt x="20" y="3112"/>
                  </a:lnTo>
                  <a:lnTo>
                    <a:pt x="79" y="3368"/>
                  </a:lnTo>
                  <a:lnTo>
                    <a:pt x="178" y="3624"/>
                  </a:lnTo>
                  <a:lnTo>
                    <a:pt x="316" y="3840"/>
                  </a:lnTo>
                  <a:lnTo>
                    <a:pt x="473" y="4057"/>
                  </a:lnTo>
                  <a:lnTo>
                    <a:pt x="670" y="4234"/>
                  </a:lnTo>
                  <a:lnTo>
                    <a:pt x="867" y="4411"/>
                  </a:lnTo>
                  <a:lnTo>
                    <a:pt x="1084" y="4549"/>
                  </a:lnTo>
                  <a:lnTo>
                    <a:pt x="1320" y="4648"/>
                  </a:lnTo>
                  <a:lnTo>
                    <a:pt x="1556" y="4727"/>
                  </a:lnTo>
                  <a:lnTo>
                    <a:pt x="1793" y="4786"/>
                  </a:lnTo>
                  <a:lnTo>
                    <a:pt x="2029" y="4805"/>
                  </a:lnTo>
                  <a:lnTo>
                    <a:pt x="2265" y="4786"/>
                  </a:lnTo>
                  <a:lnTo>
                    <a:pt x="2502" y="4746"/>
                  </a:lnTo>
                  <a:lnTo>
                    <a:pt x="2777" y="4667"/>
                  </a:lnTo>
                  <a:lnTo>
                    <a:pt x="3073" y="4549"/>
                  </a:lnTo>
                  <a:lnTo>
                    <a:pt x="3388" y="4431"/>
                  </a:lnTo>
                  <a:lnTo>
                    <a:pt x="4097" y="4116"/>
                  </a:lnTo>
                  <a:lnTo>
                    <a:pt x="4884" y="3781"/>
                  </a:lnTo>
                  <a:lnTo>
                    <a:pt x="5692" y="3427"/>
                  </a:lnTo>
                  <a:lnTo>
                    <a:pt x="6105" y="3269"/>
                  </a:lnTo>
                  <a:lnTo>
                    <a:pt x="6519" y="3112"/>
                  </a:lnTo>
                  <a:lnTo>
                    <a:pt x="6913" y="2974"/>
                  </a:lnTo>
                  <a:lnTo>
                    <a:pt x="7326" y="2856"/>
                  </a:lnTo>
                  <a:lnTo>
                    <a:pt x="7720" y="2777"/>
                  </a:lnTo>
                  <a:lnTo>
                    <a:pt x="8094" y="2718"/>
                  </a:lnTo>
                  <a:lnTo>
                    <a:pt x="8882" y="2600"/>
                  </a:lnTo>
                  <a:lnTo>
                    <a:pt x="9729" y="2442"/>
                  </a:lnTo>
                  <a:lnTo>
                    <a:pt x="10142" y="2344"/>
                  </a:lnTo>
                  <a:lnTo>
                    <a:pt x="10556" y="2245"/>
                  </a:lnTo>
                  <a:lnTo>
                    <a:pt x="10930" y="2147"/>
                  </a:lnTo>
                  <a:lnTo>
                    <a:pt x="11265" y="2029"/>
                  </a:lnTo>
                  <a:lnTo>
                    <a:pt x="11560" y="1891"/>
                  </a:lnTo>
                  <a:lnTo>
                    <a:pt x="11816" y="1753"/>
                  </a:lnTo>
                  <a:lnTo>
                    <a:pt x="11895" y="1694"/>
                  </a:lnTo>
                  <a:lnTo>
                    <a:pt x="11994" y="1615"/>
                  </a:lnTo>
                  <a:lnTo>
                    <a:pt x="12053" y="1536"/>
                  </a:lnTo>
                  <a:lnTo>
                    <a:pt x="12092" y="1477"/>
                  </a:lnTo>
                  <a:lnTo>
                    <a:pt x="12112" y="1398"/>
                  </a:lnTo>
                  <a:lnTo>
                    <a:pt x="12112" y="1320"/>
                  </a:lnTo>
                  <a:lnTo>
                    <a:pt x="12092" y="1241"/>
                  </a:lnTo>
                  <a:lnTo>
                    <a:pt x="12053" y="1162"/>
                  </a:lnTo>
                  <a:lnTo>
                    <a:pt x="11974" y="1083"/>
                  </a:lnTo>
                  <a:lnTo>
                    <a:pt x="11875" y="1005"/>
                  </a:lnTo>
                  <a:lnTo>
                    <a:pt x="11757" y="926"/>
                  </a:lnTo>
                  <a:lnTo>
                    <a:pt x="11600" y="827"/>
                  </a:lnTo>
                  <a:lnTo>
                    <a:pt x="11265" y="670"/>
                  </a:lnTo>
                  <a:lnTo>
                    <a:pt x="10930" y="552"/>
                  </a:lnTo>
                  <a:lnTo>
                    <a:pt x="10615" y="434"/>
                  </a:lnTo>
                  <a:lnTo>
                    <a:pt x="10300" y="335"/>
                  </a:lnTo>
                  <a:lnTo>
                    <a:pt x="10005" y="256"/>
                  </a:lnTo>
                  <a:lnTo>
                    <a:pt x="9709" y="197"/>
                  </a:lnTo>
                  <a:lnTo>
                    <a:pt x="9158" y="118"/>
                  </a:lnTo>
                  <a:lnTo>
                    <a:pt x="8606" y="79"/>
                  </a:lnTo>
                  <a:lnTo>
                    <a:pt x="8094" y="40"/>
                  </a:lnTo>
                  <a:lnTo>
                    <a:pt x="7602" y="20"/>
                  </a:lnTo>
                  <a:lnTo>
                    <a:pt x="7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2"/>
            <p:cNvSpPr/>
            <p:nvPr/>
          </p:nvSpPr>
          <p:spPr>
            <a:xfrm>
              <a:off x="6721412" y="4279857"/>
              <a:ext cx="496372" cy="205976"/>
            </a:xfrm>
            <a:custGeom>
              <a:avLst/>
              <a:gdLst/>
              <a:ahLst/>
              <a:cxnLst/>
              <a:rect l="l" t="t" r="r" b="b"/>
              <a:pathLst>
                <a:path w="11107" h="4609" extrusionOk="0">
                  <a:moveTo>
                    <a:pt x="7267" y="0"/>
                  </a:moveTo>
                  <a:lnTo>
                    <a:pt x="6991" y="20"/>
                  </a:lnTo>
                  <a:lnTo>
                    <a:pt x="6715" y="59"/>
                  </a:lnTo>
                  <a:lnTo>
                    <a:pt x="6085" y="178"/>
                  </a:lnTo>
                  <a:lnTo>
                    <a:pt x="5416" y="335"/>
                  </a:lnTo>
                  <a:lnTo>
                    <a:pt x="4707" y="512"/>
                  </a:lnTo>
                  <a:lnTo>
                    <a:pt x="3978" y="749"/>
                  </a:lnTo>
                  <a:lnTo>
                    <a:pt x="3249" y="985"/>
                  </a:lnTo>
                  <a:lnTo>
                    <a:pt x="2560" y="1241"/>
                  </a:lnTo>
                  <a:lnTo>
                    <a:pt x="1910" y="1517"/>
                  </a:lnTo>
                  <a:lnTo>
                    <a:pt x="1320" y="1773"/>
                  </a:lnTo>
                  <a:lnTo>
                    <a:pt x="827" y="2029"/>
                  </a:lnTo>
                  <a:lnTo>
                    <a:pt x="414" y="2245"/>
                  </a:lnTo>
                  <a:lnTo>
                    <a:pt x="256" y="2363"/>
                  </a:lnTo>
                  <a:lnTo>
                    <a:pt x="138" y="2462"/>
                  </a:lnTo>
                  <a:lnTo>
                    <a:pt x="59" y="2541"/>
                  </a:lnTo>
                  <a:lnTo>
                    <a:pt x="0" y="2620"/>
                  </a:lnTo>
                  <a:lnTo>
                    <a:pt x="0" y="2698"/>
                  </a:lnTo>
                  <a:lnTo>
                    <a:pt x="40" y="2757"/>
                  </a:lnTo>
                  <a:lnTo>
                    <a:pt x="177" y="2856"/>
                  </a:lnTo>
                  <a:lnTo>
                    <a:pt x="335" y="2935"/>
                  </a:lnTo>
                  <a:lnTo>
                    <a:pt x="532" y="2994"/>
                  </a:lnTo>
                  <a:lnTo>
                    <a:pt x="748" y="3053"/>
                  </a:lnTo>
                  <a:lnTo>
                    <a:pt x="1280" y="3132"/>
                  </a:lnTo>
                  <a:lnTo>
                    <a:pt x="1910" y="3191"/>
                  </a:lnTo>
                  <a:lnTo>
                    <a:pt x="2639" y="3289"/>
                  </a:lnTo>
                  <a:lnTo>
                    <a:pt x="3446" y="3407"/>
                  </a:lnTo>
                  <a:lnTo>
                    <a:pt x="3899" y="3486"/>
                  </a:lnTo>
                  <a:lnTo>
                    <a:pt x="4352" y="3604"/>
                  </a:lnTo>
                  <a:lnTo>
                    <a:pt x="4825" y="3722"/>
                  </a:lnTo>
                  <a:lnTo>
                    <a:pt x="5317" y="3880"/>
                  </a:lnTo>
                  <a:lnTo>
                    <a:pt x="6282" y="4175"/>
                  </a:lnTo>
                  <a:lnTo>
                    <a:pt x="6755" y="4313"/>
                  </a:lnTo>
                  <a:lnTo>
                    <a:pt x="7188" y="4412"/>
                  </a:lnTo>
                  <a:lnTo>
                    <a:pt x="7621" y="4490"/>
                  </a:lnTo>
                  <a:lnTo>
                    <a:pt x="8015" y="4569"/>
                  </a:lnTo>
                  <a:lnTo>
                    <a:pt x="8409" y="4589"/>
                  </a:lnTo>
                  <a:lnTo>
                    <a:pt x="8783" y="4608"/>
                  </a:lnTo>
                  <a:lnTo>
                    <a:pt x="9118" y="4589"/>
                  </a:lnTo>
                  <a:lnTo>
                    <a:pt x="9453" y="4530"/>
                  </a:lnTo>
                  <a:lnTo>
                    <a:pt x="9748" y="4451"/>
                  </a:lnTo>
                  <a:lnTo>
                    <a:pt x="10024" y="4333"/>
                  </a:lnTo>
                  <a:lnTo>
                    <a:pt x="10299" y="4175"/>
                  </a:lnTo>
                  <a:lnTo>
                    <a:pt x="10536" y="3978"/>
                  </a:lnTo>
                  <a:lnTo>
                    <a:pt x="10733" y="3742"/>
                  </a:lnTo>
                  <a:lnTo>
                    <a:pt x="10930" y="3466"/>
                  </a:lnTo>
                  <a:lnTo>
                    <a:pt x="11008" y="3309"/>
                  </a:lnTo>
                  <a:lnTo>
                    <a:pt x="11048" y="3171"/>
                  </a:lnTo>
                  <a:lnTo>
                    <a:pt x="11087" y="3013"/>
                  </a:lnTo>
                  <a:lnTo>
                    <a:pt x="11107" y="2876"/>
                  </a:lnTo>
                  <a:lnTo>
                    <a:pt x="11107" y="2738"/>
                  </a:lnTo>
                  <a:lnTo>
                    <a:pt x="11087" y="2600"/>
                  </a:lnTo>
                  <a:lnTo>
                    <a:pt x="11067" y="2462"/>
                  </a:lnTo>
                  <a:lnTo>
                    <a:pt x="11028" y="2324"/>
                  </a:lnTo>
                  <a:lnTo>
                    <a:pt x="10969" y="2186"/>
                  </a:lnTo>
                  <a:lnTo>
                    <a:pt x="10890" y="2068"/>
                  </a:lnTo>
                  <a:lnTo>
                    <a:pt x="10713" y="1812"/>
                  </a:lnTo>
                  <a:lnTo>
                    <a:pt x="10496" y="1576"/>
                  </a:lnTo>
                  <a:lnTo>
                    <a:pt x="10260" y="1339"/>
                  </a:lnTo>
                  <a:lnTo>
                    <a:pt x="9984" y="1123"/>
                  </a:lnTo>
                  <a:lnTo>
                    <a:pt x="9689" y="926"/>
                  </a:lnTo>
                  <a:lnTo>
                    <a:pt x="9394" y="749"/>
                  </a:lnTo>
                  <a:lnTo>
                    <a:pt x="9098" y="571"/>
                  </a:lnTo>
                  <a:lnTo>
                    <a:pt x="8527" y="296"/>
                  </a:lnTo>
                  <a:lnTo>
                    <a:pt x="8054" y="79"/>
                  </a:lnTo>
                  <a:lnTo>
                    <a:pt x="7897" y="40"/>
                  </a:lnTo>
                  <a:lnTo>
                    <a:pt x="7720" y="20"/>
                  </a:lnTo>
                  <a:lnTo>
                    <a:pt x="75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2"/>
            <p:cNvSpPr/>
            <p:nvPr/>
          </p:nvSpPr>
          <p:spPr>
            <a:xfrm>
              <a:off x="6512799" y="4397794"/>
              <a:ext cx="514024" cy="217417"/>
            </a:xfrm>
            <a:custGeom>
              <a:avLst/>
              <a:gdLst/>
              <a:ahLst/>
              <a:cxnLst/>
              <a:rect l="l" t="t" r="r" b="b"/>
              <a:pathLst>
                <a:path w="11502" h="4865" extrusionOk="0">
                  <a:moveTo>
                    <a:pt x="6677" y="0"/>
                  </a:moveTo>
                  <a:lnTo>
                    <a:pt x="5968" y="40"/>
                  </a:lnTo>
                  <a:lnTo>
                    <a:pt x="5298" y="79"/>
                  </a:lnTo>
                  <a:lnTo>
                    <a:pt x="4668" y="138"/>
                  </a:lnTo>
                  <a:lnTo>
                    <a:pt x="4117" y="197"/>
                  </a:lnTo>
                  <a:lnTo>
                    <a:pt x="3270" y="296"/>
                  </a:lnTo>
                  <a:lnTo>
                    <a:pt x="2915" y="355"/>
                  </a:lnTo>
                  <a:lnTo>
                    <a:pt x="2502" y="453"/>
                  </a:lnTo>
                  <a:lnTo>
                    <a:pt x="2128" y="571"/>
                  </a:lnTo>
                  <a:lnTo>
                    <a:pt x="1773" y="689"/>
                  </a:lnTo>
                  <a:lnTo>
                    <a:pt x="1458" y="827"/>
                  </a:lnTo>
                  <a:lnTo>
                    <a:pt x="1183" y="985"/>
                  </a:lnTo>
                  <a:lnTo>
                    <a:pt x="946" y="1123"/>
                  </a:lnTo>
                  <a:lnTo>
                    <a:pt x="730" y="1280"/>
                  </a:lnTo>
                  <a:lnTo>
                    <a:pt x="552" y="1457"/>
                  </a:lnTo>
                  <a:lnTo>
                    <a:pt x="395" y="1615"/>
                  </a:lnTo>
                  <a:lnTo>
                    <a:pt x="277" y="1792"/>
                  </a:lnTo>
                  <a:lnTo>
                    <a:pt x="178" y="1969"/>
                  </a:lnTo>
                  <a:lnTo>
                    <a:pt x="99" y="2147"/>
                  </a:lnTo>
                  <a:lnTo>
                    <a:pt x="40" y="2344"/>
                  </a:lnTo>
                  <a:lnTo>
                    <a:pt x="1" y="2521"/>
                  </a:lnTo>
                  <a:lnTo>
                    <a:pt x="1" y="2698"/>
                  </a:lnTo>
                  <a:lnTo>
                    <a:pt x="1" y="2875"/>
                  </a:lnTo>
                  <a:lnTo>
                    <a:pt x="40" y="3053"/>
                  </a:lnTo>
                  <a:lnTo>
                    <a:pt x="80" y="3230"/>
                  </a:lnTo>
                  <a:lnTo>
                    <a:pt x="139" y="3407"/>
                  </a:lnTo>
                  <a:lnTo>
                    <a:pt x="198" y="3565"/>
                  </a:lnTo>
                  <a:lnTo>
                    <a:pt x="277" y="3722"/>
                  </a:lnTo>
                  <a:lnTo>
                    <a:pt x="375" y="3880"/>
                  </a:lnTo>
                  <a:lnTo>
                    <a:pt x="592" y="4155"/>
                  </a:lnTo>
                  <a:lnTo>
                    <a:pt x="828" y="4392"/>
                  </a:lnTo>
                  <a:lnTo>
                    <a:pt x="1064" y="4608"/>
                  </a:lnTo>
                  <a:lnTo>
                    <a:pt x="1320" y="4746"/>
                  </a:lnTo>
                  <a:lnTo>
                    <a:pt x="1439" y="4805"/>
                  </a:lnTo>
                  <a:lnTo>
                    <a:pt x="1557" y="4825"/>
                  </a:lnTo>
                  <a:lnTo>
                    <a:pt x="1675" y="4864"/>
                  </a:lnTo>
                  <a:lnTo>
                    <a:pt x="1793" y="4864"/>
                  </a:lnTo>
                  <a:lnTo>
                    <a:pt x="2069" y="4845"/>
                  </a:lnTo>
                  <a:lnTo>
                    <a:pt x="2344" y="4805"/>
                  </a:lnTo>
                  <a:lnTo>
                    <a:pt x="2640" y="4726"/>
                  </a:lnTo>
                  <a:lnTo>
                    <a:pt x="2955" y="4608"/>
                  </a:lnTo>
                  <a:lnTo>
                    <a:pt x="3290" y="4470"/>
                  </a:lnTo>
                  <a:lnTo>
                    <a:pt x="3959" y="4155"/>
                  </a:lnTo>
                  <a:lnTo>
                    <a:pt x="4668" y="3821"/>
                  </a:lnTo>
                  <a:lnTo>
                    <a:pt x="5377" y="3486"/>
                  </a:lnTo>
                  <a:lnTo>
                    <a:pt x="5732" y="3348"/>
                  </a:lnTo>
                  <a:lnTo>
                    <a:pt x="6086" y="3210"/>
                  </a:lnTo>
                  <a:lnTo>
                    <a:pt x="6421" y="3112"/>
                  </a:lnTo>
                  <a:lnTo>
                    <a:pt x="6756" y="3053"/>
                  </a:lnTo>
                  <a:lnTo>
                    <a:pt x="7504" y="2974"/>
                  </a:lnTo>
                  <a:lnTo>
                    <a:pt x="8370" y="2875"/>
                  </a:lnTo>
                  <a:lnTo>
                    <a:pt x="9276" y="2777"/>
                  </a:lnTo>
                  <a:lnTo>
                    <a:pt x="9729" y="2718"/>
                  </a:lnTo>
                  <a:lnTo>
                    <a:pt x="10143" y="2619"/>
                  </a:lnTo>
                  <a:lnTo>
                    <a:pt x="10517" y="2521"/>
                  </a:lnTo>
                  <a:lnTo>
                    <a:pt x="10852" y="2403"/>
                  </a:lnTo>
                  <a:lnTo>
                    <a:pt x="10989" y="2344"/>
                  </a:lnTo>
                  <a:lnTo>
                    <a:pt x="11127" y="2265"/>
                  </a:lnTo>
                  <a:lnTo>
                    <a:pt x="11245" y="2166"/>
                  </a:lnTo>
                  <a:lnTo>
                    <a:pt x="11344" y="2088"/>
                  </a:lnTo>
                  <a:lnTo>
                    <a:pt x="11423" y="1989"/>
                  </a:lnTo>
                  <a:lnTo>
                    <a:pt x="11462" y="1871"/>
                  </a:lnTo>
                  <a:lnTo>
                    <a:pt x="11501" y="1753"/>
                  </a:lnTo>
                  <a:lnTo>
                    <a:pt x="11501" y="1635"/>
                  </a:lnTo>
                  <a:lnTo>
                    <a:pt x="11482" y="1497"/>
                  </a:lnTo>
                  <a:lnTo>
                    <a:pt x="11442" y="1359"/>
                  </a:lnTo>
                  <a:lnTo>
                    <a:pt x="11364" y="1201"/>
                  </a:lnTo>
                  <a:lnTo>
                    <a:pt x="11265" y="1044"/>
                  </a:lnTo>
                  <a:lnTo>
                    <a:pt x="11127" y="886"/>
                  </a:lnTo>
                  <a:lnTo>
                    <a:pt x="10970" y="729"/>
                  </a:lnTo>
                  <a:lnTo>
                    <a:pt x="10773" y="611"/>
                  </a:lnTo>
                  <a:lnTo>
                    <a:pt x="10556" y="493"/>
                  </a:lnTo>
                  <a:lnTo>
                    <a:pt x="10320" y="394"/>
                  </a:lnTo>
                  <a:lnTo>
                    <a:pt x="10044" y="296"/>
                  </a:lnTo>
                  <a:lnTo>
                    <a:pt x="9769" y="217"/>
                  </a:lnTo>
                  <a:lnTo>
                    <a:pt x="9453" y="158"/>
                  </a:lnTo>
                  <a:lnTo>
                    <a:pt x="9138" y="118"/>
                  </a:lnTo>
                  <a:lnTo>
                    <a:pt x="8804" y="79"/>
                  </a:lnTo>
                  <a:lnTo>
                    <a:pt x="8114" y="20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2"/>
            <p:cNvSpPr/>
            <p:nvPr/>
          </p:nvSpPr>
          <p:spPr>
            <a:xfrm>
              <a:off x="6662421" y="4464651"/>
              <a:ext cx="525465" cy="217417"/>
            </a:xfrm>
            <a:custGeom>
              <a:avLst/>
              <a:gdLst/>
              <a:ahLst/>
              <a:cxnLst/>
              <a:rect l="l" t="t" r="r" b="b"/>
              <a:pathLst>
                <a:path w="11758" h="4865" extrusionOk="0">
                  <a:moveTo>
                    <a:pt x="4885" y="1"/>
                  </a:moveTo>
                  <a:lnTo>
                    <a:pt x="4609" y="21"/>
                  </a:lnTo>
                  <a:lnTo>
                    <a:pt x="4274" y="60"/>
                  </a:lnTo>
                  <a:lnTo>
                    <a:pt x="3900" y="119"/>
                  </a:lnTo>
                  <a:lnTo>
                    <a:pt x="3486" y="198"/>
                  </a:lnTo>
                  <a:lnTo>
                    <a:pt x="3073" y="316"/>
                  </a:lnTo>
                  <a:lnTo>
                    <a:pt x="2620" y="473"/>
                  </a:lnTo>
                  <a:lnTo>
                    <a:pt x="2187" y="631"/>
                  </a:lnTo>
                  <a:lnTo>
                    <a:pt x="1773" y="808"/>
                  </a:lnTo>
                  <a:lnTo>
                    <a:pt x="1360" y="1005"/>
                  </a:lnTo>
                  <a:lnTo>
                    <a:pt x="1005" y="1222"/>
                  </a:lnTo>
                  <a:lnTo>
                    <a:pt x="670" y="1438"/>
                  </a:lnTo>
                  <a:lnTo>
                    <a:pt x="395" y="1675"/>
                  </a:lnTo>
                  <a:lnTo>
                    <a:pt x="276" y="1813"/>
                  </a:lnTo>
                  <a:lnTo>
                    <a:pt x="178" y="1931"/>
                  </a:lnTo>
                  <a:lnTo>
                    <a:pt x="99" y="2049"/>
                  </a:lnTo>
                  <a:lnTo>
                    <a:pt x="40" y="2187"/>
                  </a:lnTo>
                  <a:lnTo>
                    <a:pt x="20" y="2325"/>
                  </a:lnTo>
                  <a:lnTo>
                    <a:pt x="1" y="2443"/>
                  </a:lnTo>
                  <a:lnTo>
                    <a:pt x="1" y="2581"/>
                  </a:lnTo>
                  <a:lnTo>
                    <a:pt x="40" y="2718"/>
                  </a:lnTo>
                  <a:lnTo>
                    <a:pt x="99" y="2837"/>
                  </a:lnTo>
                  <a:lnTo>
                    <a:pt x="158" y="2955"/>
                  </a:lnTo>
                  <a:lnTo>
                    <a:pt x="257" y="3053"/>
                  </a:lnTo>
                  <a:lnTo>
                    <a:pt x="355" y="3152"/>
                  </a:lnTo>
                  <a:lnTo>
                    <a:pt x="473" y="3230"/>
                  </a:lnTo>
                  <a:lnTo>
                    <a:pt x="592" y="3309"/>
                  </a:lnTo>
                  <a:lnTo>
                    <a:pt x="749" y="3368"/>
                  </a:lnTo>
                  <a:lnTo>
                    <a:pt x="887" y="3427"/>
                  </a:lnTo>
                  <a:lnTo>
                    <a:pt x="1241" y="3506"/>
                  </a:lnTo>
                  <a:lnTo>
                    <a:pt x="1616" y="3585"/>
                  </a:lnTo>
                  <a:lnTo>
                    <a:pt x="2029" y="3644"/>
                  </a:lnTo>
                  <a:lnTo>
                    <a:pt x="2462" y="3683"/>
                  </a:lnTo>
                  <a:lnTo>
                    <a:pt x="3368" y="3762"/>
                  </a:lnTo>
                  <a:lnTo>
                    <a:pt x="3841" y="3802"/>
                  </a:lnTo>
                  <a:lnTo>
                    <a:pt x="4333" y="3861"/>
                  </a:lnTo>
                  <a:lnTo>
                    <a:pt x="4786" y="3939"/>
                  </a:lnTo>
                  <a:lnTo>
                    <a:pt x="5259" y="4038"/>
                  </a:lnTo>
                  <a:lnTo>
                    <a:pt x="5692" y="4156"/>
                  </a:lnTo>
                  <a:lnTo>
                    <a:pt x="5909" y="4235"/>
                  </a:lnTo>
                  <a:lnTo>
                    <a:pt x="6105" y="4333"/>
                  </a:lnTo>
                  <a:lnTo>
                    <a:pt x="6519" y="4491"/>
                  </a:lnTo>
                  <a:lnTo>
                    <a:pt x="6933" y="4629"/>
                  </a:lnTo>
                  <a:lnTo>
                    <a:pt x="7366" y="4727"/>
                  </a:lnTo>
                  <a:lnTo>
                    <a:pt x="7779" y="4806"/>
                  </a:lnTo>
                  <a:lnTo>
                    <a:pt x="8213" y="4845"/>
                  </a:lnTo>
                  <a:lnTo>
                    <a:pt x="8626" y="4865"/>
                  </a:lnTo>
                  <a:lnTo>
                    <a:pt x="9040" y="4845"/>
                  </a:lnTo>
                  <a:lnTo>
                    <a:pt x="9434" y="4786"/>
                  </a:lnTo>
                  <a:lnTo>
                    <a:pt x="9808" y="4727"/>
                  </a:lnTo>
                  <a:lnTo>
                    <a:pt x="10162" y="4629"/>
                  </a:lnTo>
                  <a:lnTo>
                    <a:pt x="10477" y="4510"/>
                  </a:lnTo>
                  <a:lnTo>
                    <a:pt x="10773" y="4373"/>
                  </a:lnTo>
                  <a:lnTo>
                    <a:pt x="11048" y="4215"/>
                  </a:lnTo>
                  <a:lnTo>
                    <a:pt x="11265" y="4038"/>
                  </a:lnTo>
                  <a:lnTo>
                    <a:pt x="11442" y="3841"/>
                  </a:lnTo>
                  <a:lnTo>
                    <a:pt x="11521" y="3723"/>
                  </a:lnTo>
                  <a:lnTo>
                    <a:pt x="11580" y="3624"/>
                  </a:lnTo>
                  <a:lnTo>
                    <a:pt x="11678" y="3388"/>
                  </a:lnTo>
                  <a:lnTo>
                    <a:pt x="11738" y="3171"/>
                  </a:lnTo>
                  <a:lnTo>
                    <a:pt x="11757" y="2935"/>
                  </a:lnTo>
                  <a:lnTo>
                    <a:pt x="11757" y="2718"/>
                  </a:lnTo>
                  <a:lnTo>
                    <a:pt x="11718" y="2502"/>
                  </a:lnTo>
                  <a:lnTo>
                    <a:pt x="11659" y="2285"/>
                  </a:lnTo>
                  <a:lnTo>
                    <a:pt x="11580" y="2069"/>
                  </a:lnTo>
                  <a:lnTo>
                    <a:pt x="11482" y="1872"/>
                  </a:lnTo>
                  <a:lnTo>
                    <a:pt x="11363" y="1675"/>
                  </a:lnTo>
                  <a:lnTo>
                    <a:pt x="11245" y="1497"/>
                  </a:lnTo>
                  <a:lnTo>
                    <a:pt x="11107" y="1320"/>
                  </a:lnTo>
                  <a:lnTo>
                    <a:pt x="10950" y="1143"/>
                  </a:lnTo>
                  <a:lnTo>
                    <a:pt x="10792" y="1005"/>
                  </a:lnTo>
                  <a:lnTo>
                    <a:pt x="10635" y="867"/>
                  </a:lnTo>
                  <a:lnTo>
                    <a:pt x="10477" y="749"/>
                  </a:lnTo>
                  <a:lnTo>
                    <a:pt x="10320" y="631"/>
                  </a:lnTo>
                  <a:lnTo>
                    <a:pt x="10123" y="533"/>
                  </a:lnTo>
                  <a:lnTo>
                    <a:pt x="9867" y="454"/>
                  </a:lnTo>
                  <a:lnTo>
                    <a:pt x="9532" y="375"/>
                  </a:lnTo>
                  <a:lnTo>
                    <a:pt x="9138" y="316"/>
                  </a:lnTo>
                  <a:lnTo>
                    <a:pt x="8272" y="198"/>
                  </a:lnTo>
                  <a:lnTo>
                    <a:pt x="7346" y="119"/>
                  </a:lnTo>
                  <a:lnTo>
                    <a:pt x="6440" y="80"/>
                  </a:lnTo>
                  <a:lnTo>
                    <a:pt x="5672" y="40"/>
                  </a:lnTo>
                  <a:lnTo>
                    <a:pt x="48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2"/>
            <p:cNvSpPr/>
            <p:nvPr/>
          </p:nvSpPr>
          <p:spPr>
            <a:xfrm>
              <a:off x="6434502" y="4582587"/>
              <a:ext cx="741050" cy="192793"/>
            </a:xfrm>
            <a:custGeom>
              <a:avLst/>
              <a:gdLst/>
              <a:ahLst/>
              <a:cxnLst/>
              <a:rect l="l" t="t" r="r" b="b"/>
              <a:pathLst>
                <a:path w="16582" h="4314" extrusionOk="0">
                  <a:moveTo>
                    <a:pt x="7661" y="1"/>
                  </a:moveTo>
                  <a:lnTo>
                    <a:pt x="6932" y="20"/>
                  </a:lnTo>
                  <a:lnTo>
                    <a:pt x="6223" y="40"/>
                  </a:lnTo>
                  <a:lnTo>
                    <a:pt x="5514" y="79"/>
                  </a:lnTo>
                  <a:lnTo>
                    <a:pt x="4864" y="119"/>
                  </a:lnTo>
                  <a:lnTo>
                    <a:pt x="4234" y="198"/>
                  </a:lnTo>
                  <a:lnTo>
                    <a:pt x="3663" y="296"/>
                  </a:lnTo>
                  <a:lnTo>
                    <a:pt x="3131" y="434"/>
                  </a:lnTo>
                  <a:lnTo>
                    <a:pt x="2580" y="572"/>
                  </a:lnTo>
                  <a:lnTo>
                    <a:pt x="1950" y="788"/>
                  </a:lnTo>
                  <a:lnTo>
                    <a:pt x="1635" y="926"/>
                  </a:lnTo>
                  <a:lnTo>
                    <a:pt x="1300" y="1064"/>
                  </a:lnTo>
                  <a:lnTo>
                    <a:pt x="1005" y="1222"/>
                  </a:lnTo>
                  <a:lnTo>
                    <a:pt x="709" y="1399"/>
                  </a:lnTo>
                  <a:lnTo>
                    <a:pt x="473" y="1576"/>
                  </a:lnTo>
                  <a:lnTo>
                    <a:pt x="276" y="1773"/>
                  </a:lnTo>
                  <a:lnTo>
                    <a:pt x="178" y="1871"/>
                  </a:lnTo>
                  <a:lnTo>
                    <a:pt x="118" y="1990"/>
                  </a:lnTo>
                  <a:lnTo>
                    <a:pt x="59" y="2108"/>
                  </a:lnTo>
                  <a:lnTo>
                    <a:pt x="20" y="2226"/>
                  </a:lnTo>
                  <a:lnTo>
                    <a:pt x="0" y="2324"/>
                  </a:lnTo>
                  <a:lnTo>
                    <a:pt x="0" y="2443"/>
                  </a:lnTo>
                  <a:lnTo>
                    <a:pt x="0" y="2561"/>
                  </a:lnTo>
                  <a:lnTo>
                    <a:pt x="20" y="2659"/>
                  </a:lnTo>
                  <a:lnTo>
                    <a:pt x="59" y="2758"/>
                  </a:lnTo>
                  <a:lnTo>
                    <a:pt x="99" y="2876"/>
                  </a:lnTo>
                  <a:lnTo>
                    <a:pt x="217" y="3053"/>
                  </a:lnTo>
                  <a:lnTo>
                    <a:pt x="374" y="3230"/>
                  </a:lnTo>
                  <a:lnTo>
                    <a:pt x="571" y="3408"/>
                  </a:lnTo>
                  <a:lnTo>
                    <a:pt x="808" y="3545"/>
                  </a:lnTo>
                  <a:lnTo>
                    <a:pt x="1083" y="3683"/>
                  </a:lnTo>
                  <a:lnTo>
                    <a:pt x="1379" y="3801"/>
                  </a:lnTo>
                  <a:lnTo>
                    <a:pt x="1714" y="3900"/>
                  </a:lnTo>
                  <a:lnTo>
                    <a:pt x="2068" y="3998"/>
                  </a:lnTo>
                  <a:lnTo>
                    <a:pt x="2442" y="4057"/>
                  </a:lnTo>
                  <a:lnTo>
                    <a:pt x="2836" y="4116"/>
                  </a:lnTo>
                  <a:lnTo>
                    <a:pt x="3250" y="4156"/>
                  </a:lnTo>
                  <a:lnTo>
                    <a:pt x="3663" y="4176"/>
                  </a:lnTo>
                  <a:lnTo>
                    <a:pt x="4096" y="4156"/>
                  </a:lnTo>
                  <a:lnTo>
                    <a:pt x="5002" y="4116"/>
                  </a:lnTo>
                  <a:lnTo>
                    <a:pt x="5928" y="4057"/>
                  </a:lnTo>
                  <a:lnTo>
                    <a:pt x="6873" y="3998"/>
                  </a:lnTo>
                  <a:lnTo>
                    <a:pt x="7818" y="3939"/>
                  </a:lnTo>
                  <a:lnTo>
                    <a:pt x="8724" y="3920"/>
                  </a:lnTo>
                  <a:lnTo>
                    <a:pt x="9157" y="3920"/>
                  </a:lnTo>
                  <a:lnTo>
                    <a:pt x="9571" y="3939"/>
                  </a:lnTo>
                  <a:lnTo>
                    <a:pt x="9965" y="3959"/>
                  </a:lnTo>
                  <a:lnTo>
                    <a:pt x="10319" y="4018"/>
                  </a:lnTo>
                  <a:lnTo>
                    <a:pt x="10674" y="4077"/>
                  </a:lnTo>
                  <a:lnTo>
                    <a:pt x="10969" y="4176"/>
                  </a:lnTo>
                  <a:lnTo>
                    <a:pt x="11304" y="4254"/>
                  </a:lnTo>
                  <a:lnTo>
                    <a:pt x="11678" y="4294"/>
                  </a:lnTo>
                  <a:lnTo>
                    <a:pt x="12092" y="4313"/>
                  </a:lnTo>
                  <a:lnTo>
                    <a:pt x="12545" y="4313"/>
                  </a:lnTo>
                  <a:lnTo>
                    <a:pt x="13017" y="4274"/>
                  </a:lnTo>
                  <a:lnTo>
                    <a:pt x="13490" y="4215"/>
                  </a:lnTo>
                  <a:lnTo>
                    <a:pt x="13982" y="4136"/>
                  </a:lnTo>
                  <a:lnTo>
                    <a:pt x="14455" y="4038"/>
                  </a:lnTo>
                  <a:lnTo>
                    <a:pt x="14888" y="3920"/>
                  </a:lnTo>
                  <a:lnTo>
                    <a:pt x="15321" y="3782"/>
                  </a:lnTo>
                  <a:lnTo>
                    <a:pt x="15695" y="3644"/>
                  </a:lnTo>
                  <a:lnTo>
                    <a:pt x="16010" y="3486"/>
                  </a:lnTo>
                  <a:lnTo>
                    <a:pt x="16266" y="3329"/>
                  </a:lnTo>
                  <a:lnTo>
                    <a:pt x="16385" y="3250"/>
                  </a:lnTo>
                  <a:lnTo>
                    <a:pt x="16463" y="3171"/>
                  </a:lnTo>
                  <a:lnTo>
                    <a:pt x="16522" y="3073"/>
                  </a:lnTo>
                  <a:lnTo>
                    <a:pt x="16562" y="2994"/>
                  </a:lnTo>
                  <a:lnTo>
                    <a:pt x="16582" y="2915"/>
                  </a:lnTo>
                  <a:lnTo>
                    <a:pt x="16582" y="2817"/>
                  </a:lnTo>
                  <a:lnTo>
                    <a:pt x="16483" y="2462"/>
                  </a:lnTo>
                  <a:lnTo>
                    <a:pt x="16404" y="2265"/>
                  </a:lnTo>
                  <a:lnTo>
                    <a:pt x="16326" y="2068"/>
                  </a:lnTo>
                  <a:lnTo>
                    <a:pt x="16207" y="1871"/>
                  </a:lnTo>
                  <a:lnTo>
                    <a:pt x="16089" y="1655"/>
                  </a:lnTo>
                  <a:lnTo>
                    <a:pt x="15951" y="1458"/>
                  </a:lnTo>
                  <a:lnTo>
                    <a:pt x="15794" y="1281"/>
                  </a:lnTo>
                  <a:lnTo>
                    <a:pt x="15597" y="1084"/>
                  </a:lnTo>
                  <a:lnTo>
                    <a:pt x="15400" y="926"/>
                  </a:lnTo>
                  <a:lnTo>
                    <a:pt x="15183" y="769"/>
                  </a:lnTo>
                  <a:lnTo>
                    <a:pt x="14947" y="631"/>
                  </a:lnTo>
                  <a:lnTo>
                    <a:pt x="14671" y="513"/>
                  </a:lnTo>
                  <a:lnTo>
                    <a:pt x="14396" y="414"/>
                  </a:lnTo>
                  <a:lnTo>
                    <a:pt x="14081" y="335"/>
                  </a:lnTo>
                  <a:lnTo>
                    <a:pt x="13746" y="296"/>
                  </a:lnTo>
                  <a:lnTo>
                    <a:pt x="11796" y="158"/>
                  </a:lnTo>
                  <a:lnTo>
                    <a:pt x="10516" y="79"/>
                  </a:lnTo>
                  <a:lnTo>
                    <a:pt x="9118" y="40"/>
                  </a:lnTo>
                  <a:lnTo>
                    <a:pt x="76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2"/>
            <p:cNvSpPr/>
            <p:nvPr/>
          </p:nvSpPr>
          <p:spPr>
            <a:xfrm>
              <a:off x="5991803" y="4413615"/>
              <a:ext cx="103010" cy="209507"/>
            </a:xfrm>
            <a:custGeom>
              <a:avLst/>
              <a:gdLst/>
              <a:ahLst/>
              <a:cxnLst/>
              <a:rect l="l" t="t" r="r" b="b"/>
              <a:pathLst>
                <a:path w="2305" h="4688" extrusionOk="0">
                  <a:moveTo>
                    <a:pt x="2305" y="1"/>
                  </a:moveTo>
                  <a:lnTo>
                    <a:pt x="2108" y="60"/>
                  </a:lnTo>
                  <a:lnTo>
                    <a:pt x="1931" y="158"/>
                  </a:lnTo>
                  <a:lnTo>
                    <a:pt x="1754" y="257"/>
                  </a:lnTo>
                  <a:lnTo>
                    <a:pt x="1596" y="375"/>
                  </a:lnTo>
                  <a:lnTo>
                    <a:pt x="1438" y="493"/>
                  </a:lnTo>
                  <a:lnTo>
                    <a:pt x="1301" y="651"/>
                  </a:lnTo>
                  <a:lnTo>
                    <a:pt x="1163" y="788"/>
                  </a:lnTo>
                  <a:lnTo>
                    <a:pt x="1045" y="966"/>
                  </a:lnTo>
                  <a:lnTo>
                    <a:pt x="828" y="1300"/>
                  </a:lnTo>
                  <a:lnTo>
                    <a:pt x="631" y="1675"/>
                  </a:lnTo>
                  <a:lnTo>
                    <a:pt x="474" y="2049"/>
                  </a:lnTo>
                  <a:lnTo>
                    <a:pt x="355" y="2443"/>
                  </a:lnTo>
                  <a:lnTo>
                    <a:pt x="237" y="2817"/>
                  </a:lnTo>
                  <a:lnTo>
                    <a:pt x="158" y="3171"/>
                  </a:lnTo>
                  <a:lnTo>
                    <a:pt x="99" y="3506"/>
                  </a:lnTo>
                  <a:lnTo>
                    <a:pt x="60" y="3782"/>
                  </a:lnTo>
                  <a:lnTo>
                    <a:pt x="1" y="4215"/>
                  </a:lnTo>
                  <a:lnTo>
                    <a:pt x="1" y="4372"/>
                  </a:lnTo>
                  <a:lnTo>
                    <a:pt x="218" y="4471"/>
                  </a:lnTo>
                  <a:lnTo>
                    <a:pt x="434" y="4569"/>
                  </a:lnTo>
                  <a:lnTo>
                    <a:pt x="670" y="4648"/>
                  </a:lnTo>
                  <a:lnTo>
                    <a:pt x="907" y="4688"/>
                  </a:lnTo>
                  <a:lnTo>
                    <a:pt x="1025" y="4688"/>
                  </a:lnTo>
                  <a:lnTo>
                    <a:pt x="1123" y="4668"/>
                  </a:lnTo>
                  <a:lnTo>
                    <a:pt x="1182" y="4648"/>
                  </a:lnTo>
                  <a:lnTo>
                    <a:pt x="1242" y="4589"/>
                  </a:lnTo>
                  <a:lnTo>
                    <a:pt x="1261" y="4491"/>
                  </a:lnTo>
                  <a:lnTo>
                    <a:pt x="1261" y="4372"/>
                  </a:lnTo>
                  <a:lnTo>
                    <a:pt x="1242" y="4215"/>
                  </a:lnTo>
                  <a:lnTo>
                    <a:pt x="1261" y="3998"/>
                  </a:lnTo>
                  <a:lnTo>
                    <a:pt x="1301" y="3723"/>
                  </a:lnTo>
                  <a:lnTo>
                    <a:pt x="1360" y="3408"/>
                  </a:lnTo>
                  <a:lnTo>
                    <a:pt x="1537" y="2699"/>
                  </a:lnTo>
                  <a:lnTo>
                    <a:pt x="1734" y="1931"/>
                  </a:lnTo>
                  <a:lnTo>
                    <a:pt x="2128" y="591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2"/>
            <p:cNvSpPr/>
            <p:nvPr/>
          </p:nvSpPr>
          <p:spPr>
            <a:xfrm>
              <a:off x="5919674" y="4512201"/>
              <a:ext cx="348537" cy="266710"/>
            </a:xfrm>
            <a:custGeom>
              <a:avLst/>
              <a:gdLst/>
              <a:ahLst/>
              <a:cxnLst/>
              <a:rect l="l" t="t" r="r" b="b"/>
              <a:pathLst>
                <a:path w="7799" h="5968" extrusionOk="0">
                  <a:moveTo>
                    <a:pt x="3052" y="0"/>
                  </a:moveTo>
                  <a:lnTo>
                    <a:pt x="2737" y="40"/>
                  </a:lnTo>
                  <a:lnTo>
                    <a:pt x="2383" y="138"/>
                  </a:lnTo>
                  <a:lnTo>
                    <a:pt x="1989" y="276"/>
                  </a:lnTo>
                  <a:lnTo>
                    <a:pt x="1595" y="453"/>
                  </a:lnTo>
                  <a:lnTo>
                    <a:pt x="1221" y="650"/>
                  </a:lnTo>
                  <a:lnTo>
                    <a:pt x="1064" y="768"/>
                  </a:lnTo>
                  <a:lnTo>
                    <a:pt x="906" y="886"/>
                  </a:lnTo>
                  <a:lnTo>
                    <a:pt x="768" y="1005"/>
                  </a:lnTo>
                  <a:lnTo>
                    <a:pt x="670" y="1123"/>
                  </a:lnTo>
                  <a:lnTo>
                    <a:pt x="571" y="1261"/>
                  </a:lnTo>
                  <a:lnTo>
                    <a:pt x="473" y="1438"/>
                  </a:lnTo>
                  <a:lnTo>
                    <a:pt x="414" y="1654"/>
                  </a:lnTo>
                  <a:lnTo>
                    <a:pt x="335" y="1871"/>
                  </a:lnTo>
                  <a:lnTo>
                    <a:pt x="217" y="2383"/>
                  </a:lnTo>
                  <a:lnTo>
                    <a:pt x="138" y="2895"/>
                  </a:lnTo>
                  <a:lnTo>
                    <a:pt x="79" y="3387"/>
                  </a:lnTo>
                  <a:lnTo>
                    <a:pt x="40" y="3801"/>
                  </a:lnTo>
                  <a:lnTo>
                    <a:pt x="0" y="4195"/>
                  </a:lnTo>
                  <a:lnTo>
                    <a:pt x="236" y="4470"/>
                  </a:lnTo>
                  <a:lnTo>
                    <a:pt x="512" y="4726"/>
                  </a:lnTo>
                  <a:lnTo>
                    <a:pt x="768" y="4943"/>
                  </a:lnTo>
                  <a:lnTo>
                    <a:pt x="1044" y="5140"/>
                  </a:lnTo>
                  <a:lnTo>
                    <a:pt x="1339" y="5317"/>
                  </a:lnTo>
                  <a:lnTo>
                    <a:pt x="1635" y="5455"/>
                  </a:lnTo>
                  <a:lnTo>
                    <a:pt x="1930" y="5593"/>
                  </a:lnTo>
                  <a:lnTo>
                    <a:pt x="2225" y="5691"/>
                  </a:lnTo>
                  <a:lnTo>
                    <a:pt x="2540" y="5790"/>
                  </a:lnTo>
                  <a:lnTo>
                    <a:pt x="2836" y="5849"/>
                  </a:lnTo>
                  <a:lnTo>
                    <a:pt x="3151" y="5908"/>
                  </a:lnTo>
                  <a:lnTo>
                    <a:pt x="3466" y="5928"/>
                  </a:lnTo>
                  <a:lnTo>
                    <a:pt x="3761" y="5947"/>
                  </a:lnTo>
                  <a:lnTo>
                    <a:pt x="4057" y="5967"/>
                  </a:lnTo>
                  <a:lnTo>
                    <a:pt x="4648" y="5947"/>
                  </a:lnTo>
                  <a:lnTo>
                    <a:pt x="5219" y="5888"/>
                  </a:lnTo>
                  <a:lnTo>
                    <a:pt x="5731" y="5810"/>
                  </a:lnTo>
                  <a:lnTo>
                    <a:pt x="6203" y="5711"/>
                  </a:lnTo>
                  <a:lnTo>
                    <a:pt x="6597" y="5613"/>
                  </a:lnTo>
                  <a:lnTo>
                    <a:pt x="6932" y="5514"/>
                  </a:lnTo>
                  <a:lnTo>
                    <a:pt x="7188" y="5416"/>
                  </a:lnTo>
                  <a:lnTo>
                    <a:pt x="7405" y="5337"/>
                  </a:lnTo>
                  <a:lnTo>
                    <a:pt x="7503" y="5022"/>
                  </a:lnTo>
                  <a:lnTo>
                    <a:pt x="7621" y="4667"/>
                  </a:lnTo>
                  <a:lnTo>
                    <a:pt x="7720" y="4254"/>
                  </a:lnTo>
                  <a:lnTo>
                    <a:pt x="7779" y="3840"/>
                  </a:lnTo>
                  <a:lnTo>
                    <a:pt x="7798" y="3624"/>
                  </a:lnTo>
                  <a:lnTo>
                    <a:pt x="7798" y="3427"/>
                  </a:lnTo>
                  <a:lnTo>
                    <a:pt x="7779" y="3230"/>
                  </a:lnTo>
                  <a:lnTo>
                    <a:pt x="7739" y="3072"/>
                  </a:lnTo>
                  <a:lnTo>
                    <a:pt x="7680" y="2934"/>
                  </a:lnTo>
                  <a:lnTo>
                    <a:pt x="7582" y="2836"/>
                  </a:lnTo>
                  <a:lnTo>
                    <a:pt x="6715" y="2226"/>
                  </a:lnTo>
                  <a:lnTo>
                    <a:pt x="5376" y="1300"/>
                  </a:lnTo>
                  <a:lnTo>
                    <a:pt x="4687" y="827"/>
                  </a:lnTo>
                  <a:lnTo>
                    <a:pt x="4057" y="433"/>
                  </a:lnTo>
                  <a:lnTo>
                    <a:pt x="3564" y="158"/>
                  </a:lnTo>
                  <a:lnTo>
                    <a:pt x="3387" y="59"/>
                  </a:lnTo>
                  <a:lnTo>
                    <a:pt x="3269" y="20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2"/>
            <p:cNvSpPr/>
            <p:nvPr/>
          </p:nvSpPr>
          <p:spPr>
            <a:xfrm>
              <a:off x="6106210" y="3886451"/>
              <a:ext cx="257906" cy="390814"/>
            </a:xfrm>
            <a:custGeom>
              <a:avLst/>
              <a:gdLst/>
              <a:ahLst/>
              <a:cxnLst/>
              <a:rect l="l" t="t" r="r" b="b"/>
              <a:pathLst>
                <a:path w="5771" h="8745" extrusionOk="0">
                  <a:moveTo>
                    <a:pt x="2364" y="1"/>
                  </a:moveTo>
                  <a:lnTo>
                    <a:pt x="1" y="788"/>
                  </a:lnTo>
                  <a:lnTo>
                    <a:pt x="3211" y="8744"/>
                  </a:lnTo>
                  <a:lnTo>
                    <a:pt x="5771" y="7819"/>
                  </a:lnTo>
                  <a:lnTo>
                    <a:pt x="23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2"/>
            <p:cNvSpPr/>
            <p:nvPr/>
          </p:nvSpPr>
          <p:spPr>
            <a:xfrm>
              <a:off x="5974240" y="3520351"/>
              <a:ext cx="249951" cy="405741"/>
            </a:xfrm>
            <a:custGeom>
              <a:avLst/>
              <a:gdLst/>
              <a:ahLst/>
              <a:cxnLst/>
              <a:rect l="l" t="t" r="r" b="b"/>
              <a:pathLst>
                <a:path w="5593" h="9079" extrusionOk="0">
                  <a:moveTo>
                    <a:pt x="1418" y="1"/>
                  </a:moveTo>
                  <a:lnTo>
                    <a:pt x="0" y="532"/>
                  </a:lnTo>
                  <a:lnTo>
                    <a:pt x="1221" y="4333"/>
                  </a:lnTo>
                  <a:lnTo>
                    <a:pt x="2107" y="7070"/>
                  </a:lnTo>
                  <a:lnTo>
                    <a:pt x="2599" y="8567"/>
                  </a:lnTo>
                  <a:lnTo>
                    <a:pt x="2678" y="8744"/>
                  </a:lnTo>
                  <a:lnTo>
                    <a:pt x="2757" y="8882"/>
                  </a:lnTo>
                  <a:lnTo>
                    <a:pt x="2836" y="8961"/>
                  </a:lnTo>
                  <a:lnTo>
                    <a:pt x="2915" y="9020"/>
                  </a:lnTo>
                  <a:lnTo>
                    <a:pt x="2993" y="9059"/>
                  </a:lnTo>
                  <a:lnTo>
                    <a:pt x="3033" y="9079"/>
                  </a:lnTo>
                  <a:lnTo>
                    <a:pt x="3092" y="9079"/>
                  </a:lnTo>
                  <a:lnTo>
                    <a:pt x="5416" y="8232"/>
                  </a:lnTo>
                  <a:lnTo>
                    <a:pt x="5455" y="8212"/>
                  </a:lnTo>
                  <a:lnTo>
                    <a:pt x="5534" y="8134"/>
                  </a:lnTo>
                  <a:lnTo>
                    <a:pt x="5573" y="8075"/>
                  </a:lnTo>
                  <a:lnTo>
                    <a:pt x="5593" y="7996"/>
                  </a:lnTo>
                  <a:lnTo>
                    <a:pt x="5593" y="7897"/>
                  </a:lnTo>
                  <a:lnTo>
                    <a:pt x="5573" y="7779"/>
                  </a:lnTo>
                  <a:lnTo>
                    <a:pt x="5356" y="7346"/>
                  </a:lnTo>
                  <a:lnTo>
                    <a:pt x="4864" y="6420"/>
                  </a:lnTo>
                  <a:lnTo>
                    <a:pt x="3446" y="376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2"/>
            <p:cNvSpPr/>
            <p:nvPr/>
          </p:nvSpPr>
          <p:spPr>
            <a:xfrm>
              <a:off x="5879185" y="3273930"/>
              <a:ext cx="145243" cy="276408"/>
            </a:xfrm>
            <a:custGeom>
              <a:avLst/>
              <a:gdLst/>
              <a:ahLst/>
              <a:cxnLst/>
              <a:rect l="l" t="t" r="r" b="b"/>
              <a:pathLst>
                <a:path w="3250" h="6185" extrusionOk="0">
                  <a:moveTo>
                    <a:pt x="1398" y="1"/>
                  </a:moveTo>
                  <a:lnTo>
                    <a:pt x="0" y="552"/>
                  </a:lnTo>
                  <a:lnTo>
                    <a:pt x="1320" y="3388"/>
                  </a:lnTo>
                  <a:lnTo>
                    <a:pt x="1635" y="3329"/>
                  </a:lnTo>
                  <a:lnTo>
                    <a:pt x="2797" y="6184"/>
                  </a:lnTo>
                  <a:lnTo>
                    <a:pt x="3250" y="6086"/>
                  </a:lnTo>
                  <a:lnTo>
                    <a:pt x="2127" y="3250"/>
                  </a:lnTo>
                  <a:lnTo>
                    <a:pt x="2482" y="3014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2"/>
            <p:cNvSpPr/>
            <p:nvPr/>
          </p:nvSpPr>
          <p:spPr>
            <a:xfrm>
              <a:off x="6307762" y="4051045"/>
              <a:ext cx="113557" cy="167230"/>
            </a:xfrm>
            <a:custGeom>
              <a:avLst/>
              <a:gdLst/>
              <a:ahLst/>
              <a:cxnLst/>
              <a:rect l="l" t="t" r="r" b="b"/>
              <a:pathLst>
                <a:path w="2541" h="3742" extrusionOk="0">
                  <a:moveTo>
                    <a:pt x="1162" y="0"/>
                  </a:moveTo>
                  <a:lnTo>
                    <a:pt x="1123" y="20"/>
                  </a:lnTo>
                  <a:lnTo>
                    <a:pt x="985" y="59"/>
                  </a:lnTo>
                  <a:lnTo>
                    <a:pt x="591" y="256"/>
                  </a:lnTo>
                  <a:lnTo>
                    <a:pt x="1" y="611"/>
                  </a:lnTo>
                  <a:lnTo>
                    <a:pt x="316" y="1654"/>
                  </a:lnTo>
                  <a:lnTo>
                    <a:pt x="79" y="1694"/>
                  </a:lnTo>
                  <a:lnTo>
                    <a:pt x="237" y="2541"/>
                  </a:lnTo>
                  <a:lnTo>
                    <a:pt x="690" y="2324"/>
                  </a:lnTo>
                  <a:lnTo>
                    <a:pt x="1418" y="3742"/>
                  </a:lnTo>
                  <a:lnTo>
                    <a:pt x="2541" y="3525"/>
                  </a:lnTo>
                  <a:lnTo>
                    <a:pt x="1852" y="1832"/>
                  </a:lnTo>
                  <a:lnTo>
                    <a:pt x="1379" y="630"/>
                  </a:lnTo>
                  <a:lnTo>
                    <a:pt x="1222" y="217"/>
                  </a:lnTo>
                  <a:lnTo>
                    <a:pt x="1162" y="20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2"/>
            <p:cNvSpPr/>
            <p:nvPr/>
          </p:nvSpPr>
          <p:spPr>
            <a:xfrm>
              <a:off x="6198629" y="3998221"/>
              <a:ext cx="95100" cy="176928"/>
            </a:xfrm>
            <a:custGeom>
              <a:avLst/>
              <a:gdLst/>
              <a:ahLst/>
              <a:cxnLst/>
              <a:rect l="l" t="t" r="r" b="b"/>
              <a:pathLst>
                <a:path w="2128" h="3959" extrusionOk="0">
                  <a:moveTo>
                    <a:pt x="907" y="1"/>
                  </a:moveTo>
                  <a:lnTo>
                    <a:pt x="1" y="276"/>
                  </a:lnTo>
                  <a:lnTo>
                    <a:pt x="611" y="2068"/>
                  </a:lnTo>
                  <a:lnTo>
                    <a:pt x="1044" y="3329"/>
                  </a:lnTo>
                  <a:lnTo>
                    <a:pt x="1202" y="3762"/>
                  </a:lnTo>
                  <a:lnTo>
                    <a:pt x="1300" y="3939"/>
                  </a:lnTo>
                  <a:lnTo>
                    <a:pt x="1359" y="3959"/>
                  </a:lnTo>
                  <a:lnTo>
                    <a:pt x="1458" y="3939"/>
                  </a:lnTo>
                  <a:lnTo>
                    <a:pt x="1753" y="3860"/>
                  </a:lnTo>
                  <a:lnTo>
                    <a:pt x="2128" y="3723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2"/>
            <p:cNvSpPr/>
            <p:nvPr/>
          </p:nvSpPr>
          <p:spPr>
            <a:xfrm>
              <a:off x="6067508" y="4084473"/>
              <a:ext cx="178715" cy="299289"/>
            </a:xfrm>
            <a:custGeom>
              <a:avLst/>
              <a:gdLst/>
              <a:ahLst/>
              <a:cxnLst/>
              <a:rect l="l" t="t" r="r" b="b"/>
              <a:pathLst>
                <a:path w="3999" h="6697" extrusionOk="0">
                  <a:moveTo>
                    <a:pt x="2521" y="1"/>
                  </a:moveTo>
                  <a:lnTo>
                    <a:pt x="2049" y="434"/>
                  </a:lnTo>
                  <a:lnTo>
                    <a:pt x="1733" y="769"/>
                  </a:lnTo>
                  <a:lnTo>
                    <a:pt x="1635" y="887"/>
                  </a:lnTo>
                  <a:lnTo>
                    <a:pt x="1596" y="985"/>
                  </a:lnTo>
                  <a:lnTo>
                    <a:pt x="1615" y="1103"/>
                  </a:lnTo>
                  <a:lnTo>
                    <a:pt x="1655" y="1300"/>
                  </a:lnTo>
                  <a:lnTo>
                    <a:pt x="1812" y="1852"/>
                  </a:lnTo>
                  <a:lnTo>
                    <a:pt x="2029" y="2600"/>
                  </a:lnTo>
                  <a:lnTo>
                    <a:pt x="1812" y="2856"/>
                  </a:lnTo>
                  <a:lnTo>
                    <a:pt x="1340" y="3407"/>
                  </a:lnTo>
                  <a:lnTo>
                    <a:pt x="1084" y="3703"/>
                  </a:lnTo>
                  <a:lnTo>
                    <a:pt x="828" y="3959"/>
                  </a:lnTo>
                  <a:lnTo>
                    <a:pt x="611" y="4156"/>
                  </a:lnTo>
                  <a:lnTo>
                    <a:pt x="532" y="4235"/>
                  </a:lnTo>
                  <a:lnTo>
                    <a:pt x="473" y="4254"/>
                  </a:lnTo>
                  <a:lnTo>
                    <a:pt x="394" y="4274"/>
                  </a:lnTo>
                  <a:lnTo>
                    <a:pt x="296" y="4235"/>
                  </a:lnTo>
                  <a:lnTo>
                    <a:pt x="138" y="4175"/>
                  </a:lnTo>
                  <a:lnTo>
                    <a:pt x="79" y="4156"/>
                  </a:lnTo>
                  <a:lnTo>
                    <a:pt x="20" y="4156"/>
                  </a:lnTo>
                  <a:lnTo>
                    <a:pt x="0" y="4215"/>
                  </a:lnTo>
                  <a:lnTo>
                    <a:pt x="0" y="4353"/>
                  </a:lnTo>
                  <a:lnTo>
                    <a:pt x="20" y="4569"/>
                  </a:lnTo>
                  <a:lnTo>
                    <a:pt x="99" y="4884"/>
                  </a:lnTo>
                  <a:lnTo>
                    <a:pt x="178" y="5259"/>
                  </a:lnTo>
                  <a:lnTo>
                    <a:pt x="296" y="5652"/>
                  </a:lnTo>
                  <a:lnTo>
                    <a:pt x="414" y="6027"/>
                  </a:lnTo>
                  <a:lnTo>
                    <a:pt x="532" y="6361"/>
                  </a:lnTo>
                  <a:lnTo>
                    <a:pt x="650" y="6598"/>
                  </a:lnTo>
                  <a:lnTo>
                    <a:pt x="690" y="6657"/>
                  </a:lnTo>
                  <a:lnTo>
                    <a:pt x="729" y="6696"/>
                  </a:lnTo>
                  <a:lnTo>
                    <a:pt x="808" y="6696"/>
                  </a:lnTo>
                  <a:lnTo>
                    <a:pt x="906" y="6637"/>
                  </a:lnTo>
                  <a:lnTo>
                    <a:pt x="1005" y="6539"/>
                  </a:lnTo>
                  <a:lnTo>
                    <a:pt x="1103" y="6420"/>
                  </a:lnTo>
                  <a:lnTo>
                    <a:pt x="1261" y="6223"/>
                  </a:lnTo>
                  <a:lnTo>
                    <a:pt x="1320" y="6105"/>
                  </a:lnTo>
                  <a:lnTo>
                    <a:pt x="2580" y="4904"/>
                  </a:lnTo>
                  <a:lnTo>
                    <a:pt x="3486" y="4057"/>
                  </a:lnTo>
                  <a:lnTo>
                    <a:pt x="3978" y="3604"/>
                  </a:lnTo>
                  <a:lnTo>
                    <a:pt x="3998" y="3585"/>
                  </a:lnTo>
                  <a:lnTo>
                    <a:pt x="3998" y="3545"/>
                  </a:lnTo>
                  <a:lnTo>
                    <a:pt x="3978" y="3427"/>
                  </a:lnTo>
                  <a:lnTo>
                    <a:pt x="3821" y="2994"/>
                  </a:lnTo>
                  <a:lnTo>
                    <a:pt x="3604" y="2403"/>
                  </a:lnTo>
                  <a:lnTo>
                    <a:pt x="3309" y="1753"/>
                  </a:lnTo>
                  <a:lnTo>
                    <a:pt x="2777" y="532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2"/>
            <p:cNvSpPr/>
            <p:nvPr/>
          </p:nvSpPr>
          <p:spPr>
            <a:xfrm>
              <a:off x="5932857" y="3936638"/>
              <a:ext cx="230600" cy="114451"/>
            </a:xfrm>
            <a:custGeom>
              <a:avLst/>
              <a:gdLst/>
              <a:ahLst/>
              <a:cxnLst/>
              <a:rect l="l" t="t" r="r" b="b"/>
              <a:pathLst>
                <a:path w="5160" h="2561" extrusionOk="0">
                  <a:moveTo>
                    <a:pt x="99" y="0"/>
                  </a:moveTo>
                  <a:lnTo>
                    <a:pt x="60" y="40"/>
                  </a:lnTo>
                  <a:lnTo>
                    <a:pt x="40" y="118"/>
                  </a:lnTo>
                  <a:lnTo>
                    <a:pt x="20" y="394"/>
                  </a:lnTo>
                  <a:lnTo>
                    <a:pt x="1" y="768"/>
                  </a:lnTo>
                  <a:lnTo>
                    <a:pt x="1" y="1221"/>
                  </a:lnTo>
                  <a:lnTo>
                    <a:pt x="20" y="1654"/>
                  </a:lnTo>
                  <a:lnTo>
                    <a:pt x="60" y="2068"/>
                  </a:lnTo>
                  <a:lnTo>
                    <a:pt x="119" y="2363"/>
                  </a:lnTo>
                  <a:lnTo>
                    <a:pt x="158" y="2462"/>
                  </a:lnTo>
                  <a:lnTo>
                    <a:pt x="178" y="2521"/>
                  </a:lnTo>
                  <a:lnTo>
                    <a:pt x="257" y="2560"/>
                  </a:lnTo>
                  <a:lnTo>
                    <a:pt x="394" y="2560"/>
                  </a:lnTo>
                  <a:lnTo>
                    <a:pt x="453" y="2541"/>
                  </a:lnTo>
                  <a:lnTo>
                    <a:pt x="552" y="2482"/>
                  </a:lnTo>
                  <a:lnTo>
                    <a:pt x="572" y="2442"/>
                  </a:lnTo>
                  <a:lnTo>
                    <a:pt x="2679" y="2324"/>
                  </a:lnTo>
                  <a:lnTo>
                    <a:pt x="4195" y="2245"/>
                  </a:lnTo>
                  <a:lnTo>
                    <a:pt x="5081" y="2166"/>
                  </a:lnTo>
                  <a:lnTo>
                    <a:pt x="5121" y="2166"/>
                  </a:lnTo>
                  <a:lnTo>
                    <a:pt x="5140" y="2147"/>
                  </a:lnTo>
                  <a:lnTo>
                    <a:pt x="5160" y="2088"/>
                  </a:lnTo>
                  <a:lnTo>
                    <a:pt x="5160" y="1989"/>
                  </a:lnTo>
                  <a:lnTo>
                    <a:pt x="5121" y="1851"/>
                  </a:lnTo>
                  <a:lnTo>
                    <a:pt x="4983" y="1556"/>
                  </a:lnTo>
                  <a:lnTo>
                    <a:pt x="4766" y="1221"/>
                  </a:lnTo>
                  <a:lnTo>
                    <a:pt x="4550" y="867"/>
                  </a:lnTo>
                  <a:lnTo>
                    <a:pt x="4353" y="571"/>
                  </a:lnTo>
                  <a:lnTo>
                    <a:pt x="4136" y="276"/>
                  </a:lnTo>
                  <a:lnTo>
                    <a:pt x="2364" y="197"/>
                  </a:lnTo>
                  <a:lnTo>
                    <a:pt x="1005" y="118"/>
                  </a:lnTo>
                  <a:lnTo>
                    <a:pt x="453" y="5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2"/>
            <p:cNvSpPr/>
            <p:nvPr/>
          </p:nvSpPr>
          <p:spPr>
            <a:xfrm>
              <a:off x="5958375" y="3912863"/>
              <a:ext cx="124149" cy="106541"/>
            </a:xfrm>
            <a:custGeom>
              <a:avLst/>
              <a:gdLst/>
              <a:ahLst/>
              <a:cxnLst/>
              <a:rect l="l" t="t" r="r" b="b"/>
              <a:pathLst>
                <a:path w="2778" h="2384" extrusionOk="0">
                  <a:moveTo>
                    <a:pt x="906" y="1"/>
                  </a:moveTo>
                  <a:lnTo>
                    <a:pt x="828" y="40"/>
                  </a:lnTo>
                  <a:lnTo>
                    <a:pt x="749" y="79"/>
                  </a:lnTo>
                  <a:lnTo>
                    <a:pt x="670" y="158"/>
                  </a:lnTo>
                  <a:lnTo>
                    <a:pt x="513" y="79"/>
                  </a:lnTo>
                  <a:lnTo>
                    <a:pt x="454" y="60"/>
                  </a:lnTo>
                  <a:lnTo>
                    <a:pt x="394" y="40"/>
                  </a:lnTo>
                  <a:lnTo>
                    <a:pt x="296" y="60"/>
                  </a:lnTo>
                  <a:lnTo>
                    <a:pt x="237" y="119"/>
                  </a:lnTo>
                  <a:lnTo>
                    <a:pt x="158" y="197"/>
                  </a:lnTo>
                  <a:lnTo>
                    <a:pt x="119" y="296"/>
                  </a:lnTo>
                  <a:lnTo>
                    <a:pt x="40" y="434"/>
                  </a:lnTo>
                  <a:lnTo>
                    <a:pt x="20" y="552"/>
                  </a:lnTo>
                  <a:lnTo>
                    <a:pt x="1" y="729"/>
                  </a:lnTo>
                  <a:lnTo>
                    <a:pt x="1" y="965"/>
                  </a:lnTo>
                  <a:lnTo>
                    <a:pt x="20" y="1241"/>
                  </a:lnTo>
                  <a:lnTo>
                    <a:pt x="60" y="1477"/>
                  </a:lnTo>
                  <a:lnTo>
                    <a:pt x="138" y="1714"/>
                  </a:lnTo>
                  <a:lnTo>
                    <a:pt x="158" y="1793"/>
                  </a:lnTo>
                  <a:lnTo>
                    <a:pt x="217" y="1871"/>
                  </a:lnTo>
                  <a:lnTo>
                    <a:pt x="257" y="1911"/>
                  </a:lnTo>
                  <a:lnTo>
                    <a:pt x="316" y="1930"/>
                  </a:lnTo>
                  <a:lnTo>
                    <a:pt x="434" y="1950"/>
                  </a:lnTo>
                  <a:lnTo>
                    <a:pt x="552" y="1930"/>
                  </a:lnTo>
                  <a:lnTo>
                    <a:pt x="749" y="1891"/>
                  </a:lnTo>
                  <a:lnTo>
                    <a:pt x="906" y="1832"/>
                  </a:lnTo>
                  <a:lnTo>
                    <a:pt x="966" y="1812"/>
                  </a:lnTo>
                  <a:lnTo>
                    <a:pt x="985" y="1911"/>
                  </a:lnTo>
                  <a:lnTo>
                    <a:pt x="1064" y="2108"/>
                  </a:lnTo>
                  <a:lnTo>
                    <a:pt x="1103" y="2226"/>
                  </a:lnTo>
                  <a:lnTo>
                    <a:pt x="1182" y="2305"/>
                  </a:lnTo>
                  <a:lnTo>
                    <a:pt x="1261" y="2364"/>
                  </a:lnTo>
                  <a:lnTo>
                    <a:pt x="1300" y="2383"/>
                  </a:lnTo>
                  <a:lnTo>
                    <a:pt x="1359" y="2383"/>
                  </a:lnTo>
                  <a:lnTo>
                    <a:pt x="1458" y="2344"/>
                  </a:lnTo>
                  <a:lnTo>
                    <a:pt x="1556" y="2305"/>
                  </a:lnTo>
                  <a:lnTo>
                    <a:pt x="1753" y="2206"/>
                  </a:lnTo>
                  <a:lnTo>
                    <a:pt x="1950" y="2068"/>
                  </a:lnTo>
                  <a:lnTo>
                    <a:pt x="2009" y="2127"/>
                  </a:lnTo>
                  <a:lnTo>
                    <a:pt x="2147" y="2245"/>
                  </a:lnTo>
                  <a:lnTo>
                    <a:pt x="2246" y="2305"/>
                  </a:lnTo>
                  <a:lnTo>
                    <a:pt x="2344" y="2344"/>
                  </a:lnTo>
                  <a:lnTo>
                    <a:pt x="2462" y="2344"/>
                  </a:lnTo>
                  <a:lnTo>
                    <a:pt x="2561" y="2324"/>
                  </a:lnTo>
                  <a:lnTo>
                    <a:pt x="2620" y="2285"/>
                  </a:lnTo>
                  <a:lnTo>
                    <a:pt x="2659" y="2226"/>
                  </a:lnTo>
                  <a:lnTo>
                    <a:pt x="2698" y="2127"/>
                  </a:lnTo>
                  <a:lnTo>
                    <a:pt x="2718" y="2009"/>
                  </a:lnTo>
                  <a:lnTo>
                    <a:pt x="2758" y="1733"/>
                  </a:lnTo>
                  <a:lnTo>
                    <a:pt x="2777" y="1418"/>
                  </a:lnTo>
                  <a:lnTo>
                    <a:pt x="2758" y="1084"/>
                  </a:lnTo>
                  <a:lnTo>
                    <a:pt x="2718" y="788"/>
                  </a:lnTo>
                  <a:lnTo>
                    <a:pt x="2659" y="552"/>
                  </a:lnTo>
                  <a:lnTo>
                    <a:pt x="2620" y="473"/>
                  </a:lnTo>
                  <a:lnTo>
                    <a:pt x="2580" y="414"/>
                  </a:lnTo>
                  <a:lnTo>
                    <a:pt x="2541" y="375"/>
                  </a:lnTo>
                  <a:lnTo>
                    <a:pt x="2482" y="335"/>
                  </a:lnTo>
                  <a:lnTo>
                    <a:pt x="2324" y="296"/>
                  </a:lnTo>
                  <a:lnTo>
                    <a:pt x="2167" y="276"/>
                  </a:lnTo>
                  <a:lnTo>
                    <a:pt x="2009" y="276"/>
                  </a:lnTo>
                  <a:lnTo>
                    <a:pt x="1753" y="296"/>
                  </a:lnTo>
                  <a:lnTo>
                    <a:pt x="1635" y="316"/>
                  </a:lnTo>
                  <a:lnTo>
                    <a:pt x="1537" y="237"/>
                  </a:lnTo>
                  <a:lnTo>
                    <a:pt x="1438" y="138"/>
                  </a:lnTo>
                  <a:lnTo>
                    <a:pt x="1300" y="60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2"/>
            <p:cNvSpPr/>
            <p:nvPr/>
          </p:nvSpPr>
          <p:spPr>
            <a:xfrm>
              <a:off x="5975089" y="4029906"/>
              <a:ext cx="440107" cy="388177"/>
            </a:xfrm>
            <a:custGeom>
              <a:avLst/>
              <a:gdLst/>
              <a:ahLst/>
              <a:cxnLst/>
              <a:rect l="l" t="t" r="r" b="b"/>
              <a:pathLst>
                <a:path w="9848" h="8686" extrusionOk="0">
                  <a:moveTo>
                    <a:pt x="946" y="1"/>
                  </a:moveTo>
                  <a:lnTo>
                    <a:pt x="729" y="20"/>
                  </a:lnTo>
                  <a:lnTo>
                    <a:pt x="552" y="40"/>
                  </a:lnTo>
                  <a:lnTo>
                    <a:pt x="375" y="99"/>
                  </a:lnTo>
                  <a:lnTo>
                    <a:pt x="217" y="178"/>
                  </a:lnTo>
                  <a:lnTo>
                    <a:pt x="158" y="217"/>
                  </a:lnTo>
                  <a:lnTo>
                    <a:pt x="119" y="276"/>
                  </a:lnTo>
                  <a:lnTo>
                    <a:pt x="60" y="335"/>
                  </a:lnTo>
                  <a:lnTo>
                    <a:pt x="40" y="414"/>
                  </a:lnTo>
                  <a:lnTo>
                    <a:pt x="20" y="493"/>
                  </a:lnTo>
                  <a:lnTo>
                    <a:pt x="1" y="591"/>
                  </a:lnTo>
                  <a:lnTo>
                    <a:pt x="40" y="828"/>
                  </a:lnTo>
                  <a:lnTo>
                    <a:pt x="99" y="1163"/>
                  </a:lnTo>
                  <a:lnTo>
                    <a:pt x="217" y="1576"/>
                  </a:lnTo>
                  <a:lnTo>
                    <a:pt x="355" y="2068"/>
                  </a:lnTo>
                  <a:lnTo>
                    <a:pt x="552" y="2620"/>
                  </a:lnTo>
                  <a:lnTo>
                    <a:pt x="769" y="3191"/>
                  </a:lnTo>
                  <a:lnTo>
                    <a:pt x="1005" y="3801"/>
                  </a:lnTo>
                  <a:lnTo>
                    <a:pt x="1281" y="4432"/>
                  </a:lnTo>
                  <a:lnTo>
                    <a:pt x="1576" y="5042"/>
                  </a:lnTo>
                  <a:lnTo>
                    <a:pt x="1891" y="5672"/>
                  </a:lnTo>
                  <a:lnTo>
                    <a:pt x="2226" y="6263"/>
                  </a:lnTo>
                  <a:lnTo>
                    <a:pt x="2561" y="6795"/>
                  </a:lnTo>
                  <a:lnTo>
                    <a:pt x="2915" y="7307"/>
                  </a:lnTo>
                  <a:lnTo>
                    <a:pt x="3093" y="7523"/>
                  </a:lnTo>
                  <a:lnTo>
                    <a:pt x="3270" y="7740"/>
                  </a:lnTo>
                  <a:lnTo>
                    <a:pt x="3447" y="7937"/>
                  </a:lnTo>
                  <a:lnTo>
                    <a:pt x="3624" y="8094"/>
                  </a:lnTo>
                  <a:lnTo>
                    <a:pt x="3801" y="8252"/>
                  </a:lnTo>
                  <a:lnTo>
                    <a:pt x="3979" y="8370"/>
                  </a:lnTo>
                  <a:lnTo>
                    <a:pt x="4176" y="8469"/>
                  </a:lnTo>
                  <a:lnTo>
                    <a:pt x="4353" y="8547"/>
                  </a:lnTo>
                  <a:lnTo>
                    <a:pt x="4550" y="8606"/>
                  </a:lnTo>
                  <a:lnTo>
                    <a:pt x="4747" y="8646"/>
                  </a:lnTo>
                  <a:lnTo>
                    <a:pt x="4944" y="8665"/>
                  </a:lnTo>
                  <a:lnTo>
                    <a:pt x="5160" y="8685"/>
                  </a:lnTo>
                  <a:lnTo>
                    <a:pt x="5377" y="8665"/>
                  </a:lnTo>
                  <a:lnTo>
                    <a:pt x="5574" y="8646"/>
                  </a:lnTo>
                  <a:lnTo>
                    <a:pt x="5790" y="8606"/>
                  </a:lnTo>
                  <a:lnTo>
                    <a:pt x="6007" y="8567"/>
                  </a:lnTo>
                  <a:lnTo>
                    <a:pt x="6243" y="8508"/>
                  </a:lnTo>
                  <a:lnTo>
                    <a:pt x="6460" y="8429"/>
                  </a:lnTo>
                  <a:lnTo>
                    <a:pt x="6873" y="8232"/>
                  </a:lnTo>
                  <a:lnTo>
                    <a:pt x="7307" y="7996"/>
                  </a:lnTo>
                  <a:lnTo>
                    <a:pt x="7720" y="7740"/>
                  </a:lnTo>
                  <a:lnTo>
                    <a:pt x="8094" y="7444"/>
                  </a:lnTo>
                  <a:lnTo>
                    <a:pt x="8469" y="7129"/>
                  </a:lnTo>
                  <a:lnTo>
                    <a:pt x="8803" y="6795"/>
                  </a:lnTo>
                  <a:lnTo>
                    <a:pt x="9099" y="6440"/>
                  </a:lnTo>
                  <a:lnTo>
                    <a:pt x="9355" y="6086"/>
                  </a:lnTo>
                  <a:lnTo>
                    <a:pt x="9552" y="5731"/>
                  </a:lnTo>
                  <a:lnTo>
                    <a:pt x="9630" y="5554"/>
                  </a:lnTo>
                  <a:lnTo>
                    <a:pt x="9709" y="5377"/>
                  </a:lnTo>
                  <a:lnTo>
                    <a:pt x="9808" y="5042"/>
                  </a:lnTo>
                  <a:lnTo>
                    <a:pt x="9847" y="4766"/>
                  </a:lnTo>
                  <a:lnTo>
                    <a:pt x="9847" y="4550"/>
                  </a:lnTo>
                  <a:lnTo>
                    <a:pt x="9808" y="4353"/>
                  </a:lnTo>
                  <a:lnTo>
                    <a:pt x="9749" y="4195"/>
                  </a:lnTo>
                  <a:lnTo>
                    <a:pt x="9650" y="4077"/>
                  </a:lnTo>
                  <a:lnTo>
                    <a:pt x="9532" y="3998"/>
                  </a:lnTo>
                  <a:lnTo>
                    <a:pt x="9394" y="3939"/>
                  </a:lnTo>
                  <a:lnTo>
                    <a:pt x="9256" y="3900"/>
                  </a:lnTo>
                  <a:lnTo>
                    <a:pt x="9118" y="3860"/>
                  </a:lnTo>
                  <a:lnTo>
                    <a:pt x="8862" y="3860"/>
                  </a:lnTo>
                  <a:lnTo>
                    <a:pt x="8666" y="3880"/>
                  </a:lnTo>
                  <a:lnTo>
                    <a:pt x="8587" y="3900"/>
                  </a:lnTo>
                  <a:lnTo>
                    <a:pt x="8173" y="4156"/>
                  </a:lnTo>
                  <a:lnTo>
                    <a:pt x="7720" y="4432"/>
                  </a:lnTo>
                  <a:lnTo>
                    <a:pt x="7169" y="4747"/>
                  </a:lnTo>
                  <a:lnTo>
                    <a:pt x="6578" y="5042"/>
                  </a:lnTo>
                  <a:lnTo>
                    <a:pt x="6263" y="5160"/>
                  </a:lnTo>
                  <a:lnTo>
                    <a:pt x="5968" y="5278"/>
                  </a:lnTo>
                  <a:lnTo>
                    <a:pt x="5692" y="5357"/>
                  </a:lnTo>
                  <a:lnTo>
                    <a:pt x="5436" y="5396"/>
                  </a:lnTo>
                  <a:lnTo>
                    <a:pt x="5180" y="5416"/>
                  </a:lnTo>
                  <a:lnTo>
                    <a:pt x="5081" y="5416"/>
                  </a:lnTo>
                  <a:lnTo>
                    <a:pt x="4983" y="5377"/>
                  </a:lnTo>
                  <a:lnTo>
                    <a:pt x="4885" y="5337"/>
                  </a:lnTo>
                  <a:lnTo>
                    <a:pt x="4786" y="5278"/>
                  </a:lnTo>
                  <a:lnTo>
                    <a:pt x="4668" y="5200"/>
                  </a:lnTo>
                  <a:lnTo>
                    <a:pt x="4569" y="5081"/>
                  </a:lnTo>
                  <a:lnTo>
                    <a:pt x="4353" y="4806"/>
                  </a:lnTo>
                  <a:lnTo>
                    <a:pt x="4136" y="4451"/>
                  </a:lnTo>
                  <a:lnTo>
                    <a:pt x="3900" y="4057"/>
                  </a:lnTo>
                  <a:lnTo>
                    <a:pt x="3683" y="3624"/>
                  </a:lnTo>
                  <a:lnTo>
                    <a:pt x="3467" y="3151"/>
                  </a:lnTo>
                  <a:lnTo>
                    <a:pt x="3250" y="2679"/>
                  </a:lnTo>
                  <a:lnTo>
                    <a:pt x="2876" y="1773"/>
                  </a:lnTo>
                  <a:lnTo>
                    <a:pt x="2561" y="966"/>
                  </a:lnTo>
                  <a:lnTo>
                    <a:pt x="2285" y="198"/>
                  </a:lnTo>
                  <a:lnTo>
                    <a:pt x="1931" y="119"/>
                  </a:lnTo>
                  <a:lnTo>
                    <a:pt x="1576" y="60"/>
                  </a:lnTo>
                  <a:lnTo>
                    <a:pt x="1143" y="20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2"/>
            <p:cNvSpPr/>
            <p:nvPr/>
          </p:nvSpPr>
          <p:spPr>
            <a:xfrm>
              <a:off x="5973346" y="3982401"/>
              <a:ext cx="123255" cy="95100"/>
            </a:xfrm>
            <a:custGeom>
              <a:avLst/>
              <a:gdLst/>
              <a:ahLst/>
              <a:cxnLst/>
              <a:rect l="l" t="t" r="r" b="b"/>
              <a:pathLst>
                <a:path w="2758" h="2128" extrusionOk="0">
                  <a:moveTo>
                    <a:pt x="1280" y="0"/>
                  </a:moveTo>
                  <a:lnTo>
                    <a:pt x="1221" y="20"/>
                  </a:lnTo>
                  <a:lnTo>
                    <a:pt x="1182" y="59"/>
                  </a:lnTo>
                  <a:lnTo>
                    <a:pt x="1103" y="138"/>
                  </a:lnTo>
                  <a:lnTo>
                    <a:pt x="1044" y="256"/>
                  </a:lnTo>
                  <a:lnTo>
                    <a:pt x="1005" y="374"/>
                  </a:lnTo>
                  <a:lnTo>
                    <a:pt x="985" y="493"/>
                  </a:lnTo>
                  <a:lnTo>
                    <a:pt x="985" y="591"/>
                  </a:lnTo>
                  <a:lnTo>
                    <a:pt x="1005" y="689"/>
                  </a:lnTo>
                  <a:lnTo>
                    <a:pt x="1064" y="768"/>
                  </a:lnTo>
                  <a:lnTo>
                    <a:pt x="1182" y="945"/>
                  </a:lnTo>
                  <a:lnTo>
                    <a:pt x="1359" y="1103"/>
                  </a:lnTo>
                  <a:lnTo>
                    <a:pt x="0" y="1359"/>
                  </a:lnTo>
                  <a:lnTo>
                    <a:pt x="59" y="1477"/>
                  </a:lnTo>
                  <a:lnTo>
                    <a:pt x="158" y="1615"/>
                  </a:lnTo>
                  <a:lnTo>
                    <a:pt x="276" y="1753"/>
                  </a:lnTo>
                  <a:lnTo>
                    <a:pt x="434" y="1891"/>
                  </a:lnTo>
                  <a:lnTo>
                    <a:pt x="611" y="2009"/>
                  </a:lnTo>
                  <a:lnTo>
                    <a:pt x="709" y="2068"/>
                  </a:lnTo>
                  <a:lnTo>
                    <a:pt x="808" y="2107"/>
                  </a:lnTo>
                  <a:lnTo>
                    <a:pt x="926" y="2127"/>
                  </a:lnTo>
                  <a:lnTo>
                    <a:pt x="1044" y="2127"/>
                  </a:lnTo>
                  <a:lnTo>
                    <a:pt x="1300" y="2107"/>
                  </a:lnTo>
                  <a:lnTo>
                    <a:pt x="1556" y="2029"/>
                  </a:lnTo>
                  <a:lnTo>
                    <a:pt x="1832" y="1930"/>
                  </a:lnTo>
                  <a:lnTo>
                    <a:pt x="2107" y="1812"/>
                  </a:lnTo>
                  <a:lnTo>
                    <a:pt x="2344" y="1674"/>
                  </a:lnTo>
                  <a:lnTo>
                    <a:pt x="2541" y="1536"/>
                  </a:lnTo>
                  <a:lnTo>
                    <a:pt x="2679" y="1379"/>
                  </a:lnTo>
                  <a:lnTo>
                    <a:pt x="2738" y="1320"/>
                  </a:lnTo>
                  <a:lnTo>
                    <a:pt x="2757" y="1241"/>
                  </a:lnTo>
                  <a:lnTo>
                    <a:pt x="2757" y="1182"/>
                  </a:lnTo>
                  <a:lnTo>
                    <a:pt x="2757" y="1103"/>
                  </a:lnTo>
                  <a:lnTo>
                    <a:pt x="2718" y="1044"/>
                  </a:lnTo>
                  <a:lnTo>
                    <a:pt x="2659" y="965"/>
                  </a:lnTo>
                  <a:lnTo>
                    <a:pt x="2521" y="808"/>
                  </a:lnTo>
                  <a:lnTo>
                    <a:pt x="2324" y="670"/>
                  </a:lnTo>
                  <a:lnTo>
                    <a:pt x="1911" y="355"/>
                  </a:lnTo>
                  <a:lnTo>
                    <a:pt x="1714" y="217"/>
                  </a:lnTo>
                  <a:lnTo>
                    <a:pt x="1536" y="99"/>
                  </a:lnTo>
                  <a:lnTo>
                    <a:pt x="1458" y="40"/>
                  </a:lnTo>
                  <a:lnTo>
                    <a:pt x="1399" y="2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2"/>
            <p:cNvSpPr/>
            <p:nvPr/>
          </p:nvSpPr>
          <p:spPr>
            <a:xfrm>
              <a:off x="6270803" y="4221760"/>
              <a:ext cx="153153" cy="261436"/>
            </a:xfrm>
            <a:custGeom>
              <a:avLst/>
              <a:gdLst/>
              <a:ahLst/>
              <a:cxnLst/>
              <a:rect l="l" t="t" r="r" b="b"/>
              <a:pathLst>
                <a:path w="3427" h="5850" extrusionOk="0">
                  <a:moveTo>
                    <a:pt x="1261" y="1"/>
                  </a:moveTo>
                  <a:lnTo>
                    <a:pt x="0" y="257"/>
                  </a:lnTo>
                  <a:lnTo>
                    <a:pt x="1891" y="5849"/>
                  </a:lnTo>
                  <a:lnTo>
                    <a:pt x="2147" y="5712"/>
                  </a:lnTo>
                  <a:lnTo>
                    <a:pt x="2679" y="5416"/>
                  </a:lnTo>
                  <a:lnTo>
                    <a:pt x="2974" y="5239"/>
                  </a:lnTo>
                  <a:lnTo>
                    <a:pt x="3210" y="5062"/>
                  </a:lnTo>
                  <a:lnTo>
                    <a:pt x="3309" y="4983"/>
                  </a:lnTo>
                  <a:lnTo>
                    <a:pt x="3388" y="4924"/>
                  </a:lnTo>
                  <a:lnTo>
                    <a:pt x="3427" y="4845"/>
                  </a:lnTo>
                  <a:lnTo>
                    <a:pt x="3427" y="4806"/>
                  </a:lnTo>
                  <a:lnTo>
                    <a:pt x="3329" y="4510"/>
                  </a:lnTo>
                  <a:lnTo>
                    <a:pt x="3073" y="3939"/>
                  </a:lnTo>
                  <a:lnTo>
                    <a:pt x="2324" y="2305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2"/>
            <p:cNvSpPr/>
            <p:nvPr/>
          </p:nvSpPr>
          <p:spPr>
            <a:xfrm>
              <a:off x="6107997" y="4118795"/>
              <a:ext cx="138226" cy="228857"/>
            </a:xfrm>
            <a:custGeom>
              <a:avLst/>
              <a:gdLst/>
              <a:ahLst/>
              <a:cxnLst/>
              <a:rect l="l" t="t" r="r" b="b"/>
              <a:pathLst>
                <a:path w="3093" h="5121" extrusionOk="0">
                  <a:moveTo>
                    <a:pt x="1694" y="1"/>
                  </a:moveTo>
                  <a:lnTo>
                    <a:pt x="1615" y="20"/>
                  </a:lnTo>
                  <a:lnTo>
                    <a:pt x="1418" y="99"/>
                  </a:lnTo>
                  <a:lnTo>
                    <a:pt x="1320" y="138"/>
                  </a:lnTo>
                  <a:lnTo>
                    <a:pt x="1241" y="198"/>
                  </a:lnTo>
                  <a:lnTo>
                    <a:pt x="1182" y="257"/>
                  </a:lnTo>
                  <a:lnTo>
                    <a:pt x="1182" y="276"/>
                  </a:lnTo>
                  <a:lnTo>
                    <a:pt x="1162" y="316"/>
                  </a:lnTo>
                  <a:lnTo>
                    <a:pt x="1359" y="1359"/>
                  </a:lnTo>
                  <a:lnTo>
                    <a:pt x="1280" y="1379"/>
                  </a:lnTo>
                  <a:lnTo>
                    <a:pt x="1123" y="1418"/>
                  </a:lnTo>
                  <a:lnTo>
                    <a:pt x="1024" y="1438"/>
                  </a:lnTo>
                  <a:lnTo>
                    <a:pt x="926" y="1497"/>
                  </a:lnTo>
                  <a:lnTo>
                    <a:pt x="827" y="1556"/>
                  </a:lnTo>
                  <a:lnTo>
                    <a:pt x="729" y="1655"/>
                  </a:lnTo>
                  <a:lnTo>
                    <a:pt x="670" y="1753"/>
                  </a:lnTo>
                  <a:lnTo>
                    <a:pt x="611" y="1852"/>
                  </a:lnTo>
                  <a:lnTo>
                    <a:pt x="591" y="1950"/>
                  </a:lnTo>
                  <a:lnTo>
                    <a:pt x="571" y="2029"/>
                  </a:lnTo>
                  <a:lnTo>
                    <a:pt x="552" y="2167"/>
                  </a:lnTo>
                  <a:lnTo>
                    <a:pt x="571" y="2206"/>
                  </a:lnTo>
                  <a:lnTo>
                    <a:pt x="473" y="2226"/>
                  </a:lnTo>
                  <a:lnTo>
                    <a:pt x="375" y="2246"/>
                  </a:lnTo>
                  <a:lnTo>
                    <a:pt x="276" y="2285"/>
                  </a:lnTo>
                  <a:lnTo>
                    <a:pt x="178" y="2344"/>
                  </a:lnTo>
                  <a:lnTo>
                    <a:pt x="79" y="2423"/>
                  </a:lnTo>
                  <a:lnTo>
                    <a:pt x="40" y="2462"/>
                  </a:lnTo>
                  <a:lnTo>
                    <a:pt x="20" y="2521"/>
                  </a:lnTo>
                  <a:lnTo>
                    <a:pt x="0" y="2580"/>
                  </a:lnTo>
                  <a:lnTo>
                    <a:pt x="0" y="2659"/>
                  </a:lnTo>
                  <a:lnTo>
                    <a:pt x="40" y="2876"/>
                  </a:lnTo>
                  <a:lnTo>
                    <a:pt x="99" y="3171"/>
                  </a:lnTo>
                  <a:lnTo>
                    <a:pt x="276" y="3959"/>
                  </a:lnTo>
                  <a:lnTo>
                    <a:pt x="375" y="4333"/>
                  </a:lnTo>
                  <a:lnTo>
                    <a:pt x="493" y="4668"/>
                  </a:lnTo>
                  <a:lnTo>
                    <a:pt x="571" y="4943"/>
                  </a:lnTo>
                  <a:lnTo>
                    <a:pt x="631" y="5022"/>
                  </a:lnTo>
                  <a:lnTo>
                    <a:pt x="670" y="5081"/>
                  </a:lnTo>
                  <a:lnTo>
                    <a:pt x="729" y="5101"/>
                  </a:lnTo>
                  <a:lnTo>
                    <a:pt x="808" y="5121"/>
                  </a:lnTo>
                  <a:lnTo>
                    <a:pt x="1103" y="5121"/>
                  </a:lnTo>
                  <a:lnTo>
                    <a:pt x="1458" y="5101"/>
                  </a:lnTo>
                  <a:lnTo>
                    <a:pt x="1871" y="5042"/>
                  </a:lnTo>
                  <a:lnTo>
                    <a:pt x="2265" y="4963"/>
                  </a:lnTo>
                  <a:lnTo>
                    <a:pt x="2619" y="4865"/>
                  </a:lnTo>
                  <a:lnTo>
                    <a:pt x="2895" y="4766"/>
                  </a:lnTo>
                  <a:lnTo>
                    <a:pt x="2974" y="4707"/>
                  </a:lnTo>
                  <a:lnTo>
                    <a:pt x="3033" y="4668"/>
                  </a:lnTo>
                  <a:lnTo>
                    <a:pt x="3053" y="4589"/>
                  </a:lnTo>
                  <a:lnTo>
                    <a:pt x="3072" y="4510"/>
                  </a:lnTo>
                  <a:lnTo>
                    <a:pt x="3092" y="4274"/>
                  </a:lnTo>
                  <a:lnTo>
                    <a:pt x="3072" y="3998"/>
                  </a:lnTo>
                  <a:lnTo>
                    <a:pt x="3053" y="3683"/>
                  </a:lnTo>
                  <a:lnTo>
                    <a:pt x="3013" y="3171"/>
                  </a:lnTo>
                  <a:lnTo>
                    <a:pt x="2974" y="2935"/>
                  </a:lnTo>
                  <a:lnTo>
                    <a:pt x="2935" y="2974"/>
                  </a:lnTo>
                  <a:lnTo>
                    <a:pt x="2856" y="3014"/>
                  </a:lnTo>
                  <a:lnTo>
                    <a:pt x="2757" y="3014"/>
                  </a:lnTo>
                  <a:lnTo>
                    <a:pt x="2698" y="2974"/>
                  </a:lnTo>
                  <a:lnTo>
                    <a:pt x="2659" y="2895"/>
                  </a:lnTo>
                  <a:lnTo>
                    <a:pt x="2462" y="2344"/>
                  </a:lnTo>
                  <a:lnTo>
                    <a:pt x="2127" y="1359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2"/>
            <p:cNvSpPr/>
            <p:nvPr/>
          </p:nvSpPr>
          <p:spPr>
            <a:xfrm>
              <a:off x="6137046" y="4252552"/>
              <a:ext cx="469111" cy="469156"/>
            </a:xfrm>
            <a:custGeom>
              <a:avLst/>
              <a:gdLst/>
              <a:ahLst/>
              <a:cxnLst/>
              <a:rect l="l" t="t" r="r" b="b"/>
              <a:pathLst>
                <a:path w="10497" h="10498" extrusionOk="0">
                  <a:moveTo>
                    <a:pt x="8212" y="1"/>
                  </a:moveTo>
                  <a:lnTo>
                    <a:pt x="8094" y="21"/>
                  </a:lnTo>
                  <a:lnTo>
                    <a:pt x="7976" y="40"/>
                  </a:lnTo>
                  <a:lnTo>
                    <a:pt x="7877" y="60"/>
                  </a:lnTo>
                  <a:lnTo>
                    <a:pt x="7779" y="119"/>
                  </a:lnTo>
                  <a:lnTo>
                    <a:pt x="7680" y="178"/>
                  </a:lnTo>
                  <a:lnTo>
                    <a:pt x="7503" y="316"/>
                  </a:lnTo>
                  <a:lnTo>
                    <a:pt x="7346" y="493"/>
                  </a:lnTo>
                  <a:lnTo>
                    <a:pt x="7188" y="710"/>
                  </a:lnTo>
                  <a:lnTo>
                    <a:pt x="7050" y="926"/>
                  </a:lnTo>
                  <a:lnTo>
                    <a:pt x="6932" y="1182"/>
                  </a:lnTo>
                  <a:lnTo>
                    <a:pt x="6834" y="1458"/>
                  </a:lnTo>
                  <a:lnTo>
                    <a:pt x="6735" y="1734"/>
                  </a:lnTo>
                  <a:lnTo>
                    <a:pt x="6597" y="2266"/>
                  </a:lnTo>
                  <a:lnTo>
                    <a:pt x="6479" y="2778"/>
                  </a:lnTo>
                  <a:lnTo>
                    <a:pt x="6420" y="3191"/>
                  </a:lnTo>
                  <a:lnTo>
                    <a:pt x="6400" y="3388"/>
                  </a:lnTo>
                  <a:lnTo>
                    <a:pt x="6341" y="3605"/>
                  </a:lnTo>
                  <a:lnTo>
                    <a:pt x="6243" y="3821"/>
                  </a:lnTo>
                  <a:lnTo>
                    <a:pt x="6144" y="4077"/>
                  </a:lnTo>
                  <a:lnTo>
                    <a:pt x="5908" y="4589"/>
                  </a:lnTo>
                  <a:lnTo>
                    <a:pt x="5632" y="5101"/>
                  </a:lnTo>
                  <a:lnTo>
                    <a:pt x="5357" y="5554"/>
                  </a:lnTo>
                  <a:lnTo>
                    <a:pt x="5120" y="5909"/>
                  </a:lnTo>
                  <a:lnTo>
                    <a:pt x="4963" y="6145"/>
                  </a:lnTo>
                  <a:lnTo>
                    <a:pt x="4923" y="6204"/>
                  </a:lnTo>
                  <a:lnTo>
                    <a:pt x="4904" y="6204"/>
                  </a:lnTo>
                  <a:lnTo>
                    <a:pt x="4884" y="6106"/>
                  </a:lnTo>
                  <a:lnTo>
                    <a:pt x="4805" y="5987"/>
                  </a:lnTo>
                  <a:lnTo>
                    <a:pt x="4569" y="5594"/>
                  </a:lnTo>
                  <a:lnTo>
                    <a:pt x="4254" y="5121"/>
                  </a:lnTo>
                  <a:lnTo>
                    <a:pt x="3939" y="4629"/>
                  </a:lnTo>
                  <a:lnTo>
                    <a:pt x="3762" y="4314"/>
                  </a:lnTo>
                  <a:lnTo>
                    <a:pt x="3565" y="3861"/>
                  </a:lnTo>
                  <a:lnTo>
                    <a:pt x="3131" y="2837"/>
                  </a:lnTo>
                  <a:lnTo>
                    <a:pt x="2600" y="1517"/>
                  </a:lnTo>
                  <a:lnTo>
                    <a:pt x="2403" y="1478"/>
                  </a:lnTo>
                  <a:lnTo>
                    <a:pt x="2206" y="1478"/>
                  </a:lnTo>
                  <a:lnTo>
                    <a:pt x="1989" y="1498"/>
                  </a:lnTo>
                  <a:lnTo>
                    <a:pt x="1773" y="1557"/>
                  </a:lnTo>
                  <a:lnTo>
                    <a:pt x="1556" y="1616"/>
                  </a:lnTo>
                  <a:lnTo>
                    <a:pt x="1359" y="1694"/>
                  </a:lnTo>
                  <a:lnTo>
                    <a:pt x="945" y="1872"/>
                  </a:lnTo>
                  <a:lnTo>
                    <a:pt x="571" y="2069"/>
                  </a:lnTo>
                  <a:lnTo>
                    <a:pt x="276" y="2246"/>
                  </a:lnTo>
                  <a:lnTo>
                    <a:pt x="0" y="2423"/>
                  </a:lnTo>
                  <a:lnTo>
                    <a:pt x="118" y="3034"/>
                  </a:lnTo>
                  <a:lnTo>
                    <a:pt x="256" y="3605"/>
                  </a:lnTo>
                  <a:lnTo>
                    <a:pt x="414" y="4156"/>
                  </a:lnTo>
                  <a:lnTo>
                    <a:pt x="552" y="4688"/>
                  </a:lnTo>
                  <a:lnTo>
                    <a:pt x="729" y="5180"/>
                  </a:lnTo>
                  <a:lnTo>
                    <a:pt x="886" y="5653"/>
                  </a:lnTo>
                  <a:lnTo>
                    <a:pt x="1064" y="6086"/>
                  </a:lnTo>
                  <a:lnTo>
                    <a:pt x="1261" y="6499"/>
                  </a:lnTo>
                  <a:lnTo>
                    <a:pt x="1438" y="6893"/>
                  </a:lnTo>
                  <a:lnTo>
                    <a:pt x="1635" y="7248"/>
                  </a:lnTo>
                  <a:lnTo>
                    <a:pt x="1832" y="7602"/>
                  </a:lnTo>
                  <a:lnTo>
                    <a:pt x="2048" y="7917"/>
                  </a:lnTo>
                  <a:lnTo>
                    <a:pt x="2245" y="8213"/>
                  </a:lnTo>
                  <a:lnTo>
                    <a:pt x="2462" y="8488"/>
                  </a:lnTo>
                  <a:lnTo>
                    <a:pt x="2659" y="8744"/>
                  </a:lnTo>
                  <a:lnTo>
                    <a:pt x="2875" y="8981"/>
                  </a:lnTo>
                  <a:lnTo>
                    <a:pt x="3092" y="9197"/>
                  </a:lnTo>
                  <a:lnTo>
                    <a:pt x="3289" y="9394"/>
                  </a:lnTo>
                  <a:lnTo>
                    <a:pt x="3506" y="9572"/>
                  </a:lnTo>
                  <a:lnTo>
                    <a:pt x="3702" y="9729"/>
                  </a:lnTo>
                  <a:lnTo>
                    <a:pt x="4096" y="9985"/>
                  </a:lnTo>
                  <a:lnTo>
                    <a:pt x="4490" y="10202"/>
                  </a:lnTo>
                  <a:lnTo>
                    <a:pt x="4845" y="10340"/>
                  </a:lnTo>
                  <a:lnTo>
                    <a:pt x="5179" y="10438"/>
                  </a:lnTo>
                  <a:lnTo>
                    <a:pt x="5475" y="10497"/>
                  </a:lnTo>
                  <a:lnTo>
                    <a:pt x="5731" y="10497"/>
                  </a:lnTo>
                  <a:lnTo>
                    <a:pt x="5849" y="10477"/>
                  </a:lnTo>
                  <a:lnTo>
                    <a:pt x="5987" y="10418"/>
                  </a:lnTo>
                  <a:lnTo>
                    <a:pt x="6125" y="10320"/>
                  </a:lnTo>
                  <a:lnTo>
                    <a:pt x="6282" y="10202"/>
                  </a:lnTo>
                  <a:lnTo>
                    <a:pt x="6440" y="10044"/>
                  </a:lnTo>
                  <a:lnTo>
                    <a:pt x="6617" y="9867"/>
                  </a:lnTo>
                  <a:lnTo>
                    <a:pt x="6971" y="9414"/>
                  </a:lnTo>
                  <a:lnTo>
                    <a:pt x="7346" y="8882"/>
                  </a:lnTo>
                  <a:lnTo>
                    <a:pt x="7739" y="8292"/>
                  </a:lnTo>
                  <a:lnTo>
                    <a:pt x="8133" y="7622"/>
                  </a:lnTo>
                  <a:lnTo>
                    <a:pt x="8527" y="6933"/>
                  </a:lnTo>
                  <a:lnTo>
                    <a:pt x="8901" y="6224"/>
                  </a:lnTo>
                  <a:lnTo>
                    <a:pt x="9256" y="5495"/>
                  </a:lnTo>
                  <a:lnTo>
                    <a:pt x="9571" y="4786"/>
                  </a:lnTo>
                  <a:lnTo>
                    <a:pt x="9866" y="4117"/>
                  </a:lnTo>
                  <a:lnTo>
                    <a:pt x="10103" y="3487"/>
                  </a:lnTo>
                  <a:lnTo>
                    <a:pt x="10299" y="2915"/>
                  </a:lnTo>
                  <a:lnTo>
                    <a:pt x="10418" y="2443"/>
                  </a:lnTo>
                  <a:lnTo>
                    <a:pt x="10457" y="2226"/>
                  </a:lnTo>
                  <a:lnTo>
                    <a:pt x="10477" y="2049"/>
                  </a:lnTo>
                  <a:lnTo>
                    <a:pt x="10496" y="1734"/>
                  </a:lnTo>
                  <a:lnTo>
                    <a:pt x="10477" y="1458"/>
                  </a:lnTo>
                  <a:lnTo>
                    <a:pt x="10437" y="1202"/>
                  </a:lnTo>
                  <a:lnTo>
                    <a:pt x="10378" y="986"/>
                  </a:lnTo>
                  <a:lnTo>
                    <a:pt x="10299" y="808"/>
                  </a:lnTo>
                  <a:lnTo>
                    <a:pt x="10181" y="651"/>
                  </a:lnTo>
                  <a:lnTo>
                    <a:pt x="10063" y="513"/>
                  </a:lnTo>
                  <a:lnTo>
                    <a:pt x="9925" y="414"/>
                  </a:lnTo>
                  <a:lnTo>
                    <a:pt x="9768" y="316"/>
                  </a:lnTo>
                  <a:lnTo>
                    <a:pt x="9591" y="257"/>
                  </a:lnTo>
                  <a:lnTo>
                    <a:pt x="9413" y="198"/>
                  </a:lnTo>
                  <a:lnTo>
                    <a:pt x="9216" y="139"/>
                  </a:lnTo>
                  <a:lnTo>
                    <a:pt x="8783" y="80"/>
                  </a:lnTo>
                  <a:lnTo>
                    <a:pt x="8330" y="21"/>
                  </a:lnTo>
                  <a:lnTo>
                    <a:pt x="8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2"/>
            <p:cNvSpPr/>
            <p:nvPr/>
          </p:nvSpPr>
          <p:spPr>
            <a:xfrm>
              <a:off x="6372875" y="3957732"/>
              <a:ext cx="268498" cy="276408"/>
            </a:xfrm>
            <a:custGeom>
              <a:avLst/>
              <a:gdLst/>
              <a:ahLst/>
              <a:cxnLst/>
              <a:rect l="l" t="t" r="r" b="b"/>
              <a:pathLst>
                <a:path w="6008" h="6185" extrusionOk="0">
                  <a:moveTo>
                    <a:pt x="1655" y="1"/>
                  </a:moveTo>
                  <a:lnTo>
                    <a:pt x="1399" y="40"/>
                  </a:lnTo>
                  <a:lnTo>
                    <a:pt x="1222" y="80"/>
                  </a:lnTo>
                  <a:lnTo>
                    <a:pt x="1143" y="119"/>
                  </a:lnTo>
                  <a:lnTo>
                    <a:pt x="1104" y="158"/>
                  </a:lnTo>
                  <a:lnTo>
                    <a:pt x="1045" y="277"/>
                  </a:lnTo>
                  <a:lnTo>
                    <a:pt x="966" y="473"/>
                  </a:lnTo>
                  <a:lnTo>
                    <a:pt x="789" y="1005"/>
                  </a:lnTo>
                  <a:lnTo>
                    <a:pt x="592" y="1694"/>
                  </a:lnTo>
                  <a:lnTo>
                    <a:pt x="395" y="2462"/>
                  </a:lnTo>
                  <a:lnTo>
                    <a:pt x="217" y="3230"/>
                  </a:lnTo>
                  <a:lnTo>
                    <a:pt x="80" y="3900"/>
                  </a:lnTo>
                  <a:lnTo>
                    <a:pt x="21" y="4195"/>
                  </a:lnTo>
                  <a:lnTo>
                    <a:pt x="1" y="4432"/>
                  </a:lnTo>
                  <a:lnTo>
                    <a:pt x="1" y="4629"/>
                  </a:lnTo>
                  <a:lnTo>
                    <a:pt x="21" y="4747"/>
                  </a:lnTo>
                  <a:lnTo>
                    <a:pt x="40" y="4786"/>
                  </a:lnTo>
                  <a:lnTo>
                    <a:pt x="80" y="4826"/>
                  </a:lnTo>
                  <a:lnTo>
                    <a:pt x="217" y="4924"/>
                  </a:lnTo>
                  <a:lnTo>
                    <a:pt x="414" y="5042"/>
                  </a:lnTo>
                  <a:lnTo>
                    <a:pt x="651" y="5160"/>
                  </a:lnTo>
                  <a:lnTo>
                    <a:pt x="1222" y="5397"/>
                  </a:lnTo>
                  <a:lnTo>
                    <a:pt x="1872" y="5653"/>
                  </a:lnTo>
                  <a:lnTo>
                    <a:pt x="2541" y="5869"/>
                  </a:lnTo>
                  <a:lnTo>
                    <a:pt x="3132" y="6047"/>
                  </a:lnTo>
                  <a:lnTo>
                    <a:pt x="3585" y="6165"/>
                  </a:lnTo>
                  <a:lnTo>
                    <a:pt x="3723" y="6184"/>
                  </a:lnTo>
                  <a:lnTo>
                    <a:pt x="3821" y="6184"/>
                  </a:lnTo>
                  <a:lnTo>
                    <a:pt x="3900" y="6145"/>
                  </a:lnTo>
                  <a:lnTo>
                    <a:pt x="3998" y="6007"/>
                  </a:lnTo>
                  <a:lnTo>
                    <a:pt x="4274" y="5554"/>
                  </a:lnTo>
                  <a:lnTo>
                    <a:pt x="4629" y="4944"/>
                  </a:lnTo>
                  <a:lnTo>
                    <a:pt x="5022" y="4235"/>
                  </a:lnTo>
                  <a:lnTo>
                    <a:pt x="5712" y="2915"/>
                  </a:lnTo>
                  <a:lnTo>
                    <a:pt x="6007" y="2325"/>
                  </a:lnTo>
                  <a:lnTo>
                    <a:pt x="5987" y="2128"/>
                  </a:lnTo>
                  <a:lnTo>
                    <a:pt x="5928" y="1931"/>
                  </a:lnTo>
                  <a:lnTo>
                    <a:pt x="5850" y="1753"/>
                  </a:lnTo>
                  <a:lnTo>
                    <a:pt x="5751" y="1576"/>
                  </a:lnTo>
                  <a:lnTo>
                    <a:pt x="5653" y="1419"/>
                  </a:lnTo>
                  <a:lnTo>
                    <a:pt x="5515" y="1261"/>
                  </a:lnTo>
                  <a:lnTo>
                    <a:pt x="5377" y="1104"/>
                  </a:lnTo>
                  <a:lnTo>
                    <a:pt x="5219" y="985"/>
                  </a:lnTo>
                  <a:lnTo>
                    <a:pt x="5042" y="848"/>
                  </a:lnTo>
                  <a:lnTo>
                    <a:pt x="4845" y="729"/>
                  </a:lnTo>
                  <a:lnTo>
                    <a:pt x="4668" y="631"/>
                  </a:lnTo>
                  <a:lnTo>
                    <a:pt x="4451" y="533"/>
                  </a:lnTo>
                  <a:lnTo>
                    <a:pt x="4038" y="375"/>
                  </a:lnTo>
                  <a:lnTo>
                    <a:pt x="3605" y="237"/>
                  </a:lnTo>
                  <a:lnTo>
                    <a:pt x="3171" y="119"/>
                  </a:lnTo>
                  <a:lnTo>
                    <a:pt x="2738" y="60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2"/>
            <p:cNvSpPr/>
            <p:nvPr/>
          </p:nvSpPr>
          <p:spPr>
            <a:xfrm>
              <a:off x="6326263" y="3810791"/>
              <a:ext cx="396937" cy="331823"/>
            </a:xfrm>
            <a:custGeom>
              <a:avLst/>
              <a:gdLst/>
              <a:ahLst/>
              <a:cxnLst/>
              <a:rect l="l" t="t" r="r" b="b"/>
              <a:pathLst>
                <a:path w="8882" h="7425" extrusionOk="0">
                  <a:moveTo>
                    <a:pt x="4293" y="0"/>
                  </a:moveTo>
                  <a:lnTo>
                    <a:pt x="3939" y="20"/>
                  </a:lnTo>
                  <a:lnTo>
                    <a:pt x="3604" y="59"/>
                  </a:lnTo>
                  <a:lnTo>
                    <a:pt x="3289" y="118"/>
                  </a:lnTo>
                  <a:lnTo>
                    <a:pt x="3013" y="177"/>
                  </a:lnTo>
                  <a:lnTo>
                    <a:pt x="2777" y="256"/>
                  </a:lnTo>
                  <a:lnTo>
                    <a:pt x="2698" y="296"/>
                  </a:lnTo>
                  <a:lnTo>
                    <a:pt x="2600" y="355"/>
                  </a:lnTo>
                  <a:lnTo>
                    <a:pt x="2383" y="532"/>
                  </a:lnTo>
                  <a:lnTo>
                    <a:pt x="2166" y="788"/>
                  </a:lnTo>
                  <a:lnTo>
                    <a:pt x="1930" y="1083"/>
                  </a:lnTo>
                  <a:lnTo>
                    <a:pt x="1674" y="1438"/>
                  </a:lnTo>
                  <a:lnTo>
                    <a:pt x="1418" y="1812"/>
                  </a:lnTo>
                  <a:lnTo>
                    <a:pt x="1162" y="2225"/>
                  </a:lnTo>
                  <a:lnTo>
                    <a:pt x="926" y="2639"/>
                  </a:lnTo>
                  <a:lnTo>
                    <a:pt x="709" y="3053"/>
                  </a:lnTo>
                  <a:lnTo>
                    <a:pt x="492" y="3446"/>
                  </a:lnTo>
                  <a:lnTo>
                    <a:pt x="315" y="3821"/>
                  </a:lnTo>
                  <a:lnTo>
                    <a:pt x="177" y="4155"/>
                  </a:lnTo>
                  <a:lnTo>
                    <a:pt x="79" y="4451"/>
                  </a:lnTo>
                  <a:lnTo>
                    <a:pt x="20" y="4687"/>
                  </a:lnTo>
                  <a:lnTo>
                    <a:pt x="0" y="4785"/>
                  </a:lnTo>
                  <a:lnTo>
                    <a:pt x="0" y="4845"/>
                  </a:lnTo>
                  <a:lnTo>
                    <a:pt x="20" y="4904"/>
                  </a:lnTo>
                  <a:lnTo>
                    <a:pt x="59" y="4943"/>
                  </a:lnTo>
                  <a:lnTo>
                    <a:pt x="414" y="5101"/>
                  </a:lnTo>
                  <a:lnTo>
                    <a:pt x="788" y="5238"/>
                  </a:lnTo>
                  <a:lnTo>
                    <a:pt x="1201" y="5376"/>
                  </a:lnTo>
                  <a:lnTo>
                    <a:pt x="1280" y="5179"/>
                  </a:lnTo>
                  <a:lnTo>
                    <a:pt x="1379" y="4982"/>
                  </a:lnTo>
                  <a:lnTo>
                    <a:pt x="1516" y="4766"/>
                  </a:lnTo>
                  <a:lnTo>
                    <a:pt x="1694" y="4510"/>
                  </a:lnTo>
                  <a:lnTo>
                    <a:pt x="1891" y="4273"/>
                  </a:lnTo>
                  <a:lnTo>
                    <a:pt x="2009" y="4175"/>
                  </a:lnTo>
                  <a:lnTo>
                    <a:pt x="2127" y="4077"/>
                  </a:lnTo>
                  <a:lnTo>
                    <a:pt x="2265" y="3998"/>
                  </a:lnTo>
                  <a:lnTo>
                    <a:pt x="2403" y="3939"/>
                  </a:lnTo>
                  <a:lnTo>
                    <a:pt x="2580" y="3919"/>
                  </a:lnTo>
                  <a:lnTo>
                    <a:pt x="2777" y="3899"/>
                  </a:lnTo>
                  <a:lnTo>
                    <a:pt x="3033" y="3939"/>
                  </a:lnTo>
                  <a:lnTo>
                    <a:pt x="3308" y="3978"/>
                  </a:lnTo>
                  <a:lnTo>
                    <a:pt x="3624" y="4057"/>
                  </a:lnTo>
                  <a:lnTo>
                    <a:pt x="3939" y="4136"/>
                  </a:lnTo>
                  <a:lnTo>
                    <a:pt x="4608" y="4352"/>
                  </a:lnTo>
                  <a:lnTo>
                    <a:pt x="5258" y="4569"/>
                  </a:lnTo>
                  <a:lnTo>
                    <a:pt x="5829" y="4785"/>
                  </a:lnTo>
                  <a:lnTo>
                    <a:pt x="6262" y="4982"/>
                  </a:lnTo>
                  <a:lnTo>
                    <a:pt x="6499" y="5101"/>
                  </a:lnTo>
                  <a:lnTo>
                    <a:pt x="6577" y="5160"/>
                  </a:lnTo>
                  <a:lnTo>
                    <a:pt x="6617" y="5258"/>
                  </a:lnTo>
                  <a:lnTo>
                    <a:pt x="6656" y="5376"/>
                  </a:lnTo>
                  <a:lnTo>
                    <a:pt x="6696" y="5514"/>
                  </a:lnTo>
                  <a:lnTo>
                    <a:pt x="6735" y="5869"/>
                  </a:lnTo>
                  <a:lnTo>
                    <a:pt x="6755" y="6243"/>
                  </a:lnTo>
                  <a:lnTo>
                    <a:pt x="6794" y="6932"/>
                  </a:lnTo>
                  <a:lnTo>
                    <a:pt x="6833" y="7149"/>
                  </a:lnTo>
                  <a:lnTo>
                    <a:pt x="6853" y="7208"/>
                  </a:lnTo>
                  <a:lnTo>
                    <a:pt x="6893" y="7227"/>
                  </a:lnTo>
                  <a:lnTo>
                    <a:pt x="7247" y="7286"/>
                  </a:lnTo>
                  <a:lnTo>
                    <a:pt x="7897" y="7385"/>
                  </a:lnTo>
                  <a:lnTo>
                    <a:pt x="8212" y="7424"/>
                  </a:lnTo>
                  <a:lnTo>
                    <a:pt x="8626" y="7424"/>
                  </a:lnTo>
                  <a:lnTo>
                    <a:pt x="8704" y="7405"/>
                  </a:lnTo>
                  <a:lnTo>
                    <a:pt x="8783" y="7385"/>
                  </a:lnTo>
                  <a:lnTo>
                    <a:pt x="8803" y="7346"/>
                  </a:lnTo>
                  <a:lnTo>
                    <a:pt x="8842" y="7070"/>
                  </a:lnTo>
                  <a:lnTo>
                    <a:pt x="8882" y="6479"/>
                  </a:lnTo>
                  <a:lnTo>
                    <a:pt x="8882" y="5652"/>
                  </a:lnTo>
                  <a:lnTo>
                    <a:pt x="8882" y="5179"/>
                  </a:lnTo>
                  <a:lnTo>
                    <a:pt x="8862" y="4687"/>
                  </a:lnTo>
                  <a:lnTo>
                    <a:pt x="8822" y="4195"/>
                  </a:lnTo>
                  <a:lnTo>
                    <a:pt x="8783" y="3683"/>
                  </a:lnTo>
                  <a:lnTo>
                    <a:pt x="8704" y="3190"/>
                  </a:lnTo>
                  <a:lnTo>
                    <a:pt x="8626" y="2698"/>
                  </a:lnTo>
                  <a:lnTo>
                    <a:pt x="8507" y="2265"/>
                  </a:lnTo>
                  <a:lnTo>
                    <a:pt x="8389" y="1851"/>
                  </a:lnTo>
                  <a:lnTo>
                    <a:pt x="8310" y="1674"/>
                  </a:lnTo>
                  <a:lnTo>
                    <a:pt x="8212" y="1497"/>
                  </a:lnTo>
                  <a:lnTo>
                    <a:pt x="8133" y="1339"/>
                  </a:lnTo>
                  <a:lnTo>
                    <a:pt x="8035" y="1201"/>
                  </a:lnTo>
                  <a:lnTo>
                    <a:pt x="7917" y="1083"/>
                  </a:lnTo>
                  <a:lnTo>
                    <a:pt x="7798" y="965"/>
                  </a:lnTo>
                  <a:lnTo>
                    <a:pt x="7523" y="748"/>
                  </a:lnTo>
                  <a:lnTo>
                    <a:pt x="7227" y="571"/>
                  </a:lnTo>
                  <a:lnTo>
                    <a:pt x="6912" y="414"/>
                  </a:lnTo>
                  <a:lnTo>
                    <a:pt x="6558" y="296"/>
                  </a:lnTo>
                  <a:lnTo>
                    <a:pt x="6184" y="197"/>
                  </a:lnTo>
                  <a:lnTo>
                    <a:pt x="5809" y="118"/>
                  </a:lnTo>
                  <a:lnTo>
                    <a:pt x="5416" y="59"/>
                  </a:lnTo>
                  <a:lnTo>
                    <a:pt x="5041" y="20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2"/>
            <p:cNvSpPr/>
            <p:nvPr/>
          </p:nvSpPr>
          <p:spPr>
            <a:xfrm>
              <a:off x="6544485" y="3939275"/>
              <a:ext cx="111814" cy="74856"/>
            </a:xfrm>
            <a:custGeom>
              <a:avLst/>
              <a:gdLst/>
              <a:ahLst/>
              <a:cxnLst/>
              <a:rect l="l" t="t" r="r" b="b"/>
              <a:pathLst>
                <a:path w="2502" h="1675" extrusionOk="0">
                  <a:moveTo>
                    <a:pt x="592" y="0"/>
                  </a:moveTo>
                  <a:lnTo>
                    <a:pt x="395" y="40"/>
                  </a:lnTo>
                  <a:lnTo>
                    <a:pt x="237" y="118"/>
                  </a:lnTo>
                  <a:lnTo>
                    <a:pt x="178" y="158"/>
                  </a:lnTo>
                  <a:lnTo>
                    <a:pt x="119" y="217"/>
                  </a:lnTo>
                  <a:lnTo>
                    <a:pt x="60" y="276"/>
                  </a:lnTo>
                  <a:lnTo>
                    <a:pt x="40" y="335"/>
                  </a:lnTo>
                  <a:lnTo>
                    <a:pt x="21" y="414"/>
                  </a:lnTo>
                  <a:lnTo>
                    <a:pt x="1" y="493"/>
                  </a:lnTo>
                  <a:lnTo>
                    <a:pt x="1" y="571"/>
                  </a:lnTo>
                  <a:lnTo>
                    <a:pt x="21" y="650"/>
                  </a:lnTo>
                  <a:lnTo>
                    <a:pt x="80" y="808"/>
                  </a:lnTo>
                  <a:lnTo>
                    <a:pt x="198" y="965"/>
                  </a:lnTo>
                  <a:lnTo>
                    <a:pt x="336" y="1123"/>
                  </a:lnTo>
                  <a:lnTo>
                    <a:pt x="513" y="1280"/>
                  </a:lnTo>
                  <a:lnTo>
                    <a:pt x="730" y="1398"/>
                  </a:lnTo>
                  <a:lnTo>
                    <a:pt x="966" y="1517"/>
                  </a:lnTo>
                  <a:lnTo>
                    <a:pt x="1222" y="1615"/>
                  </a:lnTo>
                  <a:lnTo>
                    <a:pt x="1458" y="1654"/>
                  </a:lnTo>
                  <a:lnTo>
                    <a:pt x="1694" y="1674"/>
                  </a:lnTo>
                  <a:lnTo>
                    <a:pt x="1911" y="1674"/>
                  </a:lnTo>
                  <a:lnTo>
                    <a:pt x="2108" y="1635"/>
                  </a:lnTo>
                  <a:lnTo>
                    <a:pt x="2266" y="1556"/>
                  </a:lnTo>
                  <a:lnTo>
                    <a:pt x="2325" y="1517"/>
                  </a:lnTo>
                  <a:lnTo>
                    <a:pt x="2384" y="1458"/>
                  </a:lnTo>
                  <a:lnTo>
                    <a:pt x="2443" y="1398"/>
                  </a:lnTo>
                  <a:lnTo>
                    <a:pt x="2462" y="1339"/>
                  </a:lnTo>
                  <a:lnTo>
                    <a:pt x="2482" y="1261"/>
                  </a:lnTo>
                  <a:lnTo>
                    <a:pt x="2502" y="1202"/>
                  </a:lnTo>
                  <a:lnTo>
                    <a:pt x="2502" y="1123"/>
                  </a:lnTo>
                  <a:lnTo>
                    <a:pt x="2482" y="1044"/>
                  </a:lnTo>
                  <a:lnTo>
                    <a:pt x="2423" y="867"/>
                  </a:lnTo>
                  <a:lnTo>
                    <a:pt x="2305" y="709"/>
                  </a:lnTo>
                  <a:lnTo>
                    <a:pt x="2167" y="552"/>
                  </a:lnTo>
                  <a:lnTo>
                    <a:pt x="1990" y="414"/>
                  </a:lnTo>
                  <a:lnTo>
                    <a:pt x="1773" y="276"/>
                  </a:lnTo>
                  <a:lnTo>
                    <a:pt x="1537" y="158"/>
                  </a:lnTo>
                  <a:lnTo>
                    <a:pt x="1281" y="79"/>
                  </a:lnTo>
                  <a:lnTo>
                    <a:pt x="1045" y="2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2"/>
            <p:cNvSpPr/>
            <p:nvPr/>
          </p:nvSpPr>
          <p:spPr>
            <a:xfrm>
              <a:off x="6409834" y="3897892"/>
              <a:ext cx="117132" cy="66946"/>
            </a:xfrm>
            <a:custGeom>
              <a:avLst/>
              <a:gdLst/>
              <a:ahLst/>
              <a:cxnLst/>
              <a:rect l="l" t="t" r="r" b="b"/>
              <a:pathLst>
                <a:path w="2621" h="1498" extrusionOk="0">
                  <a:moveTo>
                    <a:pt x="1123" y="1"/>
                  </a:moveTo>
                  <a:lnTo>
                    <a:pt x="887" y="20"/>
                  </a:lnTo>
                  <a:lnTo>
                    <a:pt x="651" y="60"/>
                  </a:lnTo>
                  <a:lnTo>
                    <a:pt x="454" y="139"/>
                  </a:lnTo>
                  <a:lnTo>
                    <a:pt x="277" y="217"/>
                  </a:lnTo>
                  <a:lnTo>
                    <a:pt x="139" y="336"/>
                  </a:lnTo>
                  <a:lnTo>
                    <a:pt x="99" y="395"/>
                  </a:lnTo>
                  <a:lnTo>
                    <a:pt x="60" y="473"/>
                  </a:lnTo>
                  <a:lnTo>
                    <a:pt x="21" y="532"/>
                  </a:lnTo>
                  <a:lnTo>
                    <a:pt x="21" y="611"/>
                  </a:lnTo>
                  <a:lnTo>
                    <a:pt x="1" y="690"/>
                  </a:lnTo>
                  <a:lnTo>
                    <a:pt x="21" y="769"/>
                  </a:lnTo>
                  <a:lnTo>
                    <a:pt x="40" y="828"/>
                  </a:lnTo>
                  <a:lnTo>
                    <a:pt x="80" y="907"/>
                  </a:lnTo>
                  <a:lnTo>
                    <a:pt x="198" y="1044"/>
                  </a:lnTo>
                  <a:lnTo>
                    <a:pt x="336" y="1163"/>
                  </a:lnTo>
                  <a:lnTo>
                    <a:pt x="533" y="1281"/>
                  </a:lnTo>
                  <a:lnTo>
                    <a:pt x="730" y="1379"/>
                  </a:lnTo>
                  <a:lnTo>
                    <a:pt x="986" y="1438"/>
                  </a:lnTo>
                  <a:lnTo>
                    <a:pt x="1242" y="1478"/>
                  </a:lnTo>
                  <a:lnTo>
                    <a:pt x="1498" y="1497"/>
                  </a:lnTo>
                  <a:lnTo>
                    <a:pt x="1754" y="1478"/>
                  </a:lnTo>
                  <a:lnTo>
                    <a:pt x="1990" y="1438"/>
                  </a:lnTo>
                  <a:lnTo>
                    <a:pt x="2187" y="1360"/>
                  </a:lnTo>
                  <a:lnTo>
                    <a:pt x="2364" y="1281"/>
                  </a:lnTo>
                  <a:lnTo>
                    <a:pt x="2502" y="1163"/>
                  </a:lnTo>
                  <a:lnTo>
                    <a:pt x="2541" y="1104"/>
                  </a:lnTo>
                  <a:lnTo>
                    <a:pt x="2581" y="1025"/>
                  </a:lnTo>
                  <a:lnTo>
                    <a:pt x="2620" y="966"/>
                  </a:lnTo>
                  <a:lnTo>
                    <a:pt x="2620" y="887"/>
                  </a:lnTo>
                  <a:lnTo>
                    <a:pt x="2620" y="808"/>
                  </a:lnTo>
                  <a:lnTo>
                    <a:pt x="2620" y="749"/>
                  </a:lnTo>
                  <a:lnTo>
                    <a:pt x="2600" y="670"/>
                  </a:lnTo>
                  <a:lnTo>
                    <a:pt x="2561" y="592"/>
                  </a:lnTo>
                  <a:lnTo>
                    <a:pt x="2443" y="454"/>
                  </a:lnTo>
                  <a:lnTo>
                    <a:pt x="2305" y="336"/>
                  </a:lnTo>
                  <a:lnTo>
                    <a:pt x="2108" y="217"/>
                  </a:lnTo>
                  <a:lnTo>
                    <a:pt x="1891" y="139"/>
                  </a:lnTo>
                  <a:lnTo>
                    <a:pt x="1655" y="60"/>
                  </a:lnTo>
                  <a:lnTo>
                    <a:pt x="1399" y="20"/>
                  </a:lnTo>
                  <a:lnTo>
                    <a:pt x="11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2"/>
            <p:cNvSpPr/>
            <p:nvPr/>
          </p:nvSpPr>
          <p:spPr>
            <a:xfrm>
              <a:off x="7237135" y="3562724"/>
              <a:ext cx="1909782" cy="1117742"/>
            </a:xfrm>
            <a:custGeom>
              <a:avLst/>
              <a:gdLst/>
              <a:ahLst/>
              <a:cxnLst/>
              <a:rect l="l" t="t" r="r" b="b"/>
              <a:pathLst>
                <a:path w="42734" h="25011" extrusionOk="0">
                  <a:moveTo>
                    <a:pt x="8606" y="4491"/>
                  </a:moveTo>
                  <a:lnTo>
                    <a:pt x="8941" y="4550"/>
                  </a:lnTo>
                  <a:lnTo>
                    <a:pt x="9236" y="4648"/>
                  </a:lnTo>
                  <a:lnTo>
                    <a:pt x="9512" y="4747"/>
                  </a:lnTo>
                  <a:lnTo>
                    <a:pt x="9709" y="4826"/>
                  </a:lnTo>
                  <a:lnTo>
                    <a:pt x="10102" y="5003"/>
                  </a:lnTo>
                  <a:lnTo>
                    <a:pt x="10477" y="5200"/>
                  </a:lnTo>
                  <a:lnTo>
                    <a:pt x="10831" y="5397"/>
                  </a:lnTo>
                  <a:lnTo>
                    <a:pt x="11185" y="5633"/>
                  </a:lnTo>
                  <a:lnTo>
                    <a:pt x="10673" y="6854"/>
                  </a:lnTo>
                  <a:lnTo>
                    <a:pt x="10280" y="6775"/>
                  </a:lnTo>
                  <a:lnTo>
                    <a:pt x="9886" y="6677"/>
                  </a:lnTo>
                  <a:lnTo>
                    <a:pt x="9492" y="6559"/>
                  </a:lnTo>
                  <a:lnTo>
                    <a:pt x="9137" y="6421"/>
                  </a:lnTo>
                  <a:lnTo>
                    <a:pt x="8901" y="6322"/>
                  </a:lnTo>
                  <a:lnTo>
                    <a:pt x="8684" y="6224"/>
                  </a:lnTo>
                  <a:lnTo>
                    <a:pt x="8507" y="6086"/>
                  </a:lnTo>
                  <a:lnTo>
                    <a:pt x="8330" y="5928"/>
                  </a:lnTo>
                  <a:lnTo>
                    <a:pt x="8172" y="5751"/>
                  </a:lnTo>
                  <a:lnTo>
                    <a:pt x="8054" y="5574"/>
                  </a:lnTo>
                  <a:lnTo>
                    <a:pt x="7956" y="5357"/>
                  </a:lnTo>
                  <a:lnTo>
                    <a:pt x="7916" y="5101"/>
                  </a:lnTo>
                  <a:lnTo>
                    <a:pt x="7916" y="4924"/>
                  </a:lnTo>
                  <a:lnTo>
                    <a:pt x="7936" y="4767"/>
                  </a:lnTo>
                  <a:lnTo>
                    <a:pt x="7995" y="4668"/>
                  </a:lnTo>
                  <a:lnTo>
                    <a:pt x="8094" y="4570"/>
                  </a:lnTo>
                  <a:lnTo>
                    <a:pt x="8192" y="4530"/>
                  </a:lnTo>
                  <a:lnTo>
                    <a:pt x="8330" y="4491"/>
                  </a:lnTo>
                  <a:close/>
                  <a:moveTo>
                    <a:pt x="12977" y="7701"/>
                  </a:moveTo>
                  <a:lnTo>
                    <a:pt x="13056" y="7898"/>
                  </a:lnTo>
                  <a:lnTo>
                    <a:pt x="13115" y="8095"/>
                  </a:lnTo>
                  <a:lnTo>
                    <a:pt x="13155" y="8292"/>
                  </a:lnTo>
                  <a:lnTo>
                    <a:pt x="13194" y="8489"/>
                  </a:lnTo>
                  <a:lnTo>
                    <a:pt x="13234" y="8882"/>
                  </a:lnTo>
                  <a:lnTo>
                    <a:pt x="13214" y="9276"/>
                  </a:lnTo>
                  <a:lnTo>
                    <a:pt x="13174" y="9650"/>
                  </a:lnTo>
                  <a:lnTo>
                    <a:pt x="13076" y="10044"/>
                  </a:lnTo>
                  <a:lnTo>
                    <a:pt x="12958" y="10418"/>
                  </a:lnTo>
                  <a:lnTo>
                    <a:pt x="12800" y="10773"/>
                  </a:lnTo>
                  <a:lnTo>
                    <a:pt x="12623" y="11127"/>
                  </a:lnTo>
                  <a:lnTo>
                    <a:pt x="12406" y="11482"/>
                  </a:lnTo>
                  <a:lnTo>
                    <a:pt x="12170" y="11797"/>
                  </a:lnTo>
                  <a:lnTo>
                    <a:pt x="11894" y="12112"/>
                  </a:lnTo>
                  <a:lnTo>
                    <a:pt x="11619" y="12407"/>
                  </a:lnTo>
                  <a:lnTo>
                    <a:pt x="11323" y="12683"/>
                  </a:lnTo>
                  <a:lnTo>
                    <a:pt x="11008" y="12939"/>
                  </a:lnTo>
                  <a:lnTo>
                    <a:pt x="10693" y="13175"/>
                  </a:lnTo>
                  <a:lnTo>
                    <a:pt x="10437" y="13333"/>
                  </a:lnTo>
                  <a:lnTo>
                    <a:pt x="10181" y="13490"/>
                  </a:lnTo>
                  <a:lnTo>
                    <a:pt x="9925" y="13609"/>
                  </a:lnTo>
                  <a:lnTo>
                    <a:pt x="9649" y="13746"/>
                  </a:lnTo>
                  <a:lnTo>
                    <a:pt x="12465" y="7701"/>
                  </a:lnTo>
                  <a:close/>
                  <a:moveTo>
                    <a:pt x="27845" y="9453"/>
                  </a:moveTo>
                  <a:lnTo>
                    <a:pt x="28141" y="9749"/>
                  </a:lnTo>
                  <a:lnTo>
                    <a:pt x="28417" y="10044"/>
                  </a:lnTo>
                  <a:lnTo>
                    <a:pt x="28673" y="10379"/>
                  </a:lnTo>
                  <a:lnTo>
                    <a:pt x="28909" y="10714"/>
                  </a:lnTo>
                  <a:lnTo>
                    <a:pt x="29125" y="11068"/>
                  </a:lnTo>
                  <a:lnTo>
                    <a:pt x="29322" y="11423"/>
                  </a:lnTo>
                  <a:lnTo>
                    <a:pt x="29460" y="11797"/>
                  </a:lnTo>
                  <a:lnTo>
                    <a:pt x="29578" y="12171"/>
                  </a:lnTo>
                  <a:lnTo>
                    <a:pt x="29677" y="12545"/>
                  </a:lnTo>
                  <a:lnTo>
                    <a:pt x="29716" y="12939"/>
                  </a:lnTo>
                  <a:lnTo>
                    <a:pt x="29716" y="13333"/>
                  </a:lnTo>
                  <a:lnTo>
                    <a:pt x="29677" y="13707"/>
                  </a:lnTo>
                  <a:lnTo>
                    <a:pt x="29637" y="13904"/>
                  </a:lnTo>
                  <a:lnTo>
                    <a:pt x="29598" y="14101"/>
                  </a:lnTo>
                  <a:lnTo>
                    <a:pt x="29519" y="14298"/>
                  </a:lnTo>
                  <a:lnTo>
                    <a:pt x="29460" y="14475"/>
                  </a:lnTo>
                  <a:lnTo>
                    <a:pt x="29362" y="14672"/>
                  </a:lnTo>
                  <a:lnTo>
                    <a:pt x="29263" y="14869"/>
                  </a:lnTo>
                  <a:lnTo>
                    <a:pt x="29145" y="15046"/>
                  </a:lnTo>
                  <a:lnTo>
                    <a:pt x="29007" y="15223"/>
                  </a:lnTo>
                  <a:lnTo>
                    <a:pt x="28889" y="15381"/>
                  </a:lnTo>
                  <a:lnTo>
                    <a:pt x="28751" y="15539"/>
                  </a:lnTo>
                  <a:lnTo>
                    <a:pt x="28613" y="15676"/>
                  </a:lnTo>
                  <a:lnTo>
                    <a:pt x="28456" y="15795"/>
                  </a:lnTo>
                  <a:lnTo>
                    <a:pt x="28101" y="16051"/>
                  </a:lnTo>
                  <a:lnTo>
                    <a:pt x="27727" y="16267"/>
                  </a:lnTo>
                  <a:lnTo>
                    <a:pt x="27314" y="16425"/>
                  </a:lnTo>
                  <a:lnTo>
                    <a:pt x="26881" y="16563"/>
                  </a:lnTo>
                  <a:lnTo>
                    <a:pt x="26447" y="16661"/>
                  </a:lnTo>
                  <a:lnTo>
                    <a:pt x="26014" y="16720"/>
                  </a:lnTo>
                  <a:lnTo>
                    <a:pt x="25581" y="16720"/>
                  </a:lnTo>
                  <a:lnTo>
                    <a:pt x="25384" y="16700"/>
                  </a:lnTo>
                  <a:lnTo>
                    <a:pt x="25167" y="16661"/>
                  </a:lnTo>
                  <a:lnTo>
                    <a:pt x="24970" y="16622"/>
                  </a:lnTo>
                  <a:lnTo>
                    <a:pt x="24773" y="16563"/>
                  </a:lnTo>
                  <a:lnTo>
                    <a:pt x="24576" y="16484"/>
                  </a:lnTo>
                  <a:lnTo>
                    <a:pt x="24399" y="16405"/>
                  </a:lnTo>
                  <a:lnTo>
                    <a:pt x="24222" y="16307"/>
                  </a:lnTo>
                  <a:lnTo>
                    <a:pt x="24064" y="16188"/>
                  </a:lnTo>
                  <a:lnTo>
                    <a:pt x="23907" y="16051"/>
                  </a:lnTo>
                  <a:lnTo>
                    <a:pt x="23769" y="15913"/>
                  </a:lnTo>
                  <a:lnTo>
                    <a:pt x="23631" y="15755"/>
                  </a:lnTo>
                  <a:lnTo>
                    <a:pt x="23513" y="15578"/>
                  </a:lnTo>
                  <a:lnTo>
                    <a:pt x="23415" y="15381"/>
                  </a:lnTo>
                  <a:lnTo>
                    <a:pt x="23336" y="15164"/>
                  </a:lnTo>
                  <a:lnTo>
                    <a:pt x="23257" y="14889"/>
                  </a:lnTo>
                  <a:lnTo>
                    <a:pt x="23218" y="14613"/>
                  </a:lnTo>
                  <a:lnTo>
                    <a:pt x="23198" y="14337"/>
                  </a:lnTo>
                  <a:lnTo>
                    <a:pt x="23218" y="14042"/>
                  </a:lnTo>
                  <a:lnTo>
                    <a:pt x="23257" y="13766"/>
                  </a:lnTo>
                  <a:lnTo>
                    <a:pt x="23336" y="13490"/>
                  </a:lnTo>
                  <a:lnTo>
                    <a:pt x="23434" y="13195"/>
                  </a:lnTo>
                  <a:lnTo>
                    <a:pt x="23533" y="12919"/>
                  </a:lnTo>
                  <a:lnTo>
                    <a:pt x="23671" y="12644"/>
                  </a:lnTo>
                  <a:lnTo>
                    <a:pt x="23808" y="12388"/>
                  </a:lnTo>
                  <a:lnTo>
                    <a:pt x="23966" y="12112"/>
                  </a:lnTo>
                  <a:lnTo>
                    <a:pt x="24124" y="11876"/>
                  </a:lnTo>
                  <a:lnTo>
                    <a:pt x="24458" y="11403"/>
                  </a:lnTo>
                  <a:lnTo>
                    <a:pt x="24813" y="11009"/>
                  </a:lnTo>
                  <a:lnTo>
                    <a:pt x="25167" y="10674"/>
                  </a:lnTo>
                  <a:lnTo>
                    <a:pt x="25522" y="10379"/>
                  </a:lnTo>
                  <a:lnTo>
                    <a:pt x="25896" y="10123"/>
                  </a:lnTo>
                  <a:lnTo>
                    <a:pt x="26270" y="9906"/>
                  </a:lnTo>
                  <a:lnTo>
                    <a:pt x="26644" y="9729"/>
                  </a:lnTo>
                  <a:lnTo>
                    <a:pt x="27038" y="9611"/>
                  </a:lnTo>
                  <a:lnTo>
                    <a:pt x="27452" y="9513"/>
                  </a:lnTo>
                  <a:lnTo>
                    <a:pt x="27845" y="9453"/>
                  </a:lnTo>
                  <a:close/>
                  <a:moveTo>
                    <a:pt x="13883" y="1"/>
                  </a:moveTo>
                  <a:lnTo>
                    <a:pt x="13785" y="21"/>
                  </a:lnTo>
                  <a:lnTo>
                    <a:pt x="13686" y="60"/>
                  </a:lnTo>
                  <a:lnTo>
                    <a:pt x="13627" y="178"/>
                  </a:lnTo>
                  <a:lnTo>
                    <a:pt x="13470" y="474"/>
                  </a:lnTo>
                  <a:lnTo>
                    <a:pt x="12997" y="1498"/>
                  </a:lnTo>
                  <a:lnTo>
                    <a:pt x="12308" y="3053"/>
                  </a:lnTo>
                  <a:lnTo>
                    <a:pt x="11441" y="5042"/>
                  </a:lnTo>
                  <a:lnTo>
                    <a:pt x="11028" y="4747"/>
                  </a:lnTo>
                  <a:lnTo>
                    <a:pt x="10575" y="4471"/>
                  </a:lnTo>
                  <a:lnTo>
                    <a:pt x="10102" y="4215"/>
                  </a:lnTo>
                  <a:lnTo>
                    <a:pt x="9649" y="4018"/>
                  </a:lnTo>
                  <a:lnTo>
                    <a:pt x="9413" y="3940"/>
                  </a:lnTo>
                  <a:lnTo>
                    <a:pt x="9197" y="3880"/>
                  </a:lnTo>
                  <a:lnTo>
                    <a:pt x="8960" y="3821"/>
                  </a:lnTo>
                  <a:lnTo>
                    <a:pt x="8744" y="3802"/>
                  </a:lnTo>
                  <a:lnTo>
                    <a:pt x="8330" y="3802"/>
                  </a:lnTo>
                  <a:lnTo>
                    <a:pt x="8153" y="3841"/>
                  </a:lnTo>
                  <a:lnTo>
                    <a:pt x="7976" y="3920"/>
                  </a:lnTo>
                  <a:lnTo>
                    <a:pt x="7818" y="3979"/>
                  </a:lnTo>
                  <a:lnTo>
                    <a:pt x="7680" y="4058"/>
                  </a:lnTo>
                  <a:lnTo>
                    <a:pt x="7582" y="4156"/>
                  </a:lnTo>
                  <a:lnTo>
                    <a:pt x="7483" y="4235"/>
                  </a:lnTo>
                  <a:lnTo>
                    <a:pt x="7404" y="4333"/>
                  </a:lnTo>
                  <a:lnTo>
                    <a:pt x="7326" y="4432"/>
                  </a:lnTo>
                  <a:lnTo>
                    <a:pt x="7286" y="4530"/>
                  </a:lnTo>
                  <a:lnTo>
                    <a:pt x="7247" y="4648"/>
                  </a:lnTo>
                  <a:lnTo>
                    <a:pt x="7227" y="4747"/>
                  </a:lnTo>
                  <a:lnTo>
                    <a:pt x="7208" y="4865"/>
                  </a:lnTo>
                  <a:lnTo>
                    <a:pt x="7227" y="5082"/>
                  </a:lnTo>
                  <a:lnTo>
                    <a:pt x="7286" y="5318"/>
                  </a:lnTo>
                  <a:lnTo>
                    <a:pt x="7385" y="5554"/>
                  </a:lnTo>
                  <a:lnTo>
                    <a:pt x="7503" y="5791"/>
                  </a:lnTo>
                  <a:lnTo>
                    <a:pt x="7660" y="6007"/>
                  </a:lnTo>
                  <a:lnTo>
                    <a:pt x="7838" y="6224"/>
                  </a:lnTo>
                  <a:lnTo>
                    <a:pt x="8035" y="6401"/>
                  </a:lnTo>
                  <a:lnTo>
                    <a:pt x="8232" y="6598"/>
                  </a:lnTo>
                  <a:lnTo>
                    <a:pt x="8448" y="6756"/>
                  </a:lnTo>
                  <a:lnTo>
                    <a:pt x="8665" y="6874"/>
                  </a:lnTo>
                  <a:lnTo>
                    <a:pt x="8862" y="6972"/>
                  </a:lnTo>
                  <a:lnTo>
                    <a:pt x="9236" y="7130"/>
                  </a:lnTo>
                  <a:lnTo>
                    <a:pt x="9610" y="7268"/>
                  </a:lnTo>
                  <a:lnTo>
                    <a:pt x="10004" y="7366"/>
                  </a:lnTo>
                  <a:lnTo>
                    <a:pt x="10398" y="7465"/>
                  </a:lnTo>
                  <a:lnTo>
                    <a:pt x="7838" y="13490"/>
                  </a:lnTo>
                  <a:lnTo>
                    <a:pt x="2009" y="5476"/>
                  </a:lnTo>
                  <a:lnTo>
                    <a:pt x="0" y="6677"/>
                  </a:lnTo>
                  <a:lnTo>
                    <a:pt x="1851" y="9001"/>
                  </a:lnTo>
                  <a:lnTo>
                    <a:pt x="6006" y="14199"/>
                  </a:lnTo>
                  <a:lnTo>
                    <a:pt x="5553" y="14121"/>
                  </a:lnTo>
                  <a:lnTo>
                    <a:pt x="5081" y="14022"/>
                  </a:lnTo>
                  <a:lnTo>
                    <a:pt x="4608" y="13884"/>
                  </a:lnTo>
                  <a:lnTo>
                    <a:pt x="4155" y="13746"/>
                  </a:lnTo>
                  <a:lnTo>
                    <a:pt x="3702" y="13589"/>
                  </a:lnTo>
                  <a:lnTo>
                    <a:pt x="3249" y="13412"/>
                  </a:lnTo>
                  <a:lnTo>
                    <a:pt x="2796" y="13195"/>
                  </a:lnTo>
                  <a:lnTo>
                    <a:pt x="2363" y="12998"/>
                  </a:lnTo>
                  <a:lnTo>
                    <a:pt x="2324" y="12978"/>
                  </a:lnTo>
                  <a:lnTo>
                    <a:pt x="2284" y="12978"/>
                  </a:lnTo>
                  <a:lnTo>
                    <a:pt x="2265" y="12998"/>
                  </a:lnTo>
                  <a:lnTo>
                    <a:pt x="2245" y="13038"/>
                  </a:lnTo>
                  <a:lnTo>
                    <a:pt x="2225" y="13077"/>
                  </a:lnTo>
                  <a:lnTo>
                    <a:pt x="2225" y="13116"/>
                  </a:lnTo>
                  <a:lnTo>
                    <a:pt x="2245" y="13136"/>
                  </a:lnTo>
                  <a:lnTo>
                    <a:pt x="2284" y="13175"/>
                  </a:lnTo>
                  <a:lnTo>
                    <a:pt x="2777" y="13431"/>
                  </a:lnTo>
                  <a:lnTo>
                    <a:pt x="3269" y="13668"/>
                  </a:lnTo>
                  <a:lnTo>
                    <a:pt x="3761" y="13884"/>
                  </a:lnTo>
                  <a:lnTo>
                    <a:pt x="4273" y="14081"/>
                  </a:lnTo>
                  <a:lnTo>
                    <a:pt x="4785" y="14239"/>
                  </a:lnTo>
                  <a:lnTo>
                    <a:pt x="5278" y="14377"/>
                  </a:lnTo>
                  <a:lnTo>
                    <a:pt x="5790" y="14475"/>
                  </a:lnTo>
                  <a:lnTo>
                    <a:pt x="6302" y="14554"/>
                  </a:lnTo>
                  <a:lnTo>
                    <a:pt x="7011" y="15420"/>
                  </a:lnTo>
                  <a:lnTo>
                    <a:pt x="3387" y="24026"/>
                  </a:lnTo>
                  <a:lnTo>
                    <a:pt x="3564" y="24203"/>
                  </a:lnTo>
                  <a:lnTo>
                    <a:pt x="3958" y="24597"/>
                  </a:lnTo>
                  <a:lnTo>
                    <a:pt x="4175" y="24774"/>
                  </a:lnTo>
                  <a:lnTo>
                    <a:pt x="4352" y="24932"/>
                  </a:lnTo>
                  <a:lnTo>
                    <a:pt x="4470" y="25011"/>
                  </a:lnTo>
                  <a:lnTo>
                    <a:pt x="4510" y="25011"/>
                  </a:lnTo>
                  <a:lnTo>
                    <a:pt x="4529" y="24971"/>
                  </a:lnTo>
                  <a:lnTo>
                    <a:pt x="4588" y="24774"/>
                  </a:lnTo>
                  <a:lnTo>
                    <a:pt x="4805" y="24282"/>
                  </a:lnTo>
                  <a:lnTo>
                    <a:pt x="5593" y="22549"/>
                  </a:lnTo>
                  <a:lnTo>
                    <a:pt x="8192" y="16897"/>
                  </a:lnTo>
                  <a:lnTo>
                    <a:pt x="10004" y="19103"/>
                  </a:lnTo>
                  <a:lnTo>
                    <a:pt x="11520" y="20954"/>
                  </a:lnTo>
                  <a:lnTo>
                    <a:pt x="12643" y="22254"/>
                  </a:lnTo>
                  <a:lnTo>
                    <a:pt x="12997" y="22648"/>
                  </a:lnTo>
                  <a:lnTo>
                    <a:pt x="13174" y="22825"/>
                  </a:lnTo>
                  <a:lnTo>
                    <a:pt x="13312" y="22904"/>
                  </a:lnTo>
                  <a:lnTo>
                    <a:pt x="13430" y="22943"/>
                  </a:lnTo>
                  <a:lnTo>
                    <a:pt x="13529" y="22943"/>
                  </a:lnTo>
                  <a:lnTo>
                    <a:pt x="13627" y="22923"/>
                  </a:lnTo>
                  <a:lnTo>
                    <a:pt x="13726" y="22904"/>
                  </a:lnTo>
                  <a:lnTo>
                    <a:pt x="13805" y="22845"/>
                  </a:lnTo>
                  <a:lnTo>
                    <a:pt x="13883" y="22785"/>
                  </a:lnTo>
                  <a:lnTo>
                    <a:pt x="13942" y="22707"/>
                  </a:lnTo>
                  <a:lnTo>
                    <a:pt x="14041" y="22529"/>
                  </a:lnTo>
                  <a:lnTo>
                    <a:pt x="14120" y="22392"/>
                  </a:lnTo>
                  <a:lnTo>
                    <a:pt x="14179" y="22234"/>
                  </a:lnTo>
                  <a:lnTo>
                    <a:pt x="9019" y="15125"/>
                  </a:lnTo>
                  <a:lnTo>
                    <a:pt x="9413" y="14278"/>
                  </a:lnTo>
                  <a:lnTo>
                    <a:pt x="9728" y="14160"/>
                  </a:lnTo>
                  <a:lnTo>
                    <a:pt x="10063" y="14022"/>
                  </a:lnTo>
                  <a:lnTo>
                    <a:pt x="10398" y="13884"/>
                  </a:lnTo>
                  <a:lnTo>
                    <a:pt x="10713" y="13707"/>
                  </a:lnTo>
                  <a:lnTo>
                    <a:pt x="11028" y="13510"/>
                  </a:lnTo>
                  <a:lnTo>
                    <a:pt x="11343" y="13313"/>
                  </a:lnTo>
                  <a:lnTo>
                    <a:pt x="11658" y="13077"/>
                  </a:lnTo>
                  <a:lnTo>
                    <a:pt x="11953" y="12821"/>
                  </a:lnTo>
                  <a:lnTo>
                    <a:pt x="12229" y="12565"/>
                  </a:lnTo>
                  <a:lnTo>
                    <a:pt x="12465" y="12309"/>
                  </a:lnTo>
                  <a:lnTo>
                    <a:pt x="12702" y="12033"/>
                  </a:lnTo>
                  <a:lnTo>
                    <a:pt x="12899" y="11738"/>
                  </a:lnTo>
                  <a:lnTo>
                    <a:pt x="13076" y="11423"/>
                  </a:lnTo>
                  <a:lnTo>
                    <a:pt x="13253" y="11108"/>
                  </a:lnTo>
                  <a:lnTo>
                    <a:pt x="13391" y="10793"/>
                  </a:lnTo>
                  <a:lnTo>
                    <a:pt x="13490" y="10458"/>
                  </a:lnTo>
                  <a:lnTo>
                    <a:pt x="13588" y="10123"/>
                  </a:lnTo>
                  <a:lnTo>
                    <a:pt x="13667" y="9769"/>
                  </a:lnTo>
                  <a:lnTo>
                    <a:pt x="13706" y="9434"/>
                  </a:lnTo>
                  <a:lnTo>
                    <a:pt x="13726" y="9079"/>
                  </a:lnTo>
                  <a:lnTo>
                    <a:pt x="13706" y="8745"/>
                  </a:lnTo>
                  <a:lnTo>
                    <a:pt x="13686" y="8390"/>
                  </a:lnTo>
                  <a:lnTo>
                    <a:pt x="13627" y="8055"/>
                  </a:lnTo>
                  <a:lnTo>
                    <a:pt x="13529" y="7701"/>
                  </a:lnTo>
                  <a:lnTo>
                    <a:pt x="14395" y="7681"/>
                  </a:lnTo>
                  <a:lnTo>
                    <a:pt x="15222" y="7642"/>
                  </a:lnTo>
                  <a:lnTo>
                    <a:pt x="15990" y="7583"/>
                  </a:lnTo>
                  <a:lnTo>
                    <a:pt x="16739" y="7484"/>
                  </a:lnTo>
                  <a:lnTo>
                    <a:pt x="17487" y="7346"/>
                  </a:lnTo>
                  <a:lnTo>
                    <a:pt x="18235" y="7209"/>
                  </a:lnTo>
                  <a:lnTo>
                    <a:pt x="18984" y="7071"/>
                  </a:lnTo>
                  <a:lnTo>
                    <a:pt x="19732" y="6953"/>
                  </a:lnTo>
                  <a:lnTo>
                    <a:pt x="20500" y="6834"/>
                  </a:lnTo>
                  <a:lnTo>
                    <a:pt x="21248" y="6775"/>
                  </a:lnTo>
                  <a:lnTo>
                    <a:pt x="21662" y="6756"/>
                  </a:lnTo>
                  <a:lnTo>
                    <a:pt x="22076" y="6756"/>
                  </a:lnTo>
                  <a:lnTo>
                    <a:pt x="22489" y="6795"/>
                  </a:lnTo>
                  <a:lnTo>
                    <a:pt x="22903" y="6854"/>
                  </a:lnTo>
                  <a:lnTo>
                    <a:pt x="23296" y="6933"/>
                  </a:lnTo>
                  <a:lnTo>
                    <a:pt x="23690" y="7031"/>
                  </a:lnTo>
                  <a:lnTo>
                    <a:pt x="24064" y="7149"/>
                  </a:lnTo>
                  <a:lnTo>
                    <a:pt x="24458" y="7287"/>
                  </a:lnTo>
                  <a:lnTo>
                    <a:pt x="24832" y="7425"/>
                  </a:lnTo>
                  <a:lnTo>
                    <a:pt x="25187" y="7602"/>
                  </a:lnTo>
                  <a:lnTo>
                    <a:pt x="25561" y="7799"/>
                  </a:lnTo>
                  <a:lnTo>
                    <a:pt x="25916" y="7996"/>
                  </a:lnTo>
                  <a:lnTo>
                    <a:pt x="26250" y="8213"/>
                  </a:lnTo>
                  <a:lnTo>
                    <a:pt x="26585" y="8429"/>
                  </a:lnTo>
                  <a:lnTo>
                    <a:pt x="26920" y="8685"/>
                  </a:lnTo>
                  <a:lnTo>
                    <a:pt x="27255" y="8922"/>
                  </a:lnTo>
                  <a:lnTo>
                    <a:pt x="26861" y="9040"/>
                  </a:lnTo>
                  <a:lnTo>
                    <a:pt x="26487" y="9158"/>
                  </a:lnTo>
                  <a:lnTo>
                    <a:pt x="26113" y="9335"/>
                  </a:lnTo>
                  <a:lnTo>
                    <a:pt x="25738" y="9513"/>
                  </a:lnTo>
                  <a:lnTo>
                    <a:pt x="25364" y="9749"/>
                  </a:lnTo>
                  <a:lnTo>
                    <a:pt x="25010" y="9985"/>
                  </a:lnTo>
                  <a:lnTo>
                    <a:pt x="24675" y="10281"/>
                  </a:lnTo>
                  <a:lnTo>
                    <a:pt x="24320" y="10576"/>
                  </a:lnTo>
                  <a:lnTo>
                    <a:pt x="24064" y="10852"/>
                  </a:lnTo>
                  <a:lnTo>
                    <a:pt x="23808" y="11167"/>
                  </a:lnTo>
                  <a:lnTo>
                    <a:pt x="23572" y="11502"/>
                  </a:lnTo>
                  <a:lnTo>
                    <a:pt x="23356" y="11836"/>
                  </a:lnTo>
                  <a:lnTo>
                    <a:pt x="23139" y="12210"/>
                  </a:lnTo>
                  <a:lnTo>
                    <a:pt x="22981" y="12585"/>
                  </a:lnTo>
                  <a:lnTo>
                    <a:pt x="22824" y="12978"/>
                  </a:lnTo>
                  <a:lnTo>
                    <a:pt x="22706" y="13372"/>
                  </a:lnTo>
                  <a:lnTo>
                    <a:pt x="22627" y="13786"/>
                  </a:lnTo>
                  <a:lnTo>
                    <a:pt x="22588" y="14180"/>
                  </a:lnTo>
                  <a:lnTo>
                    <a:pt x="22588" y="14574"/>
                  </a:lnTo>
                  <a:lnTo>
                    <a:pt x="22627" y="14967"/>
                  </a:lnTo>
                  <a:lnTo>
                    <a:pt x="22666" y="15164"/>
                  </a:lnTo>
                  <a:lnTo>
                    <a:pt x="22725" y="15361"/>
                  </a:lnTo>
                  <a:lnTo>
                    <a:pt x="22784" y="15539"/>
                  </a:lnTo>
                  <a:lnTo>
                    <a:pt x="22863" y="15716"/>
                  </a:lnTo>
                  <a:lnTo>
                    <a:pt x="22962" y="15893"/>
                  </a:lnTo>
                  <a:lnTo>
                    <a:pt x="23060" y="16070"/>
                  </a:lnTo>
                  <a:lnTo>
                    <a:pt x="23178" y="16247"/>
                  </a:lnTo>
                  <a:lnTo>
                    <a:pt x="23316" y="16405"/>
                  </a:lnTo>
                  <a:lnTo>
                    <a:pt x="23493" y="16582"/>
                  </a:lnTo>
                  <a:lnTo>
                    <a:pt x="23671" y="16740"/>
                  </a:lnTo>
                  <a:lnTo>
                    <a:pt x="23848" y="16878"/>
                  </a:lnTo>
                  <a:lnTo>
                    <a:pt x="24045" y="16996"/>
                  </a:lnTo>
                  <a:lnTo>
                    <a:pt x="24242" y="17094"/>
                  </a:lnTo>
                  <a:lnTo>
                    <a:pt x="24439" y="17173"/>
                  </a:lnTo>
                  <a:lnTo>
                    <a:pt x="24655" y="17252"/>
                  </a:lnTo>
                  <a:lnTo>
                    <a:pt x="24872" y="17311"/>
                  </a:lnTo>
                  <a:lnTo>
                    <a:pt x="25088" y="17350"/>
                  </a:lnTo>
                  <a:lnTo>
                    <a:pt x="25305" y="17370"/>
                  </a:lnTo>
                  <a:lnTo>
                    <a:pt x="25541" y="17390"/>
                  </a:lnTo>
                  <a:lnTo>
                    <a:pt x="25758" y="17390"/>
                  </a:lnTo>
                  <a:lnTo>
                    <a:pt x="25994" y="17370"/>
                  </a:lnTo>
                  <a:lnTo>
                    <a:pt x="26211" y="17350"/>
                  </a:lnTo>
                  <a:lnTo>
                    <a:pt x="26664" y="17252"/>
                  </a:lnTo>
                  <a:lnTo>
                    <a:pt x="27117" y="17114"/>
                  </a:lnTo>
                  <a:lnTo>
                    <a:pt x="27550" y="16937"/>
                  </a:lnTo>
                  <a:lnTo>
                    <a:pt x="27983" y="16740"/>
                  </a:lnTo>
                  <a:lnTo>
                    <a:pt x="28377" y="16503"/>
                  </a:lnTo>
                  <a:lnTo>
                    <a:pt x="28771" y="16228"/>
                  </a:lnTo>
                  <a:lnTo>
                    <a:pt x="29106" y="15952"/>
                  </a:lnTo>
                  <a:lnTo>
                    <a:pt x="29421" y="15637"/>
                  </a:lnTo>
                  <a:lnTo>
                    <a:pt x="29697" y="15322"/>
                  </a:lnTo>
                  <a:lnTo>
                    <a:pt x="29834" y="15145"/>
                  </a:lnTo>
                  <a:lnTo>
                    <a:pt x="29953" y="14948"/>
                  </a:lnTo>
                  <a:lnTo>
                    <a:pt x="30051" y="14771"/>
                  </a:lnTo>
                  <a:lnTo>
                    <a:pt x="30130" y="14574"/>
                  </a:lnTo>
                  <a:lnTo>
                    <a:pt x="30209" y="14396"/>
                  </a:lnTo>
                  <a:lnTo>
                    <a:pt x="30287" y="14199"/>
                  </a:lnTo>
                  <a:lnTo>
                    <a:pt x="30327" y="14002"/>
                  </a:lnTo>
                  <a:lnTo>
                    <a:pt x="30366" y="13806"/>
                  </a:lnTo>
                  <a:lnTo>
                    <a:pt x="30406" y="13431"/>
                  </a:lnTo>
                  <a:lnTo>
                    <a:pt x="30406" y="13038"/>
                  </a:lnTo>
                  <a:lnTo>
                    <a:pt x="30366" y="12644"/>
                  </a:lnTo>
                  <a:lnTo>
                    <a:pt x="30287" y="12270"/>
                  </a:lnTo>
                  <a:lnTo>
                    <a:pt x="30169" y="11895"/>
                  </a:lnTo>
                  <a:lnTo>
                    <a:pt x="30031" y="11502"/>
                  </a:lnTo>
                  <a:lnTo>
                    <a:pt x="29854" y="11147"/>
                  </a:lnTo>
                  <a:lnTo>
                    <a:pt x="29657" y="10773"/>
                  </a:lnTo>
                  <a:lnTo>
                    <a:pt x="29441" y="10418"/>
                  </a:lnTo>
                  <a:lnTo>
                    <a:pt x="29185" y="10084"/>
                  </a:lnTo>
                  <a:lnTo>
                    <a:pt x="28929" y="9749"/>
                  </a:lnTo>
                  <a:lnTo>
                    <a:pt x="28673" y="9434"/>
                  </a:lnTo>
                  <a:lnTo>
                    <a:pt x="28673" y="9434"/>
                  </a:lnTo>
                  <a:lnTo>
                    <a:pt x="29027" y="9453"/>
                  </a:lnTo>
                  <a:lnTo>
                    <a:pt x="29401" y="9513"/>
                  </a:lnTo>
                  <a:lnTo>
                    <a:pt x="29756" y="9591"/>
                  </a:lnTo>
                  <a:lnTo>
                    <a:pt x="30130" y="9709"/>
                  </a:lnTo>
                  <a:lnTo>
                    <a:pt x="30504" y="9828"/>
                  </a:lnTo>
                  <a:lnTo>
                    <a:pt x="30858" y="9965"/>
                  </a:lnTo>
                  <a:lnTo>
                    <a:pt x="31213" y="10143"/>
                  </a:lnTo>
                  <a:lnTo>
                    <a:pt x="31587" y="10320"/>
                  </a:lnTo>
                  <a:lnTo>
                    <a:pt x="31942" y="10537"/>
                  </a:lnTo>
                  <a:lnTo>
                    <a:pt x="32276" y="10753"/>
                  </a:lnTo>
                  <a:lnTo>
                    <a:pt x="32611" y="10970"/>
                  </a:lnTo>
                  <a:lnTo>
                    <a:pt x="32946" y="11206"/>
                  </a:lnTo>
                  <a:lnTo>
                    <a:pt x="33576" y="11698"/>
                  </a:lnTo>
                  <a:lnTo>
                    <a:pt x="34206" y="12210"/>
                  </a:lnTo>
                  <a:lnTo>
                    <a:pt x="34836" y="12703"/>
                  </a:lnTo>
                  <a:lnTo>
                    <a:pt x="35486" y="13195"/>
                  </a:lnTo>
                  <a:lnTo>
                    <a:pt x="35821" y="13412"/>
                  </a:lnTo>
                  <a:lnTo>
                    <a:pt x="36175" y="13628"/>
                  </a:lnTo>
                  <a:lnTo>
                    <a:pt x="36530" y="13825"/>
                  </a:lnTo>
                  <a:lnTo>
                    <a:pt x="36904" y="14022"/>
                  </a:lnTo>
                  <a:lnTo>
                    <a:pt x="37219" y="14160"/>
                  </a:lnTo>
                  <a:lnTo>
                    <a:pt x="37554" y="14298"/>
                  </a:lnTo>
                  <a:lnTo>
                    <a:pt x="37908" y="14396"/>
                  </a:lnTo>
                  <a:lnTo>
                    <a:pt x="38263" y="14495"/>
                  </a:lnTo>
                  <a:lnTo>
                    <a:pt x="38598" y="14574"/>
                  </a:lnTo>
                  <a:lnTo>
                    <a:pt x="38972" y="14652"/>
                  </a:lnTo>
                  <a:lnTo>
                    <a:pt x="39326" y="14692"/>
                  </a:lnTo>
                  <a:lnTo>
                    <a:pt x="39681" y="14731"/>
                  </a:lnTo>
                  <a:lnTo>
                    <a:pt x="40055" y="14751"/>
                  </a:lnTo>
                  <a:lnTo>
                    <a:pt x="40409" y="14771"/>
                  </a:lnTo>
                  <a:lnTo>
                    <a:pt x="40764" y="14771"/>
                  </a:lnTo>
                  <a:lnTo>
                    <a:pt x="41138" y="14751"/>
                  </a:lnTo>
                  <a:lnTo>
                    <a:pt x="41492" y="14711"/>
                  </a:lnTo>
                  <a:lnTo>
                    <a:pt x="41847" y="14672"/>
                  </a:lnTo>
                  <a:lnTo>
                    <a:pt x="42556" y="14574"/>
                  </a:lnTo>
                  <a:lnTo>
                    <a:pt x="42635" y="14534"/>
                  </a:lnTo>
                  <a:lnTo>
                    <a:pt x="42694" y="14475"/>
                  </a:lnTo>
                  <a:lnTo>
                    <a:pt x="42733" y="14416"/>
                  </a:lnTo>
                  <a:lnTo>
                    <a:pt x="42733" y="14357"/>
                  </a:lnTo>
                  <a:lnTo>
                    <a:pt x="42713" y="14278"/>
                  </a:lnTo>
                  <a:lnTo>
                    <a:pt x="42674" y="14219"/>
                  </a:lnTo>
                  <a:lnTo>
                    <a:pt x="42615" y="14180"/>
                  </a:lnTo>
                  <a:lnTo>
                    <a:pt x="42536" y="14180"/>
                  </a:lnTo>
                  <a:lnTo>
                    <a:pt x="41827" y="14199"/>
                  </a:lnTo>
                  <a:lnTo>
                    <a:pt x="41138" y="14219"/>
                  </a:lnTo>
                  <a:lnTo>
                    <a:pt x="40468" y="14199"/>
                  </a:lnTo>
                  <a:lnTo>
                    <a:pt x="39779" y="14160"/>
                  </a:lnTo>
                  <a:lnTo>
                    <a:pt x="39129" y="14081"/>
                  </a:lnTo>
                  <a:lnTo>
                    <a:pt x="38795" y="14022"/>
                  </a:lnTo>
                  <a:lnTo>
                    <a:pt x="38460" y="13943"/>
                  </a:lnTo>
                  <a:lnTo>
                    <a:pt x="38125" y="13865"/>
                  </a:lnTo>
                  <a:lnTo>
                    <a:pt x="37810" y="13766"/>
                  </a:lnTo>
                  <a:lnTo>
                    <a:pt x="37475" y="13648"/>
                  </a:lnTo>
                  <a:lnTo>
                    <a:pt x="37140" y="13510"/>
                  </a:lnTo>
                  <a:lnTo>
                    <a:pt x="36806" y="13353"/>
                  </a:lnTo>
                  <a:lnTo>
                    <a:pt x="36471" y="13175"/>
                  </a:lnTo>
                  <a:lnTo>
                    <a:pt x="36156" y="12978"/>
                  </a:lnTo>
                  <a:lnTo>
                    <a:pt x="35841" y="12782"/>
                  </a:lnTo>
                  <a:lnTo>
                    <a:pt x="35230" y="12348"/>
                  </a:lnTo>
                  <a:lnTo>
                    <a:pt x="34659" y="11876"/>
                  </a:lnTo>
                  <a:lnTo>
                    <a:pt x="33497" y="10930"/>
                  </a:lnTo>
                  <a:lnTo>
                    <a:pt x="32926" y="10458"/>
                  </a:lnTo>
                  <a:lnTo>
                    <a:pt x="32631" y="10241"/>
                  </a:lnTo>
                  <a:lnTo>
                    <a:pt x="32316" y="10025"/>
                  </a:lnTo>
                  <a:lnTo>
                    <a:pt x="31784" y="9709"/>
                  </a:lnTo>
                  <a:lnTo>
                    <a:pt x="31272" y="9434"/>
                  </a:lnTo>
                  <a:lnTo>
                    <a:pt x="30740" y="9197"/>
                  </a:lnTo>
                  <a:lnTo>
                    <a:pt x="30189" y="9020"/>
                  </a:lnTo>
                  <a:lnTo>
                    <a:pt x="29933" y="8961"/>
                  </a:lnTo>
                  <a:lnTo>
                    <a:pt x="29657" y="8902"/>
                  </a:lnTo>
                  <a:lnTo>
                    <a:pt x="29401" y="8843"/>
                  </a:lnTo>
                  <a:lnTo>
                    <a:pt x="29125" y="8823"/>
                  </a:lnTo>
                  <a:lnTo>
                    <a:pt x="28850" y="8784"/>
                  </a:lnTo>
                  <a:lnTo>
                    <a:pt x="28338" y="8784"/>
                  </a:lnTo>
                  <a:lnTo>
                    <a:pt x="28062" y="8804"/>
                  </a:lnTo>
                  <a:lnTo>
                    <a:pt x="27747" y="8508"/>
                  </a:lnTo>
                  <a:lnTo>
                    <a:pt x="27432" y="8252"/>
                  </a:lnTo>
                  <a:lnTo>
                    <a:pt x="27137" y="8016"/>
                  </a:lnTo>
                  <a:lnTo>
                    <a:pt x="26821" y="7799"/>
                  </a:lnTo>
                  <a:lnTo>
                    <a:pt x="26526" y="7583"/>
                  </a:lnTo>
                  <a:lnTo>
                    <a:pt x="26211" y="7405"/>
                  </a:lnTo>
                  <a:lnTo>
                    <a:pt x="25896" y="7228"/>
                  </a:lnTo>
                  <a:lnTo>
                    <a:pt x="25600" y="7090"/>
                  </a:lnTo>
                  <a:lnTo>
                    <a:pt x="25285" y="6933"/>
                  </a:lnTo>
                  <a:lnTo>
                    <a:pt x="24970" y="6815"/>
                  </a:lnTo>
                  <a:lnTo>
                    <a:pt x="24655" y="6697"/>
                  </a:lnTo>
                  <a:lnTo>
                    <a:pt x="24340" y="6618"/>
                  </a:lnTo>
                  <a:lnTo>
                    <a:pt x="24005" y="6519"/>
                  </a:lnTo>
                  <a:lnTo>
                    <a:pt x="23690" y="6441"/>
                  </a:lnTo>
                  <a:lnTo>
                    <a:pt x="23040" y="6342"/>
                  </a:lnTo>
                  <a:lnTo>
                    <a:pt x="22391" y="6263"/>
                  </a:lnTo>
                  <a:lnTo>
                    <a:pt x="21721" y="6244"/>
                  </a:lnTo>
                  <a:lnTo>
                    <a:pt x="21051" y="6244"/>
                  </a:lnTo>
                  <a:lnTo>
                    <a:pt x="20382" y="6283"/>
                  </a:lnTo>
                  <a:lnTo>
                    <a:pt x="19693" y="6342"/>
                  </a:lnTo>
                  <a:lnTo>
                    <a:pt x="19003" y="6421"/>
                  </a:lnTo>
                  <a:lnTo>
                    <a:pt x="18314" y="6539"/>
                  </a:lnTo>
                  <a:lnTo>
                    <a:pt x="16896" y="6775"/>
                  </a:lnTo>
                  <a:lnTo>
                    <a:pt x="16030" y="6913"/>
                  </a:lnTo>
                  <a:lnTo>
                    <a:pt x="15124" y="7012"/>
                  </a:lnTo>
                  <a:lnTo>
                    <a:pt x="14218" y="7090"/>
                  </a:lnTo>
                  <a:lnTo>
                    <a:pt x="13765" y="7110"/>
                  </a:lnTo>
                  <a:lnTo>
                    <a:pt x="13312" y="7110"/>
                  </a:lnTo>
                  <a:lnTo>
                    <a:pt x="13155" y="6834"/>
                  </a:lnTo>
                  <a:lnTo>
                    <a:pt x="12997" y="6559"/>
                  </a:lnTo>
                  <a:lnTo>
                    <a:pt x="15734" y="671"/>
                  </a:lnTo>
                  <a:lnTo>
                    <a:pt x="15459" y="533"/>
                  </a:lnTo>
                  <a:lnTo>
                    <a:pt x="15183" y="415"/>
                  </a:lnTo>
                  <a:lnTo>
                    <a:pt x="14848" y="257"/>
                  </a:lnTo>
                  <a:lnTo>
                    <a:pt x="14494" y="139"/>
                  </a:lnTo>
                  <a:lnTo>
                    <a:pt x="14159" y="40"/>
                  </a:lnTo>
                  <a:lnTo>
                    <a:pt x="14021" y="21"/>
                  </a:lnTo>
                  <a:lnTo>
                    <a:pt x="13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2"/>
            <p:cNvSpPr/>
            <p:nvPr/>
          </p:nvSpPr>
          <p:spPr>
            <a:xfrm>
              <a:off x="7604084" y="3394645"/>
              <a:ext cx="628431" cy="1114211"/>
            </a:xfrm>
            <a:custGeom>
              <a:avLst/>
              <a:gdLst/>
              <a:ahLst/>
              <a:cxnLst/>
              <a:rect l="l" t="t" r="r" b="b"/>
              <a:pathLst>
                <a:path w="14062" h="24932" extrusionOk="0">
                  <a:moveTo>
                    <a:pt x="1694" y="1"/>
                  </a:moveTo>
                  <a:lnTo>
                    <a:pt x="1557" y="40"/>
                  </a:lnTo>
                  <a:lnTo>
                    <a:pt x="1399" y="119"/>
                  </a:lnTo>
                  <a:lnTo>
                    <a:pt x="1242" y="237"/>
                  </a:lnTo>
                  <a:lnTo>
                    <a:pt x="887" y="493"/>
                  </a:lnTo>
                  <a:lnTo>
                    <a:pt x="552" y="788"/>
                  </a:lnTo>
                  <a:lnTo>
                    <a:pt x="277" y="1064"/>
                  </a:lnTo>
                  <a:lnTo>
                    <a:pt x="1" y="1340"/>
                  </a:lnTo>
                  <a:lnTo>
                    <a:pt x="1891" y="4865"/>
                  </a:lnTo>
                  <a:lnTo>
                    <a:pt x="3880" y="8488"/>
                  </a:lnTo>
                  <a:lnTo>
                    <a:pt x="6165" y="12663"/>
                  </a:lnTo>
                  <a:lnTo>
                    <a:pt x="8508" y="16917"/>
                  </a:lnTo>
                  <a:lnTo>
                    <a:pt x="10635" y="20717"/>
                  </a:lnTo>
                  <a:lnTo>
                    <a:pt x="11541" y="22293"/>
                  </a:lnTo>
                  <a:lnTo>
                    <a:pt x="12289" y="23553"/>
                  </a:lnTo>
                  <a:lnTo>
                    <a:pt x="12840" y="24459"/>
                  </a:lnTo>
                  <a:lnTo>
                    <a:pt x="13018" y="24754"/>
                  </a:lnTo>
                  <a:lnTo>
                    <a:pt x="13156" y="24932"/>
                  </a:lnTo>
                  <a:lnTo>
                    <a:pt x="14061" y="24321"/>
                  </a:lnTo>
                  <a:lnTo>
                    <a:pt x="12191" y="20658"/>
                  </a:lnTo>
                  <a:lnTo>
                    <a:pt x="8075" y="12506"/>
                  </a:lnTo>
                  <a:lnTo>
                    <a:pt x="5850" y="8114"/>
                  </a:lnTo>
                  <a:lnTo>
                    <a:pt x="3920" y="4235"/>
                  </a:lnTo>
                  <a:lnTo>
                    <a:pt x="2522" y="1399"/>
                  </a:lnTo>
                  <a:lnTo>
                    <a:pt x="2108" y="532"/>
                  </a:lnTo>
                  <a:lnTo>
                    <a:pt x="1931" y="158"/>
                  </a:lnTo>
                  <a:lnTo>
                    <a:pt x="1911" y="99"/>
                  </a:lnTo>
                  <a:lnTo>
                    <a:pt x="1891" y="60"/>
                  </a:lnTo>
                  <a:lnTo>
                    <a:pt x="1852" y="2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2"/>
            <p:cNvSpPr/>
            <p:nvPr/>
          </p:nvSpPr>
          <p:spPr>
            <a:xfrm>
              <a:off x="7807379" y="3443938"/>
              <a:ext cx="354749" cy="1015625"/>
            </a:xfrm>
            <a:custGeom>
              <a:avLst/>
              <a:gdLst/>
              <a:ahLst/>
              <a:cxnLst/>
              <a:rect l="l" t="t" r="r" b="b"/>
              <a:pathLst>
                <a:path w="7938" h="22726" extrusionOk="0">
                  <a:moveTo>
                    <a:pt x="5948" y="0"/>
                  </a:moveTo>
                  <a:lnTo>
                    <a:pt x="5928" y="20"/>
                  </a:lnTo>
                  <a:lnTo>
                    <a:pt x="5889" y="79"/>
                  </a:lnTo>
                  <a:lnTo>
                    <a:pt x="5791" y="276"/>
                  </a:lnTo>
                  <a:lnTo>
                    <a:pt x="5672" y="591"/>
                  </a:lnTo>
                  <a:lnTo>
                    <a:pt x="5535" y="1024"/>
                  </a:lnTo>
                  <a:lnTo>
                    <a:pt x="5180" y="2127"/>
                  </a:lnTo>
                  <a:lnTo>
                    <a:pt x="4767" y="3545"/>
                  </a:lnTo>
                  <a:lnTo>
                    <a:pt x="4314" y="5219"/>
                  </a:lnTo>
                  <a:lnTo>
                    <a:pt x="3802" y="7090"/>
                  </a:lnTo>
                  <a:lnTo>
                    <a:pt x="2758" y="11127"/>
                  </a:lnTo>
                  <a:lnTo>
                    <a:pt x="1714" y="15164"/>
                  </a:lnTo>
                  <a:lnTo>
                    <a:pt x="848" y="18669"/>
                  </a:lnTo>
                  <a:lnTo>
                    <a:pt x="1" y="22076"/>
                  </a:lnTo>
                  <a:lnTo>
                    <a:pt x="99" y="22214"/>
                  </a:lnTo>
                  <a:lnTo>
                    <a:pt x="198" y="22332"/>
                  </a:lnTo>
                  <a:lnTo>
                    <a:pt x="336" y="22470"/>
                  </a:lnTo>
                  <a:lnTo>
                    <a:pt x="474" y="22588"/>
                  </a:lnTo>
                  <a:lnTo>
                    <a:pt x="631" y="22686"/>
                  </a:lnTo>
                  <a:lnTo>
                    <a:pt x="710" y="22706"/>
                  </a:lnTo>
                  <a:lnTo>
                    <a:pt x="769" y="22726"/>
                  </a:lnTo>
                  <a:lnTo>
                    <a:pt x="848" y="22726"/>
                  </a:lnTo>
                  <a:lnTo>
                    <a:pt x="907" y="22686"/>
                  </a:lnTo>
                  <a:lnTo>
                    <a:pt x="966" y="22608"/>
                  </a:lnTo>
                  <a:lnTo>
                    <a:pt x="1045" y="22411"/>
                  </a:lnTo>
                  <a:lnTo>
                    <a:pt x="1301" y="21682"/>
                  </a:lnTo>
                  <a:lnTo>
                    <a:pt x="1675" y="20579"/>
                  </a:lnTo>
                  <a:lnTo>
                    <a:pt x="2147" y="19142"/>
                  </a:lnTo>
                  <a:lnTo>
                    <a:pt x="3270" y="15597"/>
                  </a:lnTo>
                  <a:lnTo>
                    <a:pt x="4550" y="11540"/>
                  </a:lnTo>
                  <a:lnTo>
                    <a:pt x="6893" y="3978"/>
                  </a:lnTo>
                  <a:lnTo>
                    <a:pt x="7937" y="552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2"/>
            <p:cNvSpPr/>
            <p:nvPr/>
          </p:nvSpPr>
          <p:spPr>
            <a:xfrm>
              <a:off x="8242168" y="3893654"/>
              <a:ext cx="528951" cy="730503"/>
            </a:xfrm>
            <a:custGeom>
              <a:avLst/>
              <a:gdLst/>
              <a:ahLst/>
              <a:cxnLst/>
              <a:rect l="l" t="t" r="r" b="b"/>
              <a:pathLst>
                <a:path w="11836" h="16346" extrusionOk="0">
                  <a:moveTo>
                    <a:pt x="10043" y="0"/>
                  </a:moveTo>
                  <a:lnTo>
                    <a:pt x="9925" y="99"/>
                  </a:lnTo>
                  <a:lnTo>
                    <a:pt x="9748" y="276"/>
                  </a:lnTo>
                  <a:lnTo>
                    <a:pt x="9531" y="532"/>
                  </a:lnTo>
                  <a:lnTo>
                    <a:pt x="9295" y="847"/>
                  </a:lnTo>
                  <a:lnTo>
                    <a:pt x="8704" y="1655"/>
                  </a:lnTo>
                  <a:lnTo>
                    <a:pt x="8015" y="2679"/>
                  </a:lnTo>
                  <a:lnTo>
                    <a:pt x="7227" y="3860"/>
                  </a:lnTo>
                  <a:lnTo>
                    <a:pt x="6380" y="5160"/>
                  </a:lnTo>
                  <a:lnTo>
                    <a:pt x="4608" y="7976"/>
                  </a:lnTo>
                  <a:lnTo>
                    <a:pt x="2895" y="10772"/>
                  </a:lnTo>
                  <a:lnTo>
                    <a:pt x="1418" y="13175"/>
                  </a:lnTo>
                  <a:lnTo>
                    <a:pt x="0" y="15518"/>
                  </a:lnTo>
                  <a:lnTo>
                    <a:pt x="99" y="15676"/>
                  </a:lnTo>
                  <a:lnTo>
                    <a:pt x="177" y="15833"/>
                  </a:lnTo>
                  <a:lnTo>
                    <a:pt x="295" y="16011"/>
                  </a:lnTo>
                  <a:lnTo>
                    <a:pt x="414" y="16168"/>
                  </a:lnTo>
                  <a:lnTo>
                    <a:pt x="551" y="16286"/>
                  </a:lnTo>
                  <a:lnTo>
                    <a:pt x="630" y="16326"/>
                  </a:lnTo>
                  <a:lnTo>
                    <a:pt x="689" y="16345"/>
                  </a:lnTo>
                  <a:lnTo>
                    <a:pt x="748" y="16345"/>
                  </a:lnTo>
                  <a:lnTo>
                    <a:pt x="807" y="16326"/>
                  </a:lnTo>
                  <a:lnTo>
                    <a:pt x="985" y="16109"/>
                  </a:lnTo>
                  <a:lnTo>
                    <a:pt x="1359" y="15577"/>
                  </a:lnTo>
                  <a:lnTo>
                    <a:pt x="2659" y="13766"/>
                  </a:lnTo>
                  <a:lnTo>
                    <a:pt x="6420" y="8409"/>
                  </a:lnTo>
                  <a:lnTo>
                    <a:pt x="11835" y="650"/>
                  </a:lnTo>
                  <a:lnTo>
                    <a:pt x="10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2"/>
            <p:cNvSpPr/>
            <p:nvPr/>
          </p:nvSpPr>
          <p:spPr>
            <a:xfrm>
              <a:off x="8198149" y="3757260"/>
              <a:ext cx="421605" cy="958422"/>
            </a:xfrm>
            <a:custGeom>
              <a:avLst/>
              <a:gdLst/>
              <a:ahLst/>
              <a:cxnLst/>
              <a:rect l="l" t="t" r="r" b="b"/>
              <a:pathLst>
                <a:path w="9434" h="21446" extrusionOk="0">
                  <a:moveTo>
                    <a:pt x="512" y="0"/>
                  </a:moveTo>
                  <a:lnTo>
                    <a:pt x="335" y="20"/>
                  </a:lnTo>
                  <a:lnTo>
                    <a:pt x="178" y="39"/>
                  </a:lnTo>
                  <a:lnTo>
                    <a:pt x="79" y="79"/>
                  </a:lnTo>
                  <a:lnTo>
                    <a:pt x="40" y="118"/>
                  </a:lnTo>
                  <a:lnTo>
                    <a:pt x="20" y="138"/>
                  </a:lnTo>
                  <a:lnTo>
                    <a:pt x="0" y="177"/>
                  </a:lnTo>
                  <a:lnTo>
                    <a:pt x="0" y="217"/>
                  </a:lnTo>
                  <a:lnTo>
                    <a:pt x="119" y="551"/>
                  </a:lnTo>
                  <a:lnTo>
                    <a:pt x="394" y="1280"/>
                  </a:lnTo>
                  <a:lnTo>
                    <a:pt x="1359" y="3742"/>
                  </a:lnTo>
                  <a:lnTo>
                    <a:pt x="4254" y="11008"/>
                  </a:lnTo>
                  <a:lnTo>
                    <a:pt x="8449" y="21445"/>
                  </a:lnTo>
                  <a:lnTo>
                    <a:pt x="9433" y="21229"/>
                  </a:lnTo>
                  <a:lnTo>
                    <a:pt x="9000" y="19988"/>
                  </a:lnTo>
                  <a:lnTo>
                    <a:pt x="8133" y="17428"/>
                  </a:lnTo>
                  <a:lnTo>
                    <a:pt x="5731" y="10280"/>
                  </a:lnTo>
                  <a:lnTo>
                    <a:pt x="2383" y="217"/>
                  </a:lnTo>
                  <a:lnTo>
                    <a:pt x="1989" y="158"/>
                  </a:lnTo>
                  <a:lnTo>
                    <a:pt x="1596" y="99"/>
                  </a:lnTo>
                  <a:lnTo>
                    <a:pt x="1162" y="39"/>
                  </a:lnTo>
                  <a:lnTo>
                    <a:pt x="709" y="2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2"/>
            <p:cNvSpPr/>
            <p:nvPr/>
          </p:nvSpPr>
          <p:spPr>
            <a:xfrm>
              <a:off x="8118064" y="3822373"/>
              <a:ext cx="25563" cy="72219"/>
            </a:xfrm>
            <a:custGeom>
              <a:avLst/>
              <a:gdLst/>
              <a:ahLst/>
              <a:cxnLst/>
              <a:rect l="l" t="t" r="r" b="b"/>
              <a:pathLst>
                <a:path w="572" h="1616" extrusionOk="0">
                  <a:moveTo>
                    <a:pt x="237" y="0"/>
                  </a:moveTo>
                  <a:lnTo>
                    <a:pt x="197" y="40"/>
                  </a:lnTo>
                  <a:lnTo>
                    <a:pt x="99" y="178"/>
                  </a:lnTo>
                  <a:lnTo>
                    <a:pt x="59" y="355"/>
                  </a:lnTo>
                  <a:lnTo>
                    <a:pt x="20" y="532"/>
                  </a:lnTo>
                  <a:lnTo>
                    <a:pt x="0" y="709"/>
                  </a:lnTo>
                  <a:lnTo>
                    <a:pt x="20" y="906"/>
                  </a:lnTo>
                  <a:lnTo>
                    <a:pt x="40" y="1083"/>
                  </a:lnTo>
                  <a:lnTo>
                    <a:pt x="79" y="1438"/>
                  </a:lnTo>
                  <a:lnTo>
                    <a:pt x="119" y="1497"/>
                  </a:lnTo>
                  <a:lnTo>
                    <a:pt x="158" y="1556"/>
                  </a:lnTo>
                  <a:lnTo>
                    <a:pt x="217" y="1595"/>
                  </a:lnTo>
                  <a:lnTo>
                    <a:pt x="296" y="1615"/>
                  </a:lnTo>
                  <a:lnTo>
                    <a:pt x="355" y="1595"/>
                  </a:lnTo>
                  <a:lnTo>
                    <a:pt x="414" y="1576"/>
                  </a:lnTo>
                  <a:lnTo>
                    <a:pt x="453" y="1517"/>
                  </a:lnTo>
                  <a:lnTo>
                    <a:pt x="493" y="1458"/>
                  </a:lnTo>
                  <a:lnTo>
                    <a:pt x="552" y="1103"/>
                  </a:lnTo>
                  <a:lnTo>
                    <a:pt x="571" y="926"/>
                  </a:lnTo>
                  <a:lnTo>
                    <a:pt x="571" y="729"/>
                  </a:lnTo>
                  <a:lnTo>
                    <a:pt x="571" y="532"/>
                  </a:lnTo>
                  <a:lnTo>
                    <a:pt x="532" y="355"/>
                  </a:lnTo>
                  <a:lnTo>
                    <a:pt x="473" y="197"/>
                  </a:lnTo>
                  <a:lnTo>
                    <a:pt x="394" y="4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2"/>
            <p:cNvSpPr/>
            <p:nvPr/>
          </p:nvSpPr>
          <p:spPr>
            <a:xfrm>
              <a:off x="8377668" y="3860225"/>
              <a:ext cx="50232" cy="53717"/>
            </a:xfrm>
            <a:custGeom>
              <a:avLst/>
              <a:gdLst/>
              <a:ahLst/>
              <a:cxnLst/>
              <a:rect l="l" t="t" r="r" b="b"/>
              <a:pathLst>
                <a:path w="1124" h="1202" extrusionOk="0">
                  <a:moveTo>
                    <a:pt x="808" y="0"/>
                  </a:moveTo>
                  <a:lnTo>
                    <a:pt x="749" y="20"/>
                  </a:lnTo>
                  <a:lnTo>
                    <a:pt x="611" y="118"/>
                  </a:lnTo>
                  <a:lnTo>
                    <a:pt x="493" y="217"/>
                  </a:lnTo>
                  <a:lnTo>
                    <a:pt x="395" y="335"/>
                  </a:lnTo>
                  <a:lnTo>
                    <a:pt x="276" y="453"/>
                  </a:lnTo>
                  <a:lnTo>
                    <a:pt x="178" y="571"/>
                  </a:lnTo>
                  <a:lnTo>
                    <a:pt x="20" y="847"/>
                  </a:lnTo>
                  <a:lnTo>
                    <a:pt x="1" y="945"/>
                  </a:lnTo>
                  <a:lnTo>
                    <a:pt x="1" y="1024"/>
                  </a:lnTo>
                  <a:lnTo>
                    <a:pt x="40" y="1103"/>
                  </a:lnTo>
                  <a:lnTo>
                    <a:pt x="99" y="1162"/>
                  </a:lnTo>
                  <a:lnTo>
                    <a:pt x="178" y="1201"/>
                  </a:lnTo>
                  <a:lnTo>
                    <a:pt x="276" y="1201"/>
                  </a:lnTo>
                  <a:lnTo>
                    <a:pt x="355" y="1182"/>
                  </a:lnTo>
                  <a:lnTo>
                    <a:pt x="434" y="1123"/>
                  </a:lnTo>
                  <a:lnTo>
                    <a:pt x="532" y="1024"/>
                  </a:lnTo>
                  <a:lnTo>
                    <a:pt x="651" y="906"/>
                  </a:lnTo>
                  <a:lnTo>
                    <a:pt x="907" y="689"/>
                  </a:lnTo>
                  <a:lnTo>
                    <a:pt x="1005" y="571"/>
                  </a:lnTo>
                  <a:lnTo>
                    <a:pt x="1084" y="433"/>
                  </a:lnTo>
                  <a:lnTo>
                    <a:pt x="1123" y="355"/>
                  </a:lnTo>
                  <a:lnTo>
                    <a:pt x="1123" y="296"/>
                  </a:lnTo>
                  <a:lnTo>
                    <a:pt x="1123" y="217"/>
                  </a:lnTo>
                  <a:lnTo>
                    <a:pt x="1104" y="138"/>
                  </a:lnTo>
                  <a:lnTo>
                    <a:pt x="1084" y="79"/>
                  </a:lnTo>
                  <a:lnTo>
                    <a:pt x="1025" y="2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2"/>
            <p:cNvSpPr/>
            <p:nvPr/>
          </p:nvSpPr>
          <p:spPr>
            <a:xfrm>
              <a:off x="8164721" y="3839087"/>
              <a:ext cx="22926" cy="72219"/>
            </a:xfrm>
            <a:custGeom>
              <a:avLst/>
              <a:gdLst/>
              <a:ahLst/>
              <a:cxnLst/>
              <a:rect l="l" t="t" r="r" b="b"/>
              <a:pathLst>
                <a:path w="513" h="1616" extrusionOk="0">
                  <a:moveTo>
                    <a:pt x="236" y="0"/>
                  </a:moveTo>
                  <a:lnTo>
                    <a:pt x="158" y="40"/>
                  </a:lnTo>
                  <a:lnTo>
                    <a:pt x="118" y="79"/>
                  </a:lnTo>
                  <a:lnTo>
                    <a:pt x="39" y="237"/>
                  </a:lnTo>
                  <a:lnTo>
                    <a:pt x="20" y="414"/>
                  </a:lnTo>
                  <a:lnTo>
                    <a:pt x="0" y="611"/>
                  </a:lnTo>
                  <a:lnTo>
                    <a:pt x="0" y="788"/>
                  </a:lnTo>
                  <a:lnTo>
                    <a:pt x="39" y="965"/>
                  </a:lnTo>
                  <a:lnTo>
                    <a:pt x="79" y="1162"/>
                  </a:lnTo>
                  <a:lnTo>
                    <a:pt x="177" y="1497"/>
                  </a:lnTo>
                  <a:lnTo>
                    <a:pt x="197" y="1556"/>
                  </a:lnTo>
                  <a:lnTo>
                    <a:pt x="256" y="1596"/>
                  </a:lnTo>
                  <a:lnTo>
                    <a:pt x="315" y="1615"/>
                  </a:lnTo>
                  <a:lnTo>
                    <a:pt x="374" y="1596"/>
                  </a:lnTo>
                  <a:lnTo>
                    <a:pt x="433" y="1576"/>
                  </a:lnTo>
                  <a:lnTo>
                    <a:pt x="473" y="1537"/>
                  </a:lnTo>
                  <a:lnTo>
                    <a:pt x="512" y="1497"/>
                  </a:lnTo>
                  <a:lnTo>
                    <a:pt x="512" y="1418"/>
                  </a:lnTo>
                  <a:lnTo>
                    <a:pt x="492" y="1261"/>
                  </a:lnTo>
                  <a:lnTo>
                    <a:pt x="492" y="1084"/>
                  </a:lnTo>
                  <a:lnTo>
                    <a:pt x="492" y="729"/>
                  </a:lnTo>
                  <a:lnTo>
                    <a:pt x="473" y="552"/>
                  </a:lnTo>
                  <a:lnTo>
                    <a:pt x="453" y="394"/>
                  </a:lnTo>
                  <a:lnTo>
                    <a:pt x="414" y="217"/>
                  </a:lnTo>
                  <a:lnTo>
                    <a:pt x="355" y="60"/>
                  </a:lnTo>
                  <a:lnTo>
                    <a:pt x="335" y="40"/>
                  </a:lnTo>
                  <a:lnTo>
                    <a:pt x="295" y="2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2"/>
            <p:cNvSpPr/>
            <p:nvPr/>
          </p:nvSpPr>
          <p:spPr>
            <a:xfrm>
              <a:off x="7616419" y="3685085"/>
              <a:ext cx="29987" cy="84509"/>
            </a:xfrm>
            <a:custGeom>
              <a:avLst/>
              <a:gdLst/>
              <a:ahLst/>
              <a:cxnLst/>
              <a:rect l="l" t="t" r="r" b="b"/>
              <a:pathLst>
                <a:path w="671" h="1891" extrusionOk="0">
                  <a:moveTo>
                    <a:pt x="276" y="0"/>
                  </a:moveTo>
                  <a:lnTo>
                    <a:pt x="217" y="20"/>
                  </a:lnTo>
                  <a:lnTo>
                    <a:pt x="158" y="59"/>
                  </a:lnTo>
                  <a:lnTo>
                    <a:pt x="119" y="118"/>
                  </a:lnTo>
                  <a:lnTo>
                    <a:pt x="79" y="178"/>
                  </a:lnTo>
                  <a:lnTo>
                    <a:pt x="40" y="414"/>
                  </a:lnTo>
                  <a:lnTo>
                    <a:pt x="1" y="670"/>
                  </a:lnTo>
                  <a:lnTo>
                    <a:pt x="1" y="906"/>
                  </a:lnTo>
                  <a:lnTo>
                    <a:pt x="1" y="1162"/>
                  </a:lnTo>
                  <a:lnTo>
                    <a:pt x="20" y="1359"/>
                  </a:lnTo>
                  <a:lnTo>
                    <a:pt x="60" y="1576"/>
                  </a:lnTo>
                  <a:lnTo>
                    <a:pt x="99" y="1674"/>
                  </a:lnTo>
                  <a:lnTo>
                    <a:pt x="138" y="1753"/>
                  </a:lnTo>
                  <a:lnTo>
                    <a:pt x="217" y="1832"/>
                  </a:lnTo>
                  <a:lnTo>
                    <a:pt x="316" y="1871"/>
                  </a:lnTo>
                  <a:lnTo>
                    <a:pt x="414" y="1891"/>
                  </a:lnTo>
                  <a:lnTo>
                    <a:pt x="454" y="1891"/>
                  </a:lnTo>
                  <a:lnTo>
                    <a:pt x="493" y="1851"/>
                  </a:lnTo>
                  <a:lnTo>
                    <a:pt x="572" y="1773"/>
                  </a:lnTo>
                  <a:lnTo>
                    <a:pt x="631" y="1694"/>
                  </a:lnTo>
                  <a:lnTo>
                    <a:pt x="650" y="1595"/>
                  </a:lnTo>
                  <a:lnTo>
                    <a:pt x="670" y="1517"/>
                  </a:lnTo>
                  <a:lnTo>
                    <a:pt x="650" y="1320"/>
                  </a:lnTo>
                  <a:lnTo>
                    <a:pt x="631" y="1103"/>
                  </a:lnTo>
                  <a:lnTo>
                    <a:pt x="572" y="611"/>
                  </a:lnTo>
                  <a:lnTo>
                    <a:pt x="552" y="374"/>
                  </a:lnTo>
                  <a:lnTo>
                    <a:pt x="493" y="138"/>
                  </a:lnTo>
                  <a:lnTo>
                    <a:pt x="454" y="79"/>
                  </a:lnTo>
                  <a:lnTo>
                    <a:pt x="414" y="2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2"/>
            <p:cNvSpPr/>
            <p:nvPr/>
          </p:nvSpPr>
          <p:spPr>
            <a:xfrm>
              <a:off x="7530167" y="3784521"/>
              <a:ext cx="58142" cy="49338"/>
            </a:xfrm>
            <a:custGeom>
              <a:avLst/>
              <a:gdLst/>
              <a:ahLst/>
              <a:cxnLst/>
              <a:rect l="l" t="t" r="r" b="b"/>
              <a:pathLst>
                <a:path w="1301" h="1104" extrusionOk="0">
                  <a:moveTo>
                    <a:pt x="985" y="1"/>
                  </a:moveTo>
                  <a:lnTo>
                    <a:pt x="907" y="40"/>
                  </a:lnTo>
                  <a:lnTo>
                    <a:pt x="847" y="79"/>
                  </a:lnTo>
                  <a:lnTo>
                    <a:pt x="710" y="178"/>
                  </a:lnTo>
                  <a:lnTo>
                    <a:pt x="572" y="296"/>
                  </a:lnTo>
                  <a:lnTo>
                    <a:pt x="316" y="513"/>
                  </a:lnTo>
                  <a:lnTo>
                    <a:pt x="60" y="729"/>
                  </a:lnTo>
                  <a:lnTo>
                    <a:pt x="20" y="788"/>
                  </a:lnTo>
                  <a:lnTo>
                    <a:pt x="1" y="847"/>
                  </a:lnTo>
                  <a:lnTo>
                    <a:pt x="20" y="926"/>
                  </a:lnTo>
                  <a:lnTo>
                    <a:pt x="60" y="985"/>
                  </a:lnTo>
                  <a:lnTo>
                    <a:pt x="99" y="1044"/>
                  </a:lnTo>
                  <a:lnTo>
                    <a:pt x="158" y="1084"/>
                  </a:lnTo>
                  <a:lnTo>
                    <a:pt x="237" y="1103"/>
                  </a:lnTo>
                  <a:lnTo>
                    <a:pt x="316" y="1084"/>
                  </a:lnTo>
                  <a:lnTo>
                    <a:pt x="611" y="926"/>
                  </a:lnTo>
                  <a:lnTo>
                    <a:pt x="887" y="749"/>
                  </a:lnTo>
                  <a:lnTo>
                    <a:pt x="1044" y="631"/>
                  </a:lnTo>
                  <a:lnTo>
                    <a:pt x="1182" y="493"/>
                  </a:lnTo>
                  <a:lnTo>
                    <a:pt x="1241" y="434"/>
                  </a:lnTo>
                  <a:lnTo>
                    <a:pt x="1281" y="335"/>
                  </a:lnTo>
                  <a:lnTo>
                    <a:pt x="1300" y="257"/>
                  </a:lnTo>
                  <a:lnTo>
                    <a:pt x="1300" y="158"/>
                  </a:lnTo>
                  <a:lnTo>
                    <a:pt x="1281" y="99"/>
                  </a:lnTo>
                  <a:lnTo>
                    <a:pt x="1261" y="60"/>
                  </a:lnTo>
                  <a:lnTo>
                    <a:pt x="1222" y="20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2"/>
            <p:cNvSpPr/>
            <p:nvPr/>
          </p:nvSpPr>
          <p:spPr>
            <a:xfrm>
              <a:off x="7659545" y="3819736"/>
              <a:ext cx="30836" cy="84509"/>
            </a:xfrm>
            <a:custGeom>
              <a:avLst/>
              <a:gdLst/>
              <a:ahLst/>
              <a:cxnLst/>
              <a:rect l="l" t="t" r="r" b="b"/>
              <a:pathLst>
                <a:path w="690" h="1891" extrusionOk="0">
                  <a:moveTo>
                    <a:pt x="473" y="0"/>
                  </a:moveTo>
                  <a:lnTo>
                    <a:pt x="434" y="20"/>
                  </a:lnTo>
                  <a:lnTo>
                    <a:pt x="375" y="59"/>
                  </a:lnTo>
                  <a:lnTo>
                    <a:pt x="276" y="256"/>
                  </a:lnTo>
                  <a:lnTo>
                    <a:pt x="178" y="453"/>
                  </a:lnTo>
                  <a:lnTo>
                    <a:pt x="79" y="690"/>
                  </a:lnTo>
                  <a:lnTo>
                    <a:pt x="20" y="926"/>
                  </a:lnTo>
                  <a:lnTo>
                    <a:pt x="1" y="1162"/>
                  </a:lnTo>
                  <a:lnTo>
                    <a:pt x="1" y="1398"/>
                  </a:lnTo>
                  <a:lnTo>
                    <a:pt x="40" y="1635"/>
                  </a:lnTo>
                  <a:lnTo>
                    <a:pt x="79" y="1733"/>
                  </a:lnTo>
                  <a:lnTo>
                    <a:pt x="119" y="1832"/>
                  </a:lnTo>
                  <a:lnTo>
                    <a:pt x="178" y="1871"/>
                  </a:lnTo>
                  <a:lnTo>
                    <a:pt x="237" y="1891"/>
                  </a:lnTo>
                  <a:lnTo>
                    <a:pt x="276" y="1871"/>
                  </a:lnTo>
                  <a:lnTo>
                    <a:pt x="335" y="1812"/>
                  </a:lnTo>
                  <a:lnTo>
                    <a:pt x="414" y="1635"/>
                  </a:lnTo>
                  <a:lnTo>
                    <a:pt x="473" y="1438"/>
                  </a:lnTo>
                  <a:lnTo>
                    <a:pt x="532" y="1241"/>
                  </a:lnTo>
                  <a:lnTo>
                    <a:pt x="552" y="1024"/>
                  </a:lnTo>
                  <a:lnTo>
                    <a:pt x="611" y="611"/>
                  </a:lnTo>
                  <a:lnTo>
                    <a:pt x="650" y="414"/>
                  </a:lnTo>
                  <a:lnTo>
                    <a:pt x="690" y="217"/>
                  </a:lnTo>
                  <a:lnTo>
                    <a:pt x="690" y="158"/>
                  </a:lnTo>
                  <a:lnTo>
                    <a:pt x="670" y="99"/>
                  </a:lnTo>
                  <a:lnTo>
                    <a:pt x="650" y="59"/>
                  </a:lnTo>
                  <a:lnTo>
                    <a:pt x="591" y="2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2"/>
            <p:cNvSpPr/>
            <p:nvPr/>
          </p:nvSpPr>
          <p:spPr>
            <a:xfrm>
              <a:off x="7786286" y="3975481"/>
              <a:ext cx="71325" cy="36154"/>
            </a:xfrm>
            <a:custGeom>
              <a:avLst/>
              <a:gdLst/>
              <a:ahLst/>
              <a:cxnLst/>
              <a:rect l="l" t="t" r="r" b="b"/>
              <a:pathLst>
                <a:path w="1596" h="809" extrusionOk="0">
                  <a:moveTo>
                    <a:pt x="197" y="1"/>
                  </a:moveTo>
                  <a:lnTo>
                    <a:pt x="138" y="21"/>
                  </a:lnTo>
                  <a:lnTo>
                    <a:pt x="79" y="40"/>
                  </a:lnTo>
                  <a:lnTo>
                    <a:pt x="40" y="80"/>
                  </a:lnTo>
                  <a:lnTo>
                    <a:pt x="20" y="119"/>
                  </a:lnTo>
                  <a:lnTo>
                    <a:pt x="0" y="178"/>
                  </a:lnTo>
                  <a:lnTo>
                    <a:pt x="0" y="237"/>
                  </a:lnTo>
                  <a:lnTo>
                    <a:pt x="40" y="277"/>
                  </a:lnTo>
                  <a:lnTo>
                    <a:pt x="99" y="316"/>
                  </a:lnTo>
                  <a:lnTo>
                    <a:pt x="808" y="611"/>
                  </a:lnTo>
                  <a:lnTo>
                    <a:pt x="965" y="690"/>
                  </a:lnTo>
                  <a:lnTo>
                    <a:pt x="1142" y="769"/>
                  </a:lnTo>
                  <a:lnTo>
                    <a:pt x="1221" y="789"/>
                  </a:lnTo>
                  <a:lnTo>
                    <a:pt x="1320" y="808"/>
                  </a:lnTo>
                  <a:lnTo>
                    <a:pt x="1418" y="808"/>
                  </a:lnTo>
                  <a:lnTo>
                    <a:pt x="1497" y="789"/>
                  </a:lnTo>
                  <a:lnTo>
                    <a:pt x="1556" y="769"/>
                  </a:lnTo>
                  <a:lnTo>
                    <a:pt x="1576" y="729"/>
                  </a:lnTo>
                  <a:lnTo>
                    <a:pt x="1595" y="670"/>
                  </a:lnTo>
                  <a:lnTo>
                    <a:pt x="1595" y="611"/>
                  </a:lnTo>
                  <a:lnTo>
                    <a:pt x="1536" y="533"/>
                  </a:lnTo>
                  <a:lnTo>
                    <a:pt x="1477" y="454"/>
                  </a:lnTo>
                  <a:lnTo>
                    <a:pt x="1418" y="414"/>
                  </a:lnTo>
                  <a:lnTo>
                    <a:pt x="1339" y="355"/>
                  </a:lnTo>
                  <a:lnTo>
                    <a:pt x="1162" y="277"/>
                  </a:lnTo>
                  <a:lnTo>
                    <a:pt x="985" y="217"/>
                  </a:lnTo>
                  <a:lnTo>
                    <a:pt x="591" y="80"/>
                  </a:lnTo>
                  <a:lnTo>
                    <a:pt x="394" y="4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2"/>
            <p:cNvSpPr/>
            <p:nvPr/>
          </p:nvSpPr>
          <p:spPr>
            <a:xfrm>
              <a:off x="7745796" y="4073173"/>
              <a:ext cx="49338" cy="62521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178" y="1"/>
                  </a:moveTo>
                  <a:lnTo>
                    <a:pt x="119" y="20"/>
                  </a:lnTo>
                  <a:lnTo>
                    <a:pt x="59" y="40"/>
                  </a:lnTo>
                  <a:lnTo>
                    <a:pt x="20" y="99"/>
                  </a:lnTo>
                  <a:lnTo>
                    <a:pt x="0" y="158"/>
                  </a:lnTo>
                  <a:lnTo>
                    <a:pt x="0" y="217"/>
                  </a:lnTo>
                  <a:lnTo>
                    <a:pt x="40" y="257"/>
                  </a:lnTo>
                  <a:lnTo>
                    <a:pt x="138" y="414"/>
                  </a:lnTo>
                  <a:lnTo>
                    <a:pt x="256" y="552"/>
                  </a:lnTo>
                  <a:lnTo>
                    <a:pt x="434" y="867"/>
                  </a:lnTo>
                  <a:lnTo>
                    <a:pt x="532" y="1025"/>
                  </a:lnTo>
                  <a:lnTo>
                    <a:pt x="650" y="1182"/>
                  </a:lnTo>
                  <a:lnTo>
                    <a:pt x="709" y="1261"/>
                  </a:lnTo>
                  <a:lnTo>
                    <a:pt x="788" y="1320"/>
                  </a:lnTo>
                  <a:lnTo>
                    <a:pt x="867" y="1360"/>
                  </a:lnTo>
                  <a:lnTo>
                    <a:pt x="946" y="1399"/>
                  </a:lnTo>
                  <a:lnTo>
                    <a:pt x="1005" y="1399"/>
                  </a:lnTo>
                  <a:lnTo>
                    <a:pt x="1044" y="1379"/>
                  </a:lnTo>
                  <a:lnTo>
                    <a:pt x="1083" y="1340"/>
                  </a:lnTo>
                  <a:lnTo>
                    <a:pt x="1103" y="1281"/>
                  </a:lnTo>
                  <a:lnTo>
                    <a:pt x="1103" y="1182"/>
                  </a:lnTo>
                  <a:lnTo>
                    <a:pt x="1083" y="1104"/>
                  </a:lnTo>
                  <a:lnTo>
                    <a:pt x="1044" y="1025"/>
                  </a:lnTo>
                  <a:lnTo>
                    <a:pt x="1005" y="926"/>
                  </a:lnTo>
                  <a:lnTo>
                    <a:pt x="906" y="769"/>
                  </a:lnTo>
                  <a:lnTo>
                    <a:pt x="788" y="611"/>
                  </a:lnTo>
                  <a:lnTo>
                    <a:pt x="552" y="316"/>
                  </a:lnTo>
                  <a:lnTo>
                    <a:pt x="434" y="178"/>
                  </a:lnTo>
                  <a:lnTo>
                    <a:pt x="296" y="40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2"/>
            <p:cNvSpPr/>
            <p:nvPr/>
          </p:nvSpPr>
          <p:spPr>
            <a:xfrm>
              <a:off x="8496499" y="4011590"/>
              <a:ext cx="83660" cy="49338"/>
            </a:xfrm>
            <a:custGeom>
              <a:avLst/>
              <a:gdLst/>
              <a:ahLst/>
              <a:cxnLst/>
              <a:rect l="l" t="t" r="r" b="b"/>
              <a:pathLst>
                <a:path w="1872" h="1104" extrusionOk="0">
                  <a:moveTo>
                    <a:pt x="1635" y="0"/>
                  </a:moveTo>
                  <a:lnTo>
                    <a:pt x="1536" y="20"/>
                  </a:lnTo>
                  <a:lnTo>
                    <a:pt x="1418" y="40"/>
                  </a:lnTo>
                  <a:lnTo>
                    <a:pt x="1320" y="59"/>
                  </a:lnTo>
                  <a:lnTo>
                    <a:pt x="1123" y="158"/>
                  </a:lnTo>
                  <a:lnTo>
                    <a:pt x="926" y="256"/>
                  </a:lnTo>
                  <a:lnTo>
                    <a:pt x="99" y="690"/>
                  </a:lnTo>
                  <a:lnTo>
                    <a:pt x="40" y="749"/>
                  </a:lnTo>
                  <a:lnTo>
                    <a:pt x="0" y="808"/>
                  </a:lnTo>
                  <a:lnTo>
                    <a:pt x="0" y="886"/>
                  </a:lnTo>
                  <a:lnTo>
                    <a:pt x="20" y="946"/>
                  </a:lnTo>
                  <a:lnTo>
                    <a:pt x="59" y="1024"/>
                  </a:lnTo>
                  <a:lnTo>
                    <a:pt x="99" y="1083"/>
                  </a:lnTo>
                  <a:lnTo>
                    <a:pt x="177" y="1103"/>
                  </a:lnTo>
                  <a:lnTo>
                    <a:pt x="256" y="1103"/>
                  </a:lnTo>
                  <a:lnTo>
                    <a:pt x="473" y="1064"/>
                  </a:lnTo>
                  <a:lnTo>
                    <a:pt x="689" y="985"/>
                  </a:lnTo>
                  <a:lnTo>
                    <a:pt x="906" y="906"/>
                  </a:lnTo>
                  <a:lnTo>
                    <a:pt x="1123" y="827"/>
                  </a:lnTo>
                  <a:lnTo>
                    <a:pt x="1339" y="729"/>
                  </a:lnTo>
                  <a:lnTo>
                    <a:pt x="1556" y="591"/>
                  </a:lnTo>
                  <a:lnTo>
                    <a:pt x="1654" y="512"/>
                  </a:lnTo>
                  <a:lnTo>
                    <a:pt x="1733" y="434"/>
                  </a:lnTo>
                  <a:lnTo>
                    <a:pt x="1812" y="335"/>
                  </a:lnTo>
                  <a:lnTo>
                    <a:pt x="1851" y="237"/>
                  </a:lnTo>
                  <a:lnTo>
                    <a:pt x="1871" y="178"/>
                  </a:lnTo>
                  <a:lnTo>
                    <a:pt x="1851" y="118"/>
                  </a:lnTo>
                  <a:lnTo>
                    <a:pt x="1812" y="59"/>
                  </a:lnTo>
                  <a:lnTo>
                    <a:pt x="1753" y="20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2"/>
            <p:cNvSpPr/>
            <p:nvPr/>
          </p:nvSpPr>
          <p:spPr>
            <a:xfrm>
              <a:off x="8232471" y="4155894"/>
              <a:ext cx="55505" cy="29093"/>
            </a:xfrm>
            <a:custGeom>
              <a:avLst/>
              <a:gdLst/>
              <a:ahLst/>
              <a:cxnLst/>
              <a:rect l="l" t="t" r="r" b="b"/>
              <a:pathLst>
                <a:path w="1242" h="651" extrusionOk="0">
                  <a:moveTo>
                    <a:pt x="178" y="1"/>
                  </a:moveTo>
                  <a:lnTo>
                    <a:pt x="99" y="21"/>
                  </a:lnTo>
                  <a:lnTo>
                    <a:pt x="60" y="80"/>
                  </a:lnTo>
                  <a:lnTo>
                    <a:pt x="20" y="139"/>
                  </a:lnTo>
                  <a:lnTo>
                    <a:pt x="0" y="217"/>
                  </a:lnTo>
                  <a:lnTo>
                    <a:pt x="20" y="277"/>
                  </a:lnTo>
                  <a:lnTo>
                    <a:pt x="60" y="355"/>
                  </a:lnTo>
                  <a:lnTo>
                    <a:pt x="119" y="395"/>
                  </a:lnTo>
                  <a:lnTo>
                    <a:pt x="375" y="513"/>
                  </a:lnTo>
                  <a:lnTo>
                    <a:pt x="552" y="572"/>
                  </a:lnTo>
                  <a:lnTo>
                    <a:pt x="729" y="611"/>
                  </a:lnTo>
                  <a:lnTo>
                    <a:pt x="906" y="651"/>
                  </a:lnTo>
                  <a:lnTo>
                    <a:pt x="985" y="651"/>
                  </a:lnTo>
                  <a:lnTo>
                    <a:pt x="1044" y="631"/>
                  </a:lnTo>
                  <a:lnTo>
                    <a:pt x="1103" y="611"/>
                  </a:lnTo>
                  <a:lnTo>
                    <a:pt x="1162" y="572"/>
                  </a:lnTo>
                  <a:lnTo>
                    <a:pt x="1202" y="513"/>
                  </a:lnTo>
                  <a:lnTo>
                    <a:pt x="1241" y="434"/>
                  </a:lnTo>
                  <a:lnTo>
                    <a:pt x="1241" y="375"/>
                  </a:lnTo>
                  <a:lnTo>
                    <a:pt x="1241" y="336"/>
                  </a:lnTo>
                  <a:lnTo>
                    <a:pt x="1202" y="277"/>
                  </a:lnTo>
                  <a:lnTo>
                    <a:pt x="1162" y="237"/>
                  </a:lnTo>
                  <a:lnTo>
                    <a:pt x="1064" y="178"/>
                  </a:lnTo>
                  <a:lnTo>
                    <a:pt x="965" y="158"/>
                  </a:lnTo>
                  <a:lnTo>
                    <a:pt x="611" y="80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2"/>
            <p:cNvSpPr/>
            <p:nvPr/>
          </p:nvSpPr>
          <p:spPr>
            <a:xfrm>
              <a:off x="8406717" y="3948220"/>
              <a:ext cx="37003" cy="51081"/>
            </a:xfrm>
            <a:custGeom>
              <a:avLst/>
              <a:gdLst/>
              <a:ahLst/>
              <a:cxnLst/>
              <a:rect l="l" t="t" r="r" b="b"/>
              <a:pathLst>
                <a:path w="828" h="1143" extrusionOk="0">
                  <a:moveTo>
                    <a:pt x="178" y="0"/>
                  </a:moveTo>
                  <a:lnTo>
                    <a:pt x="119" y="20"/>
                  </a:lnTo>
                  <a:lnTo>
                    <a:pt x="79" y="59"/>
                  </a:lnTo>
                  <a:lnTo>
                    <a:pt x="40" y="99"/>
                  </a:lnTo>
                  <a:lnTo>
                    <a:pt x="20" y="158"/>
                  </a:lnTo>
                  <a:lnTo>
                    <a:pt x="1" y="296"/>
                  </a:lnTo>
                  <a:lnTo>
                    <a:pt x="20" y="453"/>
                  </a:lnTo>
                  <a:lnTo>
                    <a:pt x="60" y="611"/>
                  </a:lnTo>
                  <a:lnTo>
                    <a:pt x="138" y="749"/>
                  </a:lnTo>
                  <a:lnTo>
                    <a:pt x="237" y="867"/>
                  </a:lnTo>
                  <a:lnTo>
                    <a:pt x="335" y="985"/>
                  </a:lnTo>
                  <a:lnTo>
                    <a:pt x="473" y="1083"/>
                  </a:lnTo>
                  <a:lnTo>
                    <a:pt x="611" y="1123"/>
                  </a:lnTo>
                  <a:lnTo>
                    <a:pt x="670" y="1143"/>
                  </a:lnTo>
                  <a:lnTo>
                    <a:pt x="710" y="1123"/>
                  </a:lnTo>
                  <a:lnTo>
                    <a:pt x="769" y="1103"/>
                  </a:lnTo>
                  <a:lnTo>
                    <a:pt x="788" y="1044"/>
                  </a:lnTo>
                  <a:lnTo>
                    <a:pt x="808" y="1005"/>
                  </a:lnTo>
                  <a:lnTo>
                    <a:pt x="828" y="946"/>
                  </a:lnTo>
                  <a:lnTo>
                    <a:pt x="808" y="887"/>
                  </a:lnTo>
                  <a:lnTo>
                    <a:pt x="788" y="847"/>
                  </a:lnTo>
                  <a:lnTo>
                    <a:pt x="729" y="749"/>
                  </a:lnTo>
                  <a:lnTo>
                    <a:pt x="650" y="670"/>
                  </a:lnTo>
                  <a:lnTo>
                    <a:pt x="513" y="493"/>
                  </a:lnTo>
                  <a:lnTo>
                    <a:pt x="454" y="414"/>
                  </a:lnTo>
                  <a:lnTo>
                    <a:pt x="414" y="315"/>
                  </a:lnTo>
                  <a:lnTo>
                    <a:pt x="355" y="119"/>
                  </a:lnTo>
                  <a:lnTo>
                    <a:pt x="335" y="59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2"/>
            <p:cNvSpPr/>
            <p:nvPr/>
          </p:nvSpPr>
          <p:spPr>
            <a:xfrm>
              <a:off x="8554551" y="3937673"/>
              <a:ext cx="44064" cy="83615"/>
            </a:xfrm>
            <a:custGeom>
              <a:avLst/>
              <a:gdLst/>
              <a:ahLst/>
              <a:cxnLst/>
              <a:rect l="l" t="t" r="r" b="b"/>
              <a:pathLst>
                <a:path w="986" h="1871" extrusionOk="0">
                  <a:moveTo>
                    <a:pt x="808" y="0"/>
                  </a:moveTo>
                  <a:lnTo>
                    <a:pt x="749" y="39"/>
                  </a:lnTo>
                  <a:lnTo>
                    <a:pt x="611" y="177"/>
                  </a:lnTo>
                  <a:lnTo>
                    <a:pt x="493" y="355"/>
                  </a:lnTo>
                  <a:lnTo>
                    <a:pt x="395" y="532"/>
                  </a:lnTo>
                  <a:lnTo>
                    <a:pt x="316" y="729"/>
                  </a:lnTo>
                  <a:lnTo>
                    <a:pt x="158" y="1123"/>
                  </a:lnTo>
                  <a:lnTo>
                    <a:pt x="21" y="1497"/>
                  </a:lnTo>
                  <a:lnTo>
                    <a:pt x="1" y="1556"/>
                  </a:lnTo>
                  <a:lnTo>
                    <a:pt x="1" y="1615"/>
                  </a:lnTo>
                  <a:lnTo>
                    <a:pt x="21" y="1713"/>
                  </a:lnTo>
                  <a:lnTo>
                    <a:pt x="80" y="1792"/>
                  </a:lnTo>
                  <a:lnTo>
                    <a:pt x="158" y="1832"/>
                  </a:lnTo>
                  <a:lnTo>
                    <a:pt x="257" y="1871"/>
                  </a:lnTo>
                  <a:lnTo>
                    <a:pt x="336" y="1851"/>
                  </a:lnTo>
                  <a:lnTo>
                    <a:pt x="414" y="1812"/>
                  </a:lnTo>
                  <a:lnTo>
                    <a:pt x="454" y="1772"/>
                  </a:lnTo>
                  <a:lnTo>
                    <a:pt x="493" y="1733"/>
                  </a:lnTo>
                  <a:lnTo>
                    <a:pt x="651" y="1339"/>
                  </a:lnTo>
                  <a:lnTo>
                    <a:pt x="828" y="945"/>
                  </a:lnTo>
                  <a:lnTo>
                    <a:pt x="887" y="729"/>
                  </a:lnTo>
                  <a:lnTo>
                    <a:pt x="946" y="532"/>
                  </a:lnTo>
                  <a:lnTo>
                    <a:pt x="986" y="315"/>
                  </a:lnTo>
                  <a:lnTo>
                    <a:pt x="986" y="118"/>
                  </a:lnTo>
                  <a:lnTo>
                    <a:pt x="986" y="59"/>
                  </a:lnTo>
                  <a:lnTo>
                    <a:pt x="966" y="3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2"/>
            <p:cNvSpPr/>
            <p:nvPr/>
          </p:nvSpPr>
          <p:spPr>
            <a:xfrm>
              <a:off x="8725312" y="4065263"/>
              <a:ext cx="51974" cy="73113"/>
            </a:xfrm>
            <a:custGeom>
              <a:avLst/>
              <a:gdLst/>
              <a:ahLst/>
              <a:cxnLst/>
              <a:rect l="l" t="t" r="r" b="b"/>
              <a:pathLst>
                <a:path w="1163" h="1636" extrusionOk="0">
                  <a:moveTo>
                    <a:pt x="946" y="1"/>
                  </a:moveTo>
                  <a:lnTo>
                    <a:pt x="768" y="79"/>
                  </a:lnTo>
                  <a:lnTo>
                    <a:pt x="591" y="197"/>
                  </a:lnTo>
                  <a:lnTo>
                    <a:pt x="453" y="355"/>
                  </a:lnTo>
                  <a:lnTo>
                    <a:pt x="315" y="513"/>
                  </a:lnTo>
                  <a:lnTo>
                    <a:pt x="217" y="690"/>
                  </a:lnTo>
                  <a:lnTo>
                    <a:pt x="118" y="887"/>
                  </a:lnTo>
                  <a:lnTo>
                    <a:pt x="59" y="1084"/>
                  </a:lnTo>
                  <a:lnTo>
                    <a:pt x="0" y="1281"/>
                  </a:lnTo>
                  <a:lnTo>
                    <a:pt x="0" y="1359"/>
                  </a:lnTo>
                  <a:lnTo>
                    <a:pt x="0" y="1418"/>
                  </a:lnTo>
                  <a:lnTo>
                    <a:pt x="20" y="1477"/>
                  </a:lnTo>
                  <a:lnTo>
                    <a:pt x="59" y="1517"/>
                  </a:lnTo>
                  <a:lnTo>
                    <a:pt x="138" y="1596"/>
                  </a:lnTo>
                  <a:lnTo>
                    <a:pt x="237" y="1635"/>
                  </a:lnTo>
                  <a:lnTo>
                    <a:pt x="355" y="1635"/>
                  </a:lnTo>
                  <a:lnTo>
                    <a:pt x="473" y="1596"/>
                  </a:lnTo>
                  <a:lnTo>
                    <a:pt x="512" y="1556"/>
                  </a:lnTo>
                  <a:lnTo>
                    <a:pt x="552" y="1517"/>
                  </a:lnTo>
                  <a:lnTo>
                    <a:pt x="591" y="1458"/>
                  </a:lnTo>
                  <a:lnTo>
                    <a:pt x="611" y="1399"/>
                  </a:lnTo>
                  <a:lnTo>
                    <a:pt x="650" y="1241"/>
                  </a:lnTo>
                  <a:lnTo>
                    <a:pt x="729" y="1084"/>
                  </a:lnTo>
                  <a:lnTo>
                    <a:pt x="867" y="788"/>
                  </a:lnTo>
                  <a:lnTo>
                    <a:pt x="1024" y="493"/>
                  </a:lnTo>
                  <a:lnTo>
                    <a:pt x="1103" y="335"/>
                  </a:lnTo>
                  <a:lnTo>
                    <a:pt x="1162" y="178"/>
                  </a:lnTo>
                  <a:lnTo>
                    <a:pt x="1162" y="138"/>
                  </a:lnTo>
                  <a:lnTo>
                    <a:pt x="1143" y="99"/>
                  </a:lnTo>
                  <a:lnTo>
                    <a:pt x="1103" y="40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2"/>
            <p:cNvSpPr/>
            <p:nvPr/>
          </p:nvSpPr>
          <p:spPr>
            <a:xfrm>
              <a:off x="8816837" y="4119830"/>
              <a:ext cx="34367" cy="65158"/>
            </a:xfrm>
            <a:custGeom>
              <a:avLst/>
              <a:gdLst/>
              <a:ahLst/>
              <a:cxnLst/>
              <a:rect l="l" t="t" r="r" b="b"/>
              <a:pathLst>
                <a:path w="769" h="1458" extrusionOk="0">
                  <a:moveTo>
                    <a:pt x="631" y="0"/>
                  </a:moveTo>
                  <a:lnTo>
                    <a:pt x="571" y="20"/>
                  </a:lnTo>
                  <a:lnTo>
                    <a:pt x="512" y="60"/>
                  </a:lnTo>
                  <a:lnTo>
                    <a:pt x="453" y="119"/>
                  </a:lnTo>
                  <a:lnTo>
                    <a:pt x="355" y="256"/>
                  </a:lnTo>
                  <a:lnTo>
                    <a:pt x="276" y="394"/>
                  </a:lnTo>
                  <a:lnTo>
                    <a:pt x="217" y="532"/>
                  </a:lnTo>
                  <a:lnTo>
                    <a:pt x="138" y="729"/>
                  </a:lnTo>
                  <a:lnTo>
                    <a:pt x="79" y="906"/>
                  </a:lnTo>
                  <a:lnTo>
                    <a:pt x="20" y="1084"/>
                  </a:lnTo>
                  <a:lnTo>
                    <a:pt x="0" y="1280"/>
                  </a:lnTo>
                  <a:lnTo>
                    <a:pt x="20" y="1340"/>
                  </a:lnTo>
                  <a:lnTo>
                    <a:pt x="40" y="1379"/>
                  </a:lnTo>
                  <a:lnTo>
                    <a:pt x="59" y="1418"/>
                  </a:lnTo>
                  <a:lnTo>
                    <a:pt x="99" y="1438"/>
                  </a:lnTo>
                  <a:lnTo>
                    <a:pt x="158" y="1458"/>
                  </a:lnTo>
                  <a:lnTo>
                    <a:pt x="197" y="1438"/>
                  </a:lnTo>
                  <a:lnTo>
                    <a:pt x="237" y="1418"/>
                  </a:lnTo>
                  <a:lnTo>
                    <a:pt x="276" y="1379"/>
                  </a:lnTo>
                  <a:lnTo>
                    <a:pt x="434" y="1044"/>
                  </a:lnTo>
                  <a:lnTo>
                    <a:pt x="571" y="709"/>
                  </a:lnTo>
                  <a:lnTo>
                    <a:pt x="709" y="414"/>
                  </a:lnTo>
                  <a:lnTo>
                    <a:pt x="749" y="276"/>
                  </a:lnTo>
                  <a:lnTo>
                    <a:pt x="768" y="197"/>
                  </a:lnTo>
                  <a:lnTo>
                    <a:pt x="768" y="99"/>
                  </a:lnTo>
                  <a:lnTo>
                    <a:pt x="749" y="4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2"/>
            <p:cNvSpPr/>
            <p:nvPr/>
          </p:nvSpPr>
          <p:spPr>
            <a:xfrm>
              <a:off x="8300221" y="4278256"/>
              <a:ext cx="38791" cy="80978"/>
            </a:xfrm>
            <a:custGeom>
              <a:avLst/>
              <a:gdLst/>
              <a:ahLst/>
              <a:cxnLst/>
              <a:rect l="l" t="t" r="r" b="b"/>
              <a:pathLst>
                <a:path w="868" h="1812" extrusionOk="0">
                  <a:moveTo>
                    <a:pt x="690" y="0"/>
                  </a:moveTo>
                  <a:lnTo>
                    <a:pt x="631" y="20"/>
                  </a:lnTo>
                  <a:lnTo>
                    <a:pt x="532" y="59"/>
                  </a:lnTo>
                  <a:lnTo>
                    <a:pt x="454" y="138"/>
                  </a:lnTo>
                  <a:lnTo>
                    <a:pt x="395" y="197"/>
                  </a:lnTo>
                  <a:lnTo>
                    <a:pt x="336" y="276"/>
                  </a:lnTo>
                  <a:lnTo>
                    <a:pt x="237" y="473"/>
                  </a:lnTo>
                  <a:lnTo>
                    <a:pt x="178" y="650"/>
                  </a:lnTo>
                  <a:lnTo>
                    <a:pt x="80" y="906"/>
                  </a:lnTo>
                  <a:lnTo>
                    <a:pt x="20" y="1142"/>
                  </a:lnTo>
                  <a:lnTo>
                    <a:pt x="1" y="1398"/>
                  </a:lnTo>
                  <a:lnTo>
                    <a:pt x="1" y="1536"/>
                  </a:lnTo>
                  <a:lnTo>
                    <a:pt x="20" y="1654"/>
                  </a:lnTo>
                  <a:lnTo>
                    <a:pt x="40" y="1713"/>
                  </a:lnTo>
                  <a:lnTo>
                    <a:pt x="60" y="1753"/>
                  </a:lnTo>
                  <a:lnTo>
                    <a:pt x="99" y="1792"/>
                  </a:lnTo>
                  <a:lnTo>
                    <a:pt x="158" y="1812"/>
                  </a:lnTo>
                  <a:lnTo>
                    <a:pt x="198" y="1812"/>
                  </a:lnTo>
                  <a:lnTo>
                    <a:pt x="257" y="1792"/>
                  </a:lnTo>
                  <a:lnTo>
                    <a:pt x="296" y="1753"/>
                  </a:lnTo>
                  <a:lnTo>
                    <a:pt x="336" y="1713"/>
                  </a:lnTo>
                  <a:lnTo>
                    <a:pt x="454" y="1516"/>
                  </a:lnTo>
                  <a:lnTo>
                    <a:pt x="552" y="1320"/>
                  </a:lnTo>
                  <a:lnTo>
                    <a:pt x="710" y="906"/>
                  </a:lnTo>
                  <a:lnTo>
                    <a:pt x="769" y="709"/>
                  </a:lnTo>
                  <a:lnTo>
                    <a:pt x="828" y="512"/>
                  </a:lnTo>
                  <a:lnTo>
                    <a:pt x="848" y="414"/>
                  </a:lnTo>
                  <a:lnTo>
                    <a:pt x="867" y="315"/>
                  </a:lnTo>
                  <a:lnTo>
                    <a:pt x="848" y="197"/>
                  </a:lnTo>
                  <a:lnTo>
                    <a:pt x="808" y="99"/>
                  </a:lnTo>
                  <a:lnTo>
                    <a:pt x="788" y="59"/>
                  </a:lnTo>
                  <a:lnTo>
                    <a:pt x="749" y="2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2"/>
            <p:cNvSpPr/>
            <p:nvPr/>
          </p:nvSpPr>
          <p:spPr>
            <a:xfrm>
              <a:off x="8256246" y="4046761"/>
              <a:ext cx="61628" cy="47595"/>
            </a:xfrm>
            <a:custGeom>
              <a:avLst/>
              <a:gdLst/>
              <a:ahLst/>
              <a:cxnLst/>
              <a:rect l="l" t="t" r="r" b="b"/>
              <a:pathLst>
                <a:path w="1379" h="1065" extrusionOk="0">
                  <a:moveTo>
                    <a:pt x="177" y="1"/>
                  </a:moveTo>
                  <a:lnTo>
                    <a:pt x="138" y="21"/>
                  </a:lnTo>
                  <a:lnTo>
                    <a:pt x="79" y="40"/>
                  </a:lnTo>
                  <a:lnTo>
                    <a:pt x="40" y="99"/>
                  </a:lnTo>
                  <a:lnTo>
                    <a:pt x="20" y="139"/>
                  </a:lnTo>
                  <a:lnTo>
                    <a:pt x="0" y="198"/>
                  </a:lnTo>
                  <a:lnTo>
                    <a:pt x="20" y="237"/>
                  </a:lnTo>
                  <a:lnTo>
                    <a:pt x="79" y="277"/>
                  </a:lnTo>
                  <a:lnTo>
                    <a:pt x="374" y="493"/>
                  </a:lnTo>
                  <a:lnTo>
                    <a:pt x="689" y="730"/>
                  </a:lnTo>
                  <a:lnTo>
                    <a:pt x="945" y="927"/>
                  </a:lnTo>
                  <a:lnTo>
                    <a:pt x="1103" y="1005"/>
                  </a:lnTo>
                  <a:lnTo>
                    <a:pt x="1241" y="1064"/>
                  </a:lnTo>
                  <a:lnTo>
                    <a:pt x="1300" y="1064"/>
                  </a:lnTo>
                  <a:lnTo>
                    <a:pt x="1359" y="1025"/>
                  </a:lnTo>
                  <a:lnTo>
                    <a:pt x="1379" y="986"/>
                  </a:lnTo>
                  <a:lnTo>
                    <a:pt x="1379" y="927"/>
                  </a:lnTo>
                  <a:lnTo>
                    <a:pt x="1300" y="749"/>
                  </a:lnTo>
                  <a:lnTo>
                    <a:pt x="1201" y="611"/>
                  </a:lnTo>
                  <a:lnTo>
                    <a:pt x="1064" y="474"/>
                  </a:lnTo>
                  <a:lnTo>
                    <a:pt x="906" y="355"/>
                  </a:lnTo>
                  <a:lnTo>
                    <a:pt x="748" y="257"/>
                  </a:lnTo>
                  <a:lnTo>
                    <a:pt x="571" y="159"/>
                  </a:lnTo>
                  <a:lnTo>
                    <a:pt x="256" y="2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2"/>
            <p:cNvSpPr/>
            <p:nvPr/>
          </p:nvSpPr>
          <p:spPr>
            <a:xfrm>
              <a:off x="8500879" y="4206975"/>
              <a:ext cx="74856" cy="73962"/>
            </a:xfrm>
            <a:custGeom>
              <a:avLst/>
              <a:gdLst/>
              <a:ahLst/>
              <a:cxnLst/>
              <a:rect l="l" t="t" r="r" b="b"/>
              <a:pathLst>
                <a:path w="1675" h="1655" extrusionOk="0">
                  <a:moveTo>
                    <a:pt x="139" y="0"/>
                  </a:moveTo>
                  <a:lnTo>
                    <a:pt x="79" y="20"/>
                  </a:lnTo>
                  <a:lnTo>
                    <a:pt x="40" y="59"/>
                  </a:lnTo>
                  <a:lnTo>
                    <a:pt x="1" y="99"/>
                  </a:lnTo>
                  <a:lnTo>
                    <a:pt x="1" y="158"/>
                  </a:lnTo>
                  <a:lnTo>
                    <a:pt x="1" y="217"/>
                  </a:lnTo>
                  <a:lnTo>
                    <a:pt x="60" y="276"/>
                  </a:lnTo>
                  <a:lnTo>
                    <a:pt x="434" y="650"/>
                  </a:lnTo>
                  <a:lnTo>
                    <a:pt x="788" y="1024"/>
                  </a:lnTo>
                  <a:lnTo>
                    <a:pt x="1123" y="1379"/>
                  </a:lnTo>
                  <a:lnTo>
                    <a:pt x="1300" y="1536"/>
                  </a:lnTo>
                  <a:lnTo>
                    <a:pt x="1399" y="1595"/>
                  </a:lnTo>
                  <a:lnTo>
                    <a:pt x="1497" y="1654"/>
                  </a:lnTo>
                  <a:lnTo>
                    <a:pt x="1556" y="1654"/>
                  </a:lnTo>
                  <a:lnTo>
                    <a:pt x="1615" y="1635"/>
                  </a:lnTo>
                  <a:lnTo>
                    <a:pt x="1655" y="1595"/>
                  </a:lnTo>
                  <a:lnTo>
                    <a:pt x="1675" y="1536"/>
                  </a:lnTo>
                  <a:lnTo>
                    <a:pt x="1635" y="1418"/>
                  </a:lnTo>
                  <a:lnTo>
                    <a:pt x="1596" y="1319"/>
                  </a:lnTo>
                  <a:lnTo>
                    <a:pt x="1537" y="1201"/>
                  </a:lnTo>
                  <a:lnTo>
                    <a:pt x="1478" y="1103"/>
                  </a:lnTo>
                  <a:lnTo>
                    <a:pt x="1320" y="926"/>
                  </a:lnTo>
                  <a:lnTo>
                    <a:pt x="1143" y="748"/>
                  </a:lnTo>
                  <a:lnTo>
                    <a:pt x="946" y="551"/>
                  </a:lnTo>
                  <a:lnTo>
                    <a:pt x="729" y="374"/>
                  </a:lnTo>
                  <a:lnTo>
                    <a:pt x="513" y="197"/>
                  </a:lnTo>
                  <a:lnTo>
                    <a:pt x="276" y="2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2"/>
            <p:cNvSpPr/>
            <p:nvPr/>
          </p:nvSpPr>
          <p:spPr>
            <a:xfrm>
              <a:off x="8021266" y="3831177"/>
              <a:ext cx="28199" cy="92419"/>
            </a:xfrm>
            <a:custGeom>
              <a:avLst/>
              <a:gdLst/>
              <a:ahLst/>
              <a:cxnLst/>
              <a:rect l="l" t="t" r="r" b="b"/>
              <a:pathLst>
                <a:path w="631" h="2068" extrusionOk="0">
                  <a:moveTo>
                    <a:pt x="138" y="0"/>
                  </a:moveTo>
                  <a:lnTo>
                    <a:pt x="79" y="40"/>
                  </a:lnTo>
                  <a:lnTo>
                    <a:pt x="59" y="99"/>
                  </a:lnTo>
                  <a:lnTo>
                    <a:pt x="20" y="335"/>
                  </a:lnTo>
                  <a:lnTo>
                    <a:pt x="0" y="571"/>
                  </a:lnTo>
                  <a:lnTo>
                    <a:pt x="20" y="808"/>
                  </a:lnTo>
                  <a:lnTo>
                    <a:pt x="79" y="1044"/>
                  </a:lnTo>
                  <a:lnTo>
                    <a:pt x="197" y="1517"/>
                  </a:lnTo>
                  <a:lnTo>
                    <a:pt x="315" y="1970"/>
                  </a:lnTo>
                  <a:lnTo>
                    <a:pt x="355" y="2009"/>
                  </a:lnTo>
                  <a:lnTo>
                    <a:pt x="394" y="2048"/>
                  </a:lnTo>
                  <a:lnTo>
                    <a:pt x="433" y="2068"/>
                  </a:lnTo>
                  <a:lnTo>
                    <a:pt x="493" y="2068"/>
                  </a:lnTo>
                  <a:lnTo>
                    <a:pt x="552" y="2048"/>
                  </a:lnTo>
                  <a:lnTo>
                    <a:pt x="591" y="2009"/>
                  </a:lnTo>
                  <a:lnTo>
                    <a:pt x="611" y="1950"/>
                  </a:lnTo>
                  <a:lnTo>
                    <a:pt x="630" y="1891"/>
                  </a:lnTo>
                  <a:lnTo>
                    <a:pt x="591" y="1438"/>
                  </a:lnTo>
                  <a:lnTo>
                    <a:pt x="552" y="946"/>
                  </a:lnTo>
                  <a:lnTo>
                    <a:pt x="532" y="709"/>
                  </a:lnTo>
                  <a:lnTo>
                    <a:pt x="473" y="473"/>
                  </a:lnTo>
                  <a:lnTo>
                    <a:pt x="394" y="256"/>
                  </a:lnTo>
                  <a:lnTo>
                    <a:pt x="276" y="59"/>
                  </a:lnTo>
                  <a:lnTo>
                    <a:pt x="237" y="2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DD0E8C5-AFA0-3D16-48EC-B6A52FAB5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07741"/>
              </p:ext>
            </p:extLst>
          </p:nvPr>
        </p:nvGraphicFramePr>
        <p:xfrm>
          <a:off x="315132" y="586246"/>
          <a:ext cx="6096000" cy="3662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19396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71174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8384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bg1"/>
                          </a:solidFill>
                          <a:latin typeface="Rajdhani" panose="020B0604020202020204" charset="0"/>
                          <a:cs typeface="Rajdhani" panose="020B0604020202020204" charset="0"/>
                        </a:rPr>
                        <a:t>VIETNAME DO NORTE</a:t>
                      </a:r>
                      <a:endParaRPr lang="en-GB" sz="1800" dirty="0">
                        <a:solidFill>
                          <a:schemeClr val="bg1"/>
                        </a:solidFill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Rajdhani" panose="020B0604020202020204" charset="0"/>
                          <a:cs typeface="Rajdhani" panose="020B0604020202020204" charset="0"/>
                        </a:rPr>
                        <a:t>VIETNAME DO </a:t>
                      </a:r>
                    </a:p>
                    <a:p>
                      <a:pPr algn="ctr"/>
                      <a:r>
                        <a:rPr lang="pt-PT" sz="1800" dirty="0">
                          <a:latin typeface="Rajdhani" panose="020B0604020202020204" charset="0"/>
                          <a:cs typeface="Rajdhani" panose="020B0604020202020204" charset="0"/>
                        </a:rPr>
                        <a:t>SUL</a:t>
                      </a:r>
                      <a:endParaRPr lang="en-GB" sz="180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8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Rajdhani" panose="020B0604020202020204" charset="0"/>
                          <a:cs typeface="Rajdhani" panose="020B0604020202020204" charset="0"/>
                        </a:rPr>
                        <a:t>SISTEMAS SOCIOECONÓMICOS E POLÍTICOS</a:t>
                      </a:r>
                      <a:endParaRPr lang="en-GB" sz="1800" b="1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  <a:p>
                      <a:pPr algn="ctr"/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Socialistas</a:t>
                      </a:r>
                      <a:endParaRPr lang="en-GB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  <a:p>
                      <a:pPr algn="ctr"/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Comunistas</a:t>
                      </a:r>
                      <a:endParaRPr lang="en-GB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96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800" b="1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  <a:p>
                      <a:endParaRPr lang="pt-PT" sz="1800" b="1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  <a:p>
                      <a:r>
                        <a:rPr lang="pt-PT" sz="1800" b="1" dirty="0">
                          <a:latin typeface="Rajdhani" panose="020B0604020202020204" charset="0"/>
                          <a:cs typeface="Rajdhani" panose="020B0604020202020204" charset="0"/>
                        </a:rPr>
                        <a:t>APOIADO POR</a:t>
                      </a:r>
                      <a:endParaRPr lang="en-GB" sz="1800" b="1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União Soviética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China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Coreia do Norte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FNL (Frente Nacional para a Libertação)</a:t>
                      </a:r>
                      <a:endParaRPr lang="en-GB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Estados Unidos da América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Austrália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Nova Zelândia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Coreia do Sul</a:t>
                      </a:r>
                      <a:endParaRPr lang="en-GB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8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Rajdhani" panose="020B0604020202020204" charset="0"/>
                          <a:cs typeface="Rajdhani" panose="020B0604020202020204" charset="0"/>
                        </a:rPr>
                        <a:t>LÍDERES</a:t>
                      </a:r>
                      <a:endParaRPr lang="en-GB" sz="1800" b="1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Ho Chi Minh</a:t>
                      </a:r>
                      <a:endParaRPr lang="en-GB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latin typeface="Rajdhani" panose="020B0604020202020204" charset="0"/>
                          <a:cs typeface="Rajdhani" panose="020B0604020202020204" charset="0"/>
                        </a:rPr>
                        <a:t>Ngo Diem Dinh</a:t>
                      </a:r>
                      <a:endParaRPr lang="en-GB" sz="1800" b="0" dirty="0">
                        <a:latin typeface="Rajdhani" panose="020B0604020202020204" charset="0"/>
                        <a:cs typeface="Rajdhani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46112"/>
                  </a:ext>
                </a:extLst>
              </a:tr>
            </a:tbl>
          </a:graphicData>
        </a:graphic>
      </p:graphicFrame>
      <p:pic>
        <p:nvPicPr>
          <p:cNvPr id="3074" name="Picture 2" descr="Ngo Dinh Diem – Wikipédia, a enciclopédia livre">
            <a:extLst>
              <a:ext uri="{FF2B5EF4-FFF2-40B4-BE49-F238E27FC236}">
                <a16:creationId xmlns:a16="http://schemas.microsoft.com/office/drawing/2014/main" id="{C6193354-C739-2AB0-263B-CB6B061E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20" y="2430269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 Chi Minh, o herói anti-imperialista que foi garçom no Rio de Janeiro">
            <a:extLst>
              <a:ext uri="{FF2B5EF4-FFF2-40B4-BE49-F238E27FC236}">
                <a16:creationId xmlns:a16="http://schemas.microsoft.com/office/drawing/2014/main" id="{48049400-D630-FB97-48CC-56F5D8C5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20" y="93856"/>
            <a:ext cx="1905000" cy="22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73"/>
          <p:cNvGrpSpPr/>
          <p:nvPr/>
        </p:nvGrpSpPr>
        <p:grpSpPr>
          <a:xfrm>
            <a:off x="2910075" y="895476"/>
            <a:ext cx="6795392" cy="4273256"/>
            <a:chOff x="2910075" y="895476"/>
            <a:chExt cx="6795392" cy="4273256"/>
          </a:xfrm>
        </p:grpSpPr>
        <p:sp>
          <p:nvSpPr>
            <p:cNvPr id="2476" name="Google Shape;2476;p73"/>
            <p:cNvSpPr/>
            <p:nvPr/>
          </p:nvSpPr>
          <p:spPr>
            <a:xfrm>
              <a:off x="2910075" y="4161298"/>
              <a:ext cx="4656097" cy="1007434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3"/>
            <p:cNvSpPr/>
            <p:nvPr/>
          </p:nvSpPr>
          <p:spPr>
            <a:xfrm>
              <a:off x="5789724" y="895476"/>
              <a:ext cx="3915743" cy="3915743"/>
            </a:xfrm>
            <a:custGeom>
              <a:avLst/>
              <a:gdLst/>
              <a:ahLst/>
              <a:cxnLst/>
              <a:rect l="l" t="t" r="r" b="b"/>
              <a:pathLst>
                <a:path w="61532" h="61532" extrusionOk="0">
                  <a:moveTo>
                    <a:pt x="30766" y="1"/>
                  </a:moveTo>
                  <a:cubicBezTo>
                    <a:pt x="13776" y="1"/>
                    <a:pt x="0" y="13764"/>
                    <a:pt x="0" y="30766"/>
                  </a:cubicBezTo>
                  <a:cubicBezTo>
                    <a:pt x="0" y="47756"/>
                    <a:pt x="13776" y="61532"/>
                    <a:pt x="30766" y="61532"/>
                  </a:cubicBezTo>
                  <a:cubicBezTo>
                    <a:pt x="47756" y="61532"/>
                    <a:pt x="61532" y="47756"/>
                    <a:pt x="61532" y="30766"/>
                  </a:cubicBezTo>
                  <a:cubicBezTo>
                    <a:pt x="61532" y="13776"/>
                    <a:pt x="47756" y="1"/>
                    <a:pt x="30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3"/>
            <p:cNvSpPr/>
            <p:nvPr/>
          </p:nvSpPr>
          <p:spPr>
            <a:xfrm>
              <a:off x="5911225" y="4161289"/>
              <a:ext cx="3232840" cy="982182"/>
            </a:xfrm>
            <a:custGeom>
              <a:avLst/>
              <a:gdLst/>
              <a:ahLst/>
              <a:cxnLst/>
              <a:rect l="l" t="t" r="r" b="b"/>
              <a:pathLst>
                <a:path w="110515" h="14539" extrusionOk="0">
                  <a:moveTo>
                    <a:pt x="1" y="1"/>
                  </a:moveTo>
                  <a:lnTo>
                    <a:pt x="1" y="14538"/>
                  </a:lnTo>
                  <a:lnTo>
                    <a:pt x="110514" y="14538"/>
                  </a:lnTo>
                  <a:lnTo>
                    <a:pt x="110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9" name="Google Shape;2479;p73"/>
            <p:cNvGrpSpPr/>
            <p:nvPr/>
          </p:nvGrpSpPr>
          <p:grpSpPr>
            <a:xfrm>
              <a:off x="6123628" y="3315927"/>
              <a:ext cx="449453" cy="892485"/>
              <a:chOff x="7947175" y="3619250"/>
              <a:chExt cx="272975" cy="542050"/>
            </a:xfrm>
          </p:grpSpPr>
          <p:sp>
            <p:nvSpPr>
              <p:cNvPr id="2480" name="Google Shape;2480;p73"/>
              <p:cNvSpPr/>
              <p:nvPr/>
            </p:nvSpPr>
            <p:spPr>
              <a:xfrm>
                <a:off x="7947175" y="3619250"/>
                <a:ext cx="136350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1682" extrusionOk="0">
                    <a:moveTo>
                      <a:pt x="4477" y="5608"/>
                    </a:moveTo>
                    <a:lnTo>
                      <a:pt x="3751" y="6287"/>
                    </a:lnTo>
                    <a:lnTo>
                      <a:pt x="2727" y="5608"/>
                    </a:lnTo>
                    <a:close/>
                    <a:moveTo>
                      <a:pt x="4775" y="5620"/>
                    </a:moveTo>
                    <a:lnTo>
                      <a:pt x="4751" y="6954"/>
                    </a:lnTo>
                    <a:lnTo>
                      <a:pt x="3858" y="6359"/>
                    </a:lnTo>
                    <a:lnTo>
                      <a:pt x="4655" y="5620"/>
                    </a:lnTo>
                    <a:close/>
                    <a:moveTo>
                      <a:pt x="4036" y="7894"/>
                    </a:moveTo>
                    <a:lnTo>
                      <a:pt x="3203" y="8680"/>
                    </a:lnTo>
                    <a:lnTo>
                      <a:pt x="2024" y="7894"/>
                    </a:lnTo>
                    <a:close/>
                    <a:moveTo>
                      <a:pt x="4322" y="7894"/>
                    </a:moveTo>
                    <a:lnTo>
                      <a:pt x="4120" y="9299"/>
                    </a:lnTo>
                    <a:lnTo>
                      <a:pt x="3322" y="8752"/>
                    </a:lnTo>
                    <a:lnTo>
                      <a:pt x="4239" y="7894"/>
                    </a:lnTo>
                    <a:close/>
                    <a:moveTo>
                      <a:pt x="4727" y="7894"/>
                    </a:moveTo>
                    <a:lnTo>
                      <a:pt x="4608" y="13097"/>
                    </a:lnTo>
                    <a:lnTo>
                      <a:pt x="4405" y="13097"/>
                    </a:lnTo>
                    <a:lnTo>
                      <a:pt x="4203" y="13538"/>
                    </a:lnTo>
                    <a:lnTo>
                      <a:pt x="3810" y="13538"/>
                    </a:lnTo>
                    <a:lnTo>
                      <a:pt x="4417" y="9621"/>
                    </a:lnTo>
                    <a:lnTo>
                      <a:pt x="4679" y="9633"/>
                    </a:lnTo>
                    <a:lnTo>
                      <a:pt x="4727" y="7894"/>
                    </a:lnTo>
                    <a:close/>
                    <a:moveTo>
                      <a:pt x="5453" y="1"/>
                    </a:moveTo>
                    <a:lnTo>
                      <a:pt x="5179" y="477"/>
                    </a:lnTo>
                    <a:lnTo>
                      <a:pt x="5179" y="1334"/>
                    </a:lnTo>
                    <a:cubicBezTo>
                      <a:pt x="4822" y="1525"/>
                      <a:pt x="4822" y="2037"/>
                      <a:pt x="5179" y="2227"/>
                    </a:cubicBezTo>
                    <a:lnTo>
                      <a:pt x="5179" y="2299"/>
                    </a:lnTo>
                    <a:lnTo>
                      <a:pt x="3691" y="2299"/>
                    </a:lnTo>
                    <a:lnTo>
                      <a:pt x="4108" y="2549"/>
                    </a:lnTo>
                    <a:lnTo>
                      <a:pt x="5179" y="2549"/>
                    </a:lnTo>
                    <a:lnTo>
                      <a:pt x="5179" y="3191"/>
                    </a:lnTo>
                    <a:cubicBezTo>
                      <a:pt x="4679" y="3358"/>
                      <a:pt x="4465" y="3942"/>
                      <a:pt x="4739" y="4394"/>
                    </a:cubicBezTo>
                    <a:lnTo>
                      <a:pt x="4203" y="4394"/>
                    </a:lnTo>
                    <a:lnTo>
                      <a:pt x="4513" y="5001"/>
                    </a:lnTo>
                    <a:lnTo>
                      <a:pt x="4786" y="5001"/>
                    </a:lnTo>
                    <a:lnTo>
                      <a:pt x="4775" y="5477"/>
                    </a:lnTo>
                    <a:lnTo>
                      <a:pt x="1548" y="5477"/>
                    </a:lnTo>
                    <a:lnTo>
                      <a:pt x="1548" y="5597"/>
                    </a:lnTo>
                    <a:lnTo>
                      <a:pt x="2512" y="5597"/>
                    </a:lnTo>
                    <a:lnTo>
                      <a:pt x="4739" y="7085"/>
                    </a:lnTo>
                    <a:lnTo>
                      <a:pt x="4727" y="7740"/>
                    </a:lnTo>
                    <a:lnTo>
                      <a:pt x="667" y="7740"/>
                    </a:lnTo>
                    <a:lnTo>
                      <a:pt x="667" y="7883"/>
                    </a:lnTo>
                    <a:lnTo>
                      <a:pt x="1774" y="7883"/>
                    </a:lnTo>
                    <a:lnTo>
                      <a:pt x="3215" y="8835"/>
                    </a:lnTo>
                    <a:lnTo>
                      <a:pt x="4108" y="9430"/>
                    </a:lnTo>
                    <a:lnTo>
                      <a:pt x="3524" y="13538"/>
                    </a:lnTo>
                    <a:lnTo>
                      <a:pt x="2096" y="13538"/>
                    </a:lnTo>
                    <a:lnTo>
                      <a:pt x="1846" y="14086"/>
                    </a:lnTo>
                    <a:lnTo>
                      <a:pt x="0" y="14086"/>
                    </a:lnTo>
                    <a:lnTo>
                      <a:pt x="0" y="14800"/>
                    </a:lnTo>
                    <a:lnTo>
                      <a:pt x="953" y="14800"/>
                    </a:lnTo>
                    <a:lnTo>
                      <a:pt x="417" y="18027"/>
                    </a:lnTo>
                    <a:lnTo>
                      <a:pt x="1036" y="21682"/>
                    </a:lnTo>
                    <a:lnTo>
                      <a:pt x="5453" y="21682"/>
                    </a:lnTo>
                    <a:lnTo>
                      <a:pt x="5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73"/>
              <p:cNvSpPr/>
              <p:nvPr/>
            </p:nvSpPr>
            <p:spPr>
              <a:xfrm>
                <a:off x="8083500" y="3619250"/>
                <a:ext cx="136650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21682" extrusionOk="0">
                    <a:moveTo>
                      <a:pt x="2739" y="5608"/>
                    </a:moveTo>
                    <a:lnTo>
                      <a:pt x="1715" y="6287"/>
                    </a:lnTo>
                    <a:lnTo>
                      <a:pt x="988" y="5608"/>
                    </a:lnTo>
                    <a:close/>
                    <a:moveTo>
                      <a:pt x="810" y="5608"/>
                    </a:moveTo>
                    <a:lnTo>
                      <a:pt x="1619" y="6347"/>
                    </a:lnTo>
                    <a:lnTo>
                      <a:pt x="726" y="6942"/>
                    </a:lnTo>
                    <a:lnTo>
                      <a:pt x="691" y="5608"/>
                    </a:lnTo>
                    <a:close/>
                    <a:moveTo>
                      <a:pt x="3453" y="7894"/>
                    </a:moveTo>
                    <a:lnTo>
                      <a:pt x="2274" y="8680"/>
                    </a:lnTo>
                    <a:lnTo>
                      <a:pt x="1429" y="7894"/>
                    </a:lnTo>
                    <a:close/>
                    <a:moveTo>
                      <a:pt x="1227" y="7894"/>
                    </a:moveTo>
                    <a:lnTo>
                      <a:pt x="2155" y="8752"/>
                    </a:lnTo>
                    <a:lnTo>
                      <a:pt x="1346" y="9299"/>
                    </a:lnTo>
                    <a:lnTo>
                      <a:pt x="1143" y="7894"/>
                    </a:lnTo>
                    <a:close/>
                    <a:moveTo>
                      <a:pt x="1048" y="9621"/>
                    </a:moveTo>
                    <a:lnTo>
                      <a:pt x="1655" y="13538"/>
                    </a:lnTo>
                    <a:lnTo>
                      <a:pt x="1262" y="13538"/>
                    </a:lnTo>
                    <a:lnTo>
                      <a:pt x="1060" y="13097"/>
                    </a:lnTo>
                    <a:lnTo>
                      <a:pt x="869" y="13097"/>
                    </a:lnTo>
                    <a:lnTo>
                      <a:pt x="790" y="9633"/>
                    </a:lnTo>
                    <a:lnTo>
                      <a:pt x="790" y="9633"/>
                    </a:lnTo>
                    <a:lnTo>
                      <a:pt x="1048" y="9621"/>
                    </a:lnTo>
                    <a:close/>
                    <a:moveTo>
                      <a:pt x="0" y="1"/>
                    </a:moveTo>
                    <a:lnTo>
                      <a:pt x="0" y="21682"/>
                    </a:lnTo>
                    <a:lnTo>
                      <a:pt x="4417" y="21682"/>
                    </a:lnTo>
                    <a:lnTo>
                      <a:pt x="5037" y="18027"/>
                    </a:lnTo>
                    <a:lnTo>
                      <a:pt x="4501" y="14800"/>
                    </a:lnTo>
                    <a:lnTo>
                      <a:pt x="5465" y="14800"/>
                    </a:lnTo>
                    <a:lnTo>
                      <a:pt x="5465" y="14086"/>
                    </a:lnTo>
                    <a:lnTo>
                      <a:pt x="3620" y="14086"/>
                    </a:lnTo>
                    <a:lnTo>
                      <a:pt x="3370" y="13538"/>
                    </a:lnTo>
                    <a:lnTo>
                      <a:pt x="1941" y="13538"/>
                    </a:lnTo>
                    <a:lnTo>
                      <a:pt x="1369" y="9454"/>
                    </a:lnTo>
                    <a:lnTo>
                      <a:pt x="2262" y="8859"/>
                    </a:lnTo>
                    <a:lnTo>
                      <a:pt x="3703" y="7894"/>
                    </a:lnTo>
                    <a:lnTo>
                      <a:pt x="4798" y="7894"/>
                    </a:lnTo>
                    <a:lnTo>
                      <a:pt x="4798" y="7752"/>
                    </a:lnTo>
                    <a:lnTo>
                      <a:pt x="738" y="7752"/>
                    </a:lnTo>
                    <a:lnTo>
                      <a:pt x="726" y="7097"/>
                    </a:lnTo>
                    <a:lnTo>
                      <a:pt x="2965" y="5608"/>
                    </a:lnTo>
                    <a:lnTo>
                      <a:pt x="3917" y="5608"/>
                    </a:lnTo>
                    <a:lnTo>
                      <a:pt x="3917" y="5489"/>
                    </a:lnTo>
                    <a:lnTo>
                      <a:pt x="691" y="5489"/>
                    </a:lnTo>
                    <a:lnTo>
                      <a:pt x="679" y="5013"/>
                    </a:lnTo>
                    <a:lnTo>
                      <a:pt x="953" y="5013"/>
                    </a:lnTo>
                    <a:lnTo>
                      <a:pt x="1262" y="4406"/>
                    </a:lnTo>
                    <a:lnTo>
                      <a:pt x="726" y="4406"/>
                    </a:lnTo>
                    <a:cubicBezTo>
                      <a:pt x="1000" y="3953"/>
                      <a:pt x="786" y="3370"/>
                      <a:pt x="286" y="3203"/>
                    </a:cubicBezTo>
                    <a:lnTo>
                      <a:pt x="286" y="2560"/>
                    </a:lnTo>
                    <a:lnTo>
                      <a:pt x="1357" y="2560"/>
                    </a:lnTo>
                    <a:lnTo>
                      <a:pt x="1774" y="2310"/>
                    </a:lnTo>
                    <a:lnTo>
                      <a:pt x="286" y="2310"/>
                    </a:lnTo>
                    <a:lnTo>
                      <a:pt x="286" y="2239"/>
                    </a:lnTo>
                    <a:cubicBezTo>
                      <a:pt x="631" y="2049"/>
                      <a:pt x="631" y="1548"/>
                      <a:pt x="286" y="1346"/>
                    </a:cubicBezTo>
                    <a:lnTo>
                      <a:pt x="286" y="4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2" name="Google Shape;2482;p73"/>
            <p:cNvGrpSpPr/>
            <p:nvPr/>
          </p:nvGrpSpPr>
          <p:grpSpPr>
            <a:xfrm>
              <a:off x="7261421" y="1935618"/>
              <a:ext cx="1197335" cy="2377958"/>
              <a:chOff x="7101225" y="2793250"/>
              <a:chExt cx="727200" cy="1444250"/>
            </a:xfrm>
          </p:grpSpPr>
          <p:sp>
            <p:nvSpPr>
              <p:cNvPr id="2483" name="Google Shape;2483;p73"/>
              <p:cNvSpPr/>
              <p:nvPr/>
            </p:nvSpPr>
            <p:spPr>
              <a:xfrm>
                <a:off x="7101225" y="2793250"/>
                <a:ext cx="363475" cy="14442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57770" extrusionOk="0">
                    <a:moveTo>
                      <a:pt x="11919" y="14943"/>
                    </a:moveTo>
                    <a:lnTo>
                      <a:pt x="9978" y="16753"/>
                    </a:lnTo>
                    <a:lnTo>
                      <a:pt x="7263" y="14943"/>
                    </a:lnTo>
                    <a:close/>
                    <a:moveTo>
                      <a:pt x="12728" y="14943"/>
                    </a:moveTo>
                    <a:lnTo>
                      <a:pt x="12645" y="18527"/>
                    </a:lnTo>
                    <a:lnTo>
                      <a:pt x="10252" y="16931"/>
                    </a:lnTo>
                    <a:lnTo>
                      <a:pt x="12383" y="14943"/>
                    </a:lnTo>
                    <a:close/>
                    <a:moveTo>
                      <a:pt x="10752" y="21027"/>
                    </a:moveTo>
                    <a:lnTo>
                      <a:pt x="8525" y="23123"/>
                    </a:lnTo>
                    <a:lnTo>
                      <a:pt x="5382" y="21027"/>
                    </a:lnTo>
                    <a:close/>
                    <a:moveTo>
                      <a:pt x="11514" y="21027"/>
                    </a:moveTo>
                    <a:lnTo>
                      <a:pt x="10990" y="24766"/>
                    </a:lnTo>
                    <a:lnTo>
                      <a:pt x="8835" y="23337"/>
                    </a:lnTo>
                    <a:lnTo>
                      <a:pt x="11300" y="21027"/>
                    </a:lnTo>
                    <a:close/>
                    <a:moveTo>
                      <a:pt x="11788" y="25623"/>
                    </a:moveTo>
                    <a:lnTo>
                      <a:pt x="12486" y="25670"/>
                    </a:lnTo>
                    <a:lnTo>
                      <a:pt x="12264" y="34898"/>
                    </a:lnTo>
                    <a:lnTo>
                      <a:pt x="11740" y="34898"/>
                    </a:lnTo>
                    <a:lnTo>
                      <a:pt x="11216" y="36076"/>
                    </a:lnTo>
                    <a:lnTo>
                      <a:pt x="10157" y="36076"/>
                    </a:lnTo>
                    <a:lnTo>
                      <a:pt x="11788" y="25623"/>
                    </a:lnTo>
                    <a:close/>
                    <a:moveTo>
                      <a:pt x="14538" y="1"/>
                    </a:moveTo>
                    <a:lnTo>
                      <a:pt x="13800" y="1275"/>
                    </a:lnTo>
                    <a:lnTo>
                      <a:pt x="13800" y="3584"/>
                    </a:lnTo>
                    <a:cubicBezTo>
                      <a:pt x="12859" y="4096"/>
                      <a:pt x="12859" y="5442"/>
                      <a:pt x="13800" y="5966"/>
                    </a:cubicBezTo>
                    <a:lnTo>
                      <a:pt x="13800" y="6156"/>
                    </a:lnTo>
                    <a:lnTo>
                      <a:pt x="9847" y="6156"/>
                    </a:lnTo>
                    <a:lnTo>
                      <a:pt x="10966" y="6811"/>
                    </a:lnTo>
                    <a:lnTo>
                      <a:pt x="13800" y="6811"/>
                    </a:lnTo>
                    <a:lnTo>
                      <a:pt x="13800" y="8537"/>
                    </a:lnTo>
                    <a:cubicBezTo>
                      <a:pt x="12919" y="8835"/>
                      <a:pt x="12324" y="9668"/>
                      <a:pt x="12312" y="10609"/>
                    </a:cubicBezTo>
                    <a:cubicBezTo>
                      <a:pt x="12324" y="11002"/>
                      <a:pt x="12454" y="11395"/>
                      <a:pt x="12669" y="11728"/>
                    </a:cubicBezTo>
                    <a:lnTo>
                      <a:pt x="11204" y="11728"/>
                    </a:lnTo>
                    <a:lnTo>
                      <a:pt x="12038" y="13347"/>
                    </a:lnTo>
                    <a:lnTo>
                      <a:pt x="12776" y="13347"/>
                    </a:lnTo>
                    <a:lnTo>
                      <a:pt x="12740" y="14610"/>
                    </a:lnTo>
                    <a:lnTo>
                      <a:pt x="4144" y="14610"/>
                    </a:lnTo>
                    <a:lnTo>
                      <a:pt x="4144" y="14943"/>
                    </a:lnTo>
                    <a:lnTo>
                      <a:pt x="6692" y="14943"/>
                    </a:lnTo>
                    <a:lnTo>
                      <a:pt x="12645" y="18920"/>
                    </a:lnTo>
                    <a:lnTo>
                      <a:pt x="12597" y="20658"/>
                    </a:lnTo>
                    <a:lnTo>
                      <a:pt x="1786" y="20658"/>
                    </a:lnTo>
                    <a:lnTo>
                      <a:pt x="1786" y="21027"/>
                    </a:lnTo>
                    <a:lnTo>
                      <a:pt x="4727" y="21027"/>
                    </a:lnTo>
                    <a:lnTo>
                      <a:pt x="8561" y="23599"/>
                    </a:lnTo>
                    <a:lnTo>
                      <a:pt x="10930" y="25182"/>
                    </a:lnTo>
                    <a:lnTo>
                      <a:pt x="9383" y="36076"/>
                    </a:lnTo>
                    <a:lnTo>
                      <a:pt x="5573" y="36076"/>
                    </a:lnTo>
                    <a:lnTo>
                      <a:pt x="4918" y="37541"/>
                    </a:lnTo>
                    <a:lnTo>
                      <a:pt x="1" y="37541"/>
                    </a:lnTo>
                    <a:lnTo>
                      <a:pt x="1" y="39434"/>
                    </a:lnTo>
                    <a:lnTo>
                      <a:pt x="2572" y="39434"/>
                    </a:lnTo>
                    <a:lnTo>
                      <a:pt x="1144" y="48030"/>
                    </a:lnTo>
                    <a:lnTo>
                      <a:pt x="2775" y="57770"/>
                    </a:lnTo>
                    <a:lnTo>
                      <a:pt x="14538" y="57770"/>
                    </a:lnTo>
                    <a:lnTo>
                      <a:pt x="14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73"/>
              <p:cNvSpPr/>
              <p:nvPr/>
            </p:nvSpPr>
            <p:spPr>
              <a:xfrm>
                <a:off x="7464675" y="2793250"/>
                <a:ext cx="363750" cy="1444250"/>
              </a:xfrm>
              <a:custGeom>
                <a:avLst/>
                <a:gdLst/>
                <a:ahLst/>
                <a:cxnLst/>
                <a:rect l="l" t="t" r="r" b="b"/>
                <a:pathLst>
                  <a:path w="14550" h="57770" extrusionOk="0">
                    <a:moveTo>
                      <a:pt x="7287" y="14943"/>
                    </a:moveTo>
                    <a:lnTo>
                      <a:pt x="4572" y="16753"/>
                    </a:lnTo>
                    <a:lnTo>
                      <a:pt x="2631" y="14943"/>
                    </a:lnTo>
                    <a:close/>
                    <a:moveTo>
                      <a:pt x="2167" y="14943"/>
                    </a:moveTo>
                    <a:lnTo>
                      <a:pt x="4298" y="16931"/>
                    </a:lnTo>
                    <a:lnTo>
                      <a:pt x="1905" y="18527"/>
                    </a:lnTo>
                    <a:lnTo>
                      <a:pt x="1822" y="14943"/>
                    </a:lnTo>
                    <a:close/>
                    <a:moveTo>
                      <a:pt x="9156" y="21027"/>
                    </a:moveTo>
                    <a:lnTo>
                      <a:pt x="6025" y="23123"/>
                    </a:lnTo>
                    <a:lnTo>
                      <a:pt x="3798" y="21027"/>
                    </a:lnTo>
                    <a:close/>
                    <a:moveTo>
                      <a:pt x="3250" y="21027"/>
                    </a:moveTo>
                    <a:lnTo>
                      <a:pt x="5715" y="23337"/>
                    </a:lnTo>
                    <a:lnTo>
                      <a:pt x="3560" y="24777"/>
                    </a:lnTo>
                    <a:lnTo>
                      <a:pt x="3036" y="21027"/>
                    </a:lnTo>
                    <a:close/>
                    <a:moveTo>
                      <a:pt x="2774" y="25623"/>
                    </a:moveTo>
                    <a:lnTo>
                      <a:pt x="4393" y="36076"/>
                    </a:lnTo>
                    <a:lnTo>
                      <a:pt x="3334" y="36076"/>
                    </a:lnTo>
                    <a:lnTo>
                      <a:pt x="2810" y="34898"/>
                    </a:lnTo>
                    <a:lnTo>
                      <a:pt x="2286" y="34898"/>
                    </a:lnTo>
                    <a:lnTo>
                      <a:pt x="2072" y="25670"/>
                    </a:lnTo>
                    <a:lnTo>
                      <a:pt x="2774" y="25623"/>
                    </a:lnTo>
                    <a:close/>
                    <a:moveTo>
                      <a:pt x="0" y="1"/>
                    </a:moveTo>
                    <a:lnTo>
                      <a:pt x="0" y="57770"/>
                    </a:lnTo>
                    <a:lnTo>
                      <a:pt x="11763" y="57770"/>
                    </a:lnTo>
                    <a:lnTo>
                      <a:pt x="13407" y="48030"/>
                    </a:lnTo>
                    <a:lnTo>
                      <a:pt x="11978" y="39434"/>
                    </a:lnTo>
                    <a:lnTo>
                      <a:pt x="14538" y="39434"/>
                    </a:lnTo>
                    <a:lnTo>
                      <a:pt x="14550" y="37541"/>
                    </a:lnTo>
                    <a:lnTo>
                      <a:pt x="9632" y="37541"/>
                    </a:lnTo>
                    <a:lnTo>
                      <a:pt x="8977" y="36076"/>
                    </a:lnTo>
                    <a:lnTo>
                      <a:pt x="5167" y="36076"/>
                    </a:lnTo>
                    <a:lnTo>
                      <a:pt x="3620" y="25182"/>
                    </a:lnTo>
                    <a:lnTo>
                      <a:pt x="5989" y="23599"/>
                    </a:lnTo>
                    <a:lnTo>
                      <a:pt x="9835" y="21027"/>
                    </a:lnTo>
                    <a:lnTo>
                      <a:pt x="12764" y="21027"/>
                    </a:lnTo>
                    <a:lnTo>
                      <a:pt x="12764" y="20658"/>
                    </a:lnTo>
                    <a:lnTo>
                      <a:pt x="1953" y="20658"/>
                    </a:lnTo>
                    <a:lnTo>
                      <a:pt x="1917" y="18908"/>
                    </a:lnTo>
                    <a:lnTo>
                      <a:pt x="7870" y="14931"/>
                    </a:lnTo>
                    <a:lnTo>
                      <a:pt x="10418" y="14931"/>
                    </a:lnTo>
                    <a:lnTo>
                      <a:pt x="10418" y="14610"/>
                    </a:lnTo>
                    <a:lnTo>
                      <a:pt x="1810" y="14610"/>
                    </a:lnTo>
                    <a:lnTo>
                      <a:pt x="1786" y="13347"/>
                    </a:lnTo>
                    <a:lnTo>
                      <a:pt x="2512" y="13347"/>
                    </a:lnTo>
                    <a:lnTo>
                      <a:pt x="3358" y="11728"/>
                    </a:lnTo>
                    <a:lnTo>
                      <a:pt x="1881" y="11728"/>
                    </a:lnTo>
                    <a:cubicBezTo>
                      <a:pt x="2107" y="11395"/>
                      <a:pt x="2227" y="11002"/>
                      <a:pt x="2238" y="10609"/>
                    </a:cubicBezTo>
                    <a:cubicBezTo>
                      <a:pt x="2238" y="9668"/>
                      <a:pt x="1631" y="8835"/>
                      <a:pt x="750" y="8537"/>
                    </a:cubicBezTo>
                    <a:lnTo>
                      <a:pt x="750" y="6811"/>
                    </a:lnTo>
                    <a:lnTo>
                      <a:pt x="3596" y="6811"/>
                    </a:lnTo>
                    <a:lnTo>
                      <a:pt x="4703" y="6156"/>
                    </a:lnTo>
                    <a:lnTo>
                      <a:pt x="750" y="6156"/>
                    </a:lnTo>
                    <a:lnTo>
                      <a:pt x="750" y="5966"/>
                    </a:lnTo>
                    <a:cubicBezTo>
                      <a:pt x="1691" y="5442"/>
                      <a:pt x="1691" y="4096"/>
                      <a:pt x="750" y="3584"/>
                    </a:cubicBezTo>
                    <a:lnTo>
                      <a:pt x="750" y="1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73"/>
            <p:cNvSpPr/>
            <p:nvPr/>
          </p:nvSpPr>
          <p:spPr>
            <a:xfrm>
              <a:off x="5435275" y="4265525"/>
              <a:ext cx="3708829" cy="612419"/>
            </a:xfrm>
            <a:custGeom>
              <a:avLst/>
              <a:gdLst/>
              <a:ahLst/>
              <a:cxnLst/>
              <a:rect l="l" t="t" r="r" b="b"/>
              <a:pathLst>
                <a:path w="86297" h="10204" extrusionOk="0">
                  <a:moveTo>
                    <a:pt x="73387" y="0"/>
                  </a:moveTo>
                  <a:cubicBezTo>
                    <a:pt x="65058" y="0"/>
                    <a:pt x="51034" y="762"/>
                    <a:pt x="35802" y="822"/>
                  </a:cubicBezTo>
                  <a:cubicBezTo>
                    <a:pt x="35446" y="818"/>
                    <a:pt x="35114" y="816"/>
                    <a:pt x="34805" y="816"/>
                  </a:cubicBezTo>
                  <a:cubicBezTo>
                    <a:pt x="23983" y="816"/>
                    <a:pt x="41541" y="3182"/>
                    <a:pt x="29040" y="3298"/>
                  </a:cubicBezTo>
                  <a:cubicBezTo>
                    <a:pt x="28016" y="3310"/>
                    <a:pt x="2572" y="3203"/>
                    <a:pt x="2691" y="4536"/>
                  </a:cubicBezTo>
                  <a:cubicBezTo>
                    <a:pt x="2770" y="5354"/>
                    <a:pt x="24007" y="5895"/>
                    <a:pt x="35549" y="5895"/>
                  </a:cubicBezTo>
                  <a:cubicBezTo>
                    <a:pt x="37952" y="5895"/>
                    <a:pt x="39935" y="5871"/>
                    <a:pt x="41220" y="5822"/>
                  </a:cubicBezTo>
                  <a:cubicBezTo>
                    <a:pt x="41265" y="5820"/>
                    <a:pt x="41312" y="5820"/>
                    <a:pt x="41360" y="5820"/>
                  </a:cubicBezTo>
                  <a:cubicBezTo>
                    <a:pt x="42694" y="5820"/>
                    <a:pt x="45387" y="6443"/>
                    <a:pt x="46054" y="7477"/>
                  </a:cubicBezTo>
                  <a:cubicBezTo>
                    <a:pt x="43625" y="8132"/>
                    <a:pt x="2441" y="9620"/>
                    <a:pt x="0" y="10204"/>
                  </a:cubicBezTo>
                  <a:lnTo>
                    <a:pt x="86297" y="10204"/>
                  </a:lnTo>
                  <a:lnTo>
                    <a:pt x="86297" y="7596"/>
                  </a:lnTo>
                  <a:cubicBezTo>
                    <a:pt x="83261" y="6929"/>
                    <a:pt x="79748" y="7596"/>
                    <a:pt x="76736" y="6548"/>
                  </a:cubicBezTo>
                  <a:cubicBezTo>
                    <a:pt x="77153" y="5465"/>
                    <a:pt x="78546" y="5191"/>
                    <a:pt x="79713" y="5155"/>
                  </a:cubicBezTo>
                  <a:cubicBezTo>
                    <a:pt x="80171" y="5140"/>
                    <a:pt x="80631" y="5134"/>
                    <a:pt x="81091" y="5134"/>
                  </a:cubicBezTo>
                  <a:cubicBezTo>
                    <a:pt x="82822" y="5134"/>
                    <a:pt x="84567" y="5220"/>
                    <a:pt x="86297" y="5239"/>
                  </a:cubicBezTo>
                  <a:lnTo>
                    <a:pt x="86297" y="2298"/>
                  </a:lnTo>
                  <a:cubicBezTo>
                    <a:pt x="83904" y="2226"/>
                    <a:pt x="81499" y="2215"/>
                    <a:pt x="79093" y="2215"/>
                  </a:cubicBezTo>
                  <a:lnTo>
                    <a:pt x="60341" y="2167"/>
                  </a:lnTo>
                  <a:cubicBezTo>
                    <a:pt x="59651" y="2167"/>
                    <a:pt x="81237" y="1810"/>
                    <a:pt x="81260" y="1119"/>
                  </a:cubicBezTo>
                  <a:cubicBezTo>
                    <a:pt x="81287" y="270"/>
                    <a:pt x="78347" y="0"/>
                    <a:pt x="73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6" name="Google Shape;2486;p73"/>
          <p:cNvSpPr txBox="1">
            <a:spLocks noGrp="1"/>
          </p:cNvSpPr>
          <p:nvPr>
            <p:ph type="title"/>
          </p:nvPr>
        </p:nvSpPr>
        <p:spPr>
          <a:xfrm>
            <a:off x="769677" y="1108734"/>
            <a:ext cx="7160445" cy="2476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INTERVENÇÃO AMERICANA</a:t>
            </a:r>
            <a:endParaRPr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62"/>
          <p:cNvSpPr txBox="1">
            <a:spLocks noGrp="1"/>
          </p:cNvSpPr>
          <p:nvPr>
            <p:ph type="subTitle" idx="3"/>
          </p:nvPr>
        </p:nvSpPr>
        <p:spPr>
          <a:xfrm>
            <a:off x="280478" y="867988"/>
            <a:ext cx="4366261" cy="2982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Nos primeiros anos a única intervenção dos Estados Unidos era através do fornecimento de armas à parte sul do Vietname, ajuda financeira e concelheiros militares.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 John F. Kennedy é assassinado a novembro de 1963 e Lyndon Johnson assume o poder.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Em 1964 Lyndon enviou 500 000 soldados para lutar no país e mais armamento devido a um incidente entre navios e uma embarcação socialista.</a:t>
            </a:r>
            <a:endParaRPr sz="1800" b="1" dirty="0"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4098" name="Picture 2" descr="John F. Kennedy | Biography, Siblings, Party, Assassination, &amp; Facts |  Britannica">
            <a:extLst>
              <a:ext uri="{FF2B5EF4-FFF2-40B4-BE49-F238E27FC236}">
                <a16:creationId xmlns:a16="http://schemas.microsoft.com/office/drawing/2014/main" id="{06055E4A-7F87-DEF3-CBB3-886B5D7A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30" y="327159"/>
            <a:ext cx="2168219" cy="27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yndon B. Johnson | American Experience | Official Site | PBS">
            <a:extLst>
              <a:ext uri="{FF2B5EF4-FFF2-40B4-BE49-F238E27FC236}">
                <a16:creationId xmlns:a16="http://schemas.microsoft.com/office/drawing/2014/main" id="{614C8CBB-4ADF-DE40-1A12-1E328608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50" y="2457898"/>
            <a:ext cx="2350608" cy="23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53435-2542-8EA2-1EE3-63A712D6F65E}"/>
              </a:ext>
            </a:extLst>
          </p:cNvPr>
          <p:cNvSpPr txBox="1"/>
          <p:nvPr/>
        </p:nvSpPr>
        <p:spPr>
          <a:xfrm>
            <a:off x="4699203" y="2992042"/>
            <a:ext cx="222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C00000"/>
                </a:solidFill>
                <a:latin typeface="Rajdhani" panose="020B0604020202020204" charset="0"/>
                <a:cs typeface="Rajdhani" panose="020B0604020202020204" charset="0"/>
              </a:rPr>
              <a:t>John F. Kennedy</a:t>
            </a:r>
            <a:endParaRPr lang="en-GB" sz="1600" b="1" dirty="0">
              <a:solidFill>
                <a:srgbClr val="C00000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6F46E-0DB5-66B4-6D6B-D869F059A9A9}"/>
              </a:ext>
            </a:extLst>
          </p:cNvPr>
          <p:cNvSpPr txBox="1"/>
          <p:nvPr/>
        </p:nvSpPr>
        <p:spPr>
          <a:xfrm>
            <a:off x="6923210" y="2189843"/>
            <a:ext cx="2005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C00000"/>
                </a:solidFill>
                <a:latin typeface="Rajdhani" panose="020B0604020202020204" charset="0"/>
                <a:cs typeface="Rajdhani" panose="020B0604020202020204" charset="0"/>
              </a:rPr>
              <a:t>Lyndon Johnson</a:t>
            </a:r>
            <a:endParaRPr lang="en-GB" sz="1600" b="1" dirty="0">
              <a:solidFill>
                <a:srgbClr val="C00000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9" name="Google Shape;7439;p93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7440" name="Google Shape;7440;p93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93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93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93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93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93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93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93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93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93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93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93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93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93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93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93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93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93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93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93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93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1" name="Google Shape;7461;p93"/>
          <p:cNvSpPr txBox="1">
            <a:spLocks noGrp="1"/>
          </p:cNvSpPr>
          <p:nvPr>
            <p:ph type="title"/>
          </p:nvPr>
        </p:nvSpPr>
        <p:spPr>
          <a:xfrm>
            <a:off x="1086218" y="710126"/>
            <a:ext cx="7219843" cy="4009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INTERVENÇÃO DA URSS</a:t>
            </a:r>
            <a:endParaRPr sz="9600" dirty="0"/>
          </a:p>
        </p:txBody>
      </p:sp>
      <p:grpSp>
        <p:nvGrpSpPr>
          <p:cNvPr id="7472" name="Google Shape;7472;p93"/>
          <p:cNvGrpSpPr/>
          <p:nvPr/>
        </p:nvGrpSpPr>
        <p:grpSpPr>
          <a:xfrm>
            <a:off x="7110683" y="2613230"/>
            <a:ext cx="2686215" cy="2368768"/>
            <a:chOff x="265500" y="292775"/>
            <a:chExt cx="2307150" cy="2034500"/>
          </a:xfrm>
        </p:grpSpPr>
        <p:sp>
          <p:nvSpPr>
            <p:cNvPr id="7473" name="Google Shape;7473;p93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93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93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93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93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93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93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93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93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93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93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93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93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93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93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93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93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93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93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93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93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93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93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93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93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8" name="Google Shape;7498;p93"/>
          <p:cNvGrpSpPr/>
          <p:nvPr/>
        </p:nvGrpSpPr>
        <p:grpSpPr>
          <a:xfrm>
            <a:off x="275554" y="157327"/>
            <a:ext cx="1350606" cy="1190996"/>
            <a:chOff x="265500" y="292775"/>
            <a:chExt cx="2307150" cy="2034500"/>
          </a:xfrm>
        </p:grpSpPr>
        <p:sp>
          <p:nvSpPr>
            <p:cNvPr id="7499" name="Google Shape;7499;p93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93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93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93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93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93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93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93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93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93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93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93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93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93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93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93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93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93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93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93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93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93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93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93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93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4" name="Google Shape;7524;p93"/>
          <p:cNvGrpSpPr/>
          <p:nvPr/>
        </p:nvGrpSpPr>
        <p:grpSpPr>
          <a:xfrm>
            <a:off x="169885" y="1613234"/>
            <a:ext cx="999227" cy="881142"/>
            <a:chOff x="265500" y="292775"/>
            <a:chExt cx="2307150" cy="2034500"/>
          </a:xfrm>
        </p:grpSpPr>
        <p:sp>
          <p:nvSpPr>
            <p:cNvPr id="7525" name="Google Shape;7525;p93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93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93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93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93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93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93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93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93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93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93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93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93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93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93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93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93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93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93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93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93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93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93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93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93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0" name="Google Shape;7550;p93"/>
          <p:cNvSpPr/>
          <p:nvPr/>
        </p:nvSpPr>
        <p:spPr>
          <a:xfrm flipH="1">
            <a:off x="1977235" y="539511"/>
            <a:ext cx="1350591" cy="649220"/>
          </a:xfrm>
          <a:custGeom>
            <a:avLst/>
            <a:gdLst/>
            <a:ahLst/>
            <a:cxnLst/>
            <a:rect l="l" t="t" r="r" b="b"/>
            <a:pathLst>
              <a:path w="19501" h="9374" extrusionOk="0">
                <a:moveTo>
                  <a:pt x="11182" y="0"/>
                </a:moveTo>
                <a:cubicBezTo>
                  <a:pt x="10744" y="0"/>
                  <a:pt x="10303" y="77"/>
                  <a:pt x="9880" y="234"/>
                </a:cubicBezTo>
                <a:cubicBezTo>
                  <a:pt x="8964" y="604"/>
                  <a:pt x="8249" y="1366"/>
                  <a:pt x="7749" y="2223"/>
                </a:cubicBezTo>
                <a:cubicBezTo>
                  <a:pt x="7249" y="3080"/>
                  <a:pt x="6963" y="4044"/>
                  <a:pt x="6725" y="4997"/>
                </a:cubicBezTo>
                <a:cubicBezTo>
                  <a:pt x="6534" y="4698"/>
                  <a:pt x="6180" y="4547"/>
                  <a:pt x="5822" y="4547"/>
                </a:cubicBezTo>
                <a:cubicBezTo>
                  <a:pt x="5623" y="4547"/>
                  <a:pt x="5423" y="4594"/>
                  <a:pt x="5249" y="4687"/>
                </a:cubicBezTo>
                <a:cubicBezTo>
                  <a:pt x="4761" y="4949"/>
                  <a:pt x="4475" y="5485"/>
                  <a:pt x="4380" y="6021"/>
                </a:cubicBezTo>
                <a:cubicBezTo>
                  <a:pt x="4285" y="6569"/>
                  <a:pt x="4356" y="7128"/>
                  <a:pt x="4427" y="7676"/>
                </a:cubicBezTo>
                <a:cubicBezTo>
                  <a:pt x="4292" y="7956"/>
                  <a:pt x="3964" y="8044"/>
                  <a:pt x="3642" y="8044"/>
                </a:cubicBezTo>
                <a:cubicBezTo>
                  <a:pt x="3540" y="8044"/>
                  <a:pt x="3438" y="8035"/>
                  <a:pt x="3344" y="8021"/>
                </a:cubicBezTo>
                <a:cubicBezTo>
                  <a:pt x="3181" y="7997"/>
                  <a:pt x="3005" y="7973"/>
                  <a:pt x="2835" y="7973"/>
                </a:cubicBezTo>
                <a:cubicBezTo>
                  <a:pt x="2582" y="7973"/>
                  <a:pt x="2341" y="8026"/>
                  <a:pt x="2177" y="8212"/>
                </a:cubicBezTo>
                <a:cubicBezTo>
                  <a:pt x="2070" y="8331"/>
                  <a:pt x="2022" y="8485"/>
                  <a:pt x="1915" y="8604"/>
                </a:cubicBezTo>
                <a:cubicBezTo>
                  <a:pt x="1475" y="9128"/>
                  <a:pt x="498" y="8747"/>
                  <a:pt x="10" y="9224"/>
                </a:cubicBezTo>
                <a:cubicBezTo>
                  <a:pt x="1" y="9330"/>
                  <a:pt x="124" y="9373"/>
                  <a:pt x="241" y="9373"/>
                </a:cubicBezTo>
                <a:cubicBezTo>
                  <a:pt x="268" y="9373"/>
                  <a:pt x="295" y="9371"/>
                  <a:pt x="320" y="9366"/>
                </a:cubicBezTo>
                <a:lnTo>
                  <a:pt x="1189" y="9355"/>
                </a:lnTo>
                <a:lnTo>
                  <a:pt x="10738" y="9009"/>
                </a:lnTo>
                <a:cubicBezTo>
                  <a:pt x="11244" y="8985"/>
                  <a:pt x="11750" y="8974"/>
                  <a:pt x="12256" y="8974"/>
                </a:cubicBezTo>
                <a:cubicBezTo>
                  <a:pt x="12762" y="8974"/>
                  <a:pt x="13268" y="8985"/>
                  <a:pt x="13774" y="9009"/>
                </a:cubicBezTo>
                <a:cubicBezTo>
                  <a:pt x="14655" y="9081"/>
                  <a:pt x="15524" y="9224"/>
                  <a:pt x="16393" y="9224"/>
                </a:cubicBezTo>
                <a:cubicBezTo>
                  <a:pt x="17274" y="9224"/>
                  <a:pt x="18179" y="9057"/>
                  <a:pt x="19060" y="8902"/>
                </a:cubicBezTo>
                <a:cubicBezTo>
                  <a:pt x="19191" y="8878"/>
                  <a:pt x="19334" y="8843"/>
                  <a:pt x="19382" y="8724"/>
                </a:cubicBezTo>
                <a:cubicBezTo>
                  <a:pt x="19501" y="8497"/>
                  <a:pt x="19132" y="8331"/>
                  <a:pt x="18858" y="8319"/>
                </a:cubicBezTo>
                <a:lnTo>
                  <a:pt x="17977" y="8295"/>
                </a:lnTo>
                <a:cubicBezTo>
                  <a:pt x="17846" y="8295"/>
                  <a:pt x="17691" y="8271"/>
                  <a:pt x="17631" y="8152"/>
                </a:cubicBezTo>
                <a:cubicBezTo>
                  <a:pt x="17596" y="8069"/>
                  <a:pt x="17584" y="7985"/>
                  <a:pt x="17620" y="7890"/>
                </a:cubicBezTo>
                <a:cubicBezTo>
                  <a:pt x="17739" y="7104"/>
                  <a:pt x="17667" y="6307"/>
                  <a:pt x="17429" y="5556"/>
                </a:cubicBezTo>
                <a:cubicBezTo>
                  <a:pt x="17348" y="5037"/>
                  <a:pt x="16897" y="4662"/>
                  <a:pt x="16381" y="4662"/>
                </a:cubicBezTo>
                <a:cubicBezTo>
                  <a:pt x="16365" y="4662"/>
                  <a:pt x="16350" y="4663"/>
                  <a:pt x="16334" y="4664"/>
                </a:cubicBezTo>
                <a:cubicBezTo>
                  <a:pt x="16167" y="4648"/>
                  <a:pt x="15999" y="4640"/>
                  <a:pt x="15831" y="4640"/>
                </a:cubicBezTo>
                <a:cubicBezTo>
                  <a:pt x="15495" y="4640"/>
                  <a:pt x="15159" y="4671"/>
                  <a:pt x="14833" y="4735"/>
                </a:cubicBezTo>
                <a:cubicBezTo>
                  <a:pt x="15131" y="3378"/>
                  <a:pt x="14703" y="1961"/>
                  <a:pt x="13702" y="985"/>
                </a:cubicBezTo>
                <a:cubicBezTo>
                  <a:pt x="13009" y="339"/>
                  <a:pt x="12102" y="0"/>
                  <a:pt x="111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2" name="Google Shape;7552;p93"/>
          <p:cNvSpPr/>
          <p:nvPr/>
        </p:nvSpPr>
        <p:spPr>
          <a:xfrm flipH="1">
            <a:off x="-1811229" y="106549"/>
            <a:ext cx="1876289" cy="901896"/>
          </a:xfrm>
          <a:custGeom>
            <a:avLst/>
            <a:gdLst/>
            <a:ahLst/>
            <a:cxnLst/>
            <a:rect l="l" t="t" r="r" b="b"/>
            <a:pathLst>
              <a:path w="19501" h="9374" extrusionOk="0">
                <a:moveTo>
                  <a:pt x="11182" y="0"/>
                </a:moveTo>
                <a:cubicBezTo>
                  <a:pt x="10744" y="0"/>
                  <a:pt x="10303" y="77"/>
                  <a:pt x="9880" y="234"/>
                </a:cubicBezTo>
                <a:cubicBezTo>
                  <a:pt x="8964" y="604"/>
                  <a:pt x="8249" y="1366"/>
                  <a:pt x="7749" y="2223"/>
                </a:cubicBezTo>
                <a:cubicBezTo>
                  <a:pt x="7249" y="3080"/>
                  <a:pt x="6963" y="4044"/>
                  <a:pt x="6725" y="4997"/>
                </a:cubicBezTo>
                <a:cubicBezTo>
                  <a:pt x="6534" y="4698"/>
                  <a:pt x="6180" y="4547"/>
                  <a:pt x="5822" y="4547"/>
                </a:cubicBezTo>
                <a:cubicBezTo>
                  <a:pt x="5623" y="4547"/>
                  <a:pt x="5423" y="4594"/>
                  <a:pt x="5249" y="4687"/>
                </a:cubicBezTo>
                <a:cubicBezTo>
                  <a:pt x="4761" y="4949"/>
                  <a:pt x="4475" y="5485"/>
                  <a:pt x="4380" y="6021"/>
                </a:cubicBezTo>
                <a:cubicBezTo>
                  <a:pt x="4285" y="6569"/>
                  <a:pt x="4356" y="7128"/>
                  <a:pt x="4427" y="7676"/>
                </a:cubicBezTo>
                <a:cubicBezTo>
                  <a:pt x="4292" y="7956"/>
                  <a:pt x="3964" y="8044"/>
                  <a:pt x="3642" y="8044"/>
                </a:cubicBezTo>
                <a:cubicBezTo>
                  <a:pt x="3540" y="8044"/>
                  <a:pt x="3438" y="8035"/>
                  <a:pt x="3344" y="8021"/>
                </a:cubicBezTo>
                <a:cubicBezTo>
                  <a:pt x="3181" y="7997"/>
                  <a:pt x="3005" y="7973"/>
                  <a:pt x="2835" y="7973"/>
                </a:cubicBezTo>
                <a:cubicBezTo>
                  <a:pt x="2582" y="7973"/>
                  <a:pt x="2341" y="8026"/>
                  <a:pt x="2177" y="8212"/>
                </a:cubicBezTo>
                <a:cubicBezTo>
                  <a:pt x="2070" y="8331"/>
                  <a:pt x="2022" y="8485"/>
                  <a:pt x="1915" y="8604"/>
                </a:cubicBezTo>
                <a:cubicBezTo>
                  <a:pt x="1475" y="9128"/>
                  <a:pt x="498" y="8747"/>
                  <a:pt x="10" y="9224"/>
                </a:cubicBezTo>
                <a:cubicBezTo>
                  <a:pt x="1" y="9330"/>
                  <a:pt x="124" y="9373"/>
                  <a:pt x="241" y="9373"/>
                </a:cubicBezTo>
                <a:cubicBezTo>
                  <a:pt x="268" y="9373"/>
                  <a:pt x="295" y="9371"/>
                  <a:pt x="320" y="9366"/>
                </a:cubicBezTo>
                <a:lnTo>
                  <a:pt x="1189" y="9355"/>
                </a:lnTo>
                <a:lnTo>
                  <a:pt x="10738" y="9009"/>
                </a:lnTo>
                <a:cubicBezTo>
                  <a:pt x="11244" y="8985"/>
                  <a:pt x="11750" y="8974"/>
                  <a:pt x="12256" y="8974"/>
                </a:cubicBezTo>
                <a:cubicBezTo>
                  <a:pt x="12762" y="8974"/>
                  <a:pt x="13268" y="8985"/>
                  <a:pt x="13774" y="9009"/>
                </a:cubicBezTo>
                <a:cubicBezTo>
                  <a:pt x="14655" y="9081"/>
                  <a:pt x="15524" y="9224"/>
                  <a:pt x="16393" y="9224"/>
                </a:cubicBezTo>
                <a:cubicBezTo>
                  <a:pt x="17274" y="9224"/>
                  <a:pt x="18179" y="9057"/>
                  <a:pt x="19060" y="8902"/>
                </a:cubicBezTo>
                <a:cubicBezTo>
                  <a:pt x="19191" y="8878"/>
                  <a:pt x="19334" y="8843"/>
                  <a:pt x="19382" y="8724"/>
                </a:cubicBezTo>
                <a:cubicBezTo>
                  <a:pt x="19501" y="8497"/>
                  <a:pt x="19132" y="8331"/>
                  <a:pt x="18858" y="8319"/>
                </a:cubicBezTo>
                <a:lnTo>
                  <a:pt x="17977" y="8295"/>
                </a:lnTo>
                <a:cubicBezTo>
                  <a:pt x="17846" y="8295"/>
                  <a:pt x="17691" y="8271"/>
                  <a:pt x="17631" y="8152"/>
                </a:cubicBezTo>
                <a:cubicBezTo>
                  <a:pt x="17596" y="8069"/>
                  <a:pt x="17584" y="7985"/>
                  <a:pt x="17620" y="7890"/>
                </a:cubicBezTo>
                <a:cubicBezTo>
                  <a:pt x="17739" y="7104"/>
                  <a:pt x="17667" y="6307"/>
                  <a:pt x="17429" y="5556"/>
                </a:cubicBezTo>
                <a:cubicBezTo>
                  <a:pt x="17348" y="5037"/>
                  <a:pt x="16897" y="4662"/>
                  <a:pt x="16381" y="4662"/>
                </a:cubicBezTo>
                <a:cubicBezTo>
                  <a:pt x="16365" y="4662"/>
                  <a:pt x="16350" y="4663"/>
                  <a:pt x="16334" y="4664"/>
                </a:cubicBezTo>
                <a:cubicBezTo>
                  <a:pt x="16167" y="4648"/>
                  <a:pt x="15999" y="4640"/>
                  <a:pt x="15831" y="4640"/>
                </a:cubicBezTo>
                <a:cubicBezTo>
                  <a:pt x="15495" y="4640"/>
                  <a:pt x="15159" y="4671"/>
                  <a:pt x="14833" y="4735"/>
                </a:cubicBezTo>
                <a:cubicBezTo>
                  <a:pt x="15131" y="3378"/>
                  <a:pt x="14703" y="1961"/>
                  <a:pt x="13702" y="985"/>
                </a:cubicBezTo>
                <a:cubicBezTo>
                  <a:pt x="13009" y="339"/>
                  <a:pt x="12102" y="0"/>
                  <a:pt x="111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64"/>
          <p:cNvSpPr txBox="1">
            <a:spLocks noGrp="1"/>
          </p:cNvSpPr>
          <p:nvPr>
            <p:ph type="subTitle" idx="1"/>
          </p:nvPr>
        </p:nvSpPr>
        <p:spPr>
          <a:xfrm>
            <a:off x="419949" y="1543841"/>
            <a:ext cx="4367332" cy="2055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Rajdhani" panose="020B0604020202020204" charset="0"/>
                <a:cs typeface="Rajdhani" panose="020B0604020202020204" charset="0"/>
              </a:rPr>
              <a:t>- O Vietname do Norte invadiu o do Sul, atacando 30 cidades naquele território fazendo com que a embaixada dos Estados unidos em Saigon fosse dominada.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Rajdhani" panose="020B0604020202020204" charset="0"/>
                <a:cs typeface="Rajdhani" panose="020B0604020202020204" charset="0"/>
              </a:rPr>
              <a:t>- A esta invasão dá-se o nome de “Ofensiva do Tet”.</a:t>
            </a:r>
            <a:endParaRPr sz="2200" b="1" dirty="0"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5122" name="Picture 2" descr="Ofensiva do Tet – Wikipédia, a enciclopédia livre">
            <a:extLst>
              <a:ext uri="{FF2B5EF4-FFF2-40B4-BE49-F238E27FC236}">
                <a16:creationId xmlns:a16="http://schemas.microsoft.com/office/drawing/2014/main" id="{2C18B7B0-7835-5EA1-7528-9FD3660D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86" y="99309"/>
            <a:ext cx="3827704" cy="49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83"/>
          <p:cNvSpPr txBox="1">
            <a:spLocks noGrp="1"/>
          </p:cNvSpPr>
          <p:nvPr>
            <p:ph type="title"/>
          </p:nvPr>
        </p:nvSpPr>
        <p:spPr>
          <a:xfrm>
            <a:off x="1613771" y="1132230"/>
            <a:ext cx="5958823" cy="26918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ESTRATÉGIAS USADAS NA GUERRA</a:t>
            </a:r>
            <a:endParaRPr dirty="0"/>
          </a:p>
        </p:txBody>
      </p:sp>
      <p:grpSp>
        <p:nvGrpSpPr>
          <p:cNvPr id="2943" name="Google Shape;2943;p83"/>
          <p:cNvGrpSpPr/>
          <p:nvPr/>
        </p:nvGrpSpPr>
        <p:grpSpPr>
          <a:xfrm rot="-316275" flipH="1">
            <a:off x="-3481" y="14932"/>
            <a:ext cx="2123294" cy="2615231"/>
            <a:chOff x="7234335" y="539692"/>
            <a:chExt cx="1103331" cy="1358958"/>
          </a:xfrm>
        </p:grpSpPr>
        <p:sp>
          <p:nvSpPr>
            <p:cNvPr id="2944" name="Google Shape;2944;p83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83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83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83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83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83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83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83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83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83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83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83"/>
          <p:cNvGrpSpPr/>
          <p:nvPr/>
        </p:nvGrpSpPr>
        <p:grpSpPr>
          <a:xfrm rot="1043924" flipH="1">
            <a:off x="7999835" y="284245"/>
            <a:ext cx="953083" cy="1173898"/>
            <a:chOff x="7234335" y="539692"/>
            <a:chExt cx="1103331" cy="1358958"/>
          </a:xfrm>
        </p:grpSpPr>
        <p:sp>
          <p:nvSpPr>
            <p:cNvPr id="2956" name="Google Shape;2956;p83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83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83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83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83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83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83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83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83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83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83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83"/>
          <p:cNvGrpSpPr/>
          <p:nvPr/>
        </p:nvGrpSpPr>
        <p:grpSpPr>
          <a:xfrm rot="205714">
            <a:off x="8537991" y="2295661"/>
            <a:ext cx="448314" cy="552182"/>
            <a:chOff x="7234335" y="539692"/>
            <a:chExt cx="1103331" cy="1358958"/>
          </a:xfrm>
        </p:grpSpPr>
        <p:sp>
          <p:nvSpPr>
            <p:cNvPr id="2968" name="Google Shape;2968;p83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83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83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83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83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83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83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83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83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83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83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75"/>
          <p:cNvSpPr txBox="1">
            <a:spLocks noGrp="1"/>
          </p:cNvSpPr>
          <p:nvPr>
            <p:ph type="title" idx="7"/>
          </p:nvPr>
        </p:nvSpPr>
        <p:spPr>
          <a:xfrm>
            <a:off x="4286531" y="1105548"/>
            <a:ext cx="5765215" cy="1686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000" dirty="0"/>
              <a:t>VIETNAME DO</a:t>
            </a:r>
            <a:br>
              <a:rPr lang="pt-PT" sz="5000" dirty="0"/>
            </a:br>
            <a:r>
              <a:rPr lang="pt-PT" sz="5000" dirty="0"/>
              <a:t> SUL</a:t>
            </a:r>
            <a:endParaRPr sz="5000" dirty="0"/>
          </a:p>
        </p:txBody>
      </p:sp>
      <p:sp>
        <p:nvSpPr>
          <p:cNvPr id="2566" name="Google Shape;2566;p75"/>
          <p:cNvSpPr txBox="1">
            <a:spLocks noGrp="1"/>
          </p:cNvSpPr>
          <p:nvPr>
            <p:ph type="title" idx="8"/>
          </p:nvPr>
        </p:nvSpPr>
        <p:spPr>
          <a:xfrm>
            <a:off x="291833" y="3479162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latin typeface="Rajdhani" panose="020B0604020202020204" charset="0"/>
                <a:cs typeface="Rajdhani" panose="020B0604020202020204" charset="0"/>
              </a:rPr>
              <a:t>Bombardeamentos com armas químicas</a:t>
            </a:r>
            <a:endParaRPr b="1" dirty="0"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6148" name="Picture 4" descr="Guerra do Vietnã: início, participantes, desfecho - Brasil Escola">
            <a:extLst>
              <a:ext uri="{FF2B5EF4-FFF2-40B4-BE49-F238E27FC236}">
                <a16:creationId xmlns:a16="http://schemas.microsoft.com/office/drawing/2014/main" id="{5253A9CA-8BDD-8594-4E93-0D060A78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" y="567474"/>
            <a:ext cx="2229141" cy="28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apalm: The Devilish Brew That Changed War | Radio Boston">
            <a:extLst>
              <a:ext uri="{FF2B5EF4-FFF2-40B4-BE49-F238E27FC236}">
                <a16:creationId xmlns:a16="http://schemas.microsoft.com/office/drawing/2014/main" id="{D23414FA-75BB-A59C-FFF9-05FD87B4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61" y="3099660"/>
            <a:ext cx="2449820" cy="16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2566;p75">
            <a:extLst>
              <a:ext uri="{FF2B5EF4-FFF2-40B4-BE49-F238E27FC236}">
                <a16:creationId xmlns:a16="http://schemas.microsoft.com/office/drawing/2014/main" id="{94D4DACD-447B-44D7-D8F6-B796B661732D}"/>
              </a:ext>
            </a:extLst>
          </p:cNvPr>
          <p:cNvSpPr txBox="1">
            <a:spLocks/>
          </p:cNvSpPr>
          <p:nvPr/>
        </p:nvSpPr>
        <p:spPr>
          <a:xfrm>
            <a:off x="2598640" y="2120667"/>
            <a:ext cx="25188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pt-PT" b="1" dirty="0">
                <a:latin typeface="Rajdhani" panose="020B0604020202020204" charset="0"/>
                <a:cs typeface="Rajdhani" panose="020B0604020202020204" charset="0"/>
              </a:rPr>
              <a:t>LSD (substâncias ilícitas) para suportar o modo de vida naquelas condições</a:t>
            </a:r>
          </a:p>
        </p:txBody>
      </p:sp>
      <p:sp>
        <p:nvSpPr>
          <p:cNvPr id="26" name="Google Shape;2566;p75">
            <a:extLst>
              <a:ext uri="{FF2B5EF4-FFF2-40B4-BE49-F238E27FC236}">
                <a16:creationId xmlns:a16="http://schemas.microsoft.com/office/drawing/2014/main" id="{AF006A08-4A91-EFA7-ECE1-F36E119C4090}"/>
              </a:ext>
            </a:extLst>
          </p:cNvPr>
          <p:cNvSpPr txBox="1">
            <a:spLocks/>
          </p:cNvSpPr>
          <p:nvPr/>
        </p:nvSpPr>
        <p:spPr>
          <a:xfrm>
            <a:off x="5190181" y="3297873"/>
            <a:ext cx="2518800" cy="111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pt-PT" b="1" dirty="0">
                <a:latin typeface="Rajdhani" panose="020B0604020202020204" charset="0"/>
                <a:cs typeface="Rajdhani" panose="020B0604020202020204" charset="0"/>
              </a:rPr>
              <a:t>Napalm, uma mistura de substâncias à base de petróleo que causava incêndios</a:t>
            </a:r>
          </a:p>
        </p:txBody>
      </p:sp>
      <p:sp>
        <p:nvSpPr>
          <p:cNvPr id="27" name="Arrow: Curved Up 26">
            <a:extLst>
              <a:ext uri="{FF2B5EF4-FFF2-40B4-BE49-F238E27FC236}">
                <a16:creationId xmlns:a16="http://schemas.microsoft.com/office/drawing/2014/main" id="{4E506974-BE3F-567C-7EF1-C8C76B0B39A2}"/>
              </a:ext>
            </a:extLst>
          </p:cNvPr>
          <p:cNvSpPr/>
          <p:nvPr/>
        </p:nvSpPr>
        <p:spPr>
          <a:xfrm>
            <a:off x="4773478" y="4471260"/>
            <a:ext cx="1084881" cy="32485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71063679-9C28-8871-C6A5-59F334506F02}"/>
              </a:ext>
            </a:extLst>
          </p:cNvPr>
          <p:cNvSpPr/>
          <p:nvPr/>
        </p:nvSpPr>
        <p:spPr>
          <a:xfrm rot="5771802">
            <a:off x="-137378" y="3111893"/>
            <a:ext cx="901536" cy="37196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2" name="Picture 4" descr="O uso de LSD e a Saúde Mental – UNIAD – Unidade de Pesquisa em Álcool e  Drogas">
            <a:extLst>
              <a:ext uri="{FF2B5EF4-FFF2-40B4-BE49-F238E27FC236}">
                <a16:creationId xmlns:a16="http://schemas.microsoft.com/office/drawing/2014/main" id="{805EE2F9-4A7F-75A7-F8B5-B3CF3C1F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33" y="576078"/>
            <a:ext cx="2413032" cy="13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7AD02267-C5FB-C9D8-3904-C4DE4A149B0B}"/>
              </a:ext>
            </a:extLst>
          </p:cNvPr>
          <p:cNvSpPr/>
          <p:nvPr/>
        </p:nvSpPr>
        <p:spPr>
          <a:xfrm rot="5693671">
            <a:off x="4658515" y="1978160"/>
            <a:ext cx="962235" cy="247973"/>
          </a:xfrm>
          <a:prstGeom prst="curvedDownArrow">
            <a:avLst>
              <a:gd name="adj1" fmla="val 25000"/>
              <a:gd name="adj2" fmla="val 90169"/>
              <a:gd name="adj3" fmla="val 334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oogle Shape;2055;p65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2056" name="Google Shape;2056;p65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5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5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5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5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5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5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5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5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5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5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5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5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5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5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5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5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5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5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5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5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7" name="Google Shape;2077;p65"/>
          <p:cNvSpPr txBox="1">
            <a:spLocks noGrp="1"/>
          </p:cNvSpPr>
          <p:nvPr>
            <p:ph type="title" idx="7"/>
          </p:nvPr>
        </p:nvSpPr>
        <p:spPr>
          <a:xfrm>
            <a:off x="-604433" y="0"/>
            <a:ext cx="10019654" cy="1925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000" dirty="0">
                <a:solidFill>
                  <a:srgbClr val="B1523D"/>
                </a:solidFill>
              </a:rPr>
              <a:t>VIETNAME</a:t>
            </a:r>
            <a:r>
              <a:rPr lang="pt-PT" sz="5000" dirty="0">
                <a:solidFill>
                  <a:schemeClr val="accent6"/>
                </a:solidFill>
              </a:rPr>
              <a:t> DO </a:t>
            </a:r>
            <a:br>
              <a:rPr lang="pt-PT" sz="5000" dirty="0">
                <a:solidFill>
                  <a:schemeClr val="accent6"/>
                </a:solidFill>
              </a:rPr>
            </a:br>
            <a:r>
              <a:rPr lang="pt-PT" sz="5000" dirty="0">
                <a:solidFill>
                  <a:schemeClr val="accent6"/>
                </a:solidFill>
              </a:rPr>
              <a:t>NORTE</a:t>
            </a:r>
            <a:endParaRPr sz="5000" dirty="0">
              <a:solidFill>
                <a:schemeClr val="accent6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A3685D8-BEE0-C0FB-DD3B-CB5E943BC7C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539259" y="3049931"/>
            <a:ext cx="3695459" cy="1925967"/>
          </a:xfrm>
        </p:spPr>
        <p:txBody>
          <a:bodyPr/>
          <a:lstStyle/>
          <a:p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Tinham conhecimento do terreno o que facilitava na escolha da tática e também com que usassem as florestas tropicais a favor deles.</a:t>
            </a:r>
            <a:endParaRPr lang="en-GB" sz="1800" b="1" dirty="0"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7174" name="Picture 6" descr="continentes ">
            <a:extLst>
              <a:ext uri="{FF2B5EF4-FFF2-40B4-BE49-F238E27FC236}">
                <a16:creationId xmlns:a16="http://schemas.microsoft.com/office/drawing/2014/main" id="{3444E9B7-6D72-D1E6-D0F4-52FA251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9621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rmadilha ">
            <a:extLst>
              <a:ext uri="{FF2B5EF4-FFF2-40B4-BE49-F238E27FC236}">
                <a16:creationId xmlns:a16="http://schemas.microsoft.com/office/drawing/2014/main" id="{CFEA1AFA-776E-8888-C32A-15F6A18C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35" y="188241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4">
            <a:extLst>
              <a:ext uri="{FF2B5EF4-FFF2-40B4-BE49-F238E27FC236}">
                <a16:creationId xmlns:a16="http://schemas.microsoft.com/office/drawing/2014/main" id="{CCFBC9AF-CF81-9CEA-1EBB-A3FEC86E92F5}"/>
              </a:ext>
            </a:extLst>
          </p:cNvPr>
          <p:cNvSpPr txBox="1">
            <a:spLocks/>
          </p:cNvSpPr>
          <p:nvPr/>
        </p:nvSpPr>
        <p:spPr>
          <a:xfrm>
            <a:off x="1074318" y="3049931"/>
            <a:ext cx="2633634" cy="14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Táticas de guerrilha, como por exemplo: sabotagens, armadilhas, ambuscadas, etc.</a:t>
            </a:r>
            <a:endParaRPr lang="en-GB" sz="1800" b="1" dirty="0">
              <a:latin typeface="Rajdhani" panose="020B0604020202020204" charset="0"/>
              <a:cs typeface="Rajdhani" panose="020B06040202020202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C73D88-4E4A-5E64-2859-DF59B1E76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646918"/>
              </p:ext>
            </p:extLst>
          </p:nvPr>
        </p:nvGraphicFramePr>
        <p:xfrm>
          <a:off x="1597341" y="1090957"/>
          <a:ext cx="6206491" cy="405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11AF75-C797-84EF-8BFB-22781B4C18A8}"/>
              </a:ext>
            </a:extLst>
          </p:cNvPr>
          <p:cNvSpPr txBox="1"/>
          <p:nvPr/>
        </p:nvSpPr>
        <p:spPr>
          <a:xfrm>
            <a:off x="2129550" y="90832"/>
            <a:ext cx="4884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000" b="1" dirty="0">
                <a:solidFill>
                  <a:srgbClr val="B1523D"/>
                </a:solidFill>
                <a:latin typeface="Rajdhani" panose="020B0604020202020204" charset="0"/>
                <a:cs typeface="Rajdhani" panose="020B0604020202020204" charset="0"/>
              </a:rPr>
              <a:t>VÍTIMAS MORTAIS</a:t>
            </a:r>
            <a:endParaRPr lang="en-GB" sz="5000" b="1" dirty="0">
              <a:solidFill>
                <a:srgbClr val="B1523D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4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índice</a:t>
            </a:r>
            <a:endParaRPr dirty="0"/>
          </a:p>
        </p:txBody>
      </p:sp>
      <p:grpSp>
        <p:nvGrpSpPr>
          <p:cNvPr id="1451" name="Google Shape;1451;p54"/>
          <p:cNvGrpSpPr/>
          <p:nvPr/>
        </p:nvGrpSpPr>
        <p:grpSpPr>
          <a:xfrm rot="316251">
            <a:off x="7603153" y="295668"/>
            <a:ext cx="1018489" cy="1254594"/>
            <a:chOff x="7234335" y="539692"/>
            <a:chExt cx="1103331" cy="1358958"/>
          </a:xfrm>
        </p:grpSpPr>
        <p:sp>
          <p:nvSpPr>
            <p:cNvPr id="1452" name="Google Shape;1452;p54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4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4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4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4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4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54"/>
          <p:cNvSpPr/>
          <p:nvPr/>
        </p:nvSpPr>
        <p:spPr>
          <a:xfrm>
            <a:off x="7518699" y="1883538"/>
            <a:ext cx="1066423" cy="2853573"/>
          </a:xfrm>
          <a:custGeom>
            <a:avLst/>
            <a:gdLst/>
            <a:ahLst/>
            <a:cxnLst/>
            <a:rect l="l" t="t" r="r" b="b"/>
            <a:pathLst>
              <a:path w="24028" h="64295" extrusionOk="0">
                <a:moveTo>
                  <a:pt x="7097" y="29266"/>
                </a:moveTo>
                <a:lnTo>
                  <a:pt x="7097" y="29266"/>
                </a:lnTo>
                <a:cubicBezTo>
                  <a:pt x="7038" y="30087"/>
                  <a:pt x="6942" y="30909"/>
                  <a:pt x="6799" y="31707"/>
                </a:cubicBezTo>
                <a:cubicBezTo>
                  <a:pt x="6645" y="32290"/>
                  <a:pt x="4442" y="36338"/>
                  <a:pt x="4442" y="36338"/>
                </a:cubicBezTo>
                <a:lnTo>
                  <a:pt x="3906" y="36338"/>
                </a:lnTo>
                <a:lnTo>
                  <a:pt x="3728" y="35850"/>
                </a:lnTo>
                <a:cubicBezTo>
                  <a:pt x="3728" y="35850"/>
                  <a:pt x="4883" y="34921"/>
                  <a:pt x="4954" y="34171"/>
                </a:cubicBezTo>
                <a:cubicBezTo>
                  <a:pt x="5386" y="33584"/>
                  <a:pt x="5478" y="31613"/>
                  <a:pt x="6123" y="31613"/>
                </a:cubicBezTo>
                <a:cubicBezTo>
                  <a:pt x="6171" y="31613"/>
                  <a:pt x="6221" y="31624"/>
                  <a:pt x="6276" y="31647"/>
                </a:cubicBezTo>
                <a:cubicBezTo>
                  <a:pt x="6323" y="31111"/>
                  <a:pt x="7097" y="29266"/>
                  <a:pt x="7097" y="29266"/>
                </a:cubicBezTo>
                <a:close/>
                <a:moveTo>
                  <a:pt x="19587" y="0"/>
                </a:moveTo>
                <a:cubicBezTo>
                  <a:pt x="19587" y="0"/>
                  <a:pt x="19563" y="4430"/>
                  <a:pt x="19563" y="5299"/>
                </a:cubicBezTo>
                <a:cubicBezTo>
                  <a:pt x="19265" y="5418"/>
                  <a:pt x="19265" y="6108"/>
                  <a:pt x="19265" y="6108"/>
                </a:cubicBezTo>
                <a:cubicBezTo>
                  <a:pt x="19265" y="6108"/>
                  <a:pt x="19066" y="6021"/>
                  <a:pt x="18835" y="6021"/>
                </a:cubicBezTo>
                <a:cubicBezTo>
                  <a:pt x="18600" y="6021"/>
                  <a:pt x="18332" y="6111"/>
                  <a:pt x="18206" y="6477"/>
                </a:cubicBezTo>
                <a:cubicBezTo>
                  <a:pt x="17944" y="7216"/>
                  <a:pt x="18277" y="7525"/>
                  <a:pt x="18527" y="7644"/>
                </a:cubicBezTo>
                <a:cubicBezTo>
                  <a:pt x="18777" y="7763"/>
                  <a:pt x="18706" y="9156"/>
                  <a:pt x="18706" y="9156"/>
                </a:cubicBezTo>
                <a:lnTo>
                  <a:pt x="18729" y="9561"/>
                </a:lnTo>
                <a:lnTo>
                  <a:pt x="18170" y="9537"/>
                </a:lnTo>
                <a:lnTo>
                  <a:pt x="18456" y="14443"/>
                </a:lnTo>
                <a:cubicBezTo>
                  <a:pt x="18456" y="14443"/>
                  <a:pt x="18122" y="14574"/>
                  <a:pt x="18075" y="14848"/>
                </a:cubicBezTo>
                <a:cubicBezTo>
                  <a:pt x="18027" y="15121"/>
                  <a:pt x="18479" y="15479"/>
                  <a:pt x="18479" y="15479"/>
                </a:cubicBezTo>
                <a:cubicBezTo>
                  <a:pt x="18313" y="15836"/>
                  <a:pt x="18182" y="16205"/>
                  <a:pt x="18075" y="16586"/>
                </a:cubicBezTo>
                <a:cubicBezTo>
                  <a:pt x="18003" y="16967"/>
                  <a:pt x="18325" y="17979"/>
                  <a:pt x="18253" y="18134"/>
                </a:cubicBezTo>
                <a:cubicBezTo>
                  <a:pt x="18218" y="18199"/>
                  <a:pt x="18097" y="18217"/>
                  <a:pt x="17969" y="18217"/>
                </a:cubicBezTo>
                <a:cubicBezTo>
                  <a:pt x="17791" y="18217"/>
                  <a:pt x="17598" y="18181"/>
                  <a:pt x="17598" y="18181"/>
                </a:cubicBezTo>
                <a:lnTo>
                  <a:pt x="17467" y="17776"/>
                </a:lnTo>
                <a:cubicBezTo>
                  <a:pt x="17467" y="17776"/>
                  <a:pt x="16682" y="17550"/>
                  <a:pt x="16455" y="17455"/>
                </a:cubicBezTo>
                <a:cubicBezTo>
                  <a:pt x="16229" y="17348"/>
                  <a:pt x="16003" y="15681"/>
                  <a:pt x="16003" y="15681"/>
                </a:cubicBezTo>
                <a:lnTo>
                  <a:pt x="14658" y="15657"/>
                </a:lnTo>
                <a:lnTo>
                  <a:pt x="14658" y="14776"/>
                </a:lnTo>
                <a:lnTo>
                  <a:pt x="15348" y="14514"/>
                </a:lnTo>
                <a:lnTo>
                  <a:pt x="15170" y="14193"/>
                </a:lnTo>
                <a:lnTo>
                  <a:pt x="15527" y="13585"/>
                </a:lnTo>
                <a:lnTo>
                  <a:pt x="16658" y="13431"/>
                </a:lnTo>
                <a:cubicBezTo>
                  <a:pt x="16658" y="12990"/>
                  <a:pt x="16622" y="12550"/>
                  <a:pt x="16563" y="12121"/>
                </a:cubicBezTo>
                <a:cubicBezTo>
                  <a:pt x="16455" y="11669"/>
                  <a:pt x="16301" y="11645"/>
                  <a:pt x="16301" y="11645"/>
                </a:cubicBezTo>
                <a:lnTo>
                  <a:pt x="16789" y="11561"/>
                </a:lnTo>
                <a:cubicBezTo>
                  <a:pt x="16836" y="11276"/>
                  <a:pt x="16682" y="11002"/>
                  <a:pt x="16408" y="10907"/>
                </a:cubicBezTo>
                <a:cubicBezTo>
                  <a:pt x="16145" y="8878"/>
                  <a:pt x="14297" y="7724"/>
                  <a:pt x="12500" y="7724"/>
                </a:cubicBezTo>
                <a:cubicBezTo>
                  <a:pt x="12018" y="7724"/>
                  <a:pt x="11540" y="7807"/>
                  <a:pt x="11098" y="7978"/>
                </a:cubicBezTo>
                <a:cubicBezTo>
                  <a:pt x="9002" y="8787"/>
                  <a:pt x="8526" y="11811"/>
                  <a:pt x="8395" y="12216"/>
                </a:cubicBezTo>
                <a:cubicBezTo>
                  <a:pt x="8274" y="12589"/>
                  <a:pt x="8487" y="13073"/>
                  <a:pt x="9367" y="13073"/>
                </a:cubicBezTo>
                <a:cubicBezTo>
                  <a:pt x="9443" y="13073"/>
                  <a:pt x="9523" y="13069"/>
                  <a:pt x="9609" y="13062"/>
                </a:cubicBezTo>
                <a:cubicBezTo>
                  <a:pt x="9681" y="13895"/>
                  <a:pt x="10669" y="15562"/>
                  <a:pt x="10669" y="15562"/>
                </a:cubicBezTo>
                <a:cubicBezTo>
                  <a:pt x="10669" y="15562"/>
                  <a:pt x="10240" y="15705"/>
                  <a:pt x="10038" y="15752"/>
                </a:cubicBezTo>
                <a:cubicBezTo>
                  <a:pt x="9836" y="15812"/>
                  <a:pt x="9657" y="17074"/>
                  <a:pt x="9752" y="17550"/>
                </a:cubicBezTo>
                <a:cubicBezTo>
                  <a:pt x="9121" y="17550"/>
                  <a:pt x="8216" y="18229"/>
                  <a:pt x="8216" y="18229"/>
                </a:cubicBezTo>
                <a:cubicBezTo>
                  <a:pt x="8216" y="18229"/>
                  <a:pt x="6692" y="18717"/>
                  <a:pt x="6192" y="19015"/>
                </a:cubicBezTo>
                <a:cubicBezTo>
                  <a:pt x="5692" y="19324"/>
                  <a:pt x="4216" y="21551"/>
                  <a:pt x="4097" y="22325"/>
                </a:cubicBezTo>
                <a:cubicBezTo>
                  <a:pt x="3966" y="23110"/>
                  <a:pt x="2454" y="26087"/>
                  <a:pt x="2323" y="26528"/>
                </a:cubicBezTo>
                <a:cubicBezTo>
                  <a:pt x="2192" y="26956"/>
                  <a:pt x="2525" y="27563"/>
                  <a:pt x="2525" y="27563"/>
                </a:cubicBezTo>
                <a:lnTo>
                  <a:pt x="1965" y="28623"/>
                </a:lnTo>
                <a:cubicBezTo>
                  <a:pt x="1965" y="28623"/>
                  <a:pt x="430" y="32028"/>
                  <a:pt x="382" y="32659"/>
                </a:cubicBezTo>
                <a:cubicBezTo>
                  <a:pt x="334" y="33290"/>
                  <a:pt x="1263" y="37065"/>
                  <a:pt x="1263" y="37065"/>
                </a:cubicBezTo>
                <a:cubicBezTo>
                  <a:pt x="1263" y="37065"/>
                  <a:pt x="882" y="38981"/>
                  <a:pt x="930" y="39362"/>
                </a:cubicBezTo>
                <a:cubicBezTo>
                  <a:pt x="989" y="39743"/>
                  <a:pt x="1227" y="40196"/>
                  <a:pt x="1227" y="40470"/>
                </a:cubicBezTo>
                <a:cubicBezTo>
                  <a:pt x="1227" y="40755"/>
                  <a:pt x="1632" y="41077"/>
                  <a:pt x="2061" y="41387"/>
                </a:cubicBezTo>
                <a:cubicBezTo>
                  <a:pt x="2153" y="41449"/>
                  <a:pt x="2241" y="41475"/>
                  <a:pt x="2325" y="41475"/>
                </a:cubicBezTo>
                <a:cubicBezTo>
                  <a:pt x="2639" y="41475"/>
                  <a:pt x="2884" y="41108"/>
                  <a:pt x="3025" y="40958"/>
                </a:cubicBezTo>
                <a:cubicBezTo>
                  <a:pt x="3204" y="40755"/>
                  <a:pt x="3454" y="40446"/>
                  <a:pt x="3430" y="40374"/>
                </a:cubicBezTo>
                <a:cubicBezTo>
                  <a:pt x="3424" y="40354"/>
                  <a:pt x="3371" y="40347"/>
                  <a:pt x="3294" y="40347"/>
                </a:cubicBezTo>
                <a:cubicBezTo>
                  <a:pt x="3052" y="40347"/>
                  <a:pt x="2573" y="40422"/>
                  <a:pt x="2573" y="40422"/>
                </a:cubicBezTo>
                <a:cubicBezTo>
                  <a:pt x="2573" y="40422"/>
                  <a:pt x="2216" y="39970"/>
                  <a:pt x="2216" y="39815"/>
                </a:cubicBezTo>
                <a:cubicBezTo>
                  <a:pt x="2216" y="39660"/>
                  <a:pt x="2823" y="39279"/>
                  <a:pt x="2823" y="39279"/>
                </a:cubicBezTo>
                <a:lnTo>
                  <a:pt x="3180" y="39458"/>
                </a:lnTo>
                <a:cubicBezTo>
                  <a:pt x="3180" y="39458"/>
                  <a:pt x="3192" y="39450"/>
                  <a:pt x="3210" y="39450"/>
                </a:cubicBezTo>
                <a:cubicBezTo>
                  <a:pt x="3255" y="39450"/>
                  <a:pt x="3340" y="39499"/>
                  <a:pt x="3382" y="39839"/>
                </a:cubicBezTo>
                <a:cubicBezTo>
                  <a:pt x="3419" y="40209"/>
                  <a:pt x="3579" y="40313"/>
                  <a:pt x="3709" y="40313"/>
                </a:cubicBezTo>
                <a:cubicBezTo>
                  <a:pt x="3747" y="40313"/>
                  <a:pt x="3782" y="40304"/>
                  <a:pt x="3811" y="40291"/>
                </a:cubicBezTo>
                <a:cubicBezTo>
                  <a:pt x="3942" y="40244"/>
                  <a:pt x="3835" y="39636"/>
                  <a:pt x="3740" y="39434"/>
                </a:cubicBezTo>
                <a:cubicBezTo>
                  <a:pt x="3632" y="39231"/>
                  <a:pt x="3763" y="38481"/>
                  <a:pt x="3882" y="38279"/>
                </a:cubicBezTo>
                <a:cubicBezTo>
                  <a:pt x="4001" y="38077"/>
                  <a:pt x="3835" y="37315"/>
                  <a:pt x="3835" y="37315"/>
                </a:cubicBezTo>
                <a:lnTo>
                  <a:pt x="3835" y="37315"/>
                </a:lnTo>
                <a:cubicBezTo>
                  <a:pt x="3835" y="37315"/>
                  <a:pt x="3930" y="37383"/>
                  <a:pt x="4046" y="37383"/>
                </a:cubicBezTo>
                <a:cubicBezTo>
                  <a:pt x="4151" y="37383"/>
                  <a:pt x="4274" y="37327"/>
                  <a:pt x="4359" y="37112"/>
                </a:cubicBezTo>
                <a:cubicBezTo>
                  <a:pt x="4490" y="37922"/>
                  <a:pt x="5752" y="37969"/>
                  <a:pt x="5454" y="38553"/>
                </a:cubicBezTo>
                <a:cubicBezTo>
                  <a:pt x="5144" y="39136"/>
                  <a:pt x="3716" y="46971"/>
                  <a:pt x="3406" y="48209"/>
                </a:cubicBezTo>
                <a:cubicBezTo>
                  <a:pt x="3406" y="48209"/>
                  <a:pt x="3466" y="51221"/>
                  <a:pt x="3335" y="51995"/>
                </a:cubicBezTo>
                <a:cubicBezTo>
                  <a:pt x="3204" y="52781"/>
                  <a:pt x="3609" y="54972"/>
                  <a:pt x="3382" y="55567"/>
                </a:cubicBezTo>
                <a:cubicBezTo>
                  <a:pt x="3156" y="56150"/>
                  <a:pt x="2001" y="59174"/>
                  <a:pt x="2001" y="59174"/>
                </a:cubicBezTo>
                <a:cubicBezTo>
                  <a:pt x="2001" y="59174"/>
                  <a:pt x="2418" y="59913"/>
                  <a:pt x="2799" y="60234"/>
                </a:cubicBezTo>
                <a:cubicBezTo>
                  <a:pt x="2525" y="61210"/>
                  <a:pt x="2323" y="62115"/>
                  <a:pt x="1584" y="62353"/>
                </a:cubicBezTo>
                <a:cubicBezTo>
                  <a:pt x="25" y="62865"/>
                  <a:pt x="1" y="64294"/>
                  <a:pt x="1" y="64294"/>
                </a:cubicBezTo>
                <a:cubicBezTo>
                  <a:pt x="1" y="64294"/>
                  <a:pt x="5764" y="64294"/>
                  <a:pt x="6014" y="64139"/>
                </a:cubicBezTo>
                <a:cubicBezTo>
                  <a:pt x="6264" y="63985"/>
                  <a:pt x="6085" y="62056"/>
                  <a:pt x="6085" y="62056"/>
                </a:cubicBezTo>
                <a:lnTo>
                  <a:pt x="6240" y="60675"/>
                </a:lnTo>
                <a:cubicBezTo>
                  <a:pt x="6240" y="60675"/>
                  <a:pt x="7478" y="60377"/>
                  <a:pt x="7645" y="60067"/>
                </a:cubicBezTo>
                <a:cubicBezTo>
                  <a:pt x="7823" y="59758"/>
                  <a:pt x="7323" y="58829"/>
                  <a:pt x="7478" y="58579"/>
                </a:cubicBezTo>
                <a:cubicBezTo>
                  <a:pt x="7621" y="58329"/>
                  <a:pt x="7347" y="57710"/>
                  <a:pt x="8073" y="56293"/>
                </a:cubicBezTo>
                <a:cubicBezTo>
                  <a:pt x="8812" y="54888"/>
                  <a:pt x="8835" y="53043"/>
                  <a:pt x="8943" y="52531"/>
                </a:cubicBezTo>
                <a:cubicBezTo>
                  <a:pt x="9038" y="52031"/>
                  <a:pt x="11217" y="48161"/>
                  <a:pt x="11264" y="47197"/>
                </a:cubicBezTo>
                <a:cubicBezTo>
                  <a:pt x="11311" y="46254"/>
                  <a:pt x="11755" y="45101"/>
                  <a:pt x="11984" y="45101"/>
                </a:cubicBezTo>
                <a:cubicBezTo>
                  <a:pt x="11986" y="45101"/>
                  <a:pt x="11988" y="45101"/>
                  <a:pt x="11991" y="45101"/>
                </a:cubicBezTo>
                <a:cubicBezTo>
                  <a:pt x="12229" y="45125"/>
                  <a:pt x="12907" y="46792"/>
                  <a:pt x="12907" y="46792"/>
                </a:cubicBezTo>
                <a:lnTo>
                  <a:pt x="12907" y="47423"/>
                </a:lnTo>
                <a:cubicBezTo>
                  <a:pt x="12907" y="47863"/>
                  <a:pt x="13634" y="48518"/>
                  <a:pt x="13634" y="48518"/>
                </a:cubicBezTo>
                <a:lnTo>
                  <a:pt x="13634" y="50304"/>
                </a:lnTo>
                <a:cubicBezTo>
                  <a:pt x="13669" y="50888"/>
                  <a:pt x="13669" y="51459"/>
                  <a:pt x="13634" y="52043"/>
                </a:cubicBezTo>
                <a:cubicBezTo>
                  <a:pt x="13586" y="53138"/>
                  <a:pt x="14193" y="55305"/>
                  <a:pt x="14193" y="55305"/>
                </a:cubicBezTo>
                <a:cubicBezTo>
                  <a:pt x="14277" y="55853"/>
                  <a:pt x="14253" y="56412"/>
                  <a:pt x="14110" y="56948"/>
                </a:cubicBezTo>
                <a:cubicBezTo>
                  <a:pt x="14110" y="56948"/>
                  <a:pt x="13836" y="59067"/>
                  <a:pt x="13919" y="59293"/>
                </a:cubicBezTo>
                <a:cubicBezTo>
                  <a:pt x="13991" y="59520"/>
                  <a:pt x="14515" y="59829"/>
                  <a:pt x="14515" y="59829"/>
                </a:cubicBezTo>
                <a:cubicBezTo>
                  <a:pt x="14515" y="59829"/>
                  <a:pt x="14586" y="61294"/>
                  <a:pt x="14538" y="62210"/>
                </a:cubicBezTo>
                <a:cubicBezTo>
                  <a:pt x="14360" y="63246"/>
                  <a:pt x="14181" y="64211"/>
                  <a:pt x="14181" y="64211"/>
                </a:cubicBezTo>
                <a:cubicBezTo>
                  <a:pt x="14181" y="64211"/>
                  <a:pt x="15932" y="64283"/>
                  <a:pt x="17469" y="64283"/>
                </a:cubicBezTo>
                <a:cubicBezTo>
                  <a:pt x="18339" y="64283"/>
                  <a:pt x="19141" y="64260"/>
                  <a:pt x="19515" y="64187"/>
                </a:cubicBezTo>
                <a:cubicBezTo>
                  <a:pt x="19110" y="63377"/>
                  <a:pt x="18468" y="62699"/>
                  <a:pt x="17670" y="62258"/>
                </a:cubicBezTo>
                <a:cubicBezTo>
                  <a:pt x="17670" y="62258"/>
                  <a:pt x="17598" y="60591"/>
                  <a:pt x="17670" y="60234"/>
                </a:cubicBezTo>
                <a:cubicBezTo>
                  <a:pt x="17753" y="59877"/>
                  <a:pt x="18908" y="59829"/>
                  <a:pt x="19134" y="59627"/>
                </a:cubicBezTo>
                <a:cubicBezTo>
                  <a:pt x="19361" y="59424"/>
                  <a:pt x="19825" y="57400"/>
                  <a:pt x="19718" y="56924"/>
                </a:cubicBezTo>
                <a:cubicBezTo>
                  <a:pt x="19622" y="56436"/>
                  <a:pt x="18682" y="53840"/>
                  <a:pt x="18634" y="53364"/>
                </a:cubicBezTo>
                <a:cubicBezTo>
                  <a:pt x="18587" y="52876"/>
                  <a:pt x="18908" y="50911"/>
                  <a:pt x="19039" y="50352"/>
                </a:cubicBezTo>
                <a:cubicBezTo>
                  <a:pt x="19170" y="49792"/>
                  <a:pt x="18789" y="48637"/>
                  <a:pt x="18789" y="48637"/>
                </a:cubicBezTo>
                <a:cubicBezTo>
                  <a:pt x="18789" y="48637"/>
                  <a:pt x="19372" y="47923"/>
                  <a:pt x="19539" y="47316"/>
                </a:cubicBezTo>
                <a:cubicBezTo>
                  <a:pt x="19718" y="46709"/>
                  <a:pt x="19670" y="44994"/>
                  <a:pt x="19670" y="44994"/>
                </a:cubicBezTo>
                <a:cubicBezTo>
                  <a:pt x="19825" y="44649"/>
                  <a:pt x="19920" y="44280"/>
                  <a:pt x="19920" y="43911"/>
                </a:cubicBezTo>
                <a:cubicBezTo>
                  <a:pt x="19896" y="43399"/>
                  <a:pt x="19599" y="43077"/>
                  <a:pt x="19575" y="42541"/>
                </a:cubicBezTo>
                <a:cubicBezTo>
                  <a:pt x="19539" y="42006"/>
                  <a:pt x="19015" y="41053"/>
                  <a:pt x="19015" y="41053"/>
                </a:cubicBezTo>
                <a:cubicBezTo>
                  <a:pt x="19015" y="41053"/>
                  <a:pt x="19110" y="40124"/>
                  <a:pt x="19134" y="39208"/>
                </a:cubicBezTo>
                <a:cubicBezTo>
                  <a:pt x="19170" y="38696"/>
                  <a:pt x="19051" y="38196"/>
                  <a:pt x="18813" y="37743"/>
                </a:cubicBezTo>
                <a:lnTo>
                  <a:pt x="19289" y="37267"/>
                </a:lnTo>
                <a:lnTo>
                  <a:pt x="19039" y="36886"/>
                </a:lnTo>
                <a:lnTo>
                  <a:pt x="19872" y="36207"/>
                </a:lnTo>
                <a:cubicBezTo>
                  <a:pt x="19872" y="36207"/>
                  <a:pt x="19468" y="35314"/>
                  <a:pt x="19063" y="34481"/>
                </a:cubicBezTo>
                <a:cubicBezTo>
                  <a:pt x="18658" y="33647"/>
                  <a:pt x="17813" y="32588"/>
                  <a:pt x="17813" y="32588"/>
                </a:cubicBezTo>
                <a:lnTo>
                  <a:pt x="20039" y="31623"/>
                </a:lnTo>
                <a:cubicBezTo>
                  <a:pt x="20039" y="31623"/>
                  <a:pt x="20623" y="30564"/>
                  <a:pt x="20646" y="30409"/>
                </a:cubicBezTo>
                <a:cubicBezTo>
                  <a:pt x="20670" y="30254"/>
                  <a:pt x="20039" y="30052"/>
                  <a:pt x="20039" y="30052"/>
                </a:cubicBezTo>
                <a:lnTo>
                  <a:pt x="20289" y="28861"/>
                </a:lnTo>
                <a:cubicBezTo>
                  <a:pt x="20289" y="28861"/>
                  <a:pt x="20670" y="28927"/>
                  <a:pt x="21169" y="28927"/>
                </a:cubicBezTo>
                <a:cubicBezTo>
                  <a:pt x="21792" y="28927"/>
                  <a:pt x="22599" y="28824"/>
                  <a:pt x="23075" y="28361"/>
                </a:cubicBezTo>
                <a:cubicBezTo>
                  <a:pt x="23933" y="27528"/>
                  <a:pt x="23980" y="24265"/>
                  <a:pt x="24004" y="23611"/>
                </a:cubicBezTo>
                <a:cubicBezTo>
                  <a:pt x="24028" y="22956"/>
                  <a:pt x="23575" y="22872"/>
                  <a:pt x="23575" y="22872"/>
                </a:cubicBezTo>
                <a:cubicBezTo>
                  <a:pt x="23575" y="22872"/>
                  <a:pt x="23147" y="21967"/>
                  <a:pt x="23075" y="21741"/>
                </a:cubicBezTo>
                <a:cubicBezTo>
                  <a:pt x="22992" y="21515"/>
                  <a:pt x="21754" y="20658"/>
                  <a:pt x="21754" y="20658"/>
                </a:cubicBezTo>
                <a:cubicBezTo>
                  <a:pt x="21754" y="20658"/>
                  <a:pt x="21587" y="19384"/>
                  <a:pt x="21551" y="19217"/>
                </a:cubicBezTo>
                <a:cubicBezTo>
                  <a:pt x="21527" y="19039"/>
                  <a:pt x="20777" y="18860"/>
                  <a:pt x="20896" y="18658"/>
                </a:cubicBezTo>
                <a:cubicBezTo>
                  <a:pt x="21027" y="18455"/>
                  <a:pt x="21146" y="17776"/>
                  <a:pt x="21146" y="17776"/>
                </a:cubicBezTo>
                <a:cubicBezTo>
                  <a:pt x="21242" y="17503"/>
                  <a:pt x="21301" y="17217"/>
                  <a:pt x="21325" y="16943"/>
                </a:cubicBezTo>
                <a:cubicBezTo>
                  <a:pt x="21325" y="16681"/>
                  <a:pt x="20849" y="16610"/>
                  <a:pt x="20849" y="16610"/>
                </a:cubicBezTo>
                <a:cubicBezTo>
                  <a:pt x="20849" y="16610"/>
                  <a:pt x="20801" y="16181"/>
                  <a:pt x="20718" y="15324"/>
                </a:cubicBezTo>
                <a:cubicBezTo>
                  <a:pt x="20646" y="14467"/>
                  <a:pt x="20039" y="13776"/>
                  <a:pt x="20039" y="13776"/>
                </a:cubicBezTo>
                <a:lnTo>
                  <a:pt x="20325" y="13276"/>
                </a:lnTo>
                <a:lnTo>
                  <a:pt x="20039" y="12740"/>
                </a:lnTo>
                <a:lnTo>
                  <a:pt x="20325" y="12514"/>
                </a:lnTo>
                <a:lnTo>
                  <a:pt x="20611" y="6727"/>
                </a:lnTo>
                <a:lnTo>
                  <a:pt x="20039" y="6537"/>
                </a:lnTo>
                <a:lnTo>
                  <a:pt x="20039" y="6239"/>
                </a:lnTo>
                <a:lnTo>
                  <a:pt x="20611" y="5954"/>
                </a:lnTo>
                <a:lnTo>
                  <a:pt x="20265" y="5323"/>
                </a:lnTo>
                <a:lnTo>
                  <a:pt x="202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4" name="Google Shape;1464;p54"/>
          <p:cNvGrpSpPr/>
          <p:nvPr/>
        </p:nvGrpSpPr>
        <p:grpSpPr>
          <a:xfrm rot="-1043914">
            <a:off x="7027400" y="827236"/>
            <a:ext cx="457174" cy="563095"/>
            <a:chOff x="7234335" y="539692"/>
            <a:chExt cx="1103331" cy="1358958"/>
          </a:xfrm>
        </p:grpSpPr>
        <p:sp>
          <p:nvSpPr>
            <p:cNvPr id="1465" name="Google Shape;1465;p54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4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4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4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4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4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4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4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4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4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4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8EC7DBF0-B3E4-4A02-1468-8F8AA3EE805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41206" y="1012436"/>
            <a:ext cx="5497614" cy="3565713"/>
          </a:xfrm>
        </p:spPr>
        <p:txBody>
          <a:bodyPr/>
          <a:lstStyle/>
          <a:p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1. Introdução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2. O que é?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3. Causas da guerra do Vietname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    3.1 Guerra da Indochina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    3.2 Divisão do Vietname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4. Intervenção americana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5. Intervenção da URSS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6. Estratégias usadas na guerra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7. Vítimas mortais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8. Fim da guerra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9. Conclusão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10. Webgrafia</a:t>
            </a: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0" name="Google Shape;7600;p95"/>
          <p:cNvGrpSpPr/>
          <p:nvPr/>
        </p:nvGrpSpPr>
        <p:grpSpPr>
          <a:xfrm>
            <a:off x="5662569" y="967568"/>
            <a:ext cx="3183425" cy="3088550"/>
            <a:chOff x="5597146" y="983382"/>
            <a:chExt cx="3183425" cy="3088550"/>
          </a:xfrm>
        </p:grpSpPr>
        <p:sp>
          <p:nvSpPr>
            <p:cNvPr id="7601" name="Google Shape;7601;p95"/>
            <p:cNvSpPr/>
            <p:nvPr/>
          </p:nvSpPr>
          <p:spPr>
            <a:xfrm>
              <a:off x="6858346" y="1018707"/>
              <a:ext cx="1922225" cy="1568775"/>
            </a:xfrm>
            <a:custGeom>
              <a:avLst/>
              <a:gdLst/>
              <a:ahLst/>
              <a:cxnLst/>
              <a:rect l="l" t="t" r="r" b="b"/>
              <a:pathLst>
                <a:path w="76889" h="62751" extrusionOk="0">
                  <a:moveTo>
                    <a:pt x="14882" y="1"/>
                  </a:moveTo>
                  <a:lnTo>
                    <a:pt x="13419" y="26"/>
                  </a:lnTo>
                  <a:lnTo>
                    <a:pt x="11955" y="75"/>
                  </a:lnTo>
                  <a:lnTo>
                    <a:pt x="10467" y="150"/>
                  </a:lnTo>
                  <a:lnTo>
                    <a:pt x="8979" y="249"/>
                  </a:lnTo>
                  <a:lnTo>
                    <a:pt x="9227" y="1018"/>
                  </a:lnTo>
                  <a:lnTo>
                    <a:pt x="9475" y="1787"/>
                  </a:lnTo>
                  <a:lnTo>
                    <a:pt x="9698" y="2531"/>
                  </a:lnTo>
                  <a:lnTo>
                    <a:pt x="9872" y="3275"/>
                  </a:lnTo>
                  <a:lnTo>
                    <a:pt x="10046" y="4019"/>
                  </a:lnTo>
                  <a:lnTo>
                    <a:pt x="10194" y="4763"/>
                  </a:lnTo>
                  <a:lnTo>
                    <a:pt x="10318" y="5507"/>
                  </a:lnTo>
                  <a:lnTo>
                    <a:pt x="10442" y="6226"/>
                  </a:lnTo>
                  <a:lnTo>
                    <a:pt x="10517" y="6970"/>
                  </a:lnTo>
                  <a:lnTo>
                    <a:pt x="10591" y="7690"/>
                  </a:lnTo>
                  <a:lnTo>
                    <a:pt x="10641" y="8409"/>
                  </a:lnTo>
                  <a:lnTo>
                    <a:pt x="10666" y="9128"/>
                  </a:lnTo>
                  <a:lnTo>
                    <a:pt x="10690" y="9847"/>
                  </a:lnTo>
                  <a:lnTo>
                    <a:pt x="10666" y="10567"/>
                  </a:lnTo>
                  <a:lnTo>
                    <a:pt x="10666" y="11261"/>
                  </a:lnTo>
                  <a:lnTo>
                    <a:pt x="10616" y="11980"/>
                  </a:lnTo>
                  <a:lnTo>
                    <a:pt x="10566" y="12675"/>
                  </a:lnTo>
                  <a:lnTo>
                    <a:pt x="10492" y="13369"/>
                  </a:lnTo>
                  <a:lnTo>
                    <a:pt x="10318" y="14783"/>
                  </a:lnTo>
                  <a:lnTo>
                    <a:pt x="10070" y="16172"/>
                  </a:lnTo>
                  <a:lnTo>
                    <a:pt x="9798" y="17536"/>
                  </a:lnTo>
                  <a:lnTo>
                    <a:pt x="9475" y="18925"/>
                  </a:lnTo>
                  <a:lnTo>
                    <a:pt x="9078" y="20289"/>
                  </a:lnTo>
                  <a:lnTo>
                    <a:pt x="8681" y="21653"/>
                  </a:lnTo>
                  <a:lnTo>
                    <a:pt x="8235" y="23017"/>
                  </a:lnTo>
                  <a:lnTo>
                    <a:pt x="7764" y="24382"/>
                  </a:lnTo>
                  <a:lnTo>
                    <a:pt x="7268" y="25721"/>
                  </a:lnTo>
                  <a:lnTo>
                    <a:pt x="6747" y="27085"/>
                  </a:lnTo>
                  <a:lnTo>
                    <a:pt x="6201" y="28449"/>
                  </a:lnTo>
                  <a:lnTo>
                    <a:pt x="5085" y="31153"/>
                  </a:lnTo>
                  <a:lnTo>
                    <a:pt x="3969" y="33881"/>
                  </a:lnTo>
                  <a:lnTo>
                    <a:pt x="2878" y="36634"/>
                  </a:lnTo>
                  <a:lnTo>
                    <a:pt x="2332" y="38023"/>
                  </a:lnTo>
                  <a:lnTo>
                    <a:pt x="1811" y="39412"/>
                  </a:lnTo>
                  <a:lnTo>
                    <a:pt x="1315" y="40826"/>
                  </a:lnTo>
                  <a:lnTo>
                    <a:pt x="844" y="42239"/>
                  </a:lnTo>
                  <a:lnTo>
                    <a:pt x="422" y="43653"/>
                  </a:lnTo>
                  <a:lnTo>
                    <a:pt x="1" y="45092"/>
                  </a:lnTo>
                  <a:lnTo>
                    <a:pt x="1340" y="44794"/>
                  </a:lnTo>
                  <a:lnTo>
                    <a:pt x="2630" y="44521"/>
                  </a:lnTo>
                  <a:lnTo>
                    <a:pt x="3944" y="44298"/>
                  </a:lnTo>
                  <a:lnTo>
                    <a:pt x="5209" y="44075"/>
                  </a:lnTo>
                  <a:lnTo>
                    <a:pt x="6474" y="43901"/>
                  </a:lnTo>
                  <a:lnTo>
                    <a:pt x="7714" y="43727"/>
                  </a:lnTo>
                  <a:lnTo>
                    <a:pt x="8954" y="43579"/>
                  </a:lnTo>
                  <a:lnTo>
                    <a:pt x="10170" y="43479"/>
                  </a:lnTo>
                  <a:lnTo>
                    <a:pt x="11385" y="43405"/>
                  </a:lnTo>
                  <a:lnTo>
                    <a:pt x="12575" y="43355"/>
                  </a:lnTo>
                  <a:lnTo>
                    <a:pt x="13766" y="43331"/>
                  </a:lnTo>
                  <a:lnTo>
                    <a:pt x="14956" y="43355"/>
                  </a:lnTo>
                  <a:lnTo>
                    <a:pt x="16122" y="43405"/>
                  </a:lnTo>
                  <a:lnTo>
                    <a:pt x="17263" y="43479"/>
                  </a:lnTo>
                  <a:lnTo>
                    <a:pt x="18429" y="43579"/>
                  </a:lnTo>
                  <a:lnTo>
                    <a:pt x="19570" y="43727"/>
                  </a:lnTo>
                  <a:lnTo>
                    <a:pt x="20686" y="43901"/>
                  </a:lnTo>
                  <a:lnTo>
                    <a:pt x="21827" y="44124"/>
                  </a:lnTo>
                  <a:lnTo>
                    <a:pt x="22943" y="44372"/>
                  </a:lnTo>
                  <a:lnTo>
                    <a:pt x="24059" y="44670"/>
                  </a:lnTo>
                  <a:lnTo>
                    <a:pt x="25175" y="44992"/>
                  </a:lnTo>
                  <a:lnTo>
                    <a:pt x="26291" y="45364"/>
                  </a:lnTo>
                  <a:lnTo>
                    <a:pt x="27407" y="45761"/>
                  </a:lnTo>
                  <a:lnTo>
                    <a:pt x="28499" y="46233"/>
                  </a:lnTo>
                  <a:lnTo>
                    <a:pt x="29615" y="46704"/>
                  </a:lnTo>
                  <a:lnTo>
                    <a:pt x="30706" y="47249"/>
                  </a:lnTo>
                  <a:lnTo>
                    <a:pt x="31797" y="47820"/>
                  </a:lnTo>
                  <a:lnTo>
                    <a:pt x="32913" y="48440"/>
                  </a:lnTo>
                  <a:lnTo>
                    <a:pt x="34005" y="49110"/>
                  </a:lnTo>
                  <a:lnTo>
                    <a:pt x="35121" y="49804"/>
                  </a:lnTo>
                  <a:lnTo>
                    <a:pt x="36237" y="50573"/>
                  </a:lnTo>
                  <a:lnTo>
                    <a:pt x="37328" y="51367"/>
                  </a:lnTo>
                  <a:lnTo>
                    <a:pt x="40726" y="53872"/>
                  </a:lnTo>
                  <a:lnTo>
                    <a:pt x="42363" y="55062"/>
                  </a:lnTo>
                  <a:lnTo>
                    <a:pt x="43975" y="56178"/>
                  </a:lnTo>
                  <a:lnTo>
                    <a:pt x="45563" y="57245"/>
                  </a:lnTo>
                  <a:lnTo>
                    <a:pt x="46356" y="57741"/>
                  </a:lnTo>
                  <a:lnTo>
                    <a:pt x="47150" y="58212"/>
                  </a:lnTo>
                  <a:lnTo>
                    <a:pt x="47969" y="58683"/>
                  </a:lnTo>
                  <a:lnTo>
                    <a:pt x="48762" y="59130"/>
                  </a:lnTo>
                  <a:lnTo>
                    <a:pt x="49581" y="59551"/>
                  </a:lnTo>
                  <a:lnTo>
                    <a:pt x="50374" y="59948"/>
                  </a:lnTo>
                  <a:lnTo>
                    <a:pt x="51218" y="60320"/>
                  </a:lnTo>
                  <a:lnTo>
                    <a:pt x="52036" y="60668"/>
                  </a:lnTo>
                  <a:lnTo>
                    <a:pt x="52880" y="60990"/>
                  </a:lnTo>
                  <a:lnTo>
                    <a:pt x="53748" y="61312"/>
                  </a:lnTo>
                  <a:lnTo>
                    <a:pt x="54616" y="61585"/>
                  </a:lnTo>
                  <a:lnTo>
                    <a:pt x="55509" y="61833"/>
                  </a:lnTo>
                  <a:lnTo>
                    <a:pt x="56426" y="62057"/>
                  </a:lnTo>
                  <a:lnTo>
                    <a:pt x="57344" y="62230"/>
                  </a:lnTo>
                  <a:lnTo>
                    <a:pt x="58286" y="62404"/>
                  </a:lnTo>
                  <a:lnTo>
                    <a:pt x="59279" y="62528"/>
                  </a:lnTo>
                  <a:lnTo>
                    <a:pt x="60271" y="62627"/>
                  </a:lnTo>
                  <a:lnTo>
                    <a:pt x="61288" y="62701"/>
                  </a:lnTo>
                  <a:lnTo>
                    <a:pt x="62329" y="62751"/>
                  </a:lnTo>
                  <a:lnTo>
                    <a:pt x="63396" y="62751"/>
                  </a:lnTo>
                  <a:lnTo>
                    <a:pt x="64512" y="62701"/>
                  </a:lnTo>
                  <a:lnTo>
                    <a:pt x="65628" y="62652"/>
                  </a:lnTo>
                  <a:lnTo>
                    <a:pt x="65727" y="60420"/>
                  </a:lnTo>
                  <a:lnTo>
                    <a:pt x="65777" y="59403"/>
                  </a:lnTo>
                  <a:lnTo>
                    <a:pt x="65851" y="58460"/>
                  </a:lnTo>
                  <a:lnTo>
                    <a:pt x="65926" y="57567"/>
                  </a:lnTo>
                  <a:lnTo>
                    <a:pt x="66025" y="56724"/>
                  </a:lnTo>
                  <a:lnTo>
                    <a:pt x="66174" y="55930"/>
                  </a:lnTo>
                  <a:lnTo>
                    <a:pt x="66347" y="55161"/>
                  </a:lnTo>
                  <a:lnTo>
                    <a:pt x="66571" y="54417"/>
                  </a:lnTo>
                  <a:lnTo>
                    <a:pt x="66843" y="53673"/>
                  </a:lnTo>
                  <a:lnTo>
                    <a:pt x="67191" y="52929"/>
                  </a:lnTo>
                  <a:lnTo>
                    <a:pt x="67563" y="52185"/>
                  </a:lnTo>
                  <a:lnTo>
                    <a:pt x="68034" y="51441"/>
                  </a:lnTo>
                  <a:lnTo>
                    <a:pt x="68580" y="50672"/>
                  </a:lnTo>
                  <a:lnTo>
                    <a:pt x="69200" y="49879"/>
                  </a:lnTo>
                  <a:lnTo>
                    <a:pt x="69894" y="49035"/>
                  </a:lnTo>
                  <a:lnTo>
                    <a:pt x="70613" y="48192"/>
                  </a:lnTo>
                  <a:lnTo>
                    <a:pt x="71283" y="47398"/>
                  </a:lnTo>
                  <a:lnTo>
                    <a:pt x="71903" y="46654"/>
                  </a:lnTo>
                  <a:lnTo>
                    <a:pt x="72449" y="45910"/>
                  </a:lnTo>
                  <a:lnTo>
                    <a:pt x="72970" y="45216"/>
                  </a:lnTo>
                  <a:lnTo>
                    <a:pt x="73441" y="44521"/>
                  </a:lnTo>
                  <a:lnTo>
                    <a:pt x="73862" y="43827"/>
                  </a:lnTo>
                  <a:lnTo>
                    <a:pt x="74259" y="43132"/>
                  </a:lnTo>
                  <a:lnTo>
                    <a:pt x="74631" y="42388"/>
                  </a:lnTo>
                  <a:lnTo>
                    <a:pt x="74979" y="41644"/>
                  </a:lnTo>
                  <a:lnTo>
                    <a:pt x="75326" y="40850"/>
                  </a:lnTo>
                  <a:lnTo>
                    <a:pt x="75648" y="39982"/>
                  </a:lnTo>
                  <a:lnTo>
                    <a:pt x="75946" y="39089"/>
                  </a:lnTo>
                  <a:lnTo>
                    <a:pt x="76268" y="38097"/>
                  </a:lnTo>
                  <a:lnTo>
                    <a:pt x="76566" y="37031"/>
                  </a:lnTo>
                  <a:lnTo>
                    <a:pt x="76888" y="35890"/>
                  </a:lnTo>
                  <a:lnTo>
                    <a:pt x="75772" y="35493"/>
                  </a:lnTo>
                  <a:lnTo>
                    <a:pt x="74681" y="35071"/>
                  </a:lnTo>
                  <a:lnTo>
                    <a:pt x="73614" y="34625"/>
                  </a:lnTo>
                  <a:lnTo>
                    <a:pt x="72598" y="34154"/>
                  </a:lnTo>
                  <a:lnTo>
                    <a:pt x="71581" y="33658"/>
                  </a:lnTo>
                  <a:lnTo>
                    <a:pt x="70589" y="33112"/>
                  </a:lnTo>
                  <a:lnTo>
                    <a:pt x="69646" y="32566"/>
                  </a:lnTo>
                  <a:lnTo>
                    <a:pt x="68704" y="31971"/>
                  </a:lnTo>
                  <a:lnTo>
                    <a:pt x="67786" y="31376"/>
                  </a:lnTo>
                  <a:lnTo>
                    <a:pt x="66868" y="30756"/>
                  </a:lnTo>
                  <a:lnTo>
                    <a:pt x="66000" y="30111"/>
                  </a:lnTo>
                  <a:lnTo>
                    <a:pt x="65132" y="29441"/>
                  </a:lnTo>
                  <a:lnTo>
                    <a:pt x="64289" y="28772"/>
                  </a:lnTo>
                  <a:lnTo>
                    <a:pt x="63445" y="28077"/>
                  </a:lnTo>
                  <a:lnTo>
                    <a:pt x="62627" y="27358"/>
                  </a:lnTo>
                  <a:lnTo>
                    <a:pt x="61808" y="26614"/>
                  </a:lnTo>
                  <a:lnTo>
                    <a:pt x="60990" y="25870"/>
                  </a:lnTo>
                  <a:lnTo>
                    <a:pt x="60196" y="25126"/>
                  </a:lnTo>
                  <a:lnTo>
                    <a:pt x="58634" y="23588"/>
                  </a:lnTo>
                  <a:lnTo>
                    <a:pt x="57071" y="22001"/>
                  </a:lnTo>
                  <a:lnTo>
                    <a:pt x="55533" y="20413"/>
                  </a:lnTo>
                  <a:lnTo>
                    <a:pt x="52408" y="17164"/>
                  </a:lnTo>
                  <a:lnTo>
                    <a:pt x="50821" y="15552"/>
                  </a:lnTo>
                  <a:lnTo>
                    <a:pt x="49184" y="13940"/>
                  </a:lnTo>
                  <a:lnTo>
                    <a:pt x="48093" y="12898"/>
                  </a:lnTo>
                  <a:lnTo>
                    <a:pt x="46977" y="11906"/>
                  </a:lnTo>
                  <a:lnTo>
                    <a:pt x="45885" y="10963"/>
                  </a:lnTo>
                  <a:lnTo>
                    <a:pt x="44769" y="10046"/>
                  </a:lnTo>
                  <a:lnTo>
                    <a:pt x="43653" y="9178"/>
                  </a:lnTo>
                  <a:lnTo>
                    <a:pt x="42512" y="8359"/>
                  </a:lnTo>
                  <a:lnTo>
                    <a:pt x="41396" y="7590"/>
                  </a:lnTo>
                  <a:lnTo>
                    <a:pt x="40255" y="6846"/>
                  </a:lnTo>
                  <a:lnTo>
                    <a:pt x="39089" y="6152"/>
                  </a:lnTo>
                  <a:lnTo>
                    <a:pt x="37948" y="5482"/>
                  </a:lnTo>
                  <a:lnTo>
                    <a:pt x="36783" y="4862"/>
                  </a:lnTo>
                  <a:lnTo>
                    <a:pt x="35592" y="4292"/>
                  </a:lnTo>
                  <a:lnTo>
                    <a:pt x="34402" y="3746"/>
                  </a:lnTo>
                  <a:lnTo>
                    <a:pt x="33211" y="3250"/>
                  </a:lnTo>
                  <a:lnTo>
                    <a:pt x="31996" y="2779"/>
                  </a:lnTo>
                  <a:lnTo>
                    <a:pt x="30780" y="2357"/>
                  </a:lnTo>
                  <a:lnTo>
                    <a:pt x="29540" y="1960"/>
                  </a:lnTo>
                  <a:lnTo>
                    <a:pt x="28275" y="1613"/>
                  </a:lnTo>
                  <a:lnTo>
                    <a:pt x="27010" y="1290"/>
                  </a:lnTo>
                  <a:lnTo>
                    <a:pt x="25746" y="1018"/>
                  </a:lnTo>
                  <a:lnTo>
                    <a:pt x="24431" y="770"/>
                  </a:lnTo>
                  <a:lnTo>
                    <a:pt x="23116" y="571"/>
                  </a:lnTo>
                  <a:lnTo>
                    <a:pt x="21802" y="398"/>
                  </a:lnTo>
                  <a:lnTo>
                    <a:pt x="20438" y="249"/>
                  </a:lnTo>
                  <a:lnTo>
                    <a:pt x="19074" y="150"/>
                  </a:lnTo>
                  <a:lnTo>
                    <a:pt x="17710" y="50"/>
                  </a:lnTo>
                  <a:lnTo>
                    <a:pt x="16296" y="2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95"/>
            <p:cNvSpPr/>
            <p:nvPr/>
          </p:nvSpPr>
          <p:spPr>
            <a:xfrm>
              <a:off x="6474521" y="1033607"/>
              <a:ext cx="616375" cy="2941575"/>
            </a:xfrm>
            <a:custGeom>
              <a:avLst/>
              <a:gdLst/>
              <a:ahLst/>
              <a:cxnLst/>
              <a:rect l="l" t="t" r="r" b="b"/>
              <a:pathLst>
                <a:path w="24655" h="117663" fill="none" extrusionOk="0">
                  <a:moveTo>
                    <a:pt x="24654" y="0"/>
                  </a:moveTo>
                  <a:lnTo>
                    <a:pt x="1" y="117663"/>
                  </a:lnTo>
                </a:path>
              </a:pathLst>
            </a:custGeom>
            <a:solidFill>
              <a:schemeClr val="accent2"/>
            </a:solidFill>
            <a:ln w="26675" cap="rnd" cmpd="sng">
              <a:solidFill>
                <a:srgbClr val="2E18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95"/>
            <p:cNvSpPr/>
            <p:nvPr/>
          </p:nvSpPr>
          <p:spPr>
            <a:xfrm>
              <a:off x="7040021" y="983382"/>
              <a:ext cx="101100" cy="101075"/>
            </a:xfrm>
            <a:custGeom>
              <a:avLst/>
              <a:gdLst/>
              <a:ahLst/>
              <a:cxnLst/>
              <a:rect l="l" t="t" r="r" b="b"/>
              <a:pathLst>
                <a:path w="4044" h="4043" extrusionOk="0">
                  <a:moveTo>
                    <a:pt x="1811" y="0"/>
                  </a:moveTo>
                  <a:lnTo>
                    <a:pt x="1613" y="25"/>
                  </a:lnTo>
                  <a:lnTo>
                    <a:pt x="1439" y="74"/>
                  </a:lnTo>
                  <a:lnTo>
                    <a:pt x="1241" y="149"/>
                  </a:lnTo>
                  <a:lnTo>
                    <a:pt x="1067" y="248"/>
                  </a:lnTo>
                  <a:lnTo>
                    <a:pt x="894" y="347"/>
                  </a:lnTo>
                  <a:lnTo>
                    <a:pt x="745" y="446"/>
                  </a:lnTo>
                  <a:lnTo>
                    <a:pt x="596" y="595"/>
                  </a:lnTo>
                  <a:lnTo>
                    <a:pt x="472" y="719"/>
                  </a:lnTo>
                  <a:lnTo>
                    <a:pt x="348" y="893"/>
                  </a:lnTo>
                  <a:lnTo>
                    <a:pt x="249" y="1042"/>
                  </a:lnTo>
                  <a:lnTo>
                    <a:pt x="174" y="1240"/>
                  </a:lnTo>
                  <a:lnTo>
                    <a:pt x="100" y="1414"/>
                  </a:lnTo>
                  <a:lnTo>
                    <a:pt x="50" y="1612"/>
                  </a:lnTo>
                  <a:lnTo>
                    <a:pt x="25" y="1811"/>
                  </a:lnTo>
                  <a:lnTo>
                    <a:pt x="1" y="2009"/>
                  </a:lnTo>
                  <a:lnTo>
                    <a:pt x="25" y="2232"/>
                  </a:lnTo>
                  <a:lnTo>
                    <a:pt x="50" y="2431"/>
                  </a:lnTo>
                  <a:lnTo>
                    <a:pt x="100" y="2604"/>
                  </a:lnTo>
                  <a:lnTo>
                    <a:pt x="174" y="2803"/>
                  </a:lnTo>
                  <a:lnTo>
                    <a:pt x="249" y="2976"/>
                  </a:lnTo>
                  <a:lnTo>
                    <a:pt x="348" y="3150"/>
                  </a:lnTo>
                  <a:lnTo>
                    <a:pt x="472" y="3299"/>
                  </a:lnTo>
                  <a:lnTo>
                    <a:pt x="596" y="3448"/>
                  </a:lnTo>
                  <a:lnTo>
                    <a:pt x="745" y="3572"/>
                  </a:lnTo>
                  <a:lnTo>
                    <a:pt x="894" y="3696"/>
                  </a:lnTo>
                  <a:lnTo>
                    <a:pt x="1067" y="3795"/>
                  </a:lnTo>
                  <a:lnTo>
                    <a:pt x="1241" y="3869"/>
                  </a:lnTo>
                  <a:lnTo>
                    <a:pt x="1439" y="3944"/>
                  </a:lnTo>
                  <a:lnTo>
                    <a:pt x="1613" y="3993"/>
                  </a:lnTo>
                  <a:lnTo>
                    <a:pt x="1811" y="4018"/>
                  </a:lnTo>
                  <a:lnTo>
                    <a:pt x="2034" y="4043"/>
                  </a:lnTo>
                  <a:lnTo>
                    <a:pt x="2233" y="4018"/>
                  </a:lnTo>
                  <a:lnTo>
                    <a:pt x="2431" y="3993"/>
                  </a:lnTo>
                  <a:lnTo>
                    <a:pt x="2630" y="3944"/>
                  </a:lnTo>
                  <a:lnTo>
                    <a:pt x="2803" y="3869"/>
                  </a:lnTo>
                  <a:lnTo>
                    <a:pt x="3002" y="3795"/>
                  </a:lnTo>
                  <a:lnTo>
                    <a:pt x="3151" y="3696"/>
                  </a:lnTo>
                  <a:lnTo>
                    <a:pt x="3299" y="3572"/>
                  </a:lnTo>
                  <a:lnTo>
                    <a:pt x="3448" y="3448"/>
                  </a:lnTo>
                  <a:lnTo>
                    <a:pt x="3597" y="3299"/>
                  </a:lnTo>
                  <a:lnTo>
                    <a:pt x="3696" y="3150"/>
                  </a:lnTo>
                  <a:lnTo>
                    <a:pt x="3795" y="2976"/>
                  </a:lnTo>
                  <a:lnTo>
                    <a:pt x="3895" y="2803"/>
                  </a:lnTo>
                  <a:lnTo>
                    <a:pt x="3944" y="2604"/>
                  </a:lnTo>
                  <a:lnTo>
                    <a:pt x="3994" y="2431"/>
                  </a:lnTo>
                  <a:lnTo>
                    <a:pt x="4043" y="2232"/>
                  </a:lnTo>
                  <a:lnTo>
                    <a:pt x="4043" y="2009"/>
                  </a:lnTo>
                  <a:lnTo>
                    <a:pt x="4043" y="1811"/>
                  </a:lnTo>
                  <a:lnTo>
                    <a:pt x="3994" y="1612"/>
                  </a:lnTo>
                  <a:lnTo>
                    <a:pt x="3944" y="1414"/>
                  </a:lnTo>
                  <a:lnTo>
                    <a:pt x="3895" y="1240"/>
                  </a:lnTo>
                  <a:lnTo>
                    <a:pt x="3795" y="1042"/>
                  </a:lnTo>
                  <a:lnTo>
                    <a:pt x="3696" y="893"/>
                  </a:lnTo>
                  <a:lnTo>
                    <a:pt x="3597" y="719"/>
                  </a:lnTo>
                  <a:lnTo>
                    <a:pt x="3448" y="595"/>
                  </a:lnTo>
                  <a:lnTo>
                    <a:pt x="3299" y="446"/>
                  </a:lnTo>
                  <a:lnTo>
                    <a:pt x="3151" y="347"/>
                  </a:lnTo>
                  <a:lnTo>
                    <a:pt x="3002" y="248"/>
                  </a:lnTo>
                  <a:lnTo>
                    <a:pt x="2803" y="149"/>
                  </a:lnTo>
                  <a:lnTo>
                    <a:pt x="2630" y="74"/>
                  </a:lnTo>
                  <a:lnTo>
                    <a:pt x="2431" y="25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95"/>
            <p:cNvSpPr/>
            <p:nvPr/>
          </p:nvSpPr>
          <p:spPr>
            <a:xfrm>
              <a:off x="5597146" y="1835957"/>
              <a:ext cx="1401350" cy="2235975"/>
            </a:xfrm>
            <a:custGeom>
              <a:avLst/>
              <a:gdLst/>
              <a:ahLst/>
              <a:cxnLst/>
              <a:rect l="l" t="t" r="r" b="b"/>
              <a:pathLst>
                <a:path w="56054" h="89439" extrusionOk="0">
                  <a:moveTo>
                    <a:pt x="3026" y="0"/>
                  </a:moveTo>
                  <a:lnTo>
                    <a:pt x="2976" y="50"/>
                  </a:lnTo>
                  <a:lnTo>
                    <a:pt x="2902" y="75"/>
                  </a:lnTo>
                  <a:lnTo>
                    <a:pt x="2629" y="174"/>
                  </a:lnTo>
                  <a:lnTo>
                    <a:pt x="2406" y="248"/>
                  </a:lnTo>
                  <a:lnTo>
                    <a:pt x="2307" y="273"/>
                  </a:lnTo>
                  <a:lnTo>
                    <a:pt x="2208" y="323"/>
                  </a:lnTo>
                  <a:lnTo>
                    <a:pt x="2183" y="372"/>
                  </a:lnTo>
                  <a:lnTo>
                    <a:pt x="2133" y="472"/>
                  </a:lnTo>
                  <a:lnTo>
                    <a:pt x="2084" y="645"/>
                  </a:lnTo>
                  <a:lnTo>
                    <a:pt x="1960" y="1017"/>
                  </a:lnTo>
                  <a:lnTo>
                    <a:pt x="1910" y="1017"/>
                  </a:lnTo>
                  <a:lnTo>
                    <a:pt x="1860" y="1042"/>
                  </a:lnTo>
                  <a:lnTo>
                    <a:pt x="1761" y="1092"/>
                  </a:lnTo>
                  <a:lnTo>
                    <a:pt x="1488" y="1216"/>
                  </a:lnTo>
                  <a:lnTo>
                    <a:pt x="1240" y="1365"/>
                  </a:lnTo>
                  <a:lnTo>
                    <a:pt x="1141" y="1414"/>
                  </a:lnTo>
                  <a:lnTo>
                    <a:pt x="1067" y="1513"/>
                  </a:lnTo>
                  <a:lnTo>
                    <a:pt x="1042" y="1613"/>
                  </a:lnTo>
                  <a:lnTo>
                    <a:pt x="992" y="1712"/>
                  </a:lnTo>
                  <a:lnTo>
                    <a:pt x="967" y="1935"/>
                  </a:lnTo>
                  <a:lnTo>
                    <a:pt x="943" y="2158"/>
                  </a:lnTo>
                  <a:lnTo>
                    <a:pt x="521" y="2158"/>
                  </a:lnTo>
                  <a:lnTo>
                    <a:pt x="496" y="2208"/>
                  </a:lnTo>
                  <a:lnTo>
                    <a:pt x="447" y="2257"/>
                  </a:lnTo>
                  <a:lnTo>
                    <a:pt x="298" y="2456"/>
                  </a:lnTo>
                  <a:lnTo>
                    <a:pt x="199" y="2654"/>
                  </a:lnTo>
                  <a:lnTo>
                    <a:pt x="124" y="2853"/>
                  </a:lnTo>
                  <a:lnTo>
                    <a:pt x="50" y="3126"/>
                  </a:lnTo>
                  <a:lnTo>
                    <a:pt x="0" y="3374"/>
                  </a:lnTo>
                  <a:lnTo>
                    <a:pt x="0" y="3622"/>
                  </a:lnTo>
                  <a:lnTo>
                    <a:pt x="0" y="3746"/>
                  </a:lnTo>
                  <a:lnTo>
                    <a:pt x="50" y="3870"/>
                  </a:lnTo>
                  <a:lnTo>
                    <a:pt x="174" y="4167"/>
                  </a:lnTo>
                  <a:lnTo>
                    <a:pt x="298" y="4465"/>
                  </a:lnTo>
                  <a:lnTo>
                    <a:pt x="471" y="4762"/>
                  </a:lnTo>
                  <a:lnTo>
                    <a:pt x="645" y="5010"/>
                  </a:lnTo>
                  <a:lnTo>
                    <a:pt x="769" y="5209"/>
                  </a:lnTo>
                  <a:lnTo>
                    <a:pt x="893" y="5432"/>
                  </a:lnTo>
                  <a:lnTo>
                    <a:pt x="992" y="5655"/>
                  </a:lnTo>
                  <a:lnTo>
                    <a:pt x="1067" y="5879"/>
                  </a:lnTo>
                  <a:lnTo>
                    <a:pt x="1191" y="6325"/>
                  </a:lnTo>
                  <a:lnTo>
                    <a:pt x="1315" y="6796"/>
                  </a:lnTo>
                  <a:lnTo>
                    <a:pt x="1364" y="6995"/>
                  </a:lnTo>
                  <a:lnTo>
                    <a:pt x="1414" y="7193"/>
                  </a:lnTo>
                  <a:lnTo>
                    <a:pt x="1464" y="7590"/>
                  </a:lnTo>
                  <a:lnTo>
                    <a:pt x="1538" y="7962"/>
                  </a:lnTo>
                  <a:lnTo>
                    <a:pt x="1637" y="8309"/>
                  </a:lnTo>
                  <a:lnTo>
                    <a:pt x="1761" y="8904"/>
                  </a:lnTo>
                  <a:lnTo>
                    <a:pt x="1885" y="9475"/>
                  </a:lnTo>
                  <a:lnTo>
                    <a:pt x="1984" y="9847"/>
                  </a:lnTo>
                  <a:lnTo>
                    <a:pt x="2084" y="10244"/>
                  </a:lnTo>
                  <a:lnTo>
                    <a:pt x="2158" y="10393"/>
                  </a:lnTo>
                  <a:lnTo>
                    <a:pt x="2208" y="10467"/>
                  </a:lnTo>
                  <a:lnTo>
                    <a:pt x="2208" y="10541"/>
                  </a:lnTo>
                  <a:lnTo>
                    <a:pt x="1935" y="10765"/>
                  </a:lnTo>
                  <a:lnTo>
                    <a:pt x="1712" y="11013"/>
                  </a:lnTo>
                  <a:lnTo>
                    <a:pt x="1513" y="11236"/>
                  </a:lnTo>
                  <a:lnTo>
                    <a:pt x="1265" y="11484"/>
                  </a:lnTo>
                  <a:lnTo>
                    <a:pt x="1141" y="11608"/>
                  </a:lnTo>
                  <a:lnTo>
                    <a:pt x="1067" y="11757"/>
                  </a:lnTo>
                  <a:lnTo>
                    <a:pt x="992" y="11906"/>
                  </a:lnTo>
                  <a:lnTo>
                    <a:pt x="943" y="12030"/>
                  </a:lnTo>
                  <a:lnTo>
                    <a:pt x="943" y="12178"/>
                  </a:lnTo>
                  <a:lnTo>
                    <a:pt x="992" y="12327"/>
                  </a:lnTo>
                  <a:lnTo>
                    <a:pt x="1067" y="12451"/>
                  </a:lnTo>
                  <a:lnTo>
                    <a:pt x="1141" y="12600"/>
                  </a:lnTo>
                  <a:lnTo>
                    <a:pt x="1339" y="12848"/>
                  </a:lnTo>
                  <a:lnTo>
                    <a:pt x="1414" y="12972"/>
                  </a:lnTo>
                  <a:lnTo>
                    <a:pt x="1488" y="13096"/>
                  </a:lnTo>
                  <a:lnTo>
                    <a:pt x="1588" y="13369"/>
                  </a:lnTo>
                  <a:lnTo>
                    <a:pt x="1637" y="13617"/>
                  </a:lnTo>
                  <a:lnTo>
                    <a:pt x="1662" y="13890"/>
                  </a:lnTo>
                  <a:lnTo>
                    <a:pt x="1662" y="14163"/>
                  </a:lnTo>
                  <a:lnTo>
                    <a:pt x="1662" y="14659"/>
                  </a:lnTo>
                  <a:lnTo>
                    <a:pt x="1662" y="14907"/>
                  </a:lnTo>
                  <a:lnTo>
                    <a:pt x="1712" y="15155"/>
                  </a:lnTo>
                  <a:lnTo>
                    <a:pt x="1836" y="15452"/>
                  </a:lnTo>
                  <a:lnTo>
                    <a:pt x="1984" y="15725"/>
                  </a:lnTo>
                  <a:lnTo>
                    <a:pt x="2356" y="16320"/>
                  </a:lnTo>
                  <a:lnTo>
                    <a:pt x="2530" y="16618"/>
                  </a:lnTo>
                  <a:lnTo>
                    <a:pt x="2679" y="16940"/>
                  </a:lnTo>
                  <a:lnTo>
                    <a:pt x="2803" y="17189"/>
                  </a:lnTo>
                  <a:lnTo>
                    <a:pt x="2927" y="17437"/>
                  </a:lnTo>
                  <a:lnTo>
                    <a:pt x="3224" y="17933"/>
                  </a:lnTo>
                  <a:lnTo>
                    <a:pt x="3522" y="18404"/>
                  </a:lnTo>
                  <a:lnTo>
                    <a:pt x="3646" y="18652"/>
                  </a:lnTo>
                  <a:lnTo>
                    <a:pt x="3770" y="18925"/>
                  </a:lnTo>
                  <a:lnTo>
                    <a:pt x="4018" y="19396"/>
                  </a:lnTo>
                  <a:lnTo>
                    <a:pt x="4266" y="19892"/>
                  </a:lnTo>
                  <a:lnTo>
                    <a:pt x="4787" y="20834"/>
                  </a:lnTo>
                  <a:lnTo>
                    <a:pt x="4985" y="21157"/>
                  </a:lnTo>
                  <a:lnTo>
                    <a:pt x="5085" y="21306"/>
                  </a:lnTo>
                  <a:lnTo>
                    <a:pt x="5209" y="21430"/>
                  </a:lnTo>
                  <a:lnTo>
                    <a:pt x="5358" y="21603"/>
                  </a:lnTo>
                  <a:lnTo>
                    <a:pt x="5506" y="21802"/>
                  </a:lnTo>
                  <a:lnTo>
                    <a:pt x="5655" y="21975"/>
                  </a:lnTo>
                  <a:lnTo>
                    <a:pt x="5829" y="22149"/>
                  </a:lnTo>
                  <a:lnTo>
                    <a:pt x="6052" y="22347"/>
                  </a:lnTo>
                  <a:lnTo>
                    <a:pt x="6325" y="22521"/>
                  </a:lnTo>
                  <a:lnTo>
                    <a:pt x="6846" y="22843"/>
                  </a:lnTo>
                  <a:lnTo>
                    <a:pt x="8582" y="23860"/>
                  </a:lnTo>
                  <a:lnTo>
                    <a:pt x="10120" y="24728"/>
                  </a:lnTo>
                  <a:lnTo>
                    <a:pt x="10368" y="24877"/>
                  </a:lnTo>
                  <a:lnTo>
                    <a:pt x="10616" y="25001"/>
                  </a:lnTo>
                  <a:lnTo>
                    <a:pt x="10789" y="25150"/>
                  </a:lnTo>
                  <a:lnTo>
                    <a:pt x="10938" y="25324"/>
                  </a:lnTo>
                  <a:lnTo>
                    <a:pt x="11112" y="25473"/>
                  </a:lnTo>
                  <a:lnTo>
                    <a:pt x="11261" y="25621"/>
                  </a:lnTo>
                  <a:lnTo>
                    <a:pt x="11757" y="25993"/>
                  </a:lnTo>
                  <a:lnTo>
                    <a:pt x="12228" y="26365"/>
                  </a:lnTo>
                  <a:lnTo>
                    <a:pt x="12501" y="26613"/>
                  </a:lnTo>
                  <a:lnTo>
                    <a:pt x="12773" y="26837"/>
                  </a:lnTo>
                  <a:lnTo>
                    <a:pt x="13071" y="27060"/>
                  </a:lnTo>
                  <a:lnTo>
                    <a:pt x="13394" y="27258"/>
                  </a:lnTo>
                  <a:lnTo>
                    <a:pt x="13716" y="27432"/>
                  </a:lnTo>
                  <a:lnTo>
                    <a:pt x="14038" y="27606"/>
                  </a:lnTo>
                  <a:lnTo>
                    <a:pt x="14683" y="27928"/>
                  </a:lnTo>
                  <a:lnTo>
                    <a:pt x="15303" y="28250"/>
                  </a:lnTo>
                  <a:lnTo>
                    <a:pt x="16147" y="28647"/>
                  </a:lnTo>
                  <a:lnTo>
                    <a:pt x="16568" y="28870"/>
                  </a:lnTo>
                  <a:lnTo>
                    <a:pt x="16965" y="29118"/>
                  </a:lnTo>
                  <a:lnTo>
                    <a:pt x="17312" y="29342"/>
                  </a:lnTo>
                  <a:lnTo>
                    <a:pt x="17461" y="29491"/>
                  </a:lnTo>
                  <a:lnTo>
                    <a:pt x="17536" y="29565"/>
                  </a:lnTo>
                  <a:lnTo>
                    <a:pt x="17585" y="29664"/>
                  </a:lnTo>
                  <a:lnTo>
                    <a:pt x="17784" y="30086"/>
                  </a:lnTo>
                  <a:lnTo>
                    <a:pt x="17883" y="30334"/>
                  </a:lnTo>
                  <a:lnTo>
                    <a:pt x="18007" y="30582"/>
                  </a:lnTo>
                  <a:lnTo>
                    <a:pt x="18180" y="30979"/>
                  </a:lnTo>
                  <a:lnTo>
                    <a:pt x="18379" y="31376"/>
                  </a:lnTo>
                  <a:lnTo>
                    <a:pt x="18552" y="31772"/>
                  </a:lnTo>
                  <a:lnTo>
                    <a:pt x="18751" y="32144"/>
                  </a:lnTo>
                  <a:lnTo>
                    <a:pt x="19247" y="33062"/>
                  </a:lnTo>
                  <a:lnTo>
                    <a:pt x="19321" y="33186"/>
                  </a:lnTo>
                  <a:lnTo>
                    <a:pt x="19371" y="33360"/>
                  </a:lnTo>
                  <a:lnTo>
                    <a:pt x="19470" y="33657"/>
                  </a:lnTo>
                  <a:lnTo>
                    <a:pt x="19520" y="33905"/>
                  </a:lnTo>
                  <a:lnTo>
                    <a:pt x="19545" y="34153"/>
                  </a:lnTo>
                  <a:lnTo>
                    <a:pt x="19545" y="34352"/>
                  </a:lnTo>
                  <a:lnTo>
                    <a:pt x="19545" y="34550"/>
                  </a:lnTo>
                  <a:lnTo>
                    <a:pt x="19619" y="34922"/>
                  </a:lnTo>
                  <a:lnTo>
                    <a:pt x="19718" y="35294"/>
                  </a:lnTo>
                  <a:lnTo>
                    <a:pt x="19917" y="36088"/>
                  </a:lnTo>
                  <a:lnTo>
                    <a:pt x="20041" y="36460"/>
                  </a:lnTo>
                  <a:lnTo>
                    <a:pt x="20165" y="36832"/>
                  </a:lnTo>
                  <a:lnTo>
                    <a:pt x="20338" y="37403"/>
                  </a:lnTo>
                  <a:lnTo>
                    <a:pt x="20363" y="37502"/>
                  </a:lnTo>
                  <a:lnTo>
                    <a:pt x="20363" y="37576"/>
                  </a:lnTo>
                  <a:lnTo>
                    <a:pt x="20338" y="37750"/>
                  </a:lnTo>
                  <a:lnTo>
                    <a:pt x="20289" y="38147"/>
                  </a:lnTo>
                  <a:lnTo>
                    <a:pt x="20239" y="38370"/>
                  </a:lnTo>
                  <a:lnTo>
                    <a:pt x="20189" y="38543"/>
                  </a:lnTo>
                  <a:lnTo>
                    <a:pt x="20065" y="38742"/>
                  </a:lnTo>
                  <a:lnTo>
                    <a:pt x="19966" y="38965"/>
                  </a:lnTo>
                  <a:lnTo>
                    <a:pt x="19817" y="39337"/>
                  </a:lnTo>
                  <a:lnTo>
                    <a:pt x="19768" y="39511"/>
                  </a:lnTo>
                  <a:lnTo>
                    <a:pt x="19743" y="39709"/>
                  </a:lnTo>
                  <a:lnTo>
                    <a:pt x="19768" y="40180"/>
                  </a:lnTo>
                  <a:lnTo>
                    <a:pt x="19817" y="40428"/>
                  </a:lnTo>
                  <a:lnTo>
                    <a:pt x="19867" y="40652"/>
                  </a:lnTo>
                  <a:lnTo>
                    <a:pt x="19991" y="40949"/>
                  </a:lnTo>
                  <a:lnTo>
                    <a:pt x="20115" y="41247"/>
                  </a:lnTo>
                  <a:lnTo>
                    <a:pt x="20189" y="41371"/>
                  </a:lnTo>
                  <a:lnTo>
                    <a:pt x="20214" y="41520"/>
                  </a:lnTo>
                  <a:lnTo>
                    <a:pt x="20239" y="41817"/>
                  </a:lnTo>
                  <a:lnTo>
                    <a:pt x="20264" y="42140"/>
                  </a:lnTo>
                  <a:lnTo>
                    <a:pt x="20289" y="42437"/>
                  </a:lnTo>
                  <a:lnTo>
                    <a:pt x="20313" y="42983"/>
                  </a:lnTo>
                  <a:lnTo>
                    <a:pt x="20338" y="43554"/>
                  </a:lnTo>
                  <a:lnTo>
                    <a:pt x="20338" y="44099"/>
                  </a:lnTo>
                  <a:lnTo>
                    <a:pt x="20338" y="44397"/>
                  </a:lnTo>
                  <a:lnTo>
                    <a:pt x="20338" y="44521"/>
                  </a:lnTo>
                  <a:lnTo>
                    <a:pt x="20363" y="44670"/>
                  </a:lnTo>
                  <a:lnTo>
                    <a:pt x="20239" y="44694"/>
                  </a:lnTo>
                  <a:lnTo>
                    <a:pt x="20214" y="44744"/>
                  </a:lnTo>
                  <a:lnTo>
                    <a:pt x="20189" y="44818"/>
                  </a:lnTo>
                  <a:lnTo>
                    <a:pt x="20189" y="45141"/>
                  </a:lnTo>
                  <a:lnTo>
                    <a:pt x="20165" y="46108"/>
                  </a:lnTo>
                  <a:lnTo>
                    <a:pt x="20165" y="47100"/>
                  </a:lnTo>
                  <a:lnTo>
                    <a:pt x="20165" y="47646"/>
                  </a:lnTo>
                  <a:lnTo>
                    <a:pt x="20140" y="48043"/>
                  </a:lnTo>
                  <a:lnTo>
                    <a:pt x="20165" y="48415"/>
                  </a:lnTo>
                  <a:lnTo>
                    <a:pt x="20214" y="49184"/>
                  </a:lnTo>
                  <a:lnTo>
                    <a:pt x="20214" y="49556"/>
                  </a:lnTo>
                  <a:lnTo>
                    <a:pt x="20214" y="49903"/>
                  </a:lnTo>
                  <a:lnTo>
                    <a:pt x="20165" y="50275"/>
                  </a:lnTo>
                  <a:lnTo>
                    <a:pt x="20115" y="50449"/>
                  </a:lnTo>
                  <a:lnTo>
                    <a:pt x="20065" y="50622"/>
                  </a:lnTo>
                  <a:lnTo>
                    <a:pt x="19966" y="50945"/>
                  </a:lnTo>
                  <a:lnTo>
                    <a:pt x="19867" y="51342"/>
                  </a:lnTo>
                  <a:lnTo>
                    <a:pt x="19693" y="52185"/>
                  </a:lnTo>
                  <a:lnTo>
                    <a:pt x="19569" y="53078"/>
                  </a:lnTo>
                  <a:lnTo>
                    <a:pt x="19470" y="53896"/>
                  </a:lnTo>
                  <a:lnTo>
                    <a:pt x="19396" y="54343"/>
                  </a:lnTo>
                  <a:lnTo>
                    <a:pt x="19297" y="54814"/>
                  </a:lnTo>
                  <a:lnTo>
                    <a:pt x="19272" y="55062"/>
                  </a:lnTo>
                  <a:lnTo>
                    <a:pt x="19247" y="55285"/>
                  </a:lnTo>
                  <a:lnTo>
                    <a:pt x="19247" y="55508"/>
                  </a:lnTo>
                  <a:lnTo>
                    <a:pt x="19272" y="55732"/>
                  </a:lnTo>
                  <a:lnTo>
                    <a:pt x="19346" y="55930"/>
                  </a:lnTo>
                  <a:lnTo>
                    <a:pt x="19421" y="56104"/>
                  </a:lnTo>
                  <a:lnTo>
                    <a:pt x="19545" y="56228"/>
                  </a:lnTo>
                  <a:lnTo>
                    <a:pt x="19644" y="56352"/>
                  </a:lnTo>
                  <a:lnTo>
                    <a:pt x="19892" y="56575"/>
                  </a:lnTo>
                  <a:lnTo>
                    <a:pt x="20016" y="56699"/>
                  </a:lnTo>
                  <a:lnTo>
                    <a:pt x="20115" y="56848"/>
                  </a:lnTo>
                  <a:lnTo>
                    <a:pt x="20165" y="57021"/>
                  </a:lnTo>
                  <a:lnTo>
                    <a:pt x="20214" y="57244"/>
                  </a:lnTo>
                  <a:lnTo>
                    <a:pt x="20214" y="57468"/>
                  </a:lnTo>
                  <a:lnTo>
                    <a:pt x="20189" y="57691"/>
                  </a:lnTo>
                  <a:lnTo>
                    <a:pt x="20165" y="57964"/>
                  </a:lnTo>
                  <a:lnTo>
                    <a:pt x="20115" y="58212"/>
                  </a:lnTo>
                  <a:lnTo>
                    <a:pt x="19941" y="58782"/>
                  </a:lnTo>
                  <a:lnTo>
                    <a:pt x="19743" y="59328"/>
                  </a:lnTo>
                  <a:lnTo>
                    <a:pt x="19520" y="59824"/>
                  </a:lnTo>
                  <a:lnTo>
                    <a:pt x="19321" y="60270"/>
                  </a:lnTo>
                  <a:lnTo>
                    <a:pt x="19123" y="60618"/>
                  </a:lnTo>
                  <a:lnTo>
                    <a:pt x="19049" y="60717"/>
                  </a:lnTo>
                  <a:lnTo>
                    <a:pt x="19024" y="60816"/>
                  </a:lnTo>
                  <a:lnTo>
                    <a:pt x="18974" y="61014"/>
                  </a:lnTo>
                  <a:lnTo>
                    <a:pt x="18900" y="61188"/>
                  </a:lnTo>
                  <a:lnTo>
                    <a:pt x="18800" y="61337"/>
                  </a:lnTo>
                  <a:lnTo>
                    <a:pt x="18726" y="61585"/>
                  </a:lnTo>
                  <a:lnTo>
                    <a:pt x="18676" y="61858"/>
                  </a:lnTo>
                  <a:lnTo>
                    <a:pt x="18676" y="61982"/>
                  </a:lnTo>
                  <a:lnTo>
                    <a:pt x="18676" y="62106"/>
                  </a:lnTo>
                  <a:lnTo>
                    <a:pt x="18701" y="62230"/>
                  </a:lnTo>
                  <a:lnTo>
                    <a:pt x="18751" y="62329"/>
                  </a:lnTo>
                  <a:lnTo>
                    <a:pt x="18850" y="62453"/>
                  </a:lnTo>
                  <a:lnTo>
                    <a:pt x="18949" y="62552"/>
                  </a:lnTo>
                  <a:lnTo>
                    <a:pt x="19049" y="62651"/>
                  </a:lnTo>
                  <a:lnTo>
                    <a:pt x="19197" y="62726"/>
                  </a:lnTo>
                  <a:lnTo>
                    <a:pt x="19470" y="62875"/>
                  </a:lnTo>
                  <a:lnTo>
                    <a:pt x="19594" y="62899"/>
                  </a:lnTo>
                  <a:lnTo>
                    <a:pt x="19743" y="62949"/>
                  </a:lnTo>
                  <a:lnTo>
                    <a:pt x="19693" y="63048"/>
                  </a:lnTo>
                  <a:lnTo>
                    <a:pt x="19644" y="63123"/>
                  </a:lnTo>
                  <a:lnTo>
                    <a:pt x="19520" y="63321"/>
                  </a:lnTo>
                  <a:lnTo>
                    <a:pt x="19371" y="63495"/>
                  </a:lnTo>
                  <a:lnTo>
                    <a:pt x="19297" y="63569"/>
                  </a:lnTo>
                  <a:lnTo>
                    <a:pt x="19247" y="63668"/>
                  </a:lnTo>
                  <a:lnTo>
                    <a:pt x="19148" y="63867"/>
                  </a:lnTo>
                  <a:lnTo>
                    <a:pt x="19049" y="64040"/>
                  </a:lnTo>
                  <a:lnTo>
                    <a:pt x="18825" y="64412"/>
                  </a:lnTo>
                  <a:lnTo>
                    <a:pt x="18652" y="64784"/>
                  </a:lnTo>
                  <a:lnTo>
                    <a:pt x="18453" y="65156"/>
                  </a:lnTo>
                  <a:lnTo>
                    <a:pt x="18280" y="65405"/>
                  </a:lnTo>
                  <a:lnTo>
                    <a:pt x="18205" y="65529"/>
                  </a:lnTo>
                  <a:lnTo>
                    <a:pt x="18131" y="65677"/>
                  </a:lnTo>
                  <a:lnTo>
                    <a:pt x="18081" y="65826"/>
                  </a:lnTo>
                  <a:lnTo>
                    <a:pt x="18032" y="66000"/>
                  </a:lnTo>
                  <a:lnTo>
                    <a:pt x="18007" y="66173"/>
                  </a:lnTo>
                  <a:lnTo>
                    <a:pt x="18007" y="66347"/>
                  </a:lnTo>
                  <a:lnTo>
                    <a:pt x="18007" y="66719"/>
                  </a:lnTo>
                  <a:lnTo>
                    <a:pt x="18007" y="67066"/>
                  </a:lnTo>
                  <a:lnTo>
                    <a:pt x="18032" y="67240"/>
                  </a:lnTo>
                  <a:lnTo>
                    <a:pt x="18081" y="67389"/>
                  </a:lnTo>
                  <a:lnTo>
                    <a:pt x="18131" y="67562"/>
                  </a:lnTo>
                  <a:lnTo>
                    <a:pt x="18230" y="67711"/>
                  </a:lnTo>
                  <a:lnTo>
                    <a:pt x="18428" y="68009"/>
                  </a:lnTo>
                  <a:lnTo>
                    <a:pt x="18652" y="68257"/>
                  </a:lnTo>
                  <a:lnTo>
                    <a:pt x="18875" y="68505"/>
                  </a:lnTo>
                  <a:lnTo>
                    <a:pt x="19123" y="68753"/>
                  </a:lnTo>
                  <a:lnTo>
                    <a:pt x="19222" y="68852"/>
                  </a:lnTo>
                  <a:lnTo>
                    <a:pt x="19247" y="68951"/>
                  </a:lnTo>
                  <a:lnTo>
                    <a:pt x="19247" y="69050"/>
                  </a:lnTo>
                  <a:lnTo>
                    <a:pt x="19197" y="69199"/>
                  </a:lnTo>
                  <a:lnTo>
                    <a:pt x="19148" y="69348"/>
                  </a:lnTo>
                  <a:lnTo>
                    <a:pt x="19098" y="69447"/>
                  </a:lnTo>
                  <a:lnTo>
                    <a:pt x="19049" y="69547"/>
                  </a:lnTo>
                  <a:lnTo>
                    <a:pt x="18999" y="69671"/>
                  </a:lnTo>
                  <a:lnTo>
                    <a:pt x="18974" y="69770"/>
                  </a:lnTo>
                  <a:lnTo>
                    <a:pt x="18974" y="69844"/>
                  </a:lnTo>
                  <a:lnTo>
                    <a:pt x="18999" y="70067"/>
                  </a:lnTo>
                  <a:lnTo>
                    <a:pt x="19049" y="70439"/>
                  </a:lnTo>
                  <a:lnTo>
                    <a:pt x="19098" y="70762"/>
                  </a:lnTo>
                  <a:lnTo>
                    <a:pt x="19098" y="70960"/>
                  </a:lnTo>
                  <a:lnTo>
                    <a:pt x="19098" y="71035"/>
                  </a:lnTo>
                  <a:lnTo>
                    <a:pt x="19073" y="71084"/>
                  </a:lnTo>
                  <a:lnTo>
                    <a:pt x="18999" y="71159"/>
                  </a:lnTo>
                  <a:lnTo>
                    <a:pt x="18900" y="71233"/>
                  </a:lnTo>
                  <a:lnTo>
                    <a:pt x="18701" y="71357"/>
                  </a:lnTo>
                  <a:lnTo>
                    <a:pt x="18503" y="71481"/>
                  </a:lnTo>
                  <a:lnTo>
                    <a:pt x="18428" y="71580"/>
                  </a:lnTo>
                  <a:lnTo>
                    <a:pt x="18379" y="71655"/>
                  </a:lnTo>
                  <a:lnTo>
                    <a:pt x="18379" y="71754"/>
                  </a:lnTo>
                  <a:lnTo>
                    <a:pt x="18404" y="71804"/>
                  </a:lnTo>
                  <a:lnTo>
                    <a:pt x="18552" y="71928"/>
                  </a:lnTo>
                  <a:lnTo>
                    <a:pt x="18776" y="72126"/>
                  </a:lnTo>
                  <a:lnTo>
                    <a:pt x="18900" y="72225"/>
                  </a:lnTo>
                  <a:lnTo>
                    <a:pt x="18924" y="72300"/>
                  </a:lnTo>
                  <a:lnTo>
                    <a:pt x="18949" y="72374"/>
                  </a:lnTo>
                  <a:lnTo>
                    <a:pt x="18552" y="72523"/>
                  </a:lnTo>
                  <a:lnTo>
                    <a:pt x="18379" y="72647"/>
                  </a:lnTo>
                  <a:lnTo>
                    <a:pt x="18205" y="72771"/>
                  </a:lnTo>
                  <a:lnTo>
                    <a:pt x="18081" y="72920"/>
                  </a:lnTo>
                  <a:lnTo>
                    <a:pt x="17957" y="73118"/>
                  </a:lnTo>
                  <a:lnTo>
                    <a:pt x="17932" y="73217"/>
                  </a:lnTo>
                  <a:lnTo>
                    <a:pt x="17908" y="73316"/>
                  </a:lnTo>
                  <a:lnTo>
                    <a:pt x="17932" y="73416"/>
                  </a:lnTo>
                  <a:lnTo>
                    <a:pt x="18007" y="73515"/>
                  </a:lnTo>
                  <a:lnTo>
                    <a:pt x="18081" y="73589"/>
                  </a:lnTo>
                  <a:lnTo>
                    <a:pt x="18180" y="73664"/>
                  </a:lnTo>
                  <a:lnTo>
                    <a:pt x="18404" y="73788"/>
                  </a:lnTo>
                  <a:lnTo>
                    <a:pt x="18627" y="73912"/>
                  </a:lnTo>
                  <a:lnTo>
                    <a:pt x="18726" y="73986"/>
                  </a:lnTo>
                  <a:lnTo>
                    <a:pt x="18825" y="74085"/>
                  </a:lnTo>
                  <a:lnTo>
                    <a:pt x="18974" y="74259"/>
                  </a:lnTo>
                  <a:lnTo>
                    <a:pt x="19173" y="74408"/>
                  </a:lnTo>
                  <a:lnTo>
                    <a:pt x="19594" y="74681"/>
                  </a:lnTo>
                  <a:lnTo>
                    <a:pt x="19768" y="74780"/>
                  </a:lnTo>
                  <a:lnTo>
                    <a:pt x="19991" y="74953"/>
                  </a:lnTo>
                  <a:lnTo>
                    <a:pt x="20090" y="75053"/>
                  </a:lnTo>
                  <a:lnTo>
                    <a:pt x="20165" y="75127"/>
                  </a:lnTo>
                  <a:lnTo>
                    <a:pt x="20189" y="75226"/>
                  </a:lnTo>
                  <a:lnTo>
                    <a:pt x="20189" y="75276"/>
                  </a:lnTo>
                  <a:lnTo>
                    <a:pt x="20165" y="75325"/>
                  </a:lnTo>
                  <a:lnTo>
                    <a:pt x="20115" y="75400"/>
                  </a:lnTo>
                  <a:lnTo>
                    <a:pt x="20041" y="75425"/>
                  </a:lnTo>
                  <a:lnTo>
                    <a:pt x="19892" y="75499"/>
                  </a:lnTo>
                  <a:lnTo>
                    <a:pt x="19817" y="75549"/>
                  </a:lnTo>
                  <a:lnTo>
                    <a:pt x="19768" y="75598"/>
                  </a:lnTo>
                  <a:lnTo>
                    <a:pt x="19669" y="75722"/>
                  </a:lnTo>
                  <a:lnTo>
                    <a:pt x="19619" y="75797"/>
                  </a:lnTo>
                  <a:lnTo>
                    <a:pt x="19545" y="75822"/>
                  </a:lnTo>
                  <a:lnTo>
                    <a:pt x="19470" y="75871"/>
                  </a:lnTo>
                  <a:lnTo>
                    <a:pt x="19421" y="75946"/>
                  </a:lnTo>
                  <a:lnTo>
                    <a:pt x="19396" y="76045"/>
                  </a:lnTo>
                  <a:lnTo>
                    <a:pt x="19421" y="76169"/>
                  </a:lnTo>
                  <a:lnTo>
                    <a:pt x="19495" y="76392"/>
                  </a:lnTo>
                  <a:lnTo>
                    <a:pt x="19520" y="76466"/>
                  </a:lnTo>
                  <a:lnTo>
                    <a:pt x="19569" y="76541"/>
                  </a:lnTo>
                  <a:lnTo>
                    <a:pt x="19669" y="76615"/>
                  </a:lnTo>
                  <a:lnTo>
                    <a:pt x="19718" y="76690"/>
                  </a:lnTo>
                  <a:lnTo>
                    <a:pt x="19718" y="76739"/>
                  </a:lnTo>
                  <a:lnTo>
                    <a:pt x="19718" y="76814"/>
                  </a:lnTo>
                  <a:lnTo>
                    <a:pt x="19693" y="76913"/>
                  </a:lnTo>
                  <a:lnTo>
                    <a:pt x="19619" y="77062"/>
                  </a:lnTo>
                  <a:lnTo>
                    <a:pt x="19520" y="77161"/>
                  </a:lnTo>
                  <a:lnTo>
                    <a:pt x="19421" y="77260"/>
                  </a:lnTo>
                  <a:lnTo>
                    <a:pt x="19321" y="77384"/>
                  </a:lnTo>
                  <a:lnTo>
                    <a:pt x="19272" y="77533"/>
                  </a:lnTo>
                  <a:lnTo>
                    <a:pt x="19222" y="77707"/>
                  </a:lnTo>
                  <a:lnTo>
                    <a:pt x="19222" y="77880"/>
                  </a:lnTo>
                  <a:lnTo>
                    <a:pt x="19222" y="78029"/>
                  </a:lnTo>
                  <a:lnTo>
                    <a:pt x="19272" y="78128"/>
                  </a:lnTo>
                  <a:lnTo>
                    <a:pt x="19321" y="78178"/>
                  </a:lnTo>
                  <a:lnTo>
                    <a:pt x="19470" y="78277"/>
                  </a:lnTo>
                  <a:lnTo>
                    <a:pt x="19619" y="78451"/>
                  </a:lnTo>
                  <a:lnTo>
                    <a:pt x="19768" y="78624"/>
                  </a:lnTo>
                  <a:lnTo>
                    <a:pt x="20065" y="78922"/>
                  </a:lnTo>
                  <a:lnTo>
                    <a:pt x="20189" y="79095"/>
                  </a:lnTo>
                  <a:lnTo>
                    <a:pt x="20313" y="79269"/>
                  </a:lnTo>
                  <a:lnTo>
                    <a:pt x="20363" y="79393"/>
                  </a:lnTo>
                  <a:lnTo>
                    <a:pt x="20413" y="79542"/>
                  </a:lnTo>
                  <a:lnTo>
                    <a:pt x="20413" y="79864"/>
                  </a:lnTo>
                  <a:lnTo>
                    <a:pt x="20388" y="80509"/>
                  </a:lnTo>
                  <a:lnTo>
                    <a:pt x="20388" y="81601"/>
                  </a:lnTo>
                  <a:lnTo>
                    <a:pt x="20413" y="82022"/>
                  </a:lnTo>
                  <a:lnTo>
                    <a:pt x="20437" y="82444"/>
                  </a:lnTo>
                  <a:lnTo>
                    <a:pt x="20462" y="82890"/>
                  </a:lnTo>
                  <a:lnTo>
                    <a:pt x="20487" y="83312"/>
                  </a:lnTo>
                  <a:lnTo>
                    <a:pt x="20487" y="83858"/>
                  </a:lnTo>
                  <a:lnTo>
                    <a:pt x="20462" y="84428"/>
                  </a:lnTo>
                  <a:lnTo>
                    <a:pt x="20462" y="84974"/>
                  </a:lnTo>
                  <a:lnTo>
                    <a:pt x="20487" y="85519"/>
                  </a:lnTo>
                  <a:lnTo>
                    <a:pt x="20537" y="86239"/>
                  </a:lnTo>
                  <a:lnTo>
                    <a:pt x="20561" y="86958"/>
                  </a:lnTo>
                  <a:lnTo>
                    <a:pt x="20561" y="87628"/>
                  </a:lnTo>
                  <a:lnTo>
                    <a:pt x="20537" y="87950"/>
                  </a:lnTo>
                  <a:lnTo>
                    <a:pt x="20512" y="88272"/>
                  </a:lnTo>
                  <a:lnTo>
                    <a:pt x="20437" y="88719"/>
                  </a:lnTo>
                  <a:lnTo>
                    <a:pt x="20413" y="88942"/>
                  </a:lnTo>
                  <a:lnTo>
                    <a:pt x="20388" y="89190"/>
                  </a:lnTo>
                  <a:lnTo>
                    <a:pt x="20388" y="89215"/>
                  </a:lnTo>
                  <a:lnTo>
                    <a:pt x="20363" y="89314"/>
                  </a:lnTo>
                  <a:lnTo>
                    <a:pt x="20313" y="89388"/>
                  </a:lnTo>
                  <a:lnTo>
                    <a:pt x="20313" y="89438"/>
                  </a:lnTo>
                  <a:lnTo>
                    <a:pt x="24530" y="89438"/>
                  </a:lnTo>
                  <a:lnTo>
                    <a:pt x="24505" y="89264"/>
                  </a:lnTo>
                  <a:lnTo>
                    <a:pt x="24530" y="89116"/>
                  </a:lnTo>
                  <a:lnTo>
                    <a:pt x="24555" y="88967"/>
                  </a:lnTo>
                  <a:lnTo>
                    <a:pt x="24604" y="88818"/>
                  </a:lnTo>
                  <a:lnTo>
                    <a:pt x="24703" y="88496"/>
                  </a:lnTo>
                  <a:lnTo>
                    <a:pt x="24753" y="88347"/>
                  </a:lnTo>
                  <a:lnTo>
                    <a:pt x="24778" y="88198"/>
                  </a:lnTo>
                  <a:lnTo>
                    <a:pt x="24778" y="80584"/>
                  </a:lnTo>
                  <a:lnTo>
                    <a:pt x="24976" y="80584"/>
                  </a:lnTo>
                  <a:lnTo>
                    <a:pt x="25001" y="80534"/>
                  </a:lnTo>
                  <a:lnTo>
                    <a:pt x="25051" y="80435"/>
                  </a:lnTo>
                  <a:lnTo>
                    <a:pt x="25076" y="80336"/>
                  </a:lnTo>
                  <a:lnTo>
                    <a:pt x="25100" y="80236"/>
                  </a:lnTo>
                  <a:lnTo>
                    <a:pt x="25100" y="80013"/>
                  </a:lnTo>
                  <a:lnTo>
                    <a:pt x="25100" y="79864"/>
                  </a:lnTo>
                  <a:lnTo>
                    <a:pt x="25150" y="79716"/>
                  </a:lnTo>
                  <a:lnTo>
                    <a:pt x="25224" y="79443"/>
                  </a:lnTo>
                  <a:lnTo>
                    <a:pt x="25274" y="79244"/>
                  </a:lnTo>
                  <a:lnTo>
                    <a:pt x="25348" y="79095"/>
                  </a:lnTo>
                  <a:lnTo>
                    <a:pt x="25448" y="78947"/>
                  </a:lnTo>
                  <a:lnTo>
                    <a:pt x="25596" y="78798"/>
                  </a:lnTo>
                  <a:lnTo>
                    <a:pt x="25696" y="78699"/>
                  </a:lnTo>
                  <a:lnTo>
                    <a:pt x="25795" y="78575"/>
                  </a:lnTo>
                  <a:lnTo>
                    <a:pt x="25869" y="78475"/>
                  </a:lnTo>
                  <a:lnTo>
                    <a:pt x="25968" y="78376"/>
                  </a:lnTo>
                  <a:lnTo>
                    <a:pt x="26192" y="78203"/>
                  </a:lnTo>
                  <a:lnTo>
                    <a:pt x="26291" y="78128"/>
                  </a:lnTo>
                  <a:lnTo>
                    <a:pt x="26390" y="78004"/>
                  </a:lnTo>
                  <a:lnTo>
                    <a:pt x="26539" y="77781"/>
                  </a:lnTo>
                  <a:lnTo>
                    <a:pt x="26638" y="77558"/>
                  </a:lnTo>
                  <a:lnTo>
                    <a:pt x="26737" y="77334"/>
                  </a:lnTo>
                  <a:lnTo>
                    <a:pt x="26787" y="77111"/>
                  </a:lnTo>
                  <a:lnTo>
                    <a:pt x="26861" y="76640"/>
                  </a:lnTo>
                  <a:lnTo>
                    <a:pt x="26911" y="76119"/>
                  </a:lnTo>
                  <a:lnTo>
                    <a:pt x="26961" y="75921"/>
                  </a:lnTo>
                  <a:lnTo>
                    <a:pt x="27010" y="75772"/>
                  </a:lnTo>
                  <a:lnTo>
                    <a:pt x="27085" y="75623"/>
                  </a:lnTo>
                  <a:lnTo>
                    <a:pt x="27184" y="75499"/>
                  </a:lnTo>
                  <a:lnTo>
                    <a:pt x="27382" y="75251"/>
                  </a:lnTo>
                  <a:lnTo>
                    <a:pt x="27481" y="75127"/>
                  </a:lnTo>
                  <a:lnTo>
                    <a:pt x="27581" y="74953"/>
                  </a:lnTo>
                  <a:lnTo>
                    <a:pt x="27729" y="74681"/>
                  </a:lnTo>
                  <a:lnTo>
                    <a:pt x="27853" y="74433"/>
                  </a:lnTo>
                  <a:lnTo>
                    <a:pt x="27928" y="74209"/>
                  </a:lnTo>
                  <a:lnTo>
                    <a:pt x="27977" y="73986"/>
                  </a:lnTo>
                  <a:lnTo>
                    <a:pt x="28002" y="73788"/>
                  </a:lnTo>
                  <a:lnTo>
                    <a:pt x="27977" y="73614"/>
                  </a:lnTo>
                  <a:lnTo>
                    <a:pt x="27953" y="73441"/>
                  </a:lnTo>
                  <a:lnTo>
                    <a:pt x="27878" y="73292"/>
                  </a:lnTo>
                  <a:lnTo>
                    <a:pt x="27804" y="73168"/>
                  </a:lnTo>
                  <a:lnTo>
                    <a:pt x="27680" y="73044"/>
                  </a:lnTo>
                  <a:lnTo>
                    <a:pt x="27556" y="72920"/>
                  </a:lnTo>
                  <a:lnTo>
                    <a:pt x="27382" y="72796"/>
                  </a:lnTo>
                  <a:lnTo>
                    <a:pt x="27010" y="72597"/>
                  </a:lnTo>
                  <a:lnTo>
                    <a:pt x="26588" y="72399"/>
                  </a:lnTo>
                  <a:lnTo>
                    <a:pt x="26588" y="72225"/>
                  </a:lnTo>
                  <a:lnTo>
                    <a:pt x="26613" y="72076"/>
                  </a:lnTo>
                  <a:lnTo>
                    <a:pt x="26712" y="71754"/>
                  </a:lnTo>
                  <a:lnTo>
                    <a:pt x="26812" y="71456"/>
                  </a:lnTo>
                  <a:lnTo>
                    <a:pt x="26861" y="71307"/>
                  </a:lnTo>
                  <a:lnTo>
                    <a:pt x="26861" y="71159"/>
                  </a:lnTo>
                  <a:lnTo>
                    <a:pt x="26837" y="70762"/>
                  </a:lnTo>
                  <a:lnTo>
                    <a:pt x="26787" y="70390"/>
                  </a:lnTo>
                  <a:lnTo>
                    <a:pt x="26737" y="70018"/>
                  </a:lnTo>
                  <a:lnTo>
                    <a:pt x="26737" y="69844"/>
                  </a:lnTo>
                  <a:lnTo>
                    <a:pt x="26762" y="69621"/>
                  </a:lnTo>
                  <a:lnTo>
                    <a:pt x="26812" y="69497"/>
                  </a:lnTo>
                  <a:lnTo>
                    <a:pt x="26861" y="69373"/>
                  </a:lnTo>
                  <a:lnTo>
                    <a:pt x="26886" y="69274"/>
                  </a:lnTo>
                  <a:lnTo>
                    <a:pt x="26886" y="69125"/>
                  </a:lnTo>
                  <a:lnTo>
                    <a:pt x="26861" y="69075"/>
                  </a:lnTo>
                  <a:lnTo>
                    <a:pt x="26837" y="69026"/>
                  </a:lnTo>
                  <a:lnTo>
                    <a:pt x="26737" y="68976"/>
                  </a:lnTo>
                  <a:lnTo>
                    <a:pt x="26638" y="68902"/>
                  </a:lnTo>
                  <a:lnTo>
                    <a:pt x="26613" y="68877"/>
                  </a:lnTo>
                  <a:lnTo>
                    <a:pt x="26588" y="68827"/>
                  </a:lnTo>
                  <a:lnTo>
                    <a:pt x="26588" y="68728"/>
                  </a:lnTo>
                  <a:lnTo>
                    <a:pt x="26588" y="68654"/>
                  </a:lnTo>
                  <a:lnTo>
                    <a:pt x="26613" y="68505"/>
                  </a:lnTo>
                  <a:lnTo>
                    <a:pt x="26688" y="68356"/>
                  </a:lnTo>
                  <a:lnTo>
                    <a:pt x="26812" y="68207"/>
                  </a:lnTo>
                  <a:lnTo>
                    <a:pt x="27085" y="67934"/>
                  </a:lnTo>
                  <a:lnTo>
                    <a:pt x="27333" y="67686"/>
                  </a:lnTo>
                  <a:lnTo>
                    <a:pt x="27581" y="67364"/>
                  </a:lnTo>
                  <a:lnTo>
                    <a:pt x="27779" y="67017"/>
                  </a:lnTo>
                  <a:lnTo>
                    <a:pt x="27928" y="66645"/>
                  </a:lnTo>
                  <a:lnTo>
                    <a:pt x="27977" y="66471"/>
                  </a:lnTo>
                  <a:lnTo>
                    <a:pt x="28002" y="66297"/>
                  </a:lnTo>
                  <a:lnTo>
                    <a:pt x="28002" y="66099"/>
                  </a:lnTo>
                  <a:lnTo>
                    <a:pt x="28002" y="65925"/>
                  </a:lnTo>
                  <a:lnTo>
                    <a:pt x="28002" y="65727"/>
                  </a:lnTo>
                  <a:lnTo>
                    <a:pt x="27953" y="65553"/>
                  </a:lnTo>
                  <a:lnTo>
                    <a:pt x="27903" y="65380"/>
                  </a:lnTo>
                  <a:lnTo>
                    <a:pt x="27804" y="65206"/>
                  </a:lnTo>
                  <a:lnTo>
                    <a:pt x="27705" y="65032"/>
                  </a:lnTo>
                  <a:lnTo>
                    <a:pt x="27605" y="64884"/>
                  </a:lnTo>
                  <a:lnTo>
                    <a:pt x="27457" y="64660"/>
                  </a:lnTo>
                  <a:lnTo>
                    <a:pt x="27357" y="64462"/>
                  </a:lnTo>
                  <a:lnTo>
                    <a:pt x="27333" y="64264"/>
                  </a:lnTo>
                  <a:lnTo>
                    <a:pt x="27333" y="64040"/>
                  </a:lnTo>
                  <a:lnTo>
                    <a:pt x="27357" y="63842"/>
                  </a:lnTo>
                  <a:lnTo>
                    <a:pt x="27432" y="63619"/>
                  </a:lnTo>
                  <a:lnTo>
                    <a:pt x="27605" y="63172"/>
                  </a:lnTo>
                  <a:lnTo>
                    <a:pt x="27680" y="62875"/>
                  </a:lnTo>
                  <a:lnTo>
                    <a:pt x="27729" y="62602"/>
                  </a:lnTo>
                  <a:lnTo>
                    <a:pt x="27705" y="62379"/>
                  </a:lnTo>
                  <a:lnTo>
                    <a:pt x="27655" y="62180"/>
                  </a:lnTo>
                  <a:lnTo>
                    <a:pt x="27506" y="61759"/>
                  </a:lnTo>
                  <a:lnTo>
                    <a:pt x="27407" y="61486"/>
                  </a:lnTo>
                  <a:lnTo>
                    <a:pt x="27333" y="61213"/>
                  </a:lnTo>
                  <a:lnTo>
                    <a:pt x="27333" y="61064"/>
                  </a:lnTo>
                  <a:lnTo>
                    <a:pt x="27333" y="60940"/>
                  </a:lnTo>
                  <a:lnTo>
                    <a:pt x="27357" y="60816"/>
                  </a:lnTo>
                  <a:lnTo>
                    <a:pt x="27382" y="60692"/>
                  </a:lnTo>
                  <a:lnTo>
                    <a:pt x="27506" y="60444"/>
                  </a:lnTo>
                  <a:lnTo>
                    <a:pt x="27655" y="60221"/>
                  </a:lnTo>
                  <a:lnTo>
                    <a:pt x="28052" y="59626"/>
                  </a:lnTo>
                  <a:lnTo>
                    <a:pt x="28201" y="59303"/>
                  </a:lnTo>
                  <a:lnTo>
                    <a:pt x="28349" y="58981"/>
                  </a:lnTo>
                  <a:lnTo>
                    <a:pt x="28449" y="58733"/>
                  </a:lnTo>
                  <a:lnTo>
                    <a:pt x="28498" y="58609"/>
                  </a:lnTo>
                  <a:lnTo>
                    <a:pt x="28548" y="58460"/>
                  </a:lnTo>
                  <a:lnTo>
                    <a:pt x="28597" y="58187"/>
                  </a:lnTo>
                  <a:lnTo>
                    <a:pt x="28672" y="57889"/>
                  </a:lnTo>
                  <a:lnTo>
                    <a:pt x="28771" y="57567"/>
                  </a:lnTo>
                  <a:lnTo>
                    <a:pt x="28846" y="57244"/>
                  </a:lnTo>
                  <a:lnTo>
                    <a:pt x="28895" y="57120"/>
                  </a:lnTo>
                  <a:lnTo>
                    <a:pt x="28945" y="57046"/>
                  </a:lnTo>
                  <a:lnTo>
                    <a:pt x="28970" y="57021"/>
                  </a:lnTo>
                  <a:lnTo>
                    <a:pt x="28994" y="57021"/>
                  </a:lnTo>
                  <a:lnTo>
                    <a:pt x="29069" y="57071"/>
                  </a:lnTo>
                  <a:lnTo>
                    <a:pt x="29143" y="57145"/>
                  </a:lnTo>
                  <a:lnTo>
                    <a:pt x="29218" y="57220"/>
                  </a:lnTo>
                  <a:lnTo>
                    <a:pt x="29317" y="57393"/>
                  </a:lnTo>
                  <a:lnTo>
                    <a:pt x="29441" y="57493"/>
                  </a:lnTo>
                  <a:lnTo>
                    <a:pt x="29540" y="57617"/>
                  </a:lnTo>
                  <a:lnTo>
                    <a:pt x="29614" y="57716"/>
                  </a:lnTo>
                  <a:lnTo>
                    <a:pt x="29639" y="57790"/>
                  </a:lnTo>
                  <a:lnTo>
                    <a:pt x="29639" y="57989"/>
                  </a:lnTo>
                  <a:lnTo>
                    <a:pt x="29639" y="58361"/>
                  </a:lnTo>
                  <a:lnTo>
                    <a:pt x="29689" y="58733"/>
                  </a:lnTo>
                  <a:lnTo>
                    <a:pt x="29763" y="59129"/>
                  </a:lnTo>
                  <a:lnTo>
                    <a:pt x="29838" y="59526"/>
                  </a:lnTo>
                  <a:lnTo>
                    <a:pt x="29862" y="59923"/>
                  </a:lnTo>
                  <a:lnTo>
                    <a:pt x="29887" y="60345"/>
                  </a:lnTo>
                  <a:lnTo>
                    <a:pt x="29887" y="61114"/>
                  </a:lnTo>
                  <a:lnTo>
                    <a:pt x="29887" y="61486"/>
                  </a:lnTo>
                  <a:lnTo>
                    <a:pt x="29813" y="61858"/>
                  </a:lnTo>
                  <a:lnTo>
                    <a:pt x="29788" y="62081"/>
                  </a:lnTo>
                  <a:lnTo>
                    <a:pt x="29763" y="62354"/>
                  </a:lnTo>
                  <a:lnTo>
                    <a:pt x="29788" y="62602"/>
                  </a:lnTo>
                  <a:lnTo>
                    <a:pt x="29813" y="62726"/>
                  </a:lnTo>
                  <a:lnTo>
                    <a:pt x="29838" y="62825"/>
                  </a:lnTo>
                  <a:lnTo>
                    <a:pt x="29962" y="62974"/>
                  </a:lnTo>
                  <a:lnTo>
                    <a:pt x="30110" y="63098"/>
                  </a:lnTo>
                  <a:lnTo>
                    <a:pt x="30259" y="63222"/>
                  </a:lnTo>
                  <a:lnTo>
                    <a:pt x="30458" y="63321"/>
                  </a:lnTo>
                  <a:lnTo>
                    <a:pt x="30805" y="63520"/>
                  </a:lnTo>
                  <a:lnTo>
                    <a:pt x="30979" y="63619"/>
                  </a:lnTo>
                  <a:lnTo>
                    <a:pt x="31127" y="63718"/>
                  </a:lnTo>
                  <a:lnTo>
                    <a:pt x="31276" y="63892"/>
                  </a:lnTo>
                  <a:lnTo>
                    <a:pt x="31375" y="64040"/>
                  </a:lnTo>
                  <a:lnTo>
                    <a:pt x="31425" y="64214"/>
                  </a:lnTo>
                  <a:lnTo>
                    <a:pt x="31450" y="64388"/>
                  </a:lnTo>
                  <a:lnTo>
                    <a:pt x="31425" y="64561"/>
                  </a:lnTo>
                  <a:lnTo>
                    <a:pt x="31375" y="64735"/>
                  </a:lnTo>
                  <a:lnTo>
                    <a:pt x="31276" y="64908"/>
                  </a:lnTo>
                  <a:lnTo>
                    <a:pt x="31202" y="65082"/>
                  </a:lnTo>
                  <a:lnTo>
                    <a:pt x="30979" y="65454"/>
                  </a:lnTo>
                  <a:lnTo>
                    <a:pt x="30755" y="65826"/>
                  </a:lnTo>
                  <a:lnTo>
                    <a:pt x="30557" y="66173"/>
                  </a:lnTo>
                  <a:lnTo>
                    <a:pt x="30507" y="66347"/>
                  </a:lnTo>
                  <a:lnTo>
                    <a:pt x="30458" y="66521"/>
                  </a:lnTo>
                  <a:lnTo>
                    <a:pt x="30458" y="66719"/>
                  </a:lnTo>
                  <a:lnTo>
                    <a:pt x="30458" y="66917"/>
                  </a:lnTo>
                  <a:lnTo>
                    <a:pt x="30482" y="67116"/>
                  </a:lnTo>
                  <a:lnTo>
                    <a:pt x="30532" y="67289"/>
                  </a:lnTo>
                  <a:lnTo>
                    <a:pt x="30656" y="67488"/>
                  </a:lnTo>
                  <a:lnTo>
                    <a:pt x="30780" y="67662"/>
                  </a:lnTo>
                  <a:lnTo>
                    <a:pt x="31078" y="68009"/>
                  </a:lnTo>
                  <a:lnTo>
                    <a:pt x="31227" y="68158"/>
                  </a:lnTo>
                  <a:lnTo>
                    <a:pt x="31351" y="68282"/>
                  </a:lnTo>
                  <a:lnTo>
                    <a:pt x="31648" y="68530"/>
                  </a:lnTo>
                  <a:lnTo>
                    <a:pt x="31772" y="68678"/>
                  </a:lnTo>
                  <a:lnTo>
                    <a:pt x="31871" y="68753"/>
                  </a:lnTo>
                  <a:lnTo>
                    <a:pt x="31946" y="68802"/>
                  </a:lnTo>
                  <a:lnTo>
                    <a:pt x="31871" y="68926"/>
                  </a:lnTo>
                  <a:lnTo>
                    <a:pt x="31772" y="69075"/>
                  </a:lnTo>
                  <a:lnTo>
                    <a:pt x="31499" y="69274"/>
                  </a:lnTo>
                  <a:lnTo>
                    <a:pt x="31202" y="69571"/>
                  </a:lnTo>
                  <a:lnTo>
                    <a:pt x="30929" y="69894"/>
                  </a:lnTo>
                  <a:lnTo>
                    <a:pt x="30731" y="70191"/>
                  </a:lnTo>
                  <a:lnTo>
                    <a:pt x="30557" y="70539"/>
                  </a:lnTo>
                  <a:lnTo>
                    <a:pt x="30433" y="70712"/>
                  </a:lnTo>
                  <a:lnTo>
                    <a:pt x="30334" y="70886"/>
                  </a:lnTo>
                  <a:lnTo>
                    <a:pt x="30234" y="71059"/>
                  </a:lnTo>
                  <a:lnTo>
                    <a:pt x="30185" y="71258"/>
                  </a:lnTo>
                  <a:lnTo>
                    <a:pt x="30135" y="71481"/>
                  </a:lnTo>
                  <a:lnTo>
                    <a:pt x="30135" y="71680"/>
                  </a:lnTo>
                  <a:lnTo>
                    <a:pt x="30135" y="71903"/>
                  </a:lnTo>
                  <a:lnTo>
                    <a:pt x="30185" y="72052"/>
                  </a:lnTo>
                  <a:lnTo>
                    <a:pt x="30259" y="72200"/>
                  </a:lnTo>
                  <a:lnTo>
                    <a:pt x="30408" y="72349"/>
                  </a:lnTo>
                  <a:lnTo>
                    <a:pt x="30606" y="72597"/>
                  </a:lnTo>
                  <a:lnTo>
                    <a:pt x="30780" y="72845"/>
                  </a:lnTo>
                  <a:lnTo>
                    <a:pt x="31152" y="73341"/>
                  </a:lnTo>
                  <a:lnTo>
                    <a:pt x="31326" y="73589"/>
                  </a:lnTo>
                  <a:lnTo>
                    <a:pt x="31524" y="73813"/>
                  </a:lnTo>
                  <a:lnTo>
                    <a:pt x="31747" y="74036"/>
                  </a:lnTo>
                  <a:lnTo>
                    <a:pt x="31995" y="74234"/>
                  </a:lnTo>
                  <a:lnTo>
                    <a:pt x="32095" y="74284"/>
                  </a:lnTo>
                  <a:lnTo>
                    <a:pt x="32194" y="74309"/>
                  </a:lnTo>
                  <a:lnTo>
                    <a:pt x="32318" y="74358"/>
                  </a:lnTo>
                  <a:lnTo>
                    <a:pt x="32392" y="74408"/>
                  </a:lnTo>
                  <a:lnTo>
                    <a:pt x="32442" y="74482"/>
                  </a:lnTo>
                  <a:lnTo>
                    <a:pt x="32467" y="74606"/>
                  </a:lnTo>
                  <a:lnTo>
                    <a:pt x="32516" y="75003"/>
                  </a:lnTo>
                  <a:lnTo>
                    <a:pt x="32566" y="75201"/>
                  </a:lnTo>
                  <a:lnTo>
                    <a:pt x="32615" y="75400"/>
                  </a:lnTo>
                  <a:lnTo>
                    <a:pt x="32715" y="75598"/>
                  </a:lnTo>
                  <a:lnTo>
                    <a:pt x="32864" y="75772"/>
                  </a:lnTo>
                  <a:lnTo>
                    <a:pt x="33012" y="75896"/>
                  </a:lnTo>
                  <a:lnTo>
                    <a:pt x="33186" y="75995"/>
                  </a:lnTo>
                  <a:lnTo>
                    <a:pt x="33384" y="76094"/>
                  </a:lnTo>
                  <a:lnTo>
                    <a:pt x="33583" y="76169"/>
                  </a:lnTo>
                  <a:lnTo>
                    <a:pt x="33980" y="76293"/>
                  </a:lnTo>
                  <a:lnTo>
                    <a:pt x="34252" y="76417"/>
                  </a:lnTo>
                  <a:lnTo>
                    <a:pt x="34525" y="76541"/>
                  </a:lnTo>
                  <a:lnTo>
                    <a:pt x="34699" y="76590"/>
                  </a:lnTo>
                  <a:lnTo>
                    <a:pt x="34773" y="76615"/>
                  </a:lnTo>
                  <a:lnTo>
                    <a:pt x="34823" y="76690"/>
                  </a:lnTo>
                  <a:lnTo>
                    <a:pt x="34848" y="76739"/>
                  </a:lnTo>
                  <a:lnTo>
                    <a:pt x="34873" y="76814"/>
                  </a:lnTo>
                  <a:lnTo>
                    <a:pt x="34848" y="76938"/>
                  </a:lnTo>
                  <a:lnTo>
                    <a:pt x="34798" y="77086"/>
                  </a:lnTo>
                  <a:lnTo>
                    <a:pt x="34749" y="77235"/>
                  </a:lnTo>
                  <a:lnTo>
                    <a:pt x="34674" y="77384"/>
                  </a:lnTo>
                  <a:lnTo>
                    <a:pt x="34625" y="77533"/>
                  </a:lnTo>
                  <a:lnTo>
                    <a:pt x="34600" y="77682"/>
                  </a:lnTo>
                  <a:lnTo>
                    <a:pt x="34625" y="77831"/>
                  </a:lnTo>
                  <a:lnTo>
                    <a:pt x="34699" y="77955"/>
                  </a:lnTo>
                  <a:lnTo>
                    <a:pt x="34773" y="78079"/>
                  </a:lnTo>
                  <a:lnTo>
                    <a:pt x="34922" y="78327"/>
                  </a:lnTo>
                  <a:lnTo>
                    <a:pt x="34997" y="78475"/>
                  </a:lnTo>
                  <a:lnTo>
                    <a:pt x="35071" y="78575"/>
                  </a:lnTo>
                  <a:lnTo>
                    <a:pt x="35096" y="78699"/>
                  </a:lnTo>
                  <a:lnTo>
                    <a:pt x="35170" y="78996"/>
                  </a:lnTo>
                  <a:lnTo>
                    <a:pt x="35195" y="79319"/>
                  </a:lnTo>
                  <a:lnTo>
                    <a:pt x="35195" y="79641"/>
                  </a:lnTo>
                  <a:lnTo>
                    <a:pt x="35145" y="80311"/>
                  </a:lnTo>
                  <a:lnTo>
                    <a:pt x="35096" y="80881"/>
                  </a:lnTo>
                  <a:lnTo>
                    <a:pt x="35096" y="83610"/>
                  </a:lnTo>
                  <a:lnTo>
                    <a:pt x="35096" y="85891"/>
                  </a:lnTo>
                  <a:lnTo>
                    <a:pt x="35145" y="87057"/>
                  </a:lnTo>
                  <a:lnTo>
                    <a:pt x="35170" y="87677"/>
                  </a:lnTo>
                  <a:lnTo>
                    <a:pt x="35170" y="87876"/>
                  </a:lnTo>
                  <a:lnTo>
                    <a:pt x="35170" y="87950"/>
                  </a:lnTo>
                  <a:lnTo>
                    <a:pt x="40552" y="88024"/>
                  </a:lnTo>
                  <a:lnTo>
                    <a:pt x="40552" y="87876"/>
                  </a:lnTo>
                  <a:lnTo>
                    <a:pt x="40577" y="87826"/>
                  </a:lnTo>
                  <a:lnTo>
                    <a:pt x="40602" y="87752"/>
                  </a:lnTo>
                  <a:lnTo>
                    <a:pt x="40627" y="87603"/>
                  </a:lnTo>
                  <a:lnTo>
                    <a:pt x="40627" y="87156"/>
                  </a:lnTo>
                  <a:lnTo>
                    <a:pt x="40602" y="86685"/>
                  </a:lnTo>
                  <a:lnTo>
                    <a:pt x="40627" y="86412"/>
                  </a:lnTo>
                  <a:lnTo>
                    <a:pt x="40602" y="86288"/>
                  </a:lnTo>
                  <a:lnTo>
                    <a:pt x="40577" y="86164"/>
                  </a:lnTo>
                  <a:lnTo>
                    <a:pt x="40503" y="86090"/>
                  </a:lnTo>
                  <a:lnTo>
                    <a:pt x="40428" y="86015"/>
                  </a:lnTo>
                  <a:lnTo>
                    <a:pt x="40379" y="85941"/>
                  </a:lnTo>
                  <a:lnTo>
                    <a:pt x="40329" y="85842"/>
                  </a:lnTo>
                  <a:lnTo>
                    <a:pt x="40230" y="85693"/>
                  </a:lnTo>
                  <a:lnTo>
                    <a:pt x="40155" y="85569"/>
                  </a:lnTo>
                  <a:lnTo>
                    <a:pt x="40081" y="85445"/>
                  </a:lnTo>
                  <a:lnTo>
                    <a:pt x="40007" y="85296"/>
                  </a:lnTo>
                  <a:lnTo>
                    <a:pt x="39957" y="85197"/>
                  </a:lnTo>
                  <a:lnTo>
                    <a:pt x="39957" y="85098"/>
                  </a:lnTo>
                  <a:lnTo>
                    <a:pt x="39957" y="84899"/>
                  </a:lnTo>
                  <a:lnTo>
                    <a:pt x="39932" y="84651"/>
                  </a:lnTo>
                  <a:lnTo>
                    <a:pt x="39907" y="84403"/>
                  </a:lnTo>
                  <a:lnTo>
                    <a:pt x="39833" y="83907"/>
                  </a:lnTo>
                  <a:lnTo>
                    <a:pt x="39808" y="83560"/>
                  </a:lnTo>
                  <a:lnTo>
                    <a:pt x="39783" y="83188"/>
                  </a:lnTo>
                  <a:lnTo>
                    <a:pt x="39783" y="82493"/>
                  </a:lnTo>
                  <a:lnTo>
                    <a:pt x="39783" y="81873"/>
                  </a:lnTo>
                  <a:lnTo>
                    <a:pt x="39808" y="81576"/>
                  </a:lnTo>
                  <a:lnTo>
                    <a:pt x="39833" y="81253"/>
                  </a:lnTo>
                  <a:lnTo>
                    <a:pt x="39957" y="80633"/>
                  </a:lnTo>
                  <a:lnTo>
                    <a:pt x="40007" y="80336"/>
                  </a:lnTo>
                  <a:lnTo>
                    <a:pt x="40031" y="80038"/>
                  </a:lnTo>
                  <a:lnTo>
                    <a:pt x="40106" y="79343"/>
                  </a:lnTo>
                  <a:lnTo>
                    <a:pt x="40180" y="78674"/>
                  </a:lnTo>
                  <a:lnTo>
                    <a:pt x="40180" y="78550"/>
                  </a:lnTo>
                  <a:lnTo>
                    <a:pt x="40180" y="78401"/>
                  </a:lnTo>
                  <a:lnTo>
                    <a:pt x="40180" y="78252"/>
                  </a:lnTo>
                  <a:lnTo>
                    <a:pt x="40205" y="78128"/>
                  </a:lnTo>
                  <a:lnTo>
                    <a:pt x="40279" y="77979"/>
                  </a:lnTo>
                  <a:lnTo>
                    <a:pt x="40354" y="77855"/>
                  </a:lnTo>
                  <a:lnTo>
                    <a:pt x="40552" y="77632"/>
                  </a:lnTo>
                  <a:lnTo>
                    <a:pt x="40652" y="77533"/>
                  </a:lnTo>
                  <a:lnTo>
                    <a:pt x="40726" y="77409"/>
                  </a:lnTo>
                  <a:lnTo>
                    <a:pt x="40776" y="77260"/>
                  </a:lnTo>
                  <a:lnTo>
                    <a:pt x="40776" y="77086"/>
                  </a:lnTo>
                  <a:lnTo>
                    <a:pt x="40776" y="76987"/>
                  </a:lnTo>
                  <a:lnTo>
                    <a:pt x="40726" y="76888"/>
                  </a:lnTo>
                  <a:lnTo>
                    <a:pt x="40676" y="76764"/>
                  </a:lnTo>
                  <a:lnTo>
                    <a:pt x="40602" y="76665"/>
                  </a:lnTo>
                  <a:lnTo>
                    <a:pt x="40503" y="76566"/>
                  </a:lnTo>
                  <a:lnTo>
                    <a:pt x="40403" y="76466"/>
                  </a:lnTo>
                  <a:lnTo>
                    <a:pt x="40304" y="76417"/>
                  </a:lnTo>
                  <a:lnTo>
                    <a:pt x="40205" y="76392"/>
                  </a:lnTo>
                  <a:lnTo>
                    <a:pt x="40602" y="76020"/>
                  </a:lnTo>
                  <a:lnTo>
                    <a:pt x="40800" y="75797"/>
                  </a:lnTo>
                  <a:lnTo>
                    <a:pt x="40999" y="75574"/>
                  </a:lnTo>
                  <a:lnTo>
                    <a:pt x="41172" y="75350"/>
                  </a:lnTo>
                  <a:lnTo>
                    <a:pt x="41321" y="75102"/>
                  </a:lnTo>
                  <a:lnTo>
                    <a:pt x="41420" y="74829"/>
                  </a:lnTo>
                  <a:lnTo>
                    <a:pt x="41520" y="74581"/>
                  </a:lnTo>
                  <a:lnTo>
                    <a:pt x="41668" y="73738"/>
                  </a:lnTo>
                  <a:lnTo>
                    <a:pt x="41693" y="73465"/>
                  </a:lnTo>
                  <a:lnTo>
                    <a:pt x="41693" y="73316"/>
                  </a:lnTo>
                  <a:lnTo>
                    <a:pt x="41693" y="73242"/>
                  </a:lnTo>
                  <a:lnTo>
                    <a:pt x="41668" y="73192"/>
                  </a:lnTo>
                  <a:lnTo>
                    <a:pt x="41569" y="73068"/>
                  </a:lnTo>
                  <a:lnTo>
                    <a:pt x="41495" y="72994"/>
                  </a:lnTo>
                  <a:lnTo>
                    <a:pt x="41445" y="72920"/>
                  </a:lnTo>
                  <a:lnTo>
                    <a:pt x="41371" y="72796"/>
                  </a:lnTo>
                  <a:lnTo>
                    <a:pt x="41272" y="72696"/>
                  </a:lnTo>
                  <a:lnTo>
                    <a:pt x="41073" y="72498"/>
                  </a:lnTo>
                  <a:lnTo>
                    <a:pt x="40974" y="72374"/>
                  </a:lnTo>
                  <a:lnTo>
                    <a:pt x="40900" y="72250"/>
                  </a:lnTo>
                  <a:lnTo>
                    <a:pt x="40825" y="72101"/>
                  </a:lnTo>
                  <a:lnTo>
                    <a:pt x="40800" y="71977"/>
                  </a:lnTo>
                  <a:lnTo>
                    <a:pt x="40726" y="71704"/>
                  </a:lnTo>
                  <a:lnTo>
                    <a:pt x="40726" y="71407"/>
                  </a:lnTo>
                  <a:lnTo>
                    <a:pt x="40726" y="70811"/>
                  </a:lnTo>
                  <a:lnTo>
                    <a:pt x="40701" y="70539"/>
                  </a:lnTo>
                  <a:lnTo>
                    <a:pt x="40676" y="70241"/>
                  </a:lnTo>
                  <a:lnTo>
                    <a:pt x="40602" y="69993"/>
                  </a:lnTo>
                  <a:lnTo>
                    <a:pt x="40577" y="69869"/>
                  </a:lnTo>
                  <a:lnTo>
                    <a:pt x="40552" y="69745"/>
                  </a:lnTo>
                  <a:lnTo>
                    <a:pt x="40528" y="69323"/>
                  </a:lnTo>
                  <a:lnTo>
                    <a:pt x="40552" y="68902"/>
                  </a:lnTo>
                  <a:lnTo>
                    <a:pt x="40552" y="68678"/>
                  </a:lnTo>
                  <a:lnTo>
                    <a:pt x="40528" y="68480"/>
                  </a:lnTo>
                  <a:lnTo>
                    <a:pt x="40503" y="68282"/>
                  </a:lnTo>
                  <a:lnTo>
                    <a:pt x="40428" y="68058"/>
                  </a:lnTo>
                  <a:lnTo>
                    <a:pt x="40379" y="67984"/>
                  </a:lnTo>
                  <a:lnTo>
                    <a:pt x="40329" y="67910"/>
                  </a:lnTo>
                  <a:lnTo>
                    <a:pt x="40205" y="67786"/>
                  </a:lnTo>
                  <a:lnTo>
                    <a:pt x="40081" y="67686"/>
                  </a:lnTo>
                  <a:lnTo>
                    <a:pt x="39957" y="67562"/>
                  </a:lnTo>
                  <a:lnTo>
                    <a:pt x="39907" y="67463"/>
                  </a:lnTo>
                  <a:lnTo>
                    <a:pt x="39883" y="67364"/>
                  </a:lnTo>
                  <a:lnTo>
                    <a:pt x="39883" y="67265"/>
                  </a:lnTo>
                  <a:lnTo>
                    <a:pt x="39907" y="67165"/>
                  </a:lnTo>
                  <a:lnTo>
                    <a:pt x="40007" y="66967"/>
                  </a:lnTo>
                  <a:lnTo>
                    <a:pt x="40106" y="66769"/>
                  </a:lnTo>
                  <a:lnTo>
                    <a:pt x="40304" y="66421"/>
                  </a:lnTo>
                  <a:lnTo>
                    <a:pt x="40379" y="66223"/>
                  </a:lnTo>
                  <a:lnTo>
                    <a:pt x="40428" y="66025"/>
                  </a:lnTo>
                  <a:lnTo>
                    <a:pt x="40478" y="65801"/>
                  </a:lnTo>
                  <a:lnTo>
                    <a:pt x="40478" y="65603"/>
                  </a:lnTo>
                  <a:lnTo>
                    <a:pt x="40453" y="65405"/>
                  </a:lnTo>
                  <a:lnTo>
                    <a:pt x="40354" y="65206"/>
                  </a:lnTo>
                  <a:lnTo>
                    <a:pt x="40304" y="65132"/>
                  </a:lnTo>
                  <a:lnTo>
                    <a:pt x="40205" y="65082"/>
                  </a:lnTo>
                  <a:lnTo>
                    <a:pt x="40031" y="64983"/>
                  </a:lnTo>
                  <a:lnTo>
                    <a:pt x="39907" y="64884"/>
                  </a:lnTo>
                  <a:lnTo>
                    <a:pt x="39783" y="64784"/>
                  </a:lnTo>
                  <a:lnTo>
                    <a:pt x="39535" y="64586"/>
                  </a:lnTo>
                  <a:lnTo>
                    <a:pt x="39560" y="64487"/>
                  </a:lnTo>
                  <a:lnTo>
                    <a:pt x="39610" y="64412"/>
                  </a:lnTo>
                  <a:lnTo>
                    <a:pt x="39759" y="64288"/>
                  </a:lnTo>
                  <a:lnTo>
                    <a:pt x="39907" y="64164"/>
                  </a:lnTo>
                  <a:lnTo>
                    <a:pt x="39957" y="64090"/>
                  </a:lnTo>
                  <a:lnTo>
                    <a:pt x="40007" y="64016"/>
                  </a:lnTo>
                  <a:lnTo>
                    <a:pt x="40031" y="63916"/>
                  </a:lnTo>
                  <a:lnTo>
                    <a:pt x="40056" y="63817"/>
                  </a:lnTo>
                  <a:lnTo>
                    <a:pt x="40031" y="63644"/>
                  </a:lnTo>
                  <a:lnTo>
                    <a:pt x="40007" y="63544"/>
                  </a:lnTo>
                  <a:lnTo>
                    <a:pt x="39982" y="63445"/>
                  </a:lnTo>
                  <a:lnTo>
                    <a:pt x="39932" y="63371"/>
                  </a:lnTo>
                  <a:lnTo>
                    <a:pt x="39883" y="63296"/>
                  </a:lnTo>
                  <a:lnTo>
                    <a:pt x="39734" y="63172"/>
                  </a:lnTo>
                  <a:lnTo>
                    <a:pt x="39535" y="63098"/>
                  </a:lnTo>
                  <a:lnTo>
                    <a:pt x="39635" y="62825"/>
                  </a:lnTo>
                  <a:lnTo>
                    <a:pt x="39783" y="62577"/>
                  </a:lnTo>
                  <a:lnTo>
                    <a:pt x="39957" y="62304"/>
                  </a:lnTo>
                  <a:lnTo>
                    <a:pt x="40106" y="62056"/>
                  </a:lnTo>
                  <a:lnTo>
                    <a:pt x="40304" y="61684"/>
                  </a:lnTo>
                  <a:lnTo>
                    <a:pt x="40379" y="61486"/>
                  </a:lnTo>
                  <a:lnTo>
                    <a:pt x="40453" y="61287"/>
                  </a:lnTo>
                  <a:lnTo>
                    <a:pt x="40602" y="60692"/>
                  </a:lnTo>
                  <a:lnTo>
                    <a:pt x="40726" y="60097"/>
                  </a:lnTo>
                  <a:lnTo>
                    <a:pt x="40776" y="59799"/>
                  </a:lnTo>
                  <a:lnTo>
                    <a:pt x="40800" y="59477"/>
                  </a:lnTo>
                  <a:lnTo>
                    <a:pt x="40800" y="59179"/>
                  </a:lnTo>
                  <a:lnTo>
                    <a:pt x="40776" y="58881"/>
                  </a:lnTo>
                  <a:lnTo>
                    <a:pt x="40751" y="58757"/>
                  </a:lnTo>
                  <a:lnTo>
                    <a:pt x="40701" y="58609"/>
                  </a:lnTo>
                  <a:lnTo>
                    <a:pt x="40552" y="58361"/>
                  </a:lnTo>
                  <a:lnTo>
                    <a:pt x="40379" y="58137"/>
                  </a:lnTo>
                  <a:lnTo>
                    <a:pt x="40230" y="57889"/>
                  </a:lnTo>
                  <a:lnTo>
                    <a:pt x="40131" y="57741"/>
                  </a:lnTo>
                  <a:lnTo>
                    <a:pt x="40131" y="57641"/>
                  </a:lnTo>
                  <a:lnTo>
                    <a:pt x="40106" y="57542"/>
                  </a:lnTo>
                  <a:lnTo>
                    <a:pt x="40131" y="57369"/>
                  </a:lnTo>
                  <a:lnTo>
                    <a:pt x="40180" y="57220"/>
                  </a:lnTo>
                  <a:lnTo>
                    <a:pt x="40279" y="56922"/>
                  </a:lnTo>
                  <a:lnTo>
                    <a:pt x="40354" y="56724"/>
                  </a:lnTo>
                  <a:lnTo>
                    <a:pt x="40379" y="56550"/>
                  </a:lnTo>
                  <a:lnTo>
                    <a:pt x="40379" y="56376"/>
                  </a:lnTo>
                  <a:lnTo>
                    <a:pt x="40354" y="56203"/>
                  </a:lnTo>
                  <a:lnTo>
                    <a:pt x="40304" y="56054"/>
                  </a:lnTo>
                  <a:lnTo>
                    <a:pt x="40230" y="55880"/>
                  </a:lnTo>
                  <a:lnTo>
                    <a:pt x="40155" y="55732"/>
                  </a:lnTo>
                  <a:lnTo>
                    <a:pt x="40031" y="55583"/>
                  </a:lnTo>
                  <a:lnTo>
                    <a:pt x="39883" y="55409"/>
                  </a:lnTo>
                  <a:lnTo>
                    <a:pt x="39783" y="55235"/>
                  </a:lnTo>
                  <a:lnTo>
                    <a:pt x="39709" y="55087"/>
                  </a:lnTo>
                  <a:lnTo>
                    <a:pt x="39659" y="54938"/>
                  </a:lnTo>
                  <a:lnTo>
                    <a:pt x="39610" y="54789"/>
                  </a:lnTo>
                  <a:lnTo>
                    <a:pt x="39585" y="54640"/>
                  </a:lnTo>
                  <a:lnTo>
                    <a:pt x="39585" y="54343"/>
                  </a:lnTo>
                  <a:lnTo>
                    <a:pt x="40007" y="54194"/>
                  </a:lnTo>
                  <a:lnTo>
                    <a:pt x="39883" y="53226"/>
                  </a:lnTo>
                  <a:lnTo>
                    <a:pt x="39734" y="52284"/>
                  </a:lnTo>
                  <a:lnTo>
                    <a:pt x="39560" y="51093"/>
                  </a:lnTo>
                  <a:lnTo>
                    <a:pt x="39312" y="49680"/>
                  </a:lnTo>
                  <a:lnTo>
                    <a:pt x="38866" y="49680"/>
                  </a:lnTo>
                  <a:lnTo>
                    <a:pt x="38816" y="48960"/>
                  </a:lnTo>
                  <a:lnTo>
                    <a:pt x="38767" y="48266"/>
                  </a:lnTo>
                  <a:lnTo>
                    <a:pt x="38791" y="47646"/>
                  </a:lnTo>
                  <a:lnTo>
                    <a:pt x="38841" y="46604"/>
                  </a:lnTo>
                  <a:lnTo>
                    <a:pt x="38866" y="46604"/>
                  </a:lnTo>
                  <a:lnTo>
                    <a:pt x="38866" y="46431"/>
                  </a:lnTo>
                  <a:lnTo>
                    <a:pt x="38891" y="45687"/>
                  </a:lnTo>
                  <a:lnTo>
                    <a:pt x="38891" y="45017"/>
                  </a:lnTo>
                  <a:lnTo>
                    <a:pt x="38891" y="44521"/>
                  </a:lnTo>
                  <a:lnTo>
                    <a:pt x="38866" y="44372"/>
                  </a:lnTo>
                  <a:lnTo>
                    <a:pt x="38816" y="44298"/>
                  </a:lnTo>
                  <a:lnTo>
                    <a:pt x="38791" y="44273"/>
                  </a:lnTo>
                  <a:lnTo>
                    <a:pt x="38742" y="43926"/>
                  </a:lnTo>
                  <a:lnTo>
                    <a:pt x="38717" y="43578"/>
                  </a:lnTo>
                  <a:lnTo>
                    <a:pt x="38643" y="43231"/>
                  </a:lnTo>
                  <a:lnTo>
                    <a:pt x="38518" y="42884"/>
                  </a:lnTo>
                  <a:lnTo>
                    <a:pt x="38444" y="42710"/>
                  </a:lnTo>
                  <a:lnTo>
                    <a:pt x="38419" y="42611"/>
                  </a:lnTo>
                  <a:lnTo>
                    <a:pt x="38394" y="42512"/>
                  </a:lnTo>
                  <a:lnTo>
                    <a:pt x="38419" y="42214"/>
                  </a:lnTo>
                  <a:lnTo>
                    <a:pt x="38394" y="42041"/>
                  </a:lnTo>
                  <a:lnTo>
                    <a:pt x="38345" y="41867"/>
                  </a:lnTo>
                  <a:lnTo>
                    <a:pt x="38196" y="41222"/>
                  </a:lnTo>
                  <a:lnTo>
                    <a:pt x="38196" y="41197"/>
                  </a:lnTo>
                  <a:lnTo>
                    <a:pt x="38171" y="40999"/>
                  </a:lnTo>
                  <a:lnTo>
                    <a:pt x="38171" y="40800"/>
                  </a:lnTo>
                  <a:lnTo>
                    <a:pt x="38196" y="40577"/>
                  </a:lnTo>
                  <a:lnTo>
                    <a:pt x="38246" y="40379"/>
                  </a:lnTo>
                  <a:lnTo>
                    <a:pt x="38370" y="39684"/>
                  </a:lnTo>
                  <a:lnTo>
                    <a:pt x="38370" y="39139"/>
                  </a:lnTo>
                  <a:lnTo>
                    <a:pt x="38370" y="38940"/>
                  </a:lnTo>
                  <a:lnTo>
                    <a:pt x="38394" y="38742"/>
                  </a:lnTo>
                  <a:lnTo>
                    <a:pt x="38444" y="38543"/>
                  </a:lnTo>
                  <a:lnTo>
                    <a:pt x="38469" y="38370"/>
                  </a:lnTo>
                  <a:lnTo>
                    <a:pt x="38518" y="38271"/>
                  </a:lnTo>
                  <a:lnTo>
                    <a:pt x="38593" y="38171"/>
                  </a:lnTo>
                  <a:lnTo>
                    <a:pt x="38618" y="38097"/>
                  </a:lnTo>
                  <a:lnTo>
                    <a:pt x="38643" y="38023"/>
                  </a:lnTo>
                  <a:lnTo>
                    <a:pt x="38692" y="37874"/>
                  </a:lnTo>
                  <a:lnTo>
                    <a:pt x="38791" y="37527"/>
                  </a:lnTo>
                  <a:lnTo>
                    <a:pt x="38866" y="37179"/>
                  </a:lnTo>
                  <a:lnTo>
                    <a:pt x="39015" y="36361"/>
                  </a:lnTo>
                  <a:lnTo>
                    <a:pt x="39064" y="35914"/>
                  </a:lnTo>
                  <a:lnTo>
                    <a:pt x="39114" y="35468"/>
                  </a:lnTo>
                  <a:lnTo>
                    <a:pt x="39163" y="35121"/>
                  </a:lnTo>
                  <a:lnTo>
                    <a:pt x="39238" y="34798"/>
                  </a:lnTo>
                  <a:lnTo>
                    <a:pt x="39362" y="34476"/>
                  </a:lnTo>
                  <a:lnTo>
                    <a:pt x="39486" y="34129"/>
                  </a:lnTo>
                  <a:lnTo>
                    <a:pt x="39635" y="33757"/>
                  </a:lnTo>
                  <a:lnTo>
                    <a:pt x="39709" y="33583"/>
                  </a:lnTo>
                  <a:lnTo>
                    <a:pt x="39759" y="33385"/>
                  </a:lnTo>
                  <a:lnTo>
                    <a:pt x="39808" y="33136"/>
                  </a:lnTo>
                  <a:lnTo>
                    <a:pt x="39808" y="32864"/>
                  </a:lnTo>
                  <a:lnTo>
                    <a:pt x="39808" y="32343"/>
                  </a:lnTo>
                  <a:lnTo>
                    <a:pt x="39808" y="32095"/>
                  </a:lnTo>
                  <a:lnTo>
                    <a:pt x="39858" y="31822"/>
                  </a:lnTo>
                  <a:lnTo>
                    <a:pt x="39907" y="31549"/>
                  </a:lnTo>
                  <a:lnTo>
                    <a:pt x="39907" y="31326"/>
                  </a:lnTo>
                  <a:lnTo>
                    <a:pt x="40205" y="31326"/>
                  </a:lnTo>
                  <a:lnTo>
                    <a:pt x="40478" y="31376"/>
                  </a:lnTo>
                  <a:lnTo>
                    <a:pt x="41024" y="31549"/>
                  </a:lnTo>
                  <a:lnTo>
                    <a:pt x="41247" y="31599"/>
                  </a:lnTo>
                  <a:lnTo>
                    <a:pt x="41495" y="31648"/>
                  </a:lnTo>
                  <a:lnTo>
                    <a:pt x="41966" y="31698"/>
                  </a:lnTo>
                  <a:lnTo>
                    <a:pt x="42437" y="31698"/>
                  </a:lnTo>
                  <a:lnTo>
                    <a:pt x="42909" y="31748"/>
                  </a:lnTo>
                  <a:lnTo>
                    <a:pt x="43801" y="31748"/>
                  </a:lnTo>
                  <a:lnTo>
                    <a:pt x="44124" y="31772"/>
                  </a:lnTo>
                  <a:lnTo>
                    <a:pt x="44595" y="31847"/>
                  </a:lnTo>
                  <a:lnTo>
                    <a:pt x="44843" y="31872"/>
                  </a:lnTo>
                  <a:lnTo>
                    <a:pt x="45066" y="31896"/>
                  </a:lnTo>
                  <a:lnTo>
                    <a:pt x="45786" y="31896"/>
                  </a:lnTo>
                  <a:lnTo>
                    <a:pt x="45885" y="31921"/>
                  </a:lnTo>
                  <a:lnTo>
                    <a:pt x="45984" y="31971"/>
                  </a:lnTo>
                  <a:lnTo>
                    <a:pt x="46083" y="32020"/>
                  </a:lnTo>
                  <a:lnTo>
                    <a:pt x="46257" y="32169"/>
                  </a:lnTo>
                  <a:lnTo>
                    <a:pt x="46431" y="32318"/>
                  </a:lnTo>
                  <a:lnTo>
                    <a:pt x="46604" y="32467"/>
                  </a:lnTo>
                  <a:lnTo>
                    <a:pt x="46803" y="32566"/>
                  </a:lnTo>
                  <a:lnTo>
                    <a:pt x="46976" y="32665"/>
                  </a:lnTo>
                  <a:lnTo>
                    <a:pt x="47051" y="32715"/>
                  </a:lnTo>
                  <a:lnTo>
                    <a:pt x="47125" y="32740"/>
                  </a:lnTo>
                  <a:lnTo>
                    <a:pt x="47423" y="32864"/>
                  </a:lnTo>
                  <a:lnTo>
                    <a:pt x="47720" y="33012"/>
                  </a:lnTo>
                  <a:lnTo>
                    <a:pt x="48266" y="33310"/>
                  </a:lnTo>
                  <a:lnTo>
                    <a:pt x="48514" y="33409"/>
                  </a:lnTo>
                  <a:lnTo>
                    <a:pt x="48787" y="33509"/>
                  </a:lnTo>
                  <a:lnTo>
                    <a:pt x="49060" y="33558"/>
                  </a:lnTo>
                  <a:lnTo>
                    <a:pt x="49308" y="33583"/>
                  </a:lnTo>
                  <a:lnTo>
                    <a:pt x="49432" y="33583"/>
                  </a:lnTo>
                  <a:lnTo>
                    <a:pt x="49531" y="33558"/>
                  </a:lnTo>
                  <a:lnTo>
                    <a:pt x="50374" y="33285"/>
                  </a:lnTo>
                  <a:lnTo>
                    <a:pt x="50821" y="33136"/>
                  </a:lnTo>
                  <a:lnTo>
                    <a:pt x="51019" y="33037"/>
                  </a:lnTo>
                  <a:lnTo>
                    <a:pt x="51242" y="32913"/>
                  </a:lnTo>
                  <a:lnTo>
                    <a:pt x="51565" y="32715"/>
                  </a:lnTo>
                  <a:lnTo>
                    <a:pt x="51912" y="32541"/>
                  </a:lnTo>
                  <a:lnTo>
                    <a:pt x="52085" y="32442"/>
                  </a:lnTo>
                  <a:lnTo>
                    <a:pt x="52259" y="32392"/>
                  </a:lnTo>
                  <a:lnTo>
                    <a:pt x="52458" y="32343"/>
                  </a:lnTo>
                  <a:lnTo>
                    <a:pt x="52631" y="32343"/>
                  </a:lnTo>
                  <a:lnTo>
                    <a:pt x="52780" y="32318"/>
                  </a:lnTo>
                  <a:lnTo>
                    <a:pt x="52929" y="32318"/>
                  </a:lnTo>
                  <a:lnTo>
                    <a:pt x="53053" y="32268"/>
                  </a:lnTo>
                  <a:lnTo>
                    <a:pt x="53202" y="32219"/>
                  </a:lnTo>
                  <a:lnTo>
                    <a:pt x="53946" y="31896"/>
                  </a:lnTo>
                  <a:lnTo>
                    <a:pt x="54715" y="31599"/>
                  </a:lnTo>
                  <a:lnTo>
                    <a:pt x="54963" y="31524"/>
                  </a:lnTo>
                  <a:lnTo>
                    <a:pt x="55186" y="31425"/>
                  </a:lnTo>
                  <a:lnTo>
                    <a:pt x="55359" y="31276"/>
                  </a:lnTo>
                  <a:lnTo>
                    <a:pt x="55533" y="31078"/>
                  </a:lnTo>
                  <a:lnTo>
                    <a:pt x="55657" y="30855"/>
                  </a:lnTo>
                  <a:lnTo>
                    <a:pt x="55756" y="30656"/>
                  </a:lnTo>
                  <a:lnTo>
                    <a:pt x="55781" y="30507"/>
                  </a:lnTo>
                  <a:lnTo>
                    <a:pt x="55806" y="30383"/>
                  </a:lnTo>
                  <a:lnTo>
                    <a:pt x="55831" y="30111"/>
                  </a:lnTo>
                  <a:lnTo>
                    <a:pt x="55855" y="29763"/>
                  </a:lnTo>
                  <a:lnTo>
                    <a:pt x="55930" y="29441"/>
                  </a:lnTo>
                  <a:lnTo>
                    <a:pt x="56004" y="29069"/>
                  </a:lnTo>
                  <a:lnTo>
                    <a:pt x="56054" y="28870"/>
                  </a:lnTo>
                  <a:lnTo>
                    <a:pt x="56054" y="28672"/>
                  </a:lnTo>
                  <a:lnTo>
                    <a:pt x="56054" y="28424"/>
                  </a:lnTo>
                  <a:lnTo>
                    <a:pt x="56004" y="28176"/>
                  </a:lnTo>
                  <a:lnTo>
                    <a:pt x="56004" y="27854"/>
                  </a:lnTo>
                  <a:lnTo>
                    <a:pt x="55979" y="27556"/>
                  </a:lnTo>
                  <a:lnTo>
                    <a:pt x="55979" y="27234"/>
                  </a:lnTo>
                  <a:lnTo>
                    <a:pt x="55955" y="26936"/>
                  </a:lnTo>
                  <a:lnTo>
                    <a:pt x="55930" y="26812"/>
                  </a:lnTo>
                  <a:lnTo>
                    <a:pt x="55905" y="26688"/>
                  </a:lnTo>
                  <a:lnTo>
                    <a:pt x="55905" y="26564"/>
                  </a:lnTo>
                  <a:lnTo>
                    <a:pt x="55880" y="26465"/>
                  </a:lnTo>
                  <a:lnTo>
                    <a:pt x="55831" y="26390"/>
                  </a:lnTo>
                  <a:lnTo>
                    <a:pt x="55731" y="26192"/>
                  </a:lnTo>
                  <a:lnTo>
                    <a:pt x="55607" y="25919"/>
                  </a:lnTo>
                  <a:lnTo>
                    <a:pt x="55508" y="25646"/>
                  </a:lnTo>
                  <a:lnTo>
                    <a:pt x="55434" y="25349"/>
                  </a:lnTo>
                  <a:lnTo>
                    <a:pt x="55335" y="25076"/>
                  </a:lnTo>
                  <a:lnTo>
                    <a:pt x="55235" y="24877"/>
                  </a:lnTo>
                  <a:lnTo>
                    <a:pt x="55186" y="24778"/>
                  </a:lnTo>
                  <a:lnTo>
                    <a:pt x="55136" y="24679"/>
                  </a:lnTo>
                  <a:lnTo>
                    <a:pt x="55012" y="24307"/>
                  </a:lnTo>
                  <a:lnTo>
                    <a:pt x="54938" y="24133"/>
                  </a:lnTo>
                  <a:lnTo>
                    <a:pt x="54863" y="23960"/>
                  </a:lnTo>
                  <a:lnTo>
                    <a:pt x="54690" y="23588"/>
                  </a:lnTo>
                  <a:lnTo>
                    <a:pt x="54591" y="23414"/>
                  </a:lnTo>
                  <a:lnTo>
                    <a:pt x="54491" y="23240"/>
                  </a:lnTo>
                  <a:lnTo>
                    <a:pt x="54367" y="23116"/>
                  </a:lnTo>
                  <a:lnTo>
                    <a:pt x="54219" y="23017"/>
                  </a:lnTo>
                  <a:lnTo>
                    <a:pt x="53797" y="22719"/>
                  </a:lnTo>
                  <a:lnTo>
                    <a:pt x="53598" y="22546"/>
                  </a:lnTo>
                  <a:lnTo>
                    <a:pt x="53400" y="22372"/>
                  </a:lnTo>
                  <a:lnTo>
                    <a:pt x="53251" y="22223"/>
                  </a:lnTo>
                  <a:lnTo>
                    <a:pt x="53078" y="22099"/>
                  </a:lnTo>
                  <a:lnTo>
                    <a:pt x="52929" y="22025"/>
                  </a:lnTo>
                  <a:lnTo>
                    <a:pt x="52805" y="21901"/>
                  </a:lnTo>
                  <a:lnTo>
                    <a:pt x="52507" y="21628"/>
                  </a:lnTo>
                  <a:lnTo>
                    <a:pt x="52334" y="21430"/>
                  </a:lnTo>
                  <a:lnTo>
                    <a:pt x="52185" y="21231"/>
                  </a:lnTo>
                  <a:lnTo>
                    <a:pt x="51937" y="20934"/>
                  </a:lnTo>
                  <a:lnTo>
                    <a:pt x="51837" y="20785"/>
                  </a:lnTo>
                  <a:lnTo>
                    <a:pt x="51763" y="20611"/>
                  </a:lnTo>
                  <a:lnTo>
                    <a:pt x="51614" y="20264"/>
                  </a:lnTo>
                  <a:lnTo>
                    <a:pt x="51391" y="19718"/>
                  </a:lnTo>
                  <a:lnTo>
                    <a:pt x="51292" y="19470"/>
                  </a:lnTo>
                  <a:lnTo>
                    <a:pt x="51193" y="19222"/>
                  </a:lnTo>
                  <a:lnTo>
                    <a:pt x="51168" y="19049"/>
                  </a:lnTo>
                  <a:lnTo>
                    <a:pt x="51118" y="18900"/>
                  </a:lnTo>
                  <a:lnTo>
                    <a:pt x="51044" y="18726"/>
                  </a:lnTo>
                  <a:lnTo>
                    <a:pt x="50969" y="18429"/>
                  </a:lnTo>
                  <a:lnTo>
                    <a:pt x="50920" y="18131"/>
                  </a:lnTo>
                  <a:lnTo>
                    <a:pt x="50895" y="17809"/>
                  </a:lnTo>
                  <a:lnTo>
                    <a:pt x="50895" y="17511"/>
                  </a:lnTo>
                  <a:lnTo>
                    <a:pt x="50895" y="17313"/>
                  </a:lnTo>
                  <a:lnTo>
                    <a:pt x="50945" y="17139"/>
                  </a:lnTo>
                  <a:lnTo>
                    <a:pt x="51044" y="16792"/>
                  </a:lnTo>
                  <a:lnTo>
                    <a:pt x="51118" y="16544"/>
                  </a:lnTo>
                  <a:lnTo>
                    <a:pt x="51143" y="16420"/>
                  </a:lnTo>
                  <a:lnTo>
                    <a:pt x="51118" y="16296"/>
                  </a:lnTo>
                  <a:lnTo>
                    <a:pt x="51044" y="16221"/>
                  </a:lnTo>
                  <a:lnTo>
                    <a:pt x="50969" y="16147"/>
                  </a:lnTo>
                  <a:lnTo>
                    <a:pt x="50821" y="16072"/>
                  </a:lnTo>
                  <a:lnTo>
                    <a:pt x="50647" y="15998"/>
                  </a:lnTo>
                  <a:lnTo>
                    <a:pt x="50473" y="15924"/>
                  </a:lnTo>
                  <a:lnTo>
                    <a:pt x="50300" y="15824"/>
                  </a:lnTo>
                  <a:lnTo>
                    <a:pt x="50101" y="15775"/>
                  </a:lnTo>
                  <a:lnTo>
                    <a:pt x="49704" y="15651"/>
                  </a:lnTo>
                  <a:lnTo>
                    <a:pt x="49308" y="15576"/>
                  </a:lnTo>
                  <a:lnTo>
                    <a:pt x="48886" y="15452"/>
                  </a:lnTo>
                  <a:lnTo>
                    <a:pt x="48663" y="15428"/>
                  </a:lnTo>
                  <a:lnTo>
                    <a:pt x="48440" y="15403"/>
                  </a:lnTo>
                  <a:lnTo>
                    <a:pt x="48316" y="15353"/>
                  </a:lnTo>
                  <a:lnTo>
                    <a:pt x="48241" y="15328"/>
                  </a:lnTo>
                  <a:lnTo>
                    <a:pt x="48191" y="15328"/>
                  </a:lnTo>
                  <a:lnTo>
                    <a:pt x="48092" y="15353"/>
                  </a:lnTo>
                  <a:lnTo>
                    <a:pt x="47993" y="15378"/>
                  </a:lnTo>
                  <a:lnTo>
                    <a:pt x="47819" y="15403"/>
                  </a:lnTo>
                  <a:lnTo>
                    <a:pt x="47671" y="15403"/>
                  </a:lnTo>
                  <a:lnTo>
                    <a:pt x="47596" y="15428"/>
                  </a:lnTo>
                  <a:lnTo>
                    <a:pt x="47547" y="15452"/>
                  </a:lnTo>
                  <a:lnTo>
                    <a:pt x="47522" y="15502"/>
                  </a:lnTo>
                  <a:lnTo>
                    <a:pt x="47522" y="15552"/>
                  </a:lnTo>
                  <a:lnTo>
                    <a:pt x="47472" y="15725"/>
                  </a:lnTo>
                  <a:lnTo>
                    <a:pt x="47472" y="15899"/>
                  </a:lnTo>
                  <a:lnTo>
                    <a:pt x="47472" y="16072"/>
                  </a:lnTo>
                  <a:lnTo>
                    <a:pt x="47497" y="16147"/>
                  </a:lnTo>
                  <a:lnTo>
                    <a:pt x="47547" y="16221"/>
                  </a:lnTo>
                  <a:lnTo>
                    <a:pt x="47671" y="16296"/>
                  </a:lnTo>
                  <a:lnTo>
                    <a:pt x="47819" y="16345"/>
                  </a:lnTo>
                  <a:lnTo>
                    <a:pt x="47968" y="16444"/>
                  </a:lnTo>
                  <a:lnTo>
                    <a:pt x="48018" y="16494"/>
                  </a:lnTo>
                  <a:lnTo>
                    <a:pt x="48043" y="16544"/>
                  </a:lnTo>
                  <a:lnTo>
                    <a:pt x="48018" y="16618"/>
                  </a:lnTo>
                  <a:lnTo>
                    <a:pt x="47968" y="16692"/>
                  </a:lnTo>
                  <a:lnTo>
                    <a:pt x="47919" y="16742"/>
                  </a:lnTo>
                  <a:lnTo>
                    <a:pt x="47869" y="16767"/>
                  </a:lnTo>
                  <a:lnTo>
                    <a:pt x="47745" y="16792"/>
                  </a:lnTo>
                  <a:lnTo>
                    <a:pt x="47571" y="16816"/>
                  </a:lnTo>
                  <a:lnTo>
                    <a:pt x="47398" y="16841"/>
                  </a:lnTo>
                  <a:lnTo>
                    <a:pt x="47224" y="16891"/>
                  </a:lnTo>
                  <a:lnTo>
                    <a:pt x="47100" y="16965"/>
                  </a:lnTo>
                  <a:lnTo>
                    <a:pt x="47001" y="17089"/>
                  </a:lnTo>
                  <a:lnTo>
                    <a:pt x="46951" y="17238"/>
                  </a:lnTo>
                  <a:lnTo>
                    <a:pt x="46902" y="17412"/>
                  </a:lnTo>
                  <a:lnTo>
                    <a:pt x="46902" y="17561"/>
                  </a:lnTo>
                  <a:lnTo>
                    <a:pt x="46927" y="17734"/>
                  </a:lnTo>
                  <a:lnTo>
                    <a:pt x="46951" y="17883"/>
                  </a:lnTo>
                  <a:lnTo>
                    <a:pt x="47075" y="18280"/>
                  </a:lnTo>
                  <a:lnTo>
                    <a:pt x="47150" y="18453"/>
                  </a:lnTo>
                  <a:lnTo>
                    <a:pt x="47175" y="18652"/>
                  </a:lnTo>
                  <a:lnTo>
                    <a:pt x="47175" y="18776"/>
                  </a:lnTo>
                  <a:lnTo>
                    <a:pt x="47150" y="18875"/>
                  </a:lnTo>
                  <a:lnTo>
                    <a:pt x="47125" y="18999"/>
                  </a:lnTo>
                  <a:lnTo>
                    <a:pt x="47075" y="19123"/>
                  </a:lnTo>
                  <a:lnTo>
                    <a:pt x="47075" y="19247"/>
                  </a:lnTo>
                  <a:lnTo>
                    <a:pt x="47100" y="19346"/>
                  </a:lnTo>
                  <a:lnTo>
                    <a:pt x="47150" y="19446"/>
                  </a:lnTo>
                  <a:lnTo>
                    <a:pt x="47224" y="19520"/>
                  </a:lnTo>
                  <a:lnTo>
                    <a:pt x="47249" y="19570"/>
                  </a:lnTo>
                  <a:lnTo>
                    <a:pt x="47299" y="19594"/>
                  </a:lnTo>
                  <a:lnTo>
                    <a:pt x="47348" y="19619"/>
                  </a:lnTo>
                  <a:lnTo>
                    <a:pt x="47398" y="19644"/>
                  </a:lnTo>
                  <a:lnTo>
                    <a:pt x="47398" y="19694"/>
                  </a:lnTo>
                  <a:lnTo>
                    <a:pt x="47472" y="19768"/>
                  </a:lnTo>
                  <a:lnTo>
                    <a:pt x="47596" y="19991"/>
                  </a:lnTo>
                  <a:lnTo>
                    <a:pt x="47671" y="20115"/>
                  </a:lnTo>
                  <a:lnTo>
                    <a:pt x="47770" y="20214"/>
                  </a:lnTo>
                  <a:lnTo>
                    <a:pt x="47968" y="20338"/>
                  </a:lnTo>
                  <a:lnTo>
                    <a:pt x="48142" y="20462"/>
                  </a:lnTo>
                  <a:lnTo>
                    <a:pt x="48340" y="20562"/>
                  </a:lnTo>
                  <a:lnTo>
                    <a:pt x="48564" y="20661"/>
                  </a:lnTo>
                  <a:lnTo>
                    <a:pt x="48762" y="20686"/>
                  </a:lnTo>
                  <a:lnTo>
                    <a:pt x="48762" y="20909"/>
                  </a:lnTo>
                  <a:lnTo>
                    <a:pt x="48812" y="21132"/>
                  </a:lnTo>
                  <a:lnTo>
                    <a:pt x="48886" y="21430"/>
                  </a:lnTo>
                  <a:lnTo>
                    <a:pt x="48960" y="21703"/>
                  </a:lnTo>
                  <a:lnTo>
                    <a:pt x="49010" y="22000"/>
                  </a:lnTo>
                  <a:lnTo>
                    <a:pt x="49109" y="22347"/>
                  </a:lnTo>
                  <a:lnTo>
                    <a:pt x="49184" y="22744"/>
                  </a:lnTo>
                  <a:lnTo>
                    <a:pt x="49208" y="23116"/>
                  </a:lnTo>
                  <a:lnTo>
                    <a:pt x="49208" y="23315"/>
                  </a:lnTo>
                  <a:lnTo>
                    <a:pt x="49184" y="23488"/>
                  </a:lnTo>
                  <a:lnTo>
                    <a:pt x="49159" y="23637"/>
                  </a:lnTo>
                  <a:lnTo>
                    <a:pt x="49109" y="23811"/>
                  </a:lnTo>
                  <a:lnTo>
                    <a:pt x="49060" y="23885"/>
                  </a:lnTo>
                  <a:lnTo>
                    <a:pt x="49010" y="23935"/>
                  </a:lnTo>
                  <a:lnTo>
                    <a:pt x="48960" y="23984"/>
                  </a:lnTo>
                  <a:lnTo>
                    <a:pt x="48762" y="23984"/>
                  </a:lnTo>
                  <a:lnTo>
                    <a:pt x="48613" y="23935"/>
                  </a:lnTo>
                  <a:lnTo>
                    <a:pt x="48365" y="23860"/>
                  </a:lnTo>
                  <a:lnTo>
                    <a:pt x="47819" y="23712"/>
                  </a:lnTo>
                  <a:lnTo>
                    <a:pt x="47571" y="23612"/>
                  </a:lnTo>
                  <a:lnTo>
                    <a:pt x="47299" y="23513"/>
                  </a:lnTo>
                  <a:lnTo>
                    <a:pt x="47125" y="23414"/>
                  </a:lnTo>
                  <a:lnTo>
                    <a:pt x="46976" y="23315"/>
                  </a:lnTo>
                  <a:lnTo>
                    <a:pt x="46654" y="23091"/>
                  </a:lnTo>
                  <a:lnTo>
                    <a:pt x="46455" y="22967"/>
                  </a:lnTo>
                  <a:lnTo>
                    <a:pt x="46232" y="22868"/>
                  </a:lnTo>
                  <a:lnTo>
                    <a:pt x="46009" y="22769"/>
                  </a:lnTo>
                  <a:lnTo>
                    <a:pt x="45835" y="22645"/>
                  </a:lnTo>
                  <a:lnTo>
                    <a:pt x="45587" y="22546"/>
                  </a:lnTo>
                  <a:lnTo>
                    <a:pt x="45339" y="22471"/>
                  </a:lnTo>
                  <a:lnTo>
                    <a:pt x="44942" y="22273"/>
                  </a:lnTo>
                  <a:lnTo>
                    <a:pt x="44843" y="22223"/>
                  </a:lnTo>
                  <a:lnTo>
                    <a:pt x="44719" y="22174"/>
                  </a:lnTo>
                  <a:lnTo>
                    <a:pt x="44446" y="22124"/>
                  </a:lnTo>
                  <a:lnTo>
                    <a:pt x="44099" y="22025"/>
                  </a:lnTo>
                  <a:lnTo>
                    <a:pt x="43752" y="21926"/>
                  </a:lnTo>
                  <a:lnTo>
                    <a:pt x="43479" y="21777"/>
                  </a:lnTo>
                  <a:lnTo>
                    <a:pt x="43231" y="21653"/>
                  </a:lnTo>
                  <a:lnTo>
                    <a:pt x="42537" y="21281"/>
                  </a:lnTo>
                  <a:lnTo>
                    <a:pt x="42338" y="21182"/>
                  </a:lnTo>
                  <a:lnTo>
                    <a:pt x="42239" y="21132"/>
                  </a:lnTo>
                  <a:lnTo>
                    <a:pt x="42115" y="21082"/>
                  </a:lnTo>
                  <a:lnTo>
                    <a:pt x="41867" y="21033"/>
                  </a:lnTo>
                  <a:lnTo>
                    <a:pt x="41619" y="21008"/>
                  </a:lnTo>
                  <a:lnTo>
                    <a:pt x="41371" y="20958"/>
                  </a:lnTo>
                  <a:lnTo>
                    <a:pt x="41148" y="20859"/>
                  </a:lnTo>
                  <a:lnTo>
                    <a:pt x="40676" y="20611"/>
                  </a:lnTo>
                  <a:lnTo>
                    <a:pt x="40230" y="20363"/>
                  </a:lnTo>
                  <a:lnTo>
                    <a:pt x="39783" y="20115"/>
                  </a:lnTo>
                  <a:lnTo>
                    <a:pt x="39635" y="20041"/>
                  </a:lnTo>
                  <a:lnTo>
                    <a:pt x="39486" y="19966"/>
                  </a:lnTo>
                  <a:lnTo>
                    <a:pt x="39312" y="19917"/>
                  </a:lnTo>
                  <a:lnTo>
                    <a:pt x="39139" y="19917"/>
                  </a:lnTo>
                  <a:lnTo>
                    <a:pt x="38816" y="19867"/>
                  </a:lnTo>
                  <a:lnTo>
                    <a:pt x="38667" y="19842"/>
                  </a:lnTo>
                  <a:lnTo>
                    <a:pt x="38518" y="19818"/>
                  </a:lnTo>
                  <a:lnTo>
                    <a:pt x="38022" y="19842"/>
                  </a:lnTo>
                  <a:lnTo>
                    <a:pt x="37675" y="19818"/>
                  </a:lnTo>
                  <a:lnTo>
                    <a:pt x="37328" y="19718"/>
                  </a:lnTo>
                  <a:lnTo>
                    <a:pt x="37055" y="19644"/>
                  </a:lnTo>
                  <a:lnTo>
                    <a:pt x="36534" y="19520"/>
                  </a:lnTo>
                  <a:lnTo>
                    <a:pt x="36038" y="19396"/>
                  </a:lnTo>
                  <a:lnTo>
                    <a:pt x="35716" y="19322"/>
                  </a:lnTo>
                  <a:lnTo>
                    <a:pt x="35617" y="19297"/>
                  </a:lnTo>
                  <a:lnTo>
                    <a:pt x="35493" y="19297"/>
                  </a:lnTo>
                  <a:lnTo>
                    <a:pt x="35369" y="19272"/>
                  </a:lnTo>
                  <a:lnTo>
                    <a:pt x="35220" y="19222"/>
                  </a:lnTo>
                  <a:lnTo>
                    <a:pt x="35096" y="19148"/>
                  </a:lnTo>
                  <a:lnTo>
                    <a:pt x="34972" y="19049"/>
                  </a:lnTo>
                  <a:lnTo>
                    <a:pt x="34749" y="18875"/>
                  </a:lnTo>
                  <a:lnTo>
                    <a:pt x="34476" y="18726"/>
                  </a:lnTo>
                  <a:lnTo>
                    <a:pt x="33831" y="18478"/>
                  </a:lnTo>
                  <a:lnTo>
                    <a:pt x="33657" y="18379"/>
                  </a:lnTo>
                  <a:lnTo>
                    <a:pt x="33484" y="18255"/>
                  </a:lnTo>
                  <a:lnTo>
                    <a:pt x="33360" y="18081"/>
                  </a:lnTo>
                  <a:lnTo>
                    <a:pt x="33211" y="17933"/>
                  </a:lnTo>
                  <a:lnTo>
                    <a:pt x="32963" y="17536"/>
                  </a:lnTo>
                  <a:lnTo>
                    <a:pt x="32814" y="17089"/>
                  </a:lnTo>
                  <a:lnTo>
                    <a:pt x="32764" y="16816"/>
                  </a:lnTo>
                  <a:lnTo>
                    <a:pt x="32715" y="16519"/>
                  </a:lnTo>
                  <a:lnTo>
                    <a:pt x="32690" y="16246"/>
                  </a:lnTo>
                  <a:lnTo>
                    <a:pt x="32715" y="15973"/>
                  </a:lnTo>
                  <a:lnTo>
                    <a:pt x="32740" y="15725"/>
                  </a:lnTo>
                  <a:lnTo>
                    <a:pt x="32814" y="15502"/>
                  </a:lnTo>
                  <a:lnTo>
                    <a:pt x="32938" y="15279"/>
                  </a:lnTo>
                  <a:lnTo>
                    <a:pt x="33087" y="15055"/>
                  </a:lnTo>
                  <a:lnTo>
                    <a:pt x="33310" y="14832"/>
                  </a:lnTo>
                  <a:lnTo>
                    <a:pt x="33558" y="14609"/>
                  </a:lnTo>
                  <a:lnTo>
                    <a:pt x="33682" y="14485"/>
                  </a:lnTo>
                  <a:lnTo>
                    <a:pt x="33781" y="14311"/>
                  </a:lnTo>
                  <a:lnTo>
                    <a:pt x="33880" y="14138"/>
                  </a:lnTo>
                  <a:lnTo>
                    <a:pt x="33955" y="13939"/>
                  </a:lnTo>
                  <a:lnTo>
                    <a:pt x="34029" y="13716"/>
                  </a:lnTo>
                  <a:lnTo>
                    <a:pt x="34079" y="13493"/>
                  </a:lnTo>
                  <a:lnTo>
                    <a:pt x="34128" y="13046"/>
                  </a:lnTo>
                  <a:lnTo>
                    <a:pt x="34153" y="12625"/>
                  </a:lnTo>
                  <a:lnTo>
                    <a:pt x="34153" y="12278"/>
                  </a:lnTo>
                  <a:lnTo>
                    <a:pt x="34153" y="11955"/>
                  </a:lnTo>
                  <a:lnTo>
                    <a:pt x="35889" y="11955"/>
                  </a:lnTo>
                  <a:lnTo>
                    <a:pt x="36162" y="11930"/>
                  </a:lnTo>
                  <a:lnTo>
                    <a:pt x="36336" y="11856"/>
                  </a:lnTo>
                  <a:lnTo>
                    <a:pt x="36485" y="11757"/>
                  </a:lnTo>
                  <a:lnTo>
                    <a:pt x="36559" y="11658"/>
                  </a:lnTo>
                  <a:lnTo>
                    <a:pt x="36584" y="11534"/>
                  </a:lnTo>
                  <a:lnTo>
                    <a:pt x="36584" y="11410"/>
                  </a:lnTo>
                  <a:lnTo>
                    <a:pt x="36534" y="11286"/>
                  </a:lnTo>
                  <a:lnTo>
                    <a:pt x="36485" y="11211"/>
                  </a:lnTo>
                  <a:lnTo>
                    <a:pt x="36187" y="10938"/>
                  </a:lnTo>
                  <a:lnTo>
                    <a:pt x="35691" y="10492"/>
                  </a:lnTo>
                  <a:lnTo>
                    <a:pt x="34972" y="9872"/>
                  </a:lnTo>
                  <a:lnTo>
                    <a:pt x="35021" y="9624"/>
                  </a:lnTo>
                  <a:lnTo>
                    <a:pt x="35046" y="9376"/>
                  </a:lnTo>
                  <a:lnTo>
                    <a:pt x="35071" y="9103"/>
                  </a:lnTo>
                  <a:lnTo>
                    <a:pt x="35096" y="8830"/>
                  </a:lnTo>
                  <a:lnTo>
                    <a:pt x="35071" y="8359"/>
                  </a:lnTo>
                  <a:lnTo>
                    <a:pt x="34997" y="7888"/>
                  </a:lnTo>
                  <a:lnTo>
                    <a:pt x="34848" y="7441"/>
                  </a:lnTo>
                  <a:lnTo>
                    <a:pt x="34674" y="6995"/>
                  </a:lnTo>
                  <a:lnTo>
                    <a:pt x="34451" y="6573"/>
                  </a:lnTo>
                  <a:lnTo>
                    <a:pt x="34178" y="6176"/>
                  </a:lnTo>
                  <a:lnTo>
                    <a:pt x="33880" y="5829"/>
                  </a:lnTo>
                  <a:lnTo>
                    <a:pt x="33533" y="5482"/>
                  </a:lnTo>
                  <a:lnTo>
                    <a:pt x="33161" y="5184"/>
                  </a:lnTo>
                  <a:lnTo>
                    <a:pt x="32764" y="4911"/>
                  </a:lnTo>
                  <a:lnTo>
                    <a:pt x="32318" y="4663"/>
                  </a:lnTo>
                  <a:lnTo>
                    <a:pt x="31871" y="4465"/>
                  </a:lnTo>
                  <a:lnTo>
                    <a:pt x="31375" y="4316"/>
                  </a:lnTo>
                  <a:lnTo>
                    <a:pt x="30879" y="4192"/>
                  </a:lnTo>
                  <a:lnTo>
                    <a:pt x="30358" y="4118"/>
                  </a:lnTo>
                  <a:lnTo>
                    <a:pt x="29813" y="4093"/>
                  </a:lnTo>
                  <a:lnTo>
                    <a:pt x="29267" y="4118"/>
                  </a:lnTo>
                  <a:lnTo>
                    <a:pt x="28746" y="4192"/>
                  </a:lnTo>
                  <a:lnTo>
                    <a:pt x="28250" y="4316"/>
                  </a:lnTo>
                  <a:lnTo>
                    <a:pt x="27754" y="4465"/>
                  </a:lnTo>
                  <a:lnTo>
                    <a:pt x="27283" y="4663"/>
                  </a:lnTo>
                  <a:lnTo>
                    <a:pt x="26861" y="4911"/>
                  </a:lnTo>
                  <a:lnTo>
                    <a:pt x="26440" y="5184"/>
                  </a:lnTo>
                  <a:lnTo>
                    <a:pt x="26068" y="5482"/>
                  </a:lnTo>
                  <a:lnTo>
                    <a:pt x="25745" y="5829"/>
                  </a:lnTo>
                  <a:lnTo>
                    <a:pt x="25423" y="6176"/>
                  </a:lnTo>
                  <a:lnTo>
                    <a:pt x="25175" y="6573"/>
                  </a:lnTo>
                  <a:lnTo>
                    <a:pt x="24952" y="6995"/>
                  </a:lnTo>
                  <a:lnTo>
                    <a:pt x="24778" y="7441"/>
                  </a:lnTo>
                  <a:lnTo>
                    <a:pt x="24629" y="7888"/>
                  </a:lnTo>
                  <a:lnTo>
                    <a:pt x="24555" y="8359"/>
                  </a:lnTo>
                  <a:lnTo>
                    <a:pt x="24530" y="8830"/>
                  </a:lnTo>
                  <a:lnTo>
                    <a:pt x="24530" y="9103"/>
                  </a:lnTo>
                  <a:lnTo>
                    <a:pt x="24555" y="9376"/>
                  </a:lnTo>
                  <a:lnTo>
                    <a:pt x="24604" y="9624"/>
                  </a:lnTo>
                  <a:lnTo>
                    <a:pt x="24654" y="9872"/>
                  </a:lnTo>
                  <a:lnTo>
                    <a:pt x="23935" y="10492"/>
                  </a:lnTo>
                  <a:lnTo>
                    <a:pt x="23439" y="10938"/>
                  </a:lnTo>
                  <a:lnTo>
                    <a:pt x="23141" y="11211"/>
                  </a:lnTo>
                  <a:lnTo>
                    <a:pt x="23091" y="11286"/>
                  </a:lnTo>
                  <a:lnTo>
                    <a:pt x="23042" y="11410"/>
                  </a:lnTo>
                  <a:lnTo>
                    <a:pt x="23042" y="11534"/>
                  </a:lnTo>
                  <a:lnTo>
                    <a:pt x="23067" y="11658"/>
                  </a:lnTo>
                  <a:lnTo>
                    <a:pt x="23141" y="11757"/>
                  </a:lnTo>
                  <a:lnTo>
                    <a:pt x="23265" y="11856"/>
                  </a:lnTo>
                  <a:lnTo>
                    <a:pt x="23463" y="11930"/>
                  </a:lnTo>
                  <a:lnTo>
                    <a:pt x="23736" y="11955"/>
                  </a:lnTo>
                  <a:lnTo>
                    <a:pt x="25472" y="11955"/>
                  </a:lnTo>
                  <a:lnTo>
                    <a:pt x="25472" y="12278"/>
                  </a:lnTo>
                  <a:lnTo>
                    <a:pt x="25472" y="12625"/>
                  </a:lnTo>
                  <a:lnTo>
                    <a:pt x="25497" y="13046"/>
                  </a:lnTo>
                  <a:lnTo>
                    <a:pt x="25547" y="13493"/>
                  </a:lnTo>
                  <a:lnTo>
                    <a:pt x="25596" y="13716"/>
                  </a:lnTo>
                  <a:lnTo>
                    <a:pt x="25671" y="13939"/>
                  </a:lnTo>
                  <a:lnTo>
                    <a:pt x="25745" y="14138"/>
                  </a:lnTo>
                  <a:lnTo>
                    <a:pt x="25820" y="14311"/>
                  </a:lnTo>
                  <a:lnTo>
                    <a:pt x="25944" y="14485"/>
                  </a:lnTo>
                  <a:lnTo>
                    <a:pt x="26068" y="14609"/>
                  </a:lnTo>
                  <a:lnTo>
                    <a:pt x="26316" y="14832"/>
                  </a:lnTo>
                  <a:lnTo>
                    <a:pt x="26514" y="15055"/>
                  </a:lnTo>
                  <a:lnTo>
                    <a:pt x="26688" y="15279"/>
                  </a:lnTo>
                  <a:lnTo>
                    <a:pt x="26787" y="15502"/>
                  </a:lnTo>
                  <a:lnTo>
                    <a:pt x="26861" y="15725"/>
                  </a:lnTo>
                  <a:lnTo>
                    <a:pt x="26911" y="15973"/>
                  </a:lnTo>
                  <a:lnTo>
                    <a:pt x="26936" y="16246"/>
                  </a:lnTo>
                  <a:lnTo>
                    <a:pt x="26911" y="16519"/>
                  </a:lnTo>
                  <a:lnTo>
                    <a:pt x="26837" y="16792"/>
                  </a:lnTo>
                  <a:lnTo>
                    <a:pt x="26737" y="17114"/>
                  </a:lnTo>
                  <a:lnTo>
                    <a:pt x="26613" y="17536"/>
                  </a:lnTo>
                  <a:lnTo>
                    <a:pt x="26464" y="17660"/>
                  </a:lnTo>
                  <a:lnTo>
                    <a:pt x="26365" y="17809"/>
                  </a:lnTo>
                  <a:lnTo>
                    <a:pt x="26068" y="18156"/>
                  </a:lnTo>
                  <a:lnTo>
                    <a:pt x="25770" y="18453"/>
                  </a:lnTo>
                  <a:lnTo>
                    <a:pt x="25572" y="18627"/>
                  </a:lnTo>
                  <a:lnTo>
                    <a:pt x="25348" y="18801"/>
                  </a:lnTo>
                  <a:lnTo>
                    <a:pt x="25249" y="18900"/>
                  </a:lnTo>
                  <a:lnTo>
                    <a:pt x="25125" y="18974"/>
                  </a:lnTo>
                  <a:lnTo>
                    <a:pt x="25001" y="18999"/>
                  </a:lnTo>
                  <a:lnTo>
                    <a:pt x="24778" y="18999"/>
                  </a:lnTo>
                  <a:lnTo>
                    <a:pt x="24679" y="18974"/>
                  </a:lnTo>
                  <a:lnTo>
                    <a:pt x="24455" y="18900"/>
                  </a:lnTo>
                  <a:lnTo>
                    <a:pt x="24207" y="18850"/>
                  </a:lnTo>
                  <a:lnTo>
                    <a:pt x="24133" y="18850"/>
                  </a:lnTo>
                  <a:lnTo>
                    <a:pt x="24083" y="18875"/>
                  </a:lnTo>
                  <a:lnTo>
                    <a:pt x="23959" y="18925"/>
                  </a:lnTo>
                  <a:lnTo>
                    <a:pt x="23711" y="19049"/>
                  </a:lnTo>
                  <a:lnTo>
                    <a:pt x="23439" y="19123"/>
                  </a:lnTo>
                  <a:lnTo>
                    <a:pt x="22918" y="19198"/>
                  </a:lnTo>
                  <a:lnTo>
                    <a:pt x="22769" y="19247"/>
                  </a:lnTo>
                  <a:lnTo>
                    <a:pt x="22620" y="19247"/>
                  </a:lnTo>
                  <a:lnTo>
                    <a:pt x="22298" y="19222"/>
                  </a:lnTo>
                  <a:lnTo>
                    <a:pt x="21975" y="19173"/>
                  </a:lnTo>
                  <a:lnTo>
                    <a:pt x="21653" y="19123"/>
                  </a:lnTo>
                  <a:lnTo>
                    <a:pt x="21479" y="19123"/>
                  </a:lnTo>
                  <a:lnTo>
                    <a:pt x="21306" y="19148"/>
                  </a:lnTo>
                  <a:lnTo>
                    <a:pt x="21058" y="19198"/>
                  </a:lnTo>
                  <a:lnTo>
                    <a:pt x="20909" y="19222"/>
                  </a:lnTo>
                  <a:lnTo>
                    <a:pt x="20760" y="19198"/>
                  </a:lnTo>
                  <a:lnTo>
                    <a:pt x="20611" y="19148"/>
                  </a:lnTo>
                  <a:lnTo>
                    <a:pt x="20437" y="19098"/>
                  </a:lnTo>
                  <a:lnTo>
                    <a:pt x="20115" y="18974"/>
                  </a:lnTo>
                  <a:lnTo>
                    <a:pt x="19297" y="18701"/>
                  </a:lnTo>
                  <a:lnTo>
                    <a:pt x="18900" y="18577"/>
                  </a:lnTo>
                  <a:lnTo>
                    <a:pt x="18478" y="18478"/>
                  </a:lnTo>
                  <a:lnTo>
                    <a:pt x="18280" y="18453"/>
                  </a:lnTo>
                  <a:lnTo>
                    <a:pt x="18081" y="18478"/>
                  </a:lnTo>
                  <a:lnTo>
                    <a:pt x="17883" y="18528"/>
                  </a:lnTo>
                  <a:lnTo>
                    <a:pt x="17709" y="18627"/>
                  </a:lnTo>
                  <a:lnTo>
                    <a:pt x="17511" y="18776"/>
                  </a:lnTo>
                  <a:lnTo>
                    <a:pt x="17263" y="18875"/>
                  </a:lnTo>
                  <a:lnTo>
                    <a:pt x="16791" y="19049"/>
                  </a:lnTo>
                  <a:lnTo>
                    <a:pt x="16667" y="19098"/>
                  </a:lnTo>
                  <a:lnTo>
                    <a:pt x="16543" y="19123"/>
                  </a:lnTo>
                  <a:lnTo>
                    <a:pt x="16295" y="19098"/>
                  </a:lnTo>
                  <a:lnTo>
                    <a:pt x="16047" y="19049"/>
                  </a:lnTo>
                  <a:lnTo>
                    <a:pt x="15849" y="18974"/>
                  </a:lnTo>
                  <a:lnTo>
                    <a:pt x="15626" y="18875"/>
                  </a:lnTo>
                  <a:lnTo>
                    <a:pt x="15427" y="18726"/>
                  </a:lnTo>
                  <a:lnTo>
                    <a:pt x="15254" y="18577"/>
                  </a:lnTo>
                  <a:lnTo>
                    <a:pt x="15055" y="18429"/>
                  </a:lnTo>
                  <a:lnTo>
                    <a:pt x="15006" y="18379"/>
                  </a:lnTo>
                  <a:lnTo>
                    <a:pt x="14931" y="18329"/>
                  </a:lnTo>
                  <a:lnTo>
                    <a:pt x="14708" y="18156"/>
                  </a:lnTo>
                  <a:lnTo>
                    <a:pt x="14634" y="18156"/>
                  </a:lnTo>
                  <a:lnTo>
                    <a:pt x="14534" y="18181"/>
                  </a:lnTo>
                  <a:lnTo>
                    <a:pt x="14410" y="18181"/>
                  </a:lnTo>
                  <a:lnTo>
                    <a:pt x="14262" y="18156"/>
                  </a:lnTo>
                  <a:lnTo>
                    <a:pt x="14162" y="18081"/>
                  </a:lnTo>
                  <a:lnTo>
                    <a:pt x="14088" y="18032"/>
                  </a:lnTo>
                  <a:lnTo>
                    <a:pt x="13964" y="17883"/>
                  </a:lnTo>
                  <a:lnTo>
                    <a:pt x="13914" y="17833"/>
                  </a:lnTo>
                  <a:lnTo>
                    <a:pt x="13840" y="17833"/>
                  </a:lnTo>
                  <a:lnTo>
                    <a:pt x="13666" y="17809"/>
                  </a:lnTo>
                  <a:lnTo>
                    <a:pt x="13344" y="17833"/>
                  </a:lnTo>
                  <a:lnTo>
                    <a:pt x="13245" y="17833"/>
                  </a:lnTo>
                  <a:lnTo>
                    <a:pt x="13146" y="17809"/>
                  </a:lnTo>
                  <a:lnTo>
                    <a:pt x="13071" y="17784"/>
                  </a:lnTo>
                  <a:lnTo>
                    <a:pt x="12972" y="17734"/>
                  </a:lnTo>
                  <a:lnTo>
                    <a:pt x="12897" y="17685"/>
                  </a:lnTo>
                  <a:lnTo>
                    <a:pt x="12798" y="17635"/>
                  </a:lnTo>
                  <a:lnTo>
                    <a:pt x="12575" y="17585"/>
                  </a:lnTo>
                  <a:lnTo>
                    <a:pt x="12302" y="17585"/>
                  </a:lnTo>
                  <a:lnTo>
                    <a:pt x="11955" y="17610"/>
                  </a:lnTo>
                  <a:lnTo>
                    <a:pt x="11707" y="17585"/>
                  </a:lnTo>
                  <a:lnTo>
                    <a:pt x="11558" y="17610"/>
                  </a:lnTo>
                  <a:lnTo>
                    <a:pt x="11409" y="17635"/>
                  </a:lnTo>
                  <a:lnTo>
                    <a:pt x="11261" y="17660"/>
                  </a:lnTo>
                  <a:lnTo>
                    <a:pt x="11112" y="17685"/>
                  </a:lnTo>
                  <a:lnTo>
                    <a:pt x="10814" y="17685"/>
                  </a:lnTo>
                  <a:lnTo>
                    <a:pt x="10715" y="17660"/>
                  </a:lnTo>
                  <a:lnTo>
                    <a:pt x="10616" y="17635"/>
                  </a:lnTo>
                  <a:lnTo>
                    <a:pt x="10516" y="17561"/>
                  </a:lnTo>
                  <a:lnTo>
                    <a:pt x="10343" y="17412"/>
                  </a:lnTo>
                  <a:lnTo>
                    <a:pt x="10268" y="17288"/>
                  </a:lnTo>
                  <a:lnTo>
                    <a:pt x="10169" y="17164"/>
                  </a:lnTo>
                  <a:lnTo>
                    <a:pt x="10095" y="17139"/>
                  </a:lnTo>
                  <a:lnTo>
                    <a:pt x="10020" y="17114"/>
                  </a:lnTo>
                  <a:lnTo>
                    <a:pt x="9872" y="17040"/>
                  </a:lnTo>
                  <a:lnTo>
                    <a:pt x="9673" y="16940"/>
                  </a:lnTo>
                  <a:lnTo>
                    <a:pt x="9475" y="16816"/>
                  </a:lnTo>
                  <a:lnTo>
                    <a:pt x="9351" y="16692"/>
                  </a:lnTo>
                  <a:lnTo>
                    <a:pt x="9276" y="16643"/>
                  </a:lnTo>
                  <a:lnTo>
                    <a:pt x="9227" y="16618"/>
                  </a:lnTo>
                  <a:lnTo>
                    <a:pt x="9177" y="16568"/>
                  </a:lnTo>
                  <a:lnTo>
                    <a:pt x="9152" y="16469"/>
                  </a:lnTo>
                  <a:lnTo>
                    <a:pt x="9103" y="16320"/>
                  </a:lnTo>
                  <a:lnTo>
                    <a:pt x="8929" y="15824"/>
                  </a:lnTo>
                  <a:lnTo>
                    <a:pt x="8879" y="15626"/>
                  </a:lnTo>
                  <a:lnTo>
                    <a:pt x="8830" y="15403"/>
                  </a:lnTo>
                  <a:lnTo>
                    <a:pt x="8755" y="14981"/>
                  </a:lnTo>
                  <a:lnTo>
                    <a:pt x="8706" y="14783"/>
                  </a:lnTo>
                  <a:lnTo>
                    <a:pt x="8681" y="14584"/>
                  </a:lnTo>
                  <a:lnTo>
                    <a:pt x="8656" y="14510"/>
                  </a:lnTo>
                  <a:lnTo>
                    <a:pt x="8656" y="14460"/>
                  </a:lnTo>
                  <a:lnTo>
                    <a:pt x="8557" y="14336"/>
                  </a:lnTo>
                  <a:lnTo>
                    <a:pt x="8359" y="14039"/>
                  </a:lnTo>
                  <a:lnTo>
                    <a:pt x="8210" y="13766"/>
                  </a:lnTo>
                  <a:lnTo>
                    <a:pt x="8036" y="13567"/>
                  </a:lnTo>
                  <a:lnTo>
                    <a:pt x="7838" y="13394"/>
                  </a:lnTo>
                  <a:lnTo>
                    <a:pt x="7639" y="13220"/>
                  </a:lnTo>
                  <a:lnTo>
                    <a:pt x="7466" y="13046"/>
                  </a:lnTo>
                  <a:lnTo>
                    <a:pt x="7267" y="12848"/>
                  </a:lnTo>
                  <a:lnTo>
                    <a:pt x="7094" y="12650"/>
                  </a:lnTo>
                  <a:lnTo>
                    <a:pt x="6945" y="12451"/>
                  </a:lnTo>
                  <a:lnTo>
                    <a:pt x="6821" y="12203"/>
                  </a:lnTo>
                  <a:lnTo>
                    <a:pt x="6771" y="12030"/>
                  </a:lnTo>
                  <a:lnTo>
                    <a:pt x="6697" y="11856"/>
                  </a:lnTo>
                  <a:lnTo>
                    <a:pt x="6672" y="11682"/>
                  </a:lnTo>
                  <a:lnTo>
                    <a:pt x="6647" y="11534"/>
                  </a:lnTo>
                  <a:lnTo>
                    <a:pt x="6573" y="11360"/>
                  </a:lnTo>
                  <a:lnTo>
                    <a:pt x="6548" y="11162"/>
                  </a:lnTo>
                  <a:lnTo>
                    <a:pt x="6548" y="11062"/>
                  </a:lnTo>
                  <a:lnTo>
                    <a:pt x="6498" y="10963"/>
                  </a:lnTo>
                  <a:lnTo>
                    <a:pt x="6325" y="10740"/>
                  </a:lnTo>
                  <a:lnTo>
                    <a:pt x="6226" y="10641"/>
                  </a:lnTo>
                  <a:lnTo>
                    <a:pt x="6102" y="10541"/>
                  </a:lnTo>
                  <a:lnTo>
                    <a:pt x="5953" y="10467"/>
                  </a:lnTo>
                  <a:lnTo>
                    <a:pt x="5754" y="10393"/>
                  </a:lnTo>
                  <a:lnTo>
                    <a:pt x="5680" y="10343"/>
                  </a:lnTo>
                  <a:lnTo>
                    <a:pt x="5606" y="10269"/>
                  </a:lnTo>
                  <a:lnTo>
                    <a:pt x="5556" y="10219"/>
                  </a:lnTo>
                  <a:lnTo>
                    <a:pt x="5531" y="10145"/>
                  </a:lnTo>
                  <a:lnTo>
                    <a:pt x="5531" y="10021"/>
                  </a:lnTo>
                  <a:lnTo>
                    <a:pt x="5506" y="9897"/>
                  </a:lnTo>
                  <a:lnTo>
                    <a:pt x="5432" y="9624"/>
                  </a:lnTo>
                  <a:lnTo>
                    <a:pt x="5358" y="9326"/>
                  </a:lnTo>
                  <a:lnTo>
                    <a:pt x="5283" y="9028"/>
                  </a:lnTo>
                  <a:lnTo>
                    <a:pt x="5209" y="8830"/>
                  </a:lnTo>
                  <a:lnTo>
                    <a:pt x="5159" y="8632"/>
                  </a:lnTo>
                  <a:lnTo>
                    <a:pt x="5085" y="8309"/>
                  </a:lnTo>
                  <a:lnTo>
                    <a:pt x="4985" y="7987"/>
                  </a:lnTo>
                  <a:lnTo>
                    <a:pt x="4861" y="7416"/>
                  </a:lnTo>
                  <a:lnTo>
                    <a:pt x="4812" y="7069"/>
                  </a:lnTo>
                  <a:lnTo>
                    <a:pt x="4762" y="6697"/>
                  </a:lnTo>
                  <a:lnTo>
                    <a:pt x="4613" y="6151"/>
                  </a:lnTo>
                  <a:lnTo>
                    <a:pt x="4440" y="5631"/>
                  </a:lnTo>
                  <a:lnTo>
                    <a:pt x="4415" y="5457"/>
                  </a:lnTo>
                  <a:lnTo>
                    <a:pt x="4390" y="5308"/>
                  </a:lnTo>
                  <a:lnTo>
                    <a:pt x="4365" y="4986"/>
                  </a:lnTo>
                  <a:lnTo>
                    <a:pt x="4365" y="4589"/>
                  </a:lnTo>
                  <a:lnTo>
                    <a:pt x="4415" y="4341"/>
                  </a:lnTo>
                  <a:lnTo>
                    <a:pt x="4440" y="4043"/>
                  </a:lnTo>
                  <a:lnTo>
                    <a:pt x="4514" y="3721"/>
                  </a:lnTo>
                  <a:lnTo>
                    <a:pt x="4564" y="3398"/>
                  </a:lnTo>
                  <a:lnTo>
                    <a:pt x="4589" y="3076"/>
                  </a:lnTo>
                  <a:lnTo>
                    <a:pt x="4613" y="2828"/>
                  </a:lnTo>
                  <a:lnTo>
                    <a:pt x="4638" y="2555"/>
                  </a:lnTo>
                  <a:lnTo>
                    <a:pt x="4638" y="2307"/>
                  </a:lnTo>
                  <a:lnTo>
                    <a:pt x="4638" y="2158"/>
                  </a:lnTo>
                  <a:lnTo>
                    <a:pt x="4613" y="2034"/>
                  </a:lnTo>
                  <a:lnTo>
                    <a:pt x="4613" y="1910"/>
                  </a:lnTo>
                  <a:lnTo>
                    <a:pt x="4589" y="1761"/>
                  </a:lnTo>
                  <a:lnTo>
                    <a:pt x="4589" y="1489"/>
                  </a:lnTo>
                  <a:lnTo>
                    <a:pt x="4539" y="1315"/>
                  </a:lnTo>
                  <a:lnTo>
                    <a:pt x="4465" y="1166"/>
                  </a:lnTo>
                  <a:lnTo>
                    <a:pt x="4415" y="1017"/>
                  </a:lnTo>
                  <a:lnTo>
                    <a:pt x="4341" y="868"/>
                  </a:lnTo>
                  <a:lnTo>
                    <a:pt x="4217" y="695"/>
                  </a:lnTo>
                  <a:lnTo>
                    <a:pt x="4093" y="571"/>
                  </a:lnTo>
                  <a:lnTo>
                    <a:pt x="3944" y="472"/>
                  </a:lnTo>
                  <a:lnTo>
                    <a:pt x="3770" y="397"/>
                  </a:lnTo>
                  <a:lnTo>
                    <a:pt x="3497" y="273"/>
                  </a:lnTo>
                  <a:lnTo>
                    <a:pt x="3224" y="124"/>
                  </a:lnTo>
                  <a:lnTo>
                    <a:pt x="3125" y="50"/>
                  </a:lnTo>
                  <a:lnTo>
                    <a:pt x="3076" y="25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5" name="Google Shape;7605;p95"/>
          <p:cNvSpPr txBox="1">
            <a:spLocks noGrp="1"/>
          </p:cNvSpPr>
          <p:nvPr>
            <p:ph type="title" idx="3"/>
          </p:nvPr>
        </p:nvSpPr>
        <p:spPr>
          <a:xfrm>
            <a:off x="475534" y="1758453"/>
            <a:ext cx="5287675" cy="15622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600" dirty="0"/>
              <a:t>FIM DA GUERRA</a:t>
            </a:r>
            <a:endParaRPr sz="9600" dirty="0"/>
          </a:p>
        </p:txBody>
      </p:sp>
      <p:grpSp>
        <p:nvGrpSpPr>
          <p:cNvPr id="7619" name="Google Shape;7619;p95"/>
          <p:cNvGrpSpPr/>
          <p:nvPr/>
        </p:nvGrpSpPr>
        <p:grpSpPr>
          <a:xfrm rot="-316379" flipH="1">
            <a:off x="52391" y="526822"/>
            <a:ext cx="961651" cy="1184452"/>
            <a:chOff x="7234335" y="539692"/>
            <a:chExt cx="1103331" cy="1358958"/>
          </a:xfrm>
        </p:grpSpPr>
        <p:sp>
          <p:nvSpPr>
            <p:cNvPr id="7620" name="Google Shape;7620;p9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9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9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9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9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9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9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9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9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9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9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1" name="Google Shape;7631;p95"/>
          <p:cNvGrpSpPr/>
          <p:nvPr/>
        </p:nvGrpSpPr>
        <p:grpSpPr>
          <a:xfrm rot="1044125" flipH="1">
            <a:off x="4713732" y="736783"/>
            <a:ext cx="431630" cy="531632"/>
            <a:chOff x="7234335" y="539692"/>
            <a:chExt cx="1103331" cy="1358958"/>
          </a:xfrm>
        </p:grpSpPr>
        <p:sp>
          <p:nvSpPr>
            <p:cNvPr id="7632" name="Google Shape;7632;p9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9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9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5" name="Google Shape;7635;p9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9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9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9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9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9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9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9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67"/>
          <p:cNvSpPr txBox="1">
            <a:spLocks noGrp="1"/>
          </p:cNvSpPr>
          <p:nvPr>
            <p:ph type="subTitle" idx="1"/>
          </p:nvPr>
        </p:nvSpPr>
        <p:spPr>
          <a:xfrm>
            <a:off x="85726" y="1239243"/>
            <a:ext cx="4057650" cy="305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Em 1969 o líder comunista Ho Chi Minh falece, mas a guerra permanece até 1973.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Em 1973 é assinado o Acordo de Paris pois o presidente dos Estados Unidos da América (Richard Nixon) é pressionado pela população e pelo Congresso.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Em 1976 o Vietname unifica-se novamente com o nome de República Socialista do Vietname</a:t>
            </a:r>
            <a:endParaRPr sz="1800" b="1" dirty="0"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1026" name="Picture 2" descr="Guerra do Vietnã: Acordo para fim do conflito faz 50 anos - 26/01/2023 -  Mundo - Folha">
            <a:extLst>
              <a:ext uri="{FF2B5EF4-FFF2-40B4-BE49-F238E27FC236}">
                <a16:creationId xmlns:a16="http://schemas.microsoft.com/office/drawing/2014/main" id="{1B307817-B20D-A11C-E06E-38EA94AD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5" y="1128712"/>
            <a:ext cx="458628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0" name="Google Shape;2300;p71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2301" name="Google Shape;2301;p71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1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1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1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1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1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1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1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1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1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1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1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1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1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1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1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1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1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1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1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1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2" name="Google Shape;2322;p71"/>
          <p:cNvSpPr txBox="1">
            <a:spLocks noGrp="1"/>
          </p:cNvSpPr>
          <p:nvPr>
            <p:ph type="title"/>
          </p:nvPr>
        </p:nvSpPr>
        <p:spPr>
          <a:xfrm>
            <a:off x="2211629" y="1764933"/>
            <a:ext cx="6498417" cy="18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CONCLUSÃO</a:t>
            </a:r>
            <a:endParaRPr sz="9600" dirty="0"/>
          </a:p>
        </p:txBody>
      </p:sp>
      <p:grpSp>
        <p:nvGrpSpPr>
          <p:cNvPr id="2324" name="Google Shape;2324;p71"/>
          <p:cNvGrpSpPr/>
          <p:nvPr/>
        </p:nvGrpSpPr>
        <p:grpSpPr>
          <a:xfrm>
            <a:off x="381000" y="1180475"/>
            <a:ext cx="2972450" cy="3963021"/>
            <a:chOff x="-198750" y="1180475"/>
            <a:chExt cx="2972450" cy="3963021"/>
          </a:xfrm>
        </p:grpSpPr>
        <p:sp>
          <p:nvSpPr>
            <p:cNvPr id="2325" name="Google Shape;2325;p71"/>
            <p:cNvSpPr/>
            <p:nvPr/>
          </p:nvSpPr>
          <p:spPr>
            <a:xfrm>
              <a:off x="459837" y="3774549"/>
              <a:ext cx="705023" cy="1026851"/>
            </a:xfrm>
            <a:custGeom>
              <a:avLst/>
              <a:gdLst/>
              <a:ahLst/>
              <a:cxnLst/>
              <a:rect l="l" t="t" r="r" b="b"/>
              <a:pathLst>
                <a:path w="17348" h="25267" extrusionOk="0">
                  <a:moveTo>
                    <a:pt x="16669" y="1"/>
                  </a:moveTo>
                  <a:cubicBezTo>
                    <a:pt x="16431" y="13"/>
                    <a:pt x="16193" y="72"/>
                    <a:pt x="15990" y="203"/>
                  </a:cubicBezTo>
                  <a:cubicBezTo>
                    <a:pt x="15312" y="549"/>
                    <a:pt x="14680" y="1132"/>
                    <a:pt x="14157" y="1692"/>
                  </a:cubicBezTo>
                  <a:cubicBezTo>
                    <a:pt x="13549" y="2346"/>
                    <a:pt x="12966" y="3013"/>
                    <a:pt x="12394" y="3704"/>
                  </a:cubicBezTo>
                  <a:cubicBezTo>
                    <a:pt x="11752" y="4478"/>
                    <a:pt x="11073" y="5216"/>
                    <a:pt x="10430" y="5978"/>
                  </a:cubicBezTo>
                  <a:cubicBezTo>
                    <a:pt x="9644" y="6895"/>
                    <a:pt x="8775" y="7692"/>
                    <a:pt x="7930" y="8550"/>
                  </a:cubicBezTo>
                  <a:cubicBezTo>
                    <a:pt x="6930" y="9585"/>
                    <a:pt x="5989" y="10681"/>
                    <a:pt x="5108" y="11824"/>
                  </a:cubicBezTo>
                  <a:cubicBezTo>
                    <a:pt x="3548" y="13824"/>
                    <a:pt x="2072" y="15884"/>
                    <a:pt x="1036" y="18217"/>
                  </a:cubicBezTo>
                  <a:cubicBezTo>
                    <a:pt x="595" y="19182"/>
                    <a:pt x="274" y="20206"/>
                    <a:pt x="83" y="21254"/>
                  </a:cubicBezTo>
                  <a:cubicBezTo>
                    <a:pt x="0" y="21825"/>
                    <a:pt x="0" y="22397"/>
                    <a:pt x="48" y="22968"/>
                  </a:cubicBezTo>
                  <a:cubicBezTo>
                    <a:pt x="83" y="23468"/>
                    <a:pt x="167" y="23956"/>
                    <a:pt x="310" y="24432"/>
                  </a:cubicBezTo>
                  <a:cubicBezTo>
                    <a:pt x="381" y="24671"/>
                    <a:pt x="631" y="25242"/>
                    <a:pt x="929" y="25266"/>
                  </a:cubicBezTo>
                  <a:cubicBezTo>
                    <a:pt x="934" y="25266"/>
                    <a:pt x="940" y="25266"/>
                    <a:pt x="945" y="25266"/>
                  </a:cubicBezTo>
                  <a:cubicBezTo>
                    <a:pt x="1190" y="25266"/>
                    <a:pt x="1432" y="25012"/>
                    <a:pt x="1584" y="24837"/>
                  </a:cubicBezTo>
                  <a:cubicBezTo>
                    <a:pt x="1929" y="24409"/>
                    <a:pt x="2119" y="23909"/>
                    <a:pt x="2322" y="23409"/>
                  </a:cubicBezTo>
                  <a:cubicBezTo>
                    <a:pt x="2798" y="22230"/>
                    <a:pt x="3346" y="21099"/>
                    <a:pt x="3893" y="19968"/>
                  </a:cubicBezTo>
                  <a:cubicBezTo>
                    <a:pt x="4441" y="18860"/>
                    <a:pt x="4953" y="17729"/>
                    <a:pt x="5560" y="16658"/>
                  </a:cubicBezTo>
                  <a:cubicBezTo>
                    <a:pt x="6025" y="15836"/>
                    <a:pt x="6441" y="14919"/>
                    <a:pt x="7049" y="14193"/>
                  </a:cubicBezTo>
                  <a:cubicBezTo>
                    <a:pt x="7453" y="13729"/>
                    <a:pt x="7894" y="13312"/>
                    <a:pt x="8382" y="12931"/>
                  </a:cubicBezTo>
                  <a:cubicBezTo>
                    <a:pt x="8787" y="12622"/>
                    <a:pt x="9156" y="12241"/>
                    <a:pt x="9585" y="11955"/>
                  </a:cubicBezTo>
                  <a:cubicBezTo>
                    <a:pt x="9906" y="11729"/>
                    <a:pt x="10216" y="11479"/>
                    <a:pt x="10525" y="11240"/>
                  </a:cubicBezTo>
                  <a:cubicBezTo>
                    <a:pt x="11061" y="10836"/>
                    <a:pt x="11621" y="10443"/>
                    <a:pt x="12144" y="10014"/>
                  </a:cubicBezTo>
                  <a:cubicBezTo>
                    <a:pt x="12299" y="9883"/>
                    <a:pt x="12561" y="9824"/>
                    <a:pt x="12692" y="9645"/>
                  </a:cubicBezTo>
                  <a:cubicBezTo>
                    <a:pt x="12811" y="9466"/>
                    <a:pt x="12764" y="9216"/>
                    <a:pt x="12764" y="9014"/>
                  </a:cubicBezTo>
                  <a:cubicBezTo>
                    <a:pt x="12775" y="8490"/>
                    <a:pt x="12895" y="7966"/>
                    <a:pt x="13097" y="7478"/>
                  </a:cubicBezTo>
                  <a:cubicBezTo>
                    <a:pt x="13264" y="7037"/>
                    <a:pt x="13478" y="6621"/>
                    <a:pt x="13740" y="6240"/>
                  </a:cubicBezTo>
                  <a:cubicBezTo>
                    <a:pt x="14073" y="5787"/>
                    <a:pt x="14442" y="5359"/>
                    <a:pt x="14847" y="4966"/>
                  </a:cubicBezTo>
                  <a:lnTo>
                    <a:pt x="15752" y="4073"/>
                  </a:lnTo>
                  <a:cubicBezTo>
                    <a:pt x="16050" y="3763"/>
                    <a:pt x="16383" y="3466"/>
                    <a:pt x="16657" y="3144"/>
                  </a:cubicBezTo>
                  <a:cubicBezTo>
                    <a:pt x="16800" y="2989"/>
                    <a:pt x="16943" y="2846"/>
                    <a:pt x="17109" y="2716"/>
                  </a:cubicBezTo>
                  <a:cubicBezTo>
                    <a:pt x="17205" y="2620"/>
                    <a:pt x="17288" y="2513"/>
                    <a:pt x="17347" y="2394"/>
                  </a:cubicBezTo>
                  <a:lnTo>
                    <a:pt x="166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1"/>
            <p:cNvSpPr/>
            <p:nvPr/>
          </p:nvSpPr>
          <p:spPr>
            <a:xfrm>
              <a:off x="587572" y="1338650"/>
              <a:ext cx="1151656" cy="1794622"/>
            </a:xfrm>
            <a:custGeom>
              <a:avLst/>
              <a:gdLst/>
              <a:ahLst/>
              <a:cxnLst/>
              <a:rect l="l" t="t" r="r" b="b"/>
              <a:pathLst>
                <a:path w="28338" h="44159" extrusionOk="0">
                  <a:moveTo>
                    <a:pt x="21060" y="1"/>
                  </a:moveTo>
                  <a:cubicBezTo>
                    <a:pt x="20991" y="1"/>
                    <a:pt x="20904" y="76"/>
                    <a:pt x="20848" y="109"/>
                  </a:cubicBezTo>
                  <a:cubicBezTo>
                    <a:pt x="20729" y="192"/>
                    <a:pt x="20610" y="288"/>
                    <a:pt x="20491" y="383"/>
                  </a:cubicBezTo>
                  <a:cubicBezTo>
                    <a:pt x="20324" y="514"/>
                    <a:pt x="20158" y="669"/>
                    <a:pt x="20015" y="835"/>
                  </a:cubicBezTo>
                  <a:cubicBezTo>
                    <a:pt x="19800" y="1074"/>
                    <a:pt x="19610" y="1359"/>
                    <a:pt x="19479" y="1657"/>
                  </a:cubicBezTo>
                  <a:cubicBezTo>
                    <a:pt x="19372" y="1919"/>
                    <a:pt x="19300" y="2193"/>
                    <a:pt x="19253" y="2467"/>
                  </a:cubicBezTo>
                  <a:cubicBezTo>
                    <a:pt x="19229" y="2705"/>
                    <a:pt x="19205" y="2955"/>
                    <a:pt x="19217" y="3205"/>
                  </a:cubicBezTo>
                  <a:lnTo>
                    <a:pt x="19217" y="3776"/>
                  </a:lnTo>
                  <a:cubicBezTo>
                    <a:pt x="19217" y="3919"/>
                    <a:pt x="19253" y="4038"/>
                    <a:pt x="19253" y="4181"/>
                  </a:cubicBezTo>
                  <a:cubicBezTo>
                    <a:pt x="19253" y="4241"/>
                    <a:pt x="19265" y="4288"/>
                    <a:pt x="19288" y="4348"/>
                  </a:cubicBezTo>
                  <a:cubicBezTo>
                    <a:pt x="19300" y="4383"/>
                    <a:pt x="19348" y="4479"/>
                    <a:pt x="19312" y="4526"/>
                  </a:cubicBezTo>
                  <a:cubicBezTo>
                    <a:pt x="19271" y="4602"/>
                    <a:pt x="19150" y="4618"/>
                    <a:pt x="19032" y="4618"/>
                  </a:cubicBezTo>
                  <a:cubicBezTo>
                    <a:pt x="18946" y="4618"/>
                    <a:pt x="18862" y="4610"/>
                    <a:pt x="18812" y="4610"/>
                  </a:cubicBezTo>
                  <a:cubicBezTo>
                    <a:pt x="18491" y="4610"/>
                    <a:pt x="18181" y="4764"/>
                    <a:pt x="17967" y="5003"/>
                  </a:cubicBezTo>
                  <a:cubicBezTo>
                    <a:pt x="17855" y="5135"/>
                    <a:pt x="17752" y="5344"/>
                    <a:pt x="17584" y="5344"/>
                  </a:cubicBezTo>
                  <a:cubicBezTo>
                    <a:pt x="17555" y="5344"/>
                    <a:pt x="17524" y="5338"/>
                    <a:pt x="17491" y="5324"/>
                  </a:cubicBezTo>
                  <a:cubicBezTo>
                    <a:pt x="17395" y="5265"/>
                    <a:pt x="17312" y="5205"/>
                    <a:pt x="17229" y="5145"/>
                  </a:cubicBezTo>
                  <a:cubicBezTo>
                    <a:pt x="17050" y="5050"/>
                    <a:pt x="16860" y="4979"/>
                    <a:pt x="16657" y="4931"/>
                  </a:cubicBezTo>
                  <a:cubicBezTo>
                    <a:pt x="16479" y="4895"/>
                    <a:pt x="16288" y="4872"/>
                    <a:pt x="16109" y="4872"/>
                  </a:cubicBezTo>
                  <a:cubicBezTo>
                    <a:pt x="16070" y="4867"/>
                    <a:pt x="16031" y="4864"/>
                    <a:pt x="15991" y="4864"/>
                  </a:cubicBezTo>
                  <a:cubicBezTo>
                    <a:pt x="15935" y="4864"/>
                    <a:pt x="15880" y="4870"/>
                    <a:pt x="15824" y="4884"/>
                  </a:cubicBezTo>
                  <a:cubicBezTo>
                    <a:pt x="15705" y="4931"/>
                    <a:pt x="15609" y="5003"/>
                    <a:pt x="15526" y="5110"/>
                  </a:cubicBezTo>
                  <a:cubicBezTo>
                    <a:pt x="15359" y="5288"/>
                    <a:pt x="15228" y="5503"/>
                    <a:pt x="15062" y="5681"/>
                  </a:cubicBezTo>
                  <a:cubicBezTo>
                    <a:pt x="14836" y="5907"/>
                    <a:pt x="14609" y="6122"/>
                    <a:pt x="14359" y="6324"/>
                  </a:cubicBezTo>
                  <a:cubicBezTo>
                    <a:pt x="14193" y="6443"/>
                    <a:pt x="14014" y="6538"/>
                    <a:pt x="13847" y="6646"/>
                  </a:cubicBezTo>
                  <a:cubicBezTo>
                    <a:pt x="13704" y="6741"/>
                    <a:pt x="13573" y="6836"/>
                    <a:pt x="13431" y="6919"/>
                  </a:cubicBezTo>
                  <a:cubicBezTo>
                    <a:pt x="13038" y="7158"/>
                    <a:pt x="12645" y="7396"/>
                    <a:pt x="12264" y="7634"/>
                  </a:cubicBezTo>
                  <a:cubicBezTo>
                    <a:pt x="11907" y="7848"/>
                    <a:pt x="11549" y="8086"/>
                    <a:pt x="11216" y="8324"/>
                  </a:cubicBezTo>
                  <a:cubicBezTo>
                    <a:pt x="10966" y="8515"/>
                    <a:pt x="10728" y="8717"/>
                    <a:pt x="10478" y="8908"/>
                  </a:cubicBezTo>
                  <a:cubicBezTo>
                    <a:pt x="10264" y="9051"/>
                    <a:pt x="10049" y="9217"/>
                    <a:pt x="9847" y="9372"/>
                  </a:cubicBezTo>
                  <a:cubicBezTo>
                    <a:pt x="9406" y="9717"/>
                    <a:pt x="8966" y="10063"/>
                    <a:pt x="8573" y="10444"/>
                  </a:cubicBezTo>
                  <a:cubicBezTo>
                    <a:pt x="8049" y="10932"/>
                    <a:pt x="7608" y="11491"/>
                    <a:pt x="7144" y="12039"/>
                  </a:cubicBezTo>
                  <a:cubicBezTo>
                    <a:pt x="6811" y="12420"/>
                    <a:pt x="6454" y="12777"/>
                    <a:pt x="6144" y="13182"/>
                  </a:cubicBezTo>
                  <a:cubicBezTo>
                    <a:pt x="5953" y="13408"/>
                    <a:pt x="5763" y="13658"/>
                    <a:pt x="5596" y="13908"/>
                  </a:cubicBezTo>
                  <a:cubicBezTo>
                    <a:pt x="5513" y="14063"/>
                    <a:pt x="5453" y="14230"/>
                    <a:pt x="5406" y="14409"/>
                  </a:cubicBezTo>
                  <a:cubicBezTo>
                    <a:pt x="5358" y="14670"/>
                    <a:pt x="5334" y="14944"/>
                    <a:pt x="5311" y="15218"/>
                  </a:cubicBezTo>
                  <a:cubicBezTo>
                    <a:pt x="5311" y="15385"/>
                    <a:pt x="5299" y="15563"/>
                    <a:pt x="5275" y="15730"/>
                  </a:cubicBezTo>
                  <a:cubicBezTo>
                    <a:pt x="5239" y="15861"/>
                    <a:pt x="5227" y="15992"/>
                    <a:pt x="5203" y="16111"/>
                  </a:cubicBezTo>
                  <a:cubicBezTo>
                    <a:pt x="5156" y="16266"/>
                    <a:pt x="5108" y="16409"/>
                    <a:pt x="5072" y="16575"/>
                  </a:cubicBezTo>
                  <a:cubicBezTo>
                    <a:pt x="5013" y="16861"/>
                    <a:pt x="4930" y="17135"/>
                    <a:pt x="4870" y="17421"/>
                  </a:cubicBezTo>
                  <a:cubicBezTo>
                    <a:pt x="4810" y="17742"/>
                    <a:pt x="4739" y="18064"/>
                    <a:pt x="4632" y="18385"/>
                  </a:cubicBezTo>
                  <a:cubicBezTo>
                    <a:pt x="4501" y="18802"/>
                    <a:pt x="4382" y="19290"/>
                    <a:pt x="4489" y="19731"/>
                  </a:cubicBezTo>
                  <a:cubicBezTo>
                    <a:pt x="4632" y="20278"/>
                    <a:pt x="4703" y="20838"/>
                    <a:pt x="4715" y="21409"/>
                  </a:cubicBezTo>
                  <a:cubicBezTo>
                    <a:pt x="4715" y="21588"/>
                    <a:pt x="4691" y="21767"/>
                    <a:pt x="4656" y="21945"/>
                  </a:cubicBezTo>
                  <a:cubicBezTo>
                    <a:pt x="4560" y="22219"/>
                    <a:pt x="4441" y="22493"/>
                    <a:pt x="4310" y="22767"/>
                  </a:cubicBezTo>
                  <a:cubicBezTo>
                    <a:pt x="4179" y="23100"/>
                    <a:pt x="4096" y="23445"/>
                    <a:pt x="4048" y="23791"/>
                  </a:cubicBezTo>
                  <a:cubicBezTo>
                    <a:pt x="4001" y="24076"/>
                    <a:pt x="4025" y="24374"/>
                    <a:pt x="4132" y="24648"/>
                  </a:cubicBezTo>
                  <a:cubicBezTo>
                    <a:pt x="4227" y="24874"/>
                    <a:pt x="4441" y="25088"/>
                    <a:pt x="4572" y="25279"/>
                  </a:cubicBezTo>
                  <a:cubicBezTo>
                    <a:pt x="4739" y="25529"/>
                    <a:pt x="4810" y="25827"/>
                    <a:pt x="4775" y="26136"/>
                  </a:cubicBezTo>
                  <a:cubicBezTo>
                    <a:pt x="4775" y="26291"/>
                    <a:pt x="4787" y="26446"/>
                    <a:pt x="4810" y="26600"/>
                  </a:cubicBezTo>
                  <a:cubicBezTo>
                    <a:pt x="4822" y="26791"/>
                    <a:pt x="4810" y="26970"/>
                    <a:pt x="4822" y="27160"/>
                  </a:cubicBezTo>
                  <a:cubicBezTo>
                    <a:pt x="4822" y="27184"/>
                    <a:pt x="4834" y="27220"/>
                    <a:pt x="4834" y="27255"/>
                  </a:cubicBezTo>
                  <a:cubicBezTo>
                    <a:pt x="4501" y="27791"/>
                    <a:pt x="4263" y="28386"/>
                    <a:pt x="4156" y="29017"/>
                  </a:cubicBezTo>
                  <a:cubicBezTo>
                    <a:pt x="4096" y="29279"/>
                    <a:pt x="4048" y="29553"/>
                    <a:pt x="4037" y="29827"/>
                  </a:cubicBezTo>
                  <a:cubicBezTo>
                    <a:pt x="4025" y="30065"/>
                    <a:pt x="4037" y="30291"/>
                    <a:pt x="4037" y="30530"/>
                  </a:cubicBezTo>
                  <a:cubicBezTo>
                    <a:pt x="4037" y="30887"/>
                    <a:pt x="3965" y="31232"/>
                    <a:pt x="3822" y="31553"/>
                  </a:cubicBezTo>
                  <a:cubicBezTo>
                    <a:pt x="3739" y="31720"/>
                    <a:pt x="3632" y="31875"/>
                    <a:pt x="3513" y="32030"/>
                  </a:cubicBezTo>
                  <a:cubicBezTo>
                    <a:pt x="3346" y="32256"/>
                    <a:pt x="3215" y="32506"/>
                    <a:pt x="3048" y="32744"/>
                  </a:cubicBezTo>
                  <a:cubicBezTo>
                    <a:pt x="2715" y="33256"/>
                    <a:pt x="2417" y="33804"/>
                    <a:pt x="2191" y="34375"/>
                  </a:cubicBezTo>
                  <a:cubicBezTo>
                    <a:pt x="1953" y="34899"/>
                    <a:pt x="1846" y="35459"/>
                    <a:pt x="1846" y="36042"/>
                  </a:cubicBezTo>
                  <a:cubicBezTo>
                    <a:pt x="1846" y="36459"/>
                    <a:pt x="1774" y="36876"/>
                    <a:pt x="1631" y="37268"/>
                  </a:cubicBezTo>
                  <a:cubicBezTo>
                    <a:pt x="1465" y="37757"/>
                    <a:pt x="1155" y="38150"/>
                    <a:pt x="869" y="38566"/>
                  </a:cubicBezTo>
                  <a:cubicBezTo>
                    <a:pt x="405" y="39257"/>
                    <a:pt x="0" y="40138"/>
                    <a:pt x="155" y="40983"/>
                  </a:cubicBezTo>
                  <a:cubicBezTo>
                    <a:pt x="203" y="41388"/>
                    <a:pt x="358" y="41769"/>
                    <a:pt x="608" y="42079"/>
                  </a:cubicBezTo>
                  <a:cubicBezTo>
                    <a:pt x="798" y="42305"/>
                    <a:pt x="1012" y="42483"/>
                    <a:pt x="1262" y="42638"/>
                  </a:cubicBezTo>
                  <a:cubicBezTo>
                    <a:pt x="1572" y="42852"/>
                    <a:pt x="1893" y="43031"/>
                    <a:pt x="2251" y="43162"/>
                  </a:cubicBezTo>
                  <a:cubicBezTo>
                    <a:pt x="2536" y="43269"/>
                    <a:pt x="2834" y="43353"/>
                    <a:pt x="3120" y="43460"/>
                  </a:cubicBezTo>
                  <a:cubicBezTo>
                    <a:pt x="3489" y="43591"/>
                    <a:pt x="3846" y="43722"/>
                    <a:pt x="4203" y="43853"/>
                  </a:cubicBezTo>
                  <a:cubicBezTo>
                    <a:pt x="4525" y="43960"/>
                    <a:pt x="4846" y="44043"/>
                    <a:pt x="5180" y="44115"/>
                  </a:cubicBezTo>
                  <a:cubicBezTo>
                    <a:pt x="5305" y="44143"/>
                    <a:pt x="5430" y="44159"/>
                    <a:pt x="5555" y="44159"/>
                  </a:cubicBezTo>
                  <a:cubicBezTo>
                    <a:pt x="5738" y="44159"/>
                    <a:pt x="5919" y="44126"/>
                    <a:pt x="6096" y="44055"/>
                  </a:cubicBezTo>
                  <a:cubicBezTo>
                    <a:pt x="6370" y="43924"/>
                    <a:pt x="6596" y="43686"/>
                    <a:pt x="6727" y="43412"/>
                  </a:cubicBezTo>
                  <a:cubicBezTo>
                    <a:pt x="6954" y="42972"/>
                    <a:pt x="7132" y="42507"/>
                    <a:pt x="7263" y="42031"/>
                  </a:cubicBezTo>
                  <a:cubicBezTo>
                    <a:pt x="7489" y="41269"/>
                    <a:pt x="7668" y="40495"/>
                    <a:pt x="7858" y="39721"/>
                  </a:cubicBezTo>
                  <a:cubicBezTo>
                    <a:pt x="8085" y="38804"/>
                    <a:pt x="8299" y="37888"/>
                    <a:pt x="8501" y="36971"/>
                  </a:cubicBezTo>
                  <a:cubicBezTo>
                    <a:pt x="8787" y="35685"/>
                    <a:pt x="9073" y="34399"/>
                    <a:pt x="9311" y="33101"/>
                  </a:cubicBezTo>
                  <a:cubicBezTo>
                    <a:pt x="9525" y="31946"/>
                    <a:pt x="9763" y="30791"/>
                    <a:pt x="9906" y="29625"/>
                  </a:cubicBezTo>
                  <a:cubicBezTo>
                    <a:pt x="9930" y="29434"/>
                    <a:pt x="9954" y="29232"/>
                    <a:pt x="9966" y="29041"/>
                  </a:cubicBezTo>
                  <a:lnTo>
                    <a:pt x="10240" y="28958"/>
                  </a:lnTo>
                  <a:cubicBezTo>
                    <a:pt x="10597" y="28839"/>
                    <a:pt x="10930" y="28696"/>
                    <a:pt x="11287" y="28565"/>
                  </a:cubicBezTo>
                  <a:cubicBezTo>
                    <a:pt x="11811" y="28363"/>
                    <a:pt x="12335" y="28148"/>
                    <a:pt x="12835" y="27898"/>
                  </a:cubicBezTo>
                  <a:cubicBezTo>
                    <a:pt x="13431" y="27589"/>
                    <a:pt x="14002" y="27255"/>
                    <a:pt x="14550" y="26898"/>
                  </a:cubicBezTo>
                  <a:lnTo>
                    <a:pt x="14550" y="26898"/>
                  </a:lnTo>
                  <a:cubicBezTo>
                    <a:pt x="14455" y="27303"/>
                    <a:pt x="14395" y="27708"/>
                    <a:pt x="14371" y="28124"/>
                  </a:cubicBezTo>
                  <a:cubicBezTo>
                    <a:pt x="14335" y="28589"/>
                    <a:pt x="14371" y="29089"/>
                    <a:pt x="14597" y="29506"/>
                  </a:cubicBezTo>
                  <a:cubicBezTo>
                    <a:pt x="14764" y="29815"/>
                    <a:pt x="15002" y="30089"/>
                    <a:pt x="15288" y="30291"/>
                  </a:cubicBezTo>
                  <a:cubicBezTo>
                    <a:pt x="15574" y="30493"/>
                    <a:pt x="15916" y="30593"/>
                    <a:pt x="16261" y="30593"/>
                  </a:cubicBezTo>
                  <a:cubicBezTo>
                    <a:pt x="16446" y="30593"/>
                    <a:pt x="16633" y="30564"/>
                    <a:pt x="16812" y="30506"/>
                  </a:cubicBezTo>
                  <a:cubicBezTo>
                    <a:pt x="17538" y="30244"/>
                    <a:pt x="18050" y="29506"/>
                    <a:pt x="18431" y="28863"/>
                  </a:cubicBezTo>
                  <a:cubicBezTo>
                    <a:pt x="18717" y="28363"/>
                    <a:pt x="18967" y="27839"/>
                    <a:pt x="19157" y="27303"/>
                  </a:cubicBezTo>
                  <a:cubicBezTo>
                    <a:pt x="19568" y="27232"/>
                    <a:pt x="19985" y="27196"/>
                    <a:pt x="20402" y="27196"/>
                  </a:cubicBezTo>
                  <a:cubicBezTo>
                    <a:pt x="20818" y="27196"/>
                    <a:pt x="21235" y="27232"/>
                    <a:pt x="21646" y="27303"/>
                  </a:cubicBezTo>
                  <a:cubicBezTo>
                    <a:pt x="22063" y="27374"/>
                    <a:pt x="22467" y="27505"/>
                    <a:pt x="22860" y="27660"/>
                  </a:cubicBezTo>
                  <a:cubicBezTo>
                    <a:pt x="23170" y="27815"/>
                    <a:pt x="23491" y="27946"/>
                    <a:pt x="23813" y="28065"/>
                  </a:cubicBezTo>
                  <a:cubicBezTo>
                    <a:pt x="24134" y="28160"/>
                    <a:pt x="24456" y="28220"/>
                    <a:pt x="24789" y="28255"/>
                  </a:cubicBezTo>
                  <a:cubicBezTo>
                    <a:pt x="24968" y="28267"/>
                    <a:pt x="25134" y="28279"/>
                    <a:pt x="25313" y="28315"/>
                  </a:cubicBezTo>
                  <a:cubicBezTo>
                    <a:pt x="25373" y="28339"/>
                    <a:pt x="25435" y="28351"/>
                    <a:pt x="25498" y="28351"/>
                  </a:cubicBezTo>
                  <a:cubicBezTo>
                    <a:pt x="25560" y="28351"/>
                    <a:pt x="25623" y="28339"/>
                    <a:pt x="25682" y="28315"/>
                  </a:cubicBezTo>
                  <a:cubicBezTo>
                    <a:pt x="25801" y="28255"/>
                    <a:pt x="25908" y="28172"/>
                    <a:pt x="26004" y="28077"/>
                  </a:cubicBezTo>
                  <a:cubicBezTo>
                    <a:pt x="26194" y="27863"/>
                    <a:pt x="26385" y="27636"/>
                    <a:pt x="26551" y="27410"/>
                  </a:cubicBezTo>
                  <a:cubicBezTo>
                    <a:pt x="26730" y="27196"/>
                    <a:pt x="26873" y="26946"/>
                    <a:pt x="26968" y="26684"/>
                  </a:cubicBezTo>
                  <a:cubicBezTo>
                    <a:pt x="27004" y="26541"/>
                    <a:pt x="27063" y="26410"/>
                    <a:pt x="27147" y="26279"/>
                  </a:cubicBezTo>
                  <a:cubicBezTo>
                    <a:pt x="27194" y="26196"/>
                    <a:pt x="27218" y="26112"/>
                    <a:pt x="27206" y="26029"/>
                  </a:cubicBezTo>
                  <a:cubicBezTo>
                    <a:pt x="27194" y="25934"/>
                    <a:pt x="27170" y="25850"/>
                    <a:pt x="27123" y="25779"/>
                  </a:cubicBezTo>
                  <a:cubicBezTo>
                    <a:pt x="27063" y="25684"/>
                    <a:pt x="26992" y="25600"/>
                    <a:pt x="26920" y="25529"/>
                  </a:cubicBezTo>
                  <a:cubicBezTo>
                    <a:pt x="26801" y="25410"/>
                    <a:pt x="26718" y="25267"/>
                    <a:pt x="26647" y="25124"/>
                  </a:cubicBezTo>
                  <a:cubicBezTo>
                    <a:pt x="26563" y="24993"/>
                    <a:pt x="26516" y="24838"/>
                    <a:pt x="26504" y="24684"/>
                  </a:cubicBezTo>
                  <a:cubicBezTo>
                    <a:pt x="26539" y="24445"/>
                    <a:pt x="26635" y="24207"/>
                    <a:pt x="26766" y="24005"/>
                  </a:cubicBezTo>
                  <a:cubicBezTo>
                    <a:pt x="26908" y="23767"/>
                    <a:pt x="27028" y="23517"/>
                    <a:pt x="27135" y="23267"/>
                  </a:cubicBezTo>
                  <a:cubicBezTo>
                    <a:pt x="27170" y="23183"/>
                    <a:pt x="27218" y="23112"/>
                    <a:pt x="27278" y="23052"/>
                  </a:cubicBezTo>
                  <a:cubicBezTo>
                    <a:pt x="27266" y="22981"/>
                    <a:pt x="27194" y="22933"/>
                    <a:pt x="27170" y="22862"/>
                  </a:cubicBezTo>
                  <a:cubicBezTo>
                    <a:pt x="27111" y="22731"/>
                    <a:pt x="27051" y="22600"/>
                    <a:pt x="26992" y="22481"/>
                  </a:cubicBezTo>
                  <a:cubicBezTo>
                    <a:pt x="26813" y="22076"/>
                    <a:pt x="26504" y="21743"/>
                    <a:pt x="26301" y="21350"/>
                  </a:cubicBezTo>
                  <a:cubicBezTo>
                    <a:pt x="26123" y="21016"/>
                    <a:pt x="25968" y="20671"/>
                    <a:pt x="25861" y="20302"/>
                  </a:cubicBezTo>
                  <a:cubicBezTo>
                    <a:pt x="25825" y="20207"/>
                    <a:pt x="25813" y="20100"/>
                    <a:pt x="25825" y="19993"/>
                  </a:cubicBezTo>
                  <a:cubicBezTo>
                    <a:pt x="25849" y="19909"/>
                    <a:pt x="25861" y="19826"/>
                    <a:pt x="25873" y="19754"/>
                  </a:cubicBezTo>
                  <a:lnTo>
                    <a:pt x="25873" y="19754"/>
                  </a:lnTo>
                  <a:lnTo>
                    <a:pt x="19538" y="25553"/>
                  </a:lnTo>
                  <a:cubicBezTo>
                    <a:pt x="19538" y="25446"/>
                    <a:pt x="19538" y="25327"/>
                    <a:pt x="19538" y="25207"/>
                  </a:cubicBezTo>
                  <a:cubicBezTo>
                    <a:pt x="19550" y="24898"/>
                    <a:pt x="19598" y="24588"/>
                    <a:pt x="19693" y="24291"/>
                  </a:cubicBezTo>
                  <a:lnTo>
                    <a:pt x="17753" y="23755"/>
                  </a:lnTo>
                  <a:cubicBezTo>
                    <a:pt x="17860" y="23588"/>
                    <a:pt x="17967" y="23422"/>
                    <a:pt x="18074" y="23255"/>
                  </a:cubicBezTo>
                  <a:cubicBezTo>
                    <a:pt x="18443" y="22600"/>
                    <a:pt x="18741" y="21921"/>
                    <a:pt x="18967" y="21207"/>
                  </a:cubicBezTo>
                  <a:cubicBezTo>
                    <a:pt x="19062" y="20921"/>
                    <a:pt x="19169" y="20647"/>
                    <a:pt x="19265" y="20374"/>
                  </a:cubicBezTo>
                  <a:cubicBezTo>
                    <a:pt x="19372" y="20052"/>
                    <a:pt x="19443" y="19719"/>
                    <a:pt x="19527" y="19385"/>
                  </a:cubicBezTo>
                  <a:cubicBezTo>
                    <a:pt x="19658" y="18873"/>
                    <a:pt x="19848" y="18397"/>
                    <a:pt x="19991" y="17897"/>
                  </a:cubicBezTo>
                  <a:cubicBezTo>
                    <a:pt x="20134" y="17397"/>
                    <a:pt x="20229" y="16909"/>
                    <a:pt x="20336" y="16421"/>
                  </a:cubicBezTo>
                  <a:cubicBezTo>
                    <a:pt x="20431" y="15933"/>
                    <a:pt x="20622" y="15432"/>
                    <a:pt x="20765" y="14932"/>
                  </a:cubicBezTo>
                  <a:cubicBezTo>
                    <a:pt x="20884" y="14587"/>
                    <a:pt x="20979" y="14230"/>
                    <a:pt x="21051" y="13873"/>
                  </a:cubicBezTo>
                  <a:cubicBezTo>
                    <a:pt x="21086" y="13647"/>
                    <a:pt x="21098" y="13420"/>
                    <a:pt x="21122" y="13206"/>
                  </a:cubicBezTo>
                  <a:cubicBezTo>
                    <a:pt x="21146" y="12980"/>
                    <a:pt x="21205" y="12789"/>
                    <a:pt x="21217" y="12575"/>
                  </a:cubicBezTo>
                  <a:cubicBezTo>
                    <a:pt x="21253" y="12396"/>
                    <a:pt x="21301" y="12230"/>
                    <a:pt x="21360" y="12063"/>
                  </a:cubicBezTo>
                  <a:cubicBezTo>
                    <a:pt x="21432" y="11813"/>
                    <a:pt x="21527" y="11575"/>
                    <a:pt x="21646" y="11349"/>
                  </a:cubicBezTo>
                  <a:cubicBezTo>
                    <a:pt x="21670" y="11277"/>
                    <a:pt x="21717" y="11206"/>
                    <a:pt x="21753" y="11134"/>
                  </a:cubicBezTo>
                  <a:cubicBezTo>
                    <a:pt x="21813" y="11027"/>
                    <a:pt x="21860" y="10908"/>
                    <a:pt x="21932" y="10801"/>
                  </a:cubicBezTo>
                  <a:cubicBezTo>
                    <a:pt x="22146" y="10456"/>
                    <a:pt x="22420" y="10158"/>
                    <a:pt x="22741" y="9908"/>
                  </a:cubicBezTo>
                  <a:cubicBezTo>
                    <a:pt x="22837" y="9848"/>
                    <a:pt x="22932" y="9789"/>
                    <a:pt x="23039" y="9741"/>
                  </a:cubicBezTo>
                  <a:cubicBezTo>
                    <a:pt x="23289" y="9622"/>
                    <a:pt x="23527" y="9479"/>
                    <a:pt x="23789" y="9372"/>
                  </a:cubicBezTo>
                  <a:cubicBezTo>
                    <a:pt x="24146" y="9229"/>
                    <a:pt x="24527" y="9158"/>
                    <a:pt x="24908" y="9158"/>
                  </a:cubicBezTo>
                  <a:cubicBezTo>
                    <a:pt x="25019" y="9150"/>
                    <a:pt x="25129" y="9146"/>
                    <a:pt x="25238" y="9146"/>
                  </a:cubicBezTo>
                  <a:cubicBezTo>
                    <a:pt x="25456" y="9146"/>
                    <a:pt x="25670" y="9162"/>
                    <a:pt x="25885" y="9194"/>
                  </a:cubicBezTo>
                  <a:cubicBezTo>
                    <a:pt x="26027" y="9229"/>
                    <a:pt x="26182" y="9253"/>
                    <a:pt x="26325" y="9277"/>
                  </a:cubicBezTo>
                  <a:cubicBezTo>
                    <a:pt x="26421" y="9294"/>
                    <a:pt x="26523" y="9305"/>
                    <a:pt x="26622" y="9305"/>
                  </a:cubicBezTo>
                  <a:cubicBezTo>
                    <a:pt x="26659" y="9305"/>
                    <a:pt x="26695" y="9304"/>
                    <a:pt x="26730" y="9301"/>
                  </a:cubicBezTo>
                  <a:cubicBezTo>
                    <a:pt x="26837" y="9289"/>
                    <a:pt x="26944" y="9265"/>
                    <a:pt x="27051" y="9241"/>
                  </a:cubicBezTo>
                  <a:cubicBezTo>
                    <a:pt x="27325" y="9194"/>
                    <a:pt x="27563" y="9039"/>
                    <a:pt x="27730" y="8824"/>
                  </a:cubicBezTo>
                  <a:cubicBezTo>
                    <a:pt x="28087" y="8372"/>
                    <a:pt x="28301" y="7812"/>
                    <a:pt x="28325" y="7229"/>
                  </a:cubicBezTo>
                  <a:cubicBezTo>
                    <a:pt x="28337" y="6919"/>
                    <a:pt x="28325" y="6610"/>
                    <a:pt x="28290" y="6300"/>
                  </a:cubicBezTo>
                  <a:cubicBezTo>
                    <a:pt x="28266" y="5812"/>
                    <a:pt x="28171" y="5324"/>
                    <a:pt x="28040" y="4848"/>
                  </a:cubicBezTo>
                  <a:cubicBezTo>
                    <a:pt x="27766" y="4026"/>
                    <a:pt x="27194" y="3371"/>
                    <a:pt x="26611" y="2740"/>
                  </a:cubicBezTo>
                  <a:cubicBezTo>
                    <a:pt x="26373" y="2490"/>
                    <a:pt x="26123" y="2252"/>
                    <a:pt x="25849" y="2026"/>
                  </a:cubicBezTo>
                  <a:cubicBezTo>
                    <a:pt x="25432" y="1693"/>
                    <a:pt x="25015" y="1347"/>
                    <a:pt x="24563" y="1050"/>
                  </a:cubicBezTo>
                  <a:cubicBezTo>
                    <a:pt x="24265" y="847"/>
                    <a:pt x="23944" y="669"/>
                    <a:pt x="23610" y="526"/>
                  </a:cubicBezTo>
                  <a:cubicBezTo>
                    <a:pt x="23377" y="419"/>
                    <a:pt x="23151" y="320"/>
                    <a:pt x="22907" y="320"/>
                  </a:cubicBezTo>
                  <a:cubicBezTo>
                    <a:pt x="22853" y="320"/>
                    <a:pt x="22798" y="325"/>
                    <a:pt x="22741" y="335"/>
                  </a:cubicBezTo>
                  <a:lnTo>
                    <a:pt x="21074" y="2"/>
                  </a:lnTo>
                  <a:cubicBezTo>
                    <a:pt x="21070" y="1"/>
                    <a:pt x="21065" y="1"/>
                    <a:pt x="2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1"/>
            <p:cNvSpPr/>
            <p:nvPr/>
          </p:nvSpPr>
          <p:spPr>
            <a:xfrm>
              <a:off x="1190480" y="2763726"/>
              <a:ext cx="444236" cy="704332"/>
            </a:xfrm>
            <a:custGeom>
              <a:avLst/>
              <a:gdLst/>
              <a:ahLst/>
              <a:cxnLst/>
              <a:rect l="l" t="t" r="r" b="b"/>
              <a:pathLst>
                <a:path w="10931" h="17331" extrusionOk="0">
                  <a:moveTo>
                    <a:pt x="8168" y="1"/>
                  </a:moveTo>
                  <a:lnTo>
                    <a:pt x="1358" y="572"/>
                  </a:lnTo>
                  <a:cubicBezTo>
                    <a:pt x="1060" y="977"/>
                    <a:pt x="810" y="1418"/>
                    <a:pt x="620" y="1894"/>
                  </a:cubicBezTo>
                  <a:cubicBezTo>
                    <a:pt x="512" y="2180"/>
                    <a:pt x="417" y="2477"/>
                    <a:pt x="346" y="2787"/>
                  </a:cubicBezTo>
                  <a:cubicBezTo>
                    <a:pt x="96" y="3882"/>
                    <a:pt x="1" y="5013"/>
                    <a:pt x="72" y="6144"/>
                  </a:cubicBezTo>
                  <a:cubicBezTo>
                    <a:pt x="120" y="7252"/>
                    <a:pt x="298" y="8359"/>
                    <a:pt x="596" y="9431"/>
                  </a:cubicBezTo>
                  <a:cubicBezTo>
                    <a:pt x="870" y="10490"/>
                    <a:pt x="1274" y="11502"/>
                    <a:pt x="1786" y="12467"/>
                  </a:cubicBezTo>
                  <a:cubicBezTo>
                    <a:pt x="2334" y="13443"/>
                    <a:pt x="3013" y="14336"/>
                    <a:pt x="3811" y="15122"/>
                  </a:cubicBezTo>
                  <a:cubicBezTo>
                    <a:pt x="4382" y="15693"/>
                    <a:pt x="5025" y="16193"/>
                    <a:pt x="5716" y="16622"/>
                  </a:cubicBezTo>
                  <a:cubicBezTo>
                    <a:pt x="6168" y="16931"/>
                    <a:pt x="6668" y="17158"/>
                    <a:pt x="7204" y="17289"/>
                  </a:cubicBezTo>
                  <a:cubicBezTo>
                    <a:pt x="7339" y="17316"/>
                    <a:pt x="7477" y="17330"/>
                    <a:pt x="7614" y="17330"/>
                  </a:cubicBezTo>
                  <a:cubicBezTo>
                    <a:pt x="7948" y="17330"/>
                    <a:pt x="8281" y="17250"/>
                    <a:pt x="8585" y="17098"/>
                  </a:cubicBezTo>
                  <a:cubicBezTo>
                    <a:pt x="9061" y="16860"/>
                    <a:pt x="9502" y="16574"/>
                    <a:pt x="9895" y="16217"/>
                  </a:cubicBezTo>
                  <a:cubicBezTo>
                    <a:pt x="10121" y="16038"/>
                    <a:pt x="10311" y="15824"/>
                    <a:pt x="10478" y="15586"/>
                  </a:cubicBezTo>
                  <a:cubicBezTo>
                    <a:pt x="10716" y="15253"/>
                    <a:pt x="10930" y="14788"/>
                    <a:pt x="10883" y="14372"/>
                  </a:cubicBezTo>
                  <a:cubicBezTo>
                    <a:pt x="10871" y="14157"/>
                    <a:pt x="10799" y="13943"/>
                    <a:pt x="10704" y="13752"/>
                  </a:cubicBezTo>
                  <a:cubicBezTo>
                    <a:pt x="10609" y="13598"/>
                    <a:pt x="10514" y="13455"/>
                    <a:pt x="10407" y="13300"/>
                  </a:cubicBezTo>
                  <a:cubicBezTo>
                    <a:pt x="10180" y="12955"/>
                    <a:pt x="9930" y="12633"/>
                    <a:pt x="9716" y="12276"/>
                  </a:cubicBezTo>
                  <a:cubicBezTo>
                    <a:pt x="9514" y="11907"/>
                    <a:pt x="9383" y="11514"/>
                    <a:pt x="9335" y="11097"/>
                  </a:cubicBezTo>
                  <a:cubicBezTo>
                    <a:pt x="9287" y="10776"/>
                    <a:pt x="9204" y="10466"/>
                    <a:pt x="9085" y="10181"/>
                  </a:cubicBezTo>
                  <a:cubicBezTo>
                    <a:pt x="9014" y="10026"/>
                    <a:pt x="8930" y="9883"/>
                    <a:pt x="8871" y="9728"/>
                  </a:cubicBezTo>
                  <a:cubicBezTo>
                    <a:pt x="8787" y="9526"/>
                    <a:pt x="8692" y="9335"/>
                    <a:pt x="8573" y="9145"/>
                  </a:cubicBezTo>
                  <a:cubicBezTo>
                    <a:pt x="8466" y="8966"/>
                    <a:pt x="8383" y="8776"/>
                    <a:pt x="8275" y="8585"/>
                  </a:cubicBezTo>
                  <a:cubicBezTo>
                    <a:pt x="8156" y="8407"/>
                    <a:pt x="8061" y="8204"/>
                    <a:pt x="7978" y="8002"/>
                  </a:cubicBezTo>
                  <a:cubicBezTo>
                    <a:pt x="7811" y="7645"/>
                    <a:pt x="7787" y="7240"/>
                    <a:pt x="7918" y="6859"/>
                  </a:cubicBezTo>
                  <a:cubicBezTo>
                    <a:pt x="7966" y="6668"/>
                    <a:pt x="8037" y="6478"/>
                    <a:pt x="8132" y="6299"/>
                  </a:cubicBezTo>
                  <a:cubicBezTo>
                    <a:pt x="8168" y="6263"/>
                    <a:pt x="8192" y="6204"/>
                    <a:pt x="8204" y="6156"/>
                  </a:cubicBezTo>
                  <a:cubicBezTo>
                    <a:pt x="8216" y="6097"/>
                    <a:pt x="8216" y="6037"/>
                    <a:pt x="8204" y="5966"/>
                  </a:cubicBezTo>
                  <a:cubicBezTo>
                    <a:pt x="8156" y="5728"/>
                    <a:pt x="8085" y="5490"/>
                    <a:pt x="8013" y="5251"/>
                  </a:cubicBezTo>
                  <a:cubicBezTo>
                    <a:pt x="7930" y="5025"/>
                    <a:pt x="7894" y="4775"/>
                    <a:pt x="7811" y="4549"/>
                  </a:cubicBezTo>
                  <a:cubicBezTo>
                    <a:pt x="7704" y="4299"/>
                    <a:pt x="7632" y="4049"/>
                    <a:pt x="7573" y="3787"/>
                  </a:cubicBezTo>
                  <a:cubicBezTo>
                    <a:pt x="7490" y="3263"/>
                    <a:pt x="7478" y="2751"/>
                    <a:pt x="7549" y="2227"/>
                  </a:cubicBezTo>
                  <a:cubicBezTo>
                    <a:pt x="7621" y="1465"/>
                    <a:pt x="7787" y="668"/>
                    <a:pt x="8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1"/>
            <p:cNvSpPr/>
            <p:nvPr/>
          </p:nvSpPr>
          <p:spPr>
            <a:xfrm>
              <a:off x="1407259" y="1180475"/>
              <a:ext cx="532303" cy="661010"/>
            </a:xfrm>
            <a:custGeom>
              <a:avLst/>
              <a:gdLst/>
              <a:ahLst/>
              <a:cxnLst/>
              <a:rect l="l" t="t" r="r" b="b"/>
              <a:pathLst>
                <a:path w="13098" h="16265" extrusionOk="0">
                  <a:moveTo>
                    <a:pt x="4918" y="1"/>
                  </a:moveTo>
                  <a:lnTo>
                    <a:pt x="1" y="4370"/>
                  </a:lnTo>
                  <a:cubicBezTo>
                    <a:pt x="120" y="4382"/>
                    <a:pt x="239" y="4406"/>
                    <a:pt x="370" y="4442"/>
                  </a:cubicBezTo>
                  <a:cubicBezTo>
                    <a:pt x="417" y="4513"/>
                    <a:pt x="477" y="4573"/>
                    <a:pt x="548" y="4632"/>
                  </a:cubicBezTo>
                  <a:cubicBezTo>
                    <a:pt x="691" y="4775"/>
                    <a:pt x="834" y="4942"/>
                    <a:pt x="965" y="5108"/>
                  </a:cubicBezTo>
                  <a:cubicBezTo>
                    <a:pt x="1274" y="5513"/>
                    <a:pt x="1584" y="5906"/>
                    <a:pt x="1917" y="6287"/>
                  </a:cubicBezTo>
                  <a:cubicBezTo>
                    <a:pt x="2191" y="6644"/>
                    <a:pt x="2560" y="6918"/>
                    <a:pt x="2965" y="7097"/>
                  </a:cubicBezTo>
                  <a:cubicBezTo>
                    <a:pt x="3275" y="7228"/>
                    <a:pt x="3596" y="7228"/>
                    <a:pt x="3870" y="7430"/>
                  </a:cubicBezTo>
                  <a:cubicBezTo>
                    <a:pt x="4108" y="7597"/>
                    <a:pt x="4299" y="7823"/>
                    <a:pt x="4525" y="8002"/>
                  </a:cubicBezTo>
                  <a:cubicBezTo>
                    <a:pt x="4823" y="8216"/>
                    <a:pt x="5120" y="8430"/>
                    <a:pt x="5406" y="8656"/>
                  </a:cubicBezTo>
                  <a:cubicBezTo>
                    <a:pt x="6061" y="9157"/>
                    <a:pt x="6692" y="9692"/>
                    <a:pt x="7335" y="10228"/>
                  </a:cubicBezTo>
                  <a:cubicBezTo>
                    <a:pt x="7585" y="10430"/>
                    <a:pt x="7775" y="10692"/>
                    <a:pt x="7894" y="10990"/>
                  </a:cubicBezTo>
                  <a:cubicBezTo>
                    <a:pt x="7990" y="11181"/>
                    <a:pt x="8037" y="11383"/>
                    <a:pt x="8049" y="11585"/>
                  </a:cubicBezTo>
                  <a:cubicBezTo>
                    <a:pt x="8033" y="11968"/>
                    <a:pt x="7662" y="12066"/>
                    <a:pt x="7314" y="12066"/>
                  </a:cubicBezTo>
                  <a:cubicBezTo>
                    <a:pt x="7164" y="12066"/>
                    <a:pt x="7018" y="12047"/>
                    <a:pt x="6906" y="12026"/>
                  </a:cubicBezTo>
                  <a:cubicBezTo>
                    <a:pt x="6549" y="11966"/>
                    <a:pt x="6227" y="11776"/>
                    <a:pt x="5906" y="11645"/>
                  </a:cubicBezTo>
                  <a:cubicBezTo>
                    <a:pt x="5573" y="11502"/>
                    <a:pt x="5215" y="11323"/>
                    <a:pt x="4858" y="11204"/>
                  </a:cubicBezTo>
                  <a:cubicBezTo>
                    <a:pt x="4662" y="11124"/>
                    <a:pt x="4452" y="11084"/>
                    <a:pt x="4244" y="11084"/>
                  </a:cubicBezTo>
                  <a:cubicBezTo>
                    <a:pt x="4174" y="11084"/>
                    <a:pt x="4105" y="11088"/>
                    <a:pt x="4037" y="11097"/>
                  </a:cubicBezTo>
                  <a:cubicBezTo>
                    <a:pt x="3799" y="11121"/>
                    <a:pt x="3572" y="11192"/>
                    <a:pt x="3370" y="11312"/>
                  </a:cubicBezTo>
                  <a:cubicBezTo>
                    <a:pt x="3251" y="11407"/>
                    <a:pt x="3144" y="11526"/>
                    <a:pt x="3060" y="11633"/>
                  </a:cubicBezTo>
                  <a:cubicBezTo>
                    <a:pt x="2977" y="11704"/>
                    <a:pt x="2906" y="11776"/>
                    <a:pt x="2822" y="11835"/>
                  </a:cubicBezTo>
                  <a:cubicBezTo>
                    <a:pt x="2644" y="11990"/>
                    <a:pt x="2417" y="12074"/>
                    <a:pt x="2191" y="12074"/>
                  </a:cubicBezTo>
                  <a:cubicBezTo>
                    <a:pt x="1906" y="12074"/>
                    <a:pt x="1620" y="12062"/>
                    <a:pt x="1334" y="12038"/>
                  </a:cubicBezTo>
                  <a:cubicBezTo>
                    <a:pt x="1155" y="12038"/>
                    <a:pt x="977" y="12026"/>
                    <a:pt x="798" y="11990"/>
                  </a:cubicBezTo>
                  <a:cubicBezTo>
                    <a:pt x="703" y="11966"/>
                    <a:pt x="608" y="11943"/>
                    <a:pt x="524" y="11919"/>
                  </a:cubicBezTo>
                  <a:cubicBezTo>
                    <a:pt x="475" y="11910"/>
                    <a:pt x="434" y="11901"/>
                    <a:pt x="403" y="11901"/>
                  </a:cubicBezTo>
                  <a:cubicBezTo>
                    <a:pt x="353" y="11901"/>
                    <a:pt x="331" y="11925"/>
                    <a:pt x="346" y="12014"/>
                  </a:cubicBezTo>
                  <a:cubicBezTo>
                    <a:pt x="358" y="12193"/>
                    <a:pt x="512" y="12407"/>
                    <a:pt x="596" y="12574"/>
                  </a:cubicBezTo>
                  <a:cubicBezTo>
                    <a:pt x="715" y="12847"/>
                    <a:pt x="822" y="13121"/>
                    <a:pt x="965" y="13383"/>
                  </a:cubicBezTo>
                  <a:cubicBezTo>
                    <a:pt x="1084" y="13586"/>
                    <a:pt x="1167" y="13824"/>
                    <a:pt x="1298" y="14014"/>
                  </a:cubicBezTo>
                  <a:cubicBezTo>
                    <a:pt x="1465" y="14252"/>
                    <a:pt x="1667" y="14455"/>
                    <a:pt x="1894" y="14610"/>
                  </a:cubicBezTo>
                  <a:cubicBezTo>
                    <a:pt x="2001" y="14681"/>
                    <a:pt x="2120" y="14729"/>
                    <a:pt x="2227" y="14788"/>
                  </a:cubicBezTo>
                  <a:cubicBezTo>
                    <a:pt x="2358" y="14848"/>
                    <a:pt x="2477" y="14931"/>
                    <a:pt x="2608" y="15002"/>
                  </a:cubicBezTo>
                  <a:cubicBezTo>
                    <a:pt x="2727" y="15086"/>
                    <a:pt x="2906" y="15133"/>
                    <a:pt x="3037" y="15217"/>
                  </a:cubicBezTo>
                  <a:cubicBezTo>
                    <a:pt x="3179" y="15312"/>
                    <a:pt x="3299" y="15419"/>
                    <a:pt x="3441" y="15514"/>
                  </a:cubicBezTo>
                  <a:cubicBezTo>
                    <a:pt x="3680" y="15657"/>
                    <a:pt x="3941" y="15764"/>
                    <a:pt x="4180" y="15931"/>
                  </a:cubicBezTo>
                  <a:cubicBezTo>
                    <a:pt x="4358" y="16050"/>
                    <a:pt x="4549" y="16157"/>
                    <a:pt x="4751" y="16241"/>
                  </a:cubicBezTo>
                  <a:cubicBezTo>
                    <a:pt x="4792" y="16257"/>
                    <a:pt x="4834" y="16265"/>
                    <a:pt x="4876" y="16265"/>
                  </a:cubicBezTo>
                  <a:cubicBezTo>
                    <a:pt x="4956" y="16265"/>
                    <a:pt x="5034" y="16236"/>
                    <a:pt x="5096" y="16181"/>
                  </a:cubicBezTo>
                  <a:cubicBezTo>
                    <a:pt x="5263" y="16050"/>
                    <a:pt x="5406" y="15907"/>
                    <a:pt x="5537" y="15753"/>
                  </a:cubicBezTo>
                  <a:cubicBezTo>
                    <a:pt x="5692" y="15574"/>
                    <a:pt x="5870" y="15431"/>
                    <a:pt x="6073" y="15324"/>
                  </a:cubicBezTo>
                  <a:cubicBezTo>
                    <a:pt x="6263" y="15253"/>
                    <a:pt x="6478" y="15205"/>
                    <a:pt x="6680" y="15169"/>
                  </a:cubicBezTo>
                  <a:cubicBezTo>
                    <a:pt x="6763" y="15145"/>
                    <a:pt x="6859" y="15110"/>
                    <a:pt x="6942" y="15098"/>
                  </a:cubicBezTo>
                  <a:cubicBezTo>
                    <a:pt x="6966" y="15098"/>
                    <a:pt x="6995" y="15103"/>
                    <a:pt x="7019" y="15103"/>
                  </a:cubicBezTo>
                  <a:cubicBezTo>
                    <a:pt x="7030" y="15103"/>
                    <a:pt x="7041" y="15102"/>
                    <a:pt x="7049" y="15098"/>
                  </a:cubicBezTo>
                  <a:cubicBezTo>
                    <a:pt x="7085" y="15086"/>
                    <a:pt x="7109" y="15062"/>
                    <a:pt x="7132" y="15062"/>
                  </a:cubicBezTo>
                  <a:cubicBezTo>
                    <a:pt x="7263" y="15026"/>
                    <a:pt x="7394" y="14979"/>
                    <a:pt x="7525" y="14931"/>
                  </a:cubicBezTo>
                  <a:cubicBezTo>
                    <a:pt x="7573" y="14895"/>
                    <a:pt x="7609" y="14883"/>
                    <a:pt x="7632" y="14824"/>
                  </a:cubicBezTo>
                  <a:cubicBezTo>
                    <a:pt x="7644" y="14741"/>
                    <a:pt x="7656" y="14669"/>
                    <a:pt x="7644" y="14586"/>
                  </a:cubicBezTo>
                  <a:cubicBezTo>
                    <a:pt x="7644" y="14443"/>
                    <a:pt x="7692" y="14288"/>
                    <a:pt x="7763" y="14157"/>
                  </a:cubicBezTo>
                  <a:cubicBezTo>
                    <a:pt x="7775" y="14133"/>
                    <a:pt x="7799" y="14026"/>
                    <a:pt x="7823" y="14002"/>
                  </a:cubicBezTo>
                  <a:cubicBezTo>
                    <a:pt x="7835" y="13994"/>
                    <a:pt x="7857" y="13992"/>
                    <a:pt x="7884" y="13992"/>
                  </a:cubicBezTo>
                  <a:cubicBezTo>
                    <a:pt x="7937" y="13992"/>
                    <a:pt x="8005" y="14002"/>
                    <a:pt x="8037" y="14002"/>
                  </a:cubicBezTo>
                  <a:cubicBezTo>
                    <a:pt x="8132" y="14014"/>
                    <a:pt x="8216" y="14026"/>
                    <a:pt x="8299" y="14050"/>
                  </a:cubicBezTo>
                  <a:lnTo>
                    <a:pt x="8406" y="14050"/>
                  </a:lnTo>
                  <a:cubicBezTo>
                    <a:pt x="8430" y="14050"/>
                    <a:pt x="8442" y="14086"/>
                    <a:pt x="8478" y="14098"/>
                  </a:cubicBezTo>
                  <a:cubicBezTo>
                    <a:pt x="8508" y="14105"/>
                    <a:pt x="8539" y="14108"/>
                    <a:pt x="8571" y="14108"/>
                  </a:cubicBezTo>
                  <a:cubicBezTo>
                    <a:pt x="8658" y="14108"/>
                    <a:pt x="8750" y="14087"/>
                    <a:pt x="8837" y="14087"/>
                  </a:cubicBezTo>
                  <a:cubicBezTo>
                    <a:pt x="8869" y="14087"/>
                    <a:pt x="8900" y="14090"/>
                    <a:pt x="8930" y="14098"/>
                  </a:cubicBezTo>
                  <a:cubicBezTo>
                    <a:pt x="8979" y="14106"/>
                    <a:pt x="9016" y="14136"/>
                    <a:pt x="9061" y="14136"/>
                  </a:cubicBezTo>
                  <a:cubicBezTo>
                    <a:pt x="9082" y="14136"/>
                    <a:pt x="9106" y="14129"/>
                    <a:pt x="9133" y="14110"/>
                  </a:cubicBezTo>
                  <a:cubicBezTo>
                    <a:pt x="9180" y="14062"/>
                    <a:pt x="9216" y="13990"/>
                    <a:pt x="9216" y="13907"/>
                  </a:cubicBezTo>
                  <a:cubicBezTo>
                    <a:pt x="9216" y="13883"/>
                    <a:pt x="9216" y="13848"/>
                    <a:pt x="9216" y="13824"/>
                  </a:cubicBezTo>
                  <a:cubicBezTo>
                    <a:pt x="9228" y="13800"/>
                    <a:pt x="9264" y="13740"/>
                    <a:pt x="9275" y="13693"/>
                  </a:cubicBezTo>
                  <a:cubicBezTo>
                    <a:pt x="9275" y="13669"/>
                    <a:pt x="9264" y="13633"/>
                    <a:pt x="9275" y="13609"/>
                  </a:cubicBezTo>
                  <a:cubicBezTo>
                    <a:pt x="9275" y="13562"/>
                    <a:pt x="9311" y="13526"/>
                    <a:pt x="9323" y="13478"/>
                  </a:cubicBezTo>
                  <a:cubicBezTo>
                    <a:pt x="9371" y="13169"/>
                    <a:pt x="9418" y="12859"/>
                    <a:pt x="9502" y="12562"/>
                  </a:cubicBezTo>
                  <a:cubicBezTo>
                    <a:pt x="9514" y="12466"/>
                    <a:pt x="9514" y="12347"/>
                    <a:pt x="9537" y="12252"/>
                  </a:cubicBezTo>
                  <a:cubicBezTo>
                    <a:pt x="9561" y="12169"/>
                    <a:pt x="9585" y="12085"/>
                    <a:pt x="9621" y="12014"/>
                  </a:cubicBezTo>
                  <a:cubicBezTo>
                    <a:pt x="9680" y="11859"/>
                    <a:pt x="9752" y="11716"/>
                    <a:pt x="9847" y="11597"/>
                  </a:cubicBezTo>
                  <a:cubicBezTo>
                    <a:pt x="10037" y="11359"/>
                    <a:pt x="10288" y="11204"/>
                    <a:pt x="10490" y="10966"/>
                  </a:cubicBezTo>
                  <a:cubicBezTo>
                    <a:pt x="10645" y="10811"/>
                    <a:pt x="10764" y="10633"/>
                    <a:pt x="10847" y="10430"/>
                  </a:cubicBezTo>
                  <a:cubicBezTo>
                    <a:pt x="10907" y="10478"/>
                    <a:pt x="10942" y="10502"/>
                    <a:pt x="10942" y="10502"/>
                  </a:cubicBezTo>
                  <a:lnTo>
                    <a:pt x="13097" y="4692"/>
                  </a:lnTo>
                  <a:cubicBezTo>
                    <a:pt x="11526" y="1965"/>
                    <a:pt x="4918" y="1"/>
                    <a:pt x="4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1"/>
            <p:cNvSpPr/>
            <p:nvPr/>
          </p:nvSpPr>
          <p:spPr>
            <a:xfrm>
              <a:off x="309343" y="1810004"/>
              <a:ext cx="1440525" cy="2895803"/>
            </a:xfrm>
            <a:custGeom>
              <a:avLst/>
              <a:gdLst/>
              <a:ahLst/>
              <a:cxnLst/>
              <a:rect l="l" t="t" r="r" b="b"/>
              <a:pathLst>
                <a:path w="35446" h="71255" extrusionOk="0">
                  <a:moveTo>
                    <a:pt x="22884" y="13050"/>
                  </a:moveTo>
                  <a:cubicBezTo>
                    <a:pt x="22896" y="13062"/>
                    <a:pt x="22908" y="13062"/>
                    <a:pt x="22920" y="13074"/>
                  </a:cubicBezTo>
                  <a:cubicBezTo>
                    <a:pt x="23039" y="13157"/>
                    <a:pt x="23146" y="13264"/>
                    <a:pt x="23277" y="13348"/>
                  </a:cubicBezTo>
                  <a:cubicBezTo>
                    <a:pt x="23658" y="13586"/>
                    <a:pt x="24039" y="13633"/>
                    <a:pt x="24075" y="14157"/>
                  </a:cubicBezTo>
                  <a:cubicBezTo>
                    <a:pt x="24098" y="14467"/>
                    <a:pt x="24146" y="14776"/>
                    <a:pt x="24206" y="15074"/>
                  </a:cubicBezTo>
                  <a:cubicBezTo>
                    <a:pt x="24253" y="15336"/>
                    <a:pt x="24384" y="15586"/>
                    <a:pt x="24587" y="15753"/>
                  </a:cubicBezTo>
                  <a:cubicBezTo>
                    <a:pt x="24741" y="15884"/>
                    <a:pt x="24884" y="16026"/>
                    <a:pt x="25027" y="16181"/>
                  </a:cubicBezTo>
                  <a:lnTo>
                    <a:pt x="24908" y="16181"/>
                  </a:lnTo>
                  <a:cubicBezTo>
                    <a:pt x="24753" y="16181"/>
                    <a:pt x="24587" y="16217"/>
                    <a:pt x="24444" y="16265"/>
                  </a:cubicBezTo>
                  <a:cubicBezTo>
                    <a:pt x="24277" y="16324"/>
                    <a:pt x="24134" y="16419"/>
                    <a:pt x="23968" y="16467"/>
                  </a:cubicBezTo>
                  <a:cubicBezTo>
                    <a:pt x="23777" y="16515"/>
                    <a:pt x="23587" y="16538"/>
                    <a:pt x="23384" y="16538"/>
                  </a:cubicBezTo>
                  <a:cubicBezTo>
                    <a:pt x="23325" y="16543"/>
                    <a:pt x="23268" y="16546"/>
                    <a:pt x="23211" y="16546"/>
                  </a:cubicBezTo>
                  <a:cubicBezTo>
                    <a:pt x="23131" y="16546"/>
                    <a:pt x="23051" y="16540"/>
                    <a:pt x="22967" y="16526"/>
                  </a:cubicBezTo>
                  <a:cubicBezTo>
                    <a:pt x="22670" y="16419"/>
                    <a:pt x="23063" y="16074"/>
                    <a:pt x="23182" y="15967"/>
                  </a:cubicBezTo>
                  <a:cubicBezTo>
                    <a:pt x="23372" y="15788"/>
                    <a:pt x="23527" y="15586"/>
                    <a:pt x="23646" y="15360"/>
                  </a:cubicBezTo>
                  <a:cubicBezTo>
                    <a:pt x="23729" y="15193"/>
                    <a:pt x="23741" y="15002"/>
                    <a:pt x="23682" y="14824"/>
                  </a:cubicBezTo>
                  <a:cubicBezTo>
                    <a:pt x="23658" y="14729"/>
                    <a:pt x="23622" y="14633"/>
                    <a:pt x="23575" y="14550"/>
                  </a:cubicBezTo>
                  <a:cubicBezTo>
                    <a:pt x="23551" y="14443"/>
                    <a:pt x="23503" y="14348"/>
                    <a:pt x="23420" y="14264"/>
                  </a:cubicBezTo>
                  <a:cubicBezTo>
                    <a:pt x="23325" y="14193"/>
                    <a:pt x="23194" y="14229"/>
                    <a:pt x="23075" y="14205"/>
                  </a:cubicBezTo>
                  <a:cubicBezTo>
                    <a:pt x="22920" y="14181"/>
                    <a:pt x="22765" y="14169"/>
                    <a:pt x="22646" y="14038"/>
                  </a:cubicBezTo>
                  <a:cubicBezTo>
                    <a:pt x="22372" y="13752"/>
                    <a:pt x="22694" y="13336"/>
                    <a:pt x="22884" y="13050"/>
                  </a:cubicBezTo>
                  <a:close/>
                  <a:moveTo>
                    <a:pt x="28386" y="0"/>
                  </a:moveTo>
                  <a:cubicBezTo>
                    <a:pt x="28382" y="0"/>
                    <a:pt x="28377" y="0"/>
                    <a:pt x="28373" y="1"/>
                  </a:cubicBezTo>
                  <a:cubicBezTo>
                    <a:pt x="28206" y="1"/>
                    <a:pt x="28039" y="108"/>
                    <a:pt x="27885" y="179"/>
                  </a:cubicBezTo>
                  <a:cubicBezTo>
                    <a:pt x="27635" y="274"/>
                    <a:pt x="27361" y="346"/>
                    <a:pt x="27099" y="405"/>
                  </a:cubicBezTo>
                  <a:cubicBezTo>
                    <a:pt x="26825" y="465"/>
                    <a:pt x="26575" y="572"/>
                    <a:pt x="26349" y="715"/>
                  </a:cubicBezTo>
                  <a:cubicBezTo>
                    <a:pt x="26051" y="941"/>
                    <a:pt x="25801" y="1215"/>
                    <a:pt x="25611" y="1525"/>
                  </a:cubicBezTo>
                  <a:cubicBezTo>
                    <a:pt x="25349" y="1894"/>
                    <a:pt x="25122" y="2275"/>
                    <a:pt x="24884" y="2632"/>
                  </a:cubicBezTo>
                  <a:cubicBezTo>
                    <a:pt x="24682" y="2941"/>
                    <a:pt x="24408" y="3192"/>
                    <a:pt x="24087" y="3370"/>
                  </a:cubicBezTo>
                  <a:cubicBezTo>
                    <a:pt x="23670" y="3608"/>
                    <a:pt x="23229" y="3787"/>
                    <a:pt x="22765" y="3894"/>
                  </a:cubicBezTo>
                  <a:cubicBezTo>
                    <a:pt x="22380" y="3956"/>
                    <a:pt x="21996" y="3991"/>
                    <a:pt x="21611" y="3991"/>
                  </a:cubicBezTo>
                  <a:cubicBezTo>
                    <a:pt x="21555" y="3991"/>
                    <a:pt x="21499" y="3991"/>
                    <a:pt x="21443" y="3989"/>
                  </a:cubicBezTo>
                  <a:cubicBezTo>
                    <a:pt x="21350" y="3989"/>
                    <a:pt x="21208" y="3974"/>
                    <a:pt x="21068" y="3974"/>
                  </a:cubicBezTo>
                  <a:cubicBezTo>
                    <a:pt x="20904" y="3974"/>
                    <a:pt x="20741" y="3995"/>
                    <a:pt x="20658" y="4084"/>
                  </a:cubicBezTo>
                  <a:cubicBezTo>
                    <a:pt x="20574" y="4192"/>
                    <a:pt x="20610" y="4358"/>
                    <a:pt x="20622" y="4477"/>
                  </a:cubicBezTo>
                  <a:cubicBezTo>
                    <a:pt x="20705" y="5180"/>
                    <a:pt x="20967" y="5847"/>
                    <a:pt x="21372" y="6418"/>
                  </a:cubicBezTo>
                  <a:cubicBezTo>
                    <a:pt x="21503" y="6609"/>
                    <a:pt x="21658" y="6787"/>
                    <a:pt x="21801" y="6966"/>
                  </a:cubicBezTo>
                  <a:cubicBezTo>
                    <a:pt x="21872" y="7049"/>
                    <a:pt x="21932" y="7132"/>
                    <a:pt x="21991" y="7216"/>
                  </a:cubicBezTo>
                  <a:cubicBezTo>
                    <a:pt x="22027" y="7299"/>
                    <a:pt x="21991" y="7394"/>
                    <a:pt x="21908" y="7442"/>
                  </a:cubicBezTo>
                  <a:cubicBezTo>
                    <a:pt x="21384" y="7823"/>
                    <a:pt x="20598" y="7835"/>
                    <a:pt x="19979" y="7906"/>
                  </a:cubicBezTo>
                  <a:cubicBezTo>
                    <a:pt x="19812" y="7930"/>
                    <a:pt x="18884" y="8049"/>
                    <a:pt x="19396" y="8359"/>
                  </a:cubicBezTo>
                  <a:cubicBezTo>
                    <a:pt x="19622" y="8466"/>
                    <a:pt x="19860" y="8537"/>
                    <a:pt x="20110" y="8561"/>
                  </a:cubicBezTo>
                  <a:cubicBezTo>
                    <a:pt x="20646" y="8645"/>
                    <a:pt x="21181" y="8680"/>
                    <a:pt x="21717" y="8704"/>
                  </a:cubicBezTo>
                  <a:cubicBezTo>
                    <a:pt x="22122" y="8716"/>
                    <a:pt x="22527" y="8776"/>
                    <a:pt x="22932" y="8871"/>
                  </a:cubicBezTo>
                  <a:cubicBezTo>
                    <a:pt x="22991" y="8883"/>
                    <a:pt x="23467" y="8978"/>
                    <a:pt x="23467" y="9133"/>
                  </a:cubicBezTo>
                  <a:cubicBezTo>
                    <a:pt x="23396" y="9192"/>
                    <a:pt x="23325" y="9228"/>
                    <a:pt x="23229" y="9240"/>
                  </a:cubicBezTo>
                  <a:cubicBezTo>
                    <a:pt x="23003" y="9311"/>
                    <a:pt x="22777" y="9347"/>
                    <a:pt x="22539" y="9407"/>
                  </a:cubicBezTo>
                  <a:cubicBezTo>
                    <a:pt x="21908" y="9538"/>
                    <a:pt x="21265" y="9645"/>
                    <a:pt x="20622" y="9716"/>
                  </a:cubicBezTo>
                  <a:cubicBezTo>
                    <a:pt x="20015" y="9788"/>
                    <a:pt x="19419" y="9907"/>
                    <a:pt x="18812" y="9990"/>
                  </a:cubicBezTo>
                  <a:cubicBezTo>
                    <a:pt x="18693" y="10002"/>
                    <a:pt x="18336" y="10014"/>
                    <a:pt x="18253" y="10121"/>
                  </a:cubicBezTo>
                  <a:cubicBezTo>
                    <a:pt x="18610" y="10252"/>
                    <a:pt x="18991" y="10359"/>
                    <a:pt x="19372" y="10442"/>
                  </a:cubicBezTo>
                  <a:cubicBezTo>
                    <a:pt x="19812" y="10526"/>
                    <a:pt x="20277" y="10514"/>
                    <a:pt x="20705" y="10716"/>
                  </a:cubicBezTo>
                  <a:cubicBezTo>
                    <a:pt x="20598" y="10811"/>
                    <a:pt x="20372" y="10823"/>
                    <a:pt x="20241" y="10871"/>
                  </a:cubicBezTo>
                  <a:cubicBezTo>
                    <a:pt x="19872" y="11002"/>
                    <a:pt x="19515" y="11109"/>
                    <a:pt x="19134" y="11216"/>
                  </a:cubicBezTo>
                  <a:cubicBezTo>
                    <a:pt x="18693" y="11335"/>
                    <a:pt x="18217" y="11419"/>
                    <a:pt x="17776" y="11562"/>
                  </a:cubicBezTo>
                  <a:cubicBezTo>
                    <a:pt x="17562" y="11633"/>
                    <a:pt x="17360" y="11728"/>
                    <a:pt x="17145" y="11824"/>
                  </a:cubicBezTo>
                  <a:cubicBezTo>
                    <a:pt x="17014" y="11859"/>
                    <a:pt x="16895" y="11919"/>
                    <a:pt x="16788" y="11978"/>
                  </a:cubicBezTo>
                  <a:cubicBezTo>
                    <a:pt x="16621" y="12085"/>
                    <a:pt x="16681" y="12181"/>
                    <a:pt x="16836" y="12228"/>
                  </a:cubicBezTo>
                  <a:cubicBezTo>
                    <a:pt x="16984" y="12281"/>
                    <a:pt x="17154" y="12299"/>
                    <a:pt x="17327" y="12299"/>
                  </a:cubicBezTo>
                  <a:cubicBezTo>
                    <a:pt x="17541" y="12299"/>
                    <a:pt x="17758" y="12272"/>
                    <a:pt x="17943" y="12252"/>
                  </a:cubicBezTo>
                  <a:cubicBezTo>
                    <a:pt x="18443" y="12193"/>
                    <a:pt x="18943" y="12097"/>
                    <a:pt x="19419" y="11990"/>
                  </a:cubicBezTo>
                  <a:cubicBezTo>
                    <a:pt x="19562" y="11954"/>
                    <a:pt x="19693" y="11931"/>
                    <a:pt x="19812" y="11883"/>
                  </a:cubicBezTo>
                  <a:cubicBezTo>
                    <a:pt x="19860" y="11859"/>
                    <a:pt x="19907" y="11847"/>
                    <a:pt x="19967" y="11847"/>
                  </a:cubicBezTo>
                  <a:cubicBezTo>
                    <a:pt x="19931" y="11954"/>
                    <a:pt x="19705" y="12026"/>
                    <a:pt x="19622" y="12062"/>
                  </a:cubicBezTo>
                  <a:cubicBezTo>
                    <a:pt x="19384" y="12169"/>
                    <a:pt x="19157" y="12276"/>
                    <a:pt x="18931" y="12383"/>
                  </a:cubicBezTo>
                  <a:cubicBezTo>
                    <a:pt x="18550" y="12574"/>
                    <a:pt x="18205" y="12836"/>
                    <a:pt x="17836" y="13038"/>
                  </a:cubicBezTo>
                  <a:cubicBezTo>
                    <a:pt x="17491" y="13205"/>
                    <a:pt x="17181" y="13407"/>
                    <a:pt x="16895" y="13657"/>
                  </a:cubicBezTo>
                  <a:lnTo>
                    <a:pt x="16859" y="13693"/>
                  </a:lnTo>
                  <a:cubicBezTo>
                    <a:pt x="16486" y="13725"/>
                    <a:pt x="16124" y="13808"/>
                    <a:pt x="15761" y="13808"/>
                  </a:cubicBezTo>
                  <a:cubicBezTo>
                    <a:pt x="15592" y="13808"/>
                    <a:pt x="15423" y="13790"/>
                    <a:pt x="15252" y="13740"/>
                  </a:cubicBezTo>
                  <a:cubicBezTo>
                    <a:pt x="15121" y="13705"/>
                    <a:pt x="15002" y="13657"/>
                    <a:pt x="14895" y="13598"/>
                  </a:cubicBezTo>
                  <a:cubicBezTo>
                    <a:pt x="14740" y="13526"/>
                    <a:pt x="14585" y="13431"/>
                    <a:pt x="14454" y="13324"/>
                  </a:cubicBezTo>
                  <a:cubicBezTo>
                    <a:pt x="14192" y="13050"/>
                    <a:pt x="14062" y="12669"/>
                    <a:pt x="14097" y="12288"/>
                  </a:cubicBezTo>
                  <a:cubicBezTo>
                    <a:pt x="14097" y="11907"/>
                    <a:pt x="14192" y="11526"/>
                    <a:pt x="14371" y="11192"/>
                  </a:cubicBezTo>
                  <a:cubicBezTo>
                    <a:pt x="14514" y="10954"/>
                    <a:pt x="14609" y="10704"/>
                    <a:pt x="14740" y="10442"/>
                  </a:cubicBezTo>
                  <a:cubicBezTo>
                    <a:pt x="14847" y="10264"/>
                    <a:pt x="14943" y="10085"/>
                    <a:pt x="15026" y="9883"/>
                  </a:cubicBezTo>
                  <a:cubicBezTo>
                    <a:pt x="15109" y="9657"/>
                    <a:pt x="15145" y="9418"/>
                    <a:pt x="15157" y="9168"/>
                  </a:cubicBezTo>
                  <a:cubicBezTo>
                    <a:pt x="15157" y="8799"/>
                    <a:pt x="15109" y="8406"/>
                    <a:pt x="15288" y="8061"/>
                  </a:cubicBezTo>
                  <a:cubicBezTo>
                    <a:pt x="15431" y="7799"/>
                    <a:pt x="15597" y="7549"/>
                    <a:pt x="15788" y="7311"/>
                  </a:cubicBezTo>
                  <a:cubicBezTo>
                    <a:pt x="15895" y="7180"/>
                    <a:pt x="15990" y="7037"/>
                    <a:pt x="16097" y="6906"/>
                  </a:cubicBezTo>
                  <a:cubicBezTo>
                    <a:pt x="16228" y="6751"/>
                    <a:pt x="16371" y="6609"/>
                    <a:pt x="16490" y="6454"/>
                  </a:cubicBezTo>
                  <a:cubicBezTo>
                    <a:pt x="16681" y="6180"/>
                    <a:pt x="16907" y="5954"/>
                    <a:pt x="17086" y="5656"/>
                  </a:cubicBezTo>
                  <a:cubicBezTo>
                    <a:pt x="17193" y="5430"/>
                    <a:pt x="17324" y="5204"/>
                    <a:pt x="17455" y="4989"/>
                  </a:cubicBezTo>
                  <a:cubicBezTo>
                    <a:pt x="17693" y="4704"/>
                    <a:pt x="17943" y="4442"/>
                    <a:pt x="18217" y="4204"/>
                  </a:cubicBezTo>
                  <a:cubicBezTo>
                    <a:pt x="18300" y="4132"/>
                    <a:pt x="18360" y="4037"/>
                    <a:pt x="18455" y="3965"/>
                  </a:cubicBezTo>
                  <a:cubicBezTo>
                    <a:pt x="18503" y="3918"/>
                    <a:pt x="18610" y="3882"/>
                    <a:pt x="18610" y="3811"/>
                  </a:cubicBezTo>
                  <a:cubicBezTo>
                    <a:pt x="18550" y="3805"/>
                    <a:pt x="18494" y="3802"/>
                    <a:pt x="18437" y="3802"/>
                  </a:cubicBezTo>
                  <a:cubicBezTo>
                    <a:pt x="18380" y="3802"/>
                    <a:pt x="18324" y="3805"/>
                    <a:pt x="18264" y="3811"/>
                  </a:cubicBezTo>
                  <a:cubicBezTo>
                    <a:pt x="18113" y="3811"/>
                    <a:pt x="17945" y="3717"/>
                    <a:pt x="17789" y="3717"/>
                  </a:cubicBezTo>
                  <a:cubicBezTo>
                    <a:pt x="17760" y="3717"/>
                    <a:pt x="17732" y="3720"/>
                    <a:pt x="17705" y="3727"/>
                  </a:cubicBezTo>
                  <a:cubicBezTo>
                    <a:pt x="17574" y="3775"/>
                    <a:pt x="17467" y="3954"/>
                    <a:pt x="17395" y="4049"/>
                  </a:cubicBezTo>
                  <a:cubicBezTo>
                    <a:pt x="17240" y="4251"/>
                    <a:pt x="17062" y="4430"/>
                    <a:pt x="16883" y="4620"/>
                  </a:cubicBezTo>
                  <a:cubicBezTo>
                    <a:pt x="16514" y="5025"/>
                    <a:pt x="16145" y="5549"/>
                    <a:pt x="15621" y="5775"/>
                  </a:cubicBezTo>
                  <a:cubicBezTo>
                    <a:pt x="15485" y="5843"/>
                    <a:pt x="15340" y="5877"/>
                    <a:pt x="15195" y="5877"/>
                  </a:cubicBezTo>
                  <a:cubicBezTo>
                    <a:pt x="15086" y="5877"/>
                    <a:pt x="14978" y="5858"/>
                    <a:pt x="14871" y="5823"/>
                  </a:cubicBezTo>
                  <a:cubicBezTo>
                    <a:pt x="14740" y="5775"/>
                    <a:pt x="14633" y="5716"/>
                    <a:pt x="14526" y="5632"/>
                  </a:cubicBezTo>
                  <a:cubicBezTo>
                    <a:pt x="14383" y="5501"/>
                    <a:pt x="14288" y="5335"/>
                    <a:pt x="14097" y="5251"/>
                  </a:cubicBezTo>
                  <a:cubicBezTo>
                    <a:pt x="14046" y="5226"/>
                    <a:pt x="13982" y="5206"/>
                    <a:pt x="13915" y="5206"/>
                  </a:cubicBezTo>
                  <a:cubicBezTo>
                    <a:pt x="13888" y="5206"/>
                    <a:pt x="13862" y="5209"/>
                    <a:pt x="13835" y="5216"/>
                  </a:cubicBezTo>
                  <a:cubicBezTo>
                    <a:pt x="13740" y="5239"/>
                    <a:pt x="13728" y="5311"/>
                    <a:pt x="13704" y="5406"/>
                  </a:cubicBezTo>
                  <a:cubicBezTo>
                    <a:pt x="13514" y="6013"/>
                    <a:pt x="13550" y="6656"/>
                    <a:pt x="13335" y="7252"/>
                  </a:cubicBezTo>
                  <a:cubicBezTo>
                    <a:pt x="13216" y="7573"/>
                    <a:pt x="13085" y="7954"/>
                    <a:pt x="12811" y="8180"/>
                  </a:cubicBezTo>
                  <a:cubicBezTo>
                    <a:pt x="12692" y="8287"/>
                    <a:pt x="12585" y="8395"/>
                    <a:pt x="12466" y="8490"/>
                  </a:cubicBezTo>
                  <a:cubicBezTo>
                    <a:pt x="12323" y="8609"/>
                    <a:pt x="12228" y="8764"/>
                    <a:pt x="12168" y="8930"/>
                  </a:cubicBezTo>
                  <a:cubicBezTo>
                    <a:pt x="11930" y="9490"/>
                    <a:pt x="11811" y="10085"/>
                    <a:pt x="11835" y="10681"/>
                  </a:cubicBezTo>
                  <a:cubicBezTo>
                    <a:pt x="11835" y="11026"/>
                    <a:pt x="11883" y="11359"/>
                    <a:pt x="11942" y="11693"/>
                  </a:cubicBezTo>
                  <a:cubicBezTo>
                    <a:pt x="11990" y="12062"/>
                    <a:pt x="12073" y="12419"/>
                    <a:pt x="12204" y="12776"/>
                  </a:cubicBezTo>
                  <a:cubicBezTo>
                    <a:pt x="12311" y="13050"/>
                    <a:pt x="12430" y="13336"/>
                    <a:pt x="12549" y="13609"/>
                  </a:cubicBezTo>
                  <a:cubicBezTo>
                    <a:pt x="12680" y="13883"/>
                    <a:pt x="12871" y="14133"/>
                    <a:pt x="13014" y="14407"/>
                  </a:cubicBezTo>
                  <a:cubicBezTo>
                    <a:pt x="13192" y="14741"/>
                    <a:pt x="13371" y="15133"/>
                    <a:pt x="13371" y="15526"/>
                  </a:cubicBezTo>
                  <a:cubicBezTo>
                    <a:pt x="13383" y="15717"/>
                    <a:pt x="13311" y="15895"/>
                    <a:pt x="13169" y="16026"/>
                  </a:cubicBezTo>
                  <a:cubicBezTo>
                    <a:pt x="12871" y="16407"/>
                    <a:pt x="12597" y="16800"/>
                    <a:pt x="12359" y="17217"/>
                  </a:cubicBezTo>
                  <a:cubicBezTo>
                    <a:pt x="12204" y="17503"/>
                    <a:pt x="12085" y="17800"/>
                    <a:pt x="12014" y="18110"/>
                  </a:cubicBezTo>
                  <a:cubicBezTo>
                    <a:pt x="11954" y="18396"/>
                    <a:pt x="11942" y="18682"/>
                    <a:pt x="11966" y="18967"/>
                  </a:cubicBezTo>
                  <a:cubicBezTo>
                    <a:pt x="11990" y="19360"/>
                    <a:pt x="12180" y="19741"/>
                    <a:pt x="12311" y="20110"/>
                  </a:cubicBezTo>
                  <a:cubicBezTo>
                    <a:pt x="12395" y="20277"/>
                    <a:pt x="12407" y="20456"/>
                    <a:pt x="12371" y="20634"/>
                  </a:cubicBezTo>
                  <a:cubicBezTo>
                    <a:pt x="12299" y="20956"/>
                    <a:pt x="12168" y="21253"/>
                    <a:pt x="11990" y="21527"/>
                  </a:cubicBezTo>
                  <a:cubicBezTo>
                    <a:pt x="11621" y="22051"/>
                    <a:pt x="11168" y="22575"/>
                    <a:pt x="10966" y="23182"/>
                  </a:cubicBezTo>
                  <a:cubicBezTo>
                    <a:pt x="10835" y="23634"/>
                    <a:pt x="10847" y="24111"/>
                    <a:pt x="11002" y="24551"/>
                  </a:cubicBezTo>
                  <a:cubicBezTo>
                    <a:pt x="11049" y="24682"/>
                    <a:pt x="11133" y="24801"/>
                    <a:pt x="11168" y="24944"/>
                  </a:cubicBezTo>
                  <a:cubicBezTo>
                    <a:pt x="11240" y="25182"/>
                    <a:pt x="11275" y="25420"/>
                    <a:pt x="11264" y="25670"/>
                  </a:cubicBezTo>
                  <a:cubicBezTo>
                    <a:pt x="11228" y="25992"/>
                    <a:pt x="11109" y="26301"/>
                    <a:pt x="10906" y="26563"/>
                  </a:cubicBezTo>
                  <a:cubicBezTo>
                    <a:pt x="10752" y="26766"/>
                    <a:pt x="10585" y="26956"/>
                    <a:pt x="10382" y="27135"/>
                  </a:cubicBezTo>
                  <a:cubicBezTo>
                    <a:pt x="10144" y="27385"/>
                    <a:pt x="9906" y="27647"/>
                    <a:pt x="9632" y="27873"/>
                  </a:cubicBezTo>
                  <a:cubicBezTo>
                    <a:pt x="9394" y="28087"/>
                    <a:pt x="9168" y="28326"/>
                    <a:pt x="8942" y="28552"/>
                  </a:cubicBezTo>
                  <a:cubicBezTo>
                    <a:pt x="8728" y="28790"/>
                    <a:pt x="8537" y="29040"/>
                    <a:pt x="8358" y="29302"/>
                  </a:cubicBezTo>
                  <a:cubicBezTo>
                    <a:pt x="8239" y="29469"/>
                    <a:pt x="7870" y="29897"/>
                    <a:pt x="8037" y="30135"/>
                  </a:cubicBezTo>
                  <a:cubicBezTo>
                    <a:pt x="8073" y="30195"/>
                    <a:pt x="8144" y="30231"/>
                    <a:pt x="8216" y="30254"/>
                  </a:cubicBezTo>
                  <a:cubicBezTo>
                    <a:pt x="8180" y="30421"/>
                    <a:pt x="8144" y="30576"/>
                    <a:pt x="8096" y="30743"/>
                  </a:cubicBezTo>
                  <a:cubicBezTo>
                    <a:pt x="7930" y="31564"/>
                    <a:pt x="8061" y="32374"/>
                    <a:pt x="8311" y="33171"/>
                  </a:cubicBezTo>
                  <a:cubicBezTo>
                    <a:pt x="8382" y="33398"/>
                    <a:pt x="8477" y="33624"/>
                    <a:pt x="8573" y="33838"/>
                  </a:cubicBezTo>
                  <a:cubicBezTo>
                    <a:pt x="8680" y="34064"/>
                    <a:pt x="8739" y="34314"/>
                    <a:pt x="8847" y="34541"/>
                  </a:cubicBezTo>
                  <a:cubicBezTo>
                    <a:pt x="9037" y="34922"/>
                    <a:pt x="9275" y="35279"/>
                    <a:pt x="9466" y="35684"/>
                  </a:cubicBezTo>
                  <a:cubicBezTo>
                    <a:pt x="9763" y="36291"/>
                    <a:pt x="10085" y="36886"/>
                    <a:pt x="10382" y="37481"/>
                  </a:cubicBezTo>
                  <a:cubicBezTo>
                    <a:pt x="10490" y="37720"/>
                    <a:pt x="10513" y="37970"/>
                    <a:pt x="10454" y="38208"/>
                  </a:cubicBezTo>
                  <a:cubicBezTo>
                    <a:pt x="10299" y="38791"/>
                    <a:pt x="10228" y="39398"/>
                    <a:pt x="10240" y="39994"/>
                  </a:cubicBezTo>
                  <a:cubicBezTo>
                    <a:pt x="10287" y="40696"/>
                    <a:pt x="10478" y="41387"/>
                    <a:pt x="10811" y="42006"/>
                  </a:cubicBezTo>
                  <a:cubicBezTo>
                    <a:pt x="11037" y="42458"/>
                    <a:pt x="11287" y="42923"/>
                    <a:pt x="11264" y="43435"/>
                  </a:cubicBezTo>
                  <a:cubicBezTo>
                    <a:pt x="11228" y="43911"/>
                    <a:pt x="11037" y="44399"/>
                    <a:pt x="10930" y="44875"/>
                  </a:cubicBezTo>
                  <a:cubicBezTo>
                    <a:pt x="10871" y="45090"/>
                    <a:pt x="10847" y="45328"/>
                    <a:pt x="10859" y="45554"/>
                  </a:cubicBezTo>
                  <a:cubicBezTo>
                    <a:pt x="10918" y="45887"/>
                    <a:pt x="11014" y="46209"/>
                    <a:pt x="11156" y="46518"/>
                  </a:cubicBezTo>
                  <a:cubicBezTo>
                    <a:pt x="11311" y="46852"/>
                    <a:pt x="11514" y="47149"/>
                    <a:pt x="11692" y="47471"/>
                  </a:cubicBezTo>
                  <a:cubicBezTo>
                    <a:pt x="11811" y="47685"/>
                    <a:pt x="11847" y="47935"/>
                    <a:pt x="11799" y="48173"/>
                  </a:cubicBezTo>
                  <a:cubicBezTo>
                    <a:pt x="11764" y="48304"/>
                    <a:pt x="11621" y="48388"/>
                    <a:pt x="11525" y="48471"/>
                  </a:cubicBezTo>
                  <a:cubicBezTo>
                    <a:pt x="11383" y="48649"/>
                    <a:pt x="11216" y="48792"/>
                    <a:pt x="11049" y="48959"/>
                  </a:cubicBezTo>
                  <a:cubicBezTo>
                    <a:pt x="10692" y="49328"/>
                    <a:pt x="10371" y="49733"/>
                    <a:pt x="10085" y="50173"/>
                  </a:cubicBezTo>
                  <a:cubicBezTo>
                    <a:pt x="9799" y="50590"/>
                    <a:pt x="9549" y="51019"/>
                    <a:pt x="9335" y="51471"/>
                  </a:cubicBezTo>
                  <a:cubicBezTo>
                    <a:pt x="8823" y="52698"/>
                    <a:pt x="9251" y="54174"/>
                    <a:pt x="8573" y="55329"/>
                  </a:cubicBezTo>
                  <a:cubicBezTo>
                    <a:pt x="8073" y="56186"/>
                    <a:pt x="7442" y="56936"/>
                    <a:pt x="6977" y="57805"/>
                  </a:cubicBezTo>
                  <a:cubicBezTo>
                    <a:pt x="6418" y="58817"/>
                    <a:pt x="5799" y="59794"/>
                    <a:pt x="5382" y="60889"/>
                  </a:cubicBezTo>
                  <a:cubicBezTo>
                    <a:pt x="5203" y="61353"/>
                    <a:pt x="4989" y="61794"/>
                    <a:pt x="4822" y="62258"/>
                  </a:cubicBezTo>
                  <a:cubicBezTo>
                    <a:pt x="4691" y="62627"/>
                    <a:pt x="4537" y="62996"/>
                    <a:pt x="4370" y="63342"/>
                  </a:cubicBezTo>
                  <a:cubicBezTo>
                    <a:pt x="4167" y="63723"/>
                    <a:pt x="3929" y="64092"/>
                    <a:pt x="3667" y="64425"/>
                  </a:cubicBezTo>
                  <a:cubicBezTo>
                    <a:pt x="3322" y="64890"/>
                    <a:pt x="3001" y="65354"/>
                    <a:pt x="2620" y="65783"/>
                  </a:cubicBezTo>
                  <a:cubicBezTo>
                    <a:pt x="2036" y="66437"/>
                    <a:pt x="1679" y="67247"/>
                    <a:pt x="1191" y="67961"/>
                  </a:cubicBezTo>
                  <a:cubicBezTo>
                    <a:pt x="1000" y="68235"/>
                    <a:pt x="857" y="68497"/>
                    <a:pt x="691" y="68783"/>
                  </a:cubicBezTo>
                  <a:cubicBezTo>
                    <a:pt x="536" y="69069"/>
                    <a:pt x="334" y="69319"/>
                    <a:pt x="262" y="69652"/>
                  </a:cubicBezTo>
                  <a:cubicBezTo>
                    <a:pt x="215" y="69854"/>
                    <a:pt x="0" y="70176"/>
                    <a:pt x="274" y="70271"/>
                  </a:cubicBezTo>
                  <a:cubicBezTo>
                    <a:pt x="619" y="70402"/>
                    <a:pt x="965" y="70497"/>
                    <a:pt x="1322" y="70557"/>
                  </a:cubicBezTo>
                  <a:cubicBezTo>
                    <a:pt x="2571" y="70780"/>
                    <a:pt x="3811" y="71254"/>
                    <a:pt x="5078" y="71254"/>
                  </a:cubicBezTo>
                  <a:cubicBezTo>
                    <a:pt x="5164" y="71254"/>
                    <a:pt x="5249" y="71252"/>
                    <a:pt x="5334" y="71247"/>
                  </a:cubicBezTo>
                  <a:cubicBezTo>
                    <a:pt x="5453" y="71247"/>
                    <a:pt x="5596" y="71224"/>
                    <a:pt x="5644" y="71117"/>
                  </a:cubicBezTo>
                  <a:cubicBezTo>
                    <a:pt x="5703" y="70974"/>
                    <a:pt x="5632" y="70712"/>
                    <a:pt x="5644" y="70557"/>
                  </a:cubicBezTo>
                  <a:cubicBezTo>
                    <a:pt x="5691" y="70104"/>
                    <a:pt x="5799" y="69664"/>
                    <a:pt x="5977" y="69247"/>
                  </a:cubicBezTo>
                  <a:cubicBezTo>
                    <a:pt x="6275" y="68521"/>
                    <a:pt x="6501" y="67771"/>
                    <a:pt x="6823" y="67056"/>
                  </a:cubicBezTo>
                  <a:cubicBezTo>
                    <a:pt x="7192" y="66247"/>
                    <a:pt x="7620" y="65485"/>
                    <a:pt x="8120" y="64759"/>
                  </a:cubicBezTo>
                  <a:cubicBezTo>
                    <a:pt x="8549" y="64128"/>
                    <a:pt x="8978" y="63508"/>
                    <a:pt x="9466" y="62925"/>
                  </a:cubicBezTo>
                  <a:cubicBezTo>
                    <a:pt x="10061" y="62175"/>
                    <a:pt x="10656" y="61401"/>
                    <a:pt x="11383" y="60782"/>
                  </a:cubicBezTo>
                  <a:cubicBezTo>
                    <a:pt x="11966" y="60306"/>
                    <a:pt x="12549" y="59853"/>
                    <a:pt x="13157" y="59401"/>
                  </a:cubicBezTo>
                  <a:cubicBezTo>
                    <a:pt x="14014" y="58770"/>
                    <a:pt x="14776" y="58020"/>
                    <a:pt x="15419" y="57174"/>
                  </a:cubicBezTo>
                  <a:cubicBezTo>
                    <a:pt x="16026" y="56365"/>
                    <a:pt x="16228" y="55269"/>
                    <a:pt x="16931" y="54531"/>
                  </a:cubicBezTo>
                  <a:cubicBezTo>
                    <a:pt x="17729" y="53674"/>
                    <a:pt x="18681" y="53043"/>
                    <a:pt x="19610" y="52340"/>
                  </a:cubicBezTo>
                  <a:cubicBezTo>
                    <a:pt x="20300" y="51817"/>
                    <a:pt x="21158" y="51424"/>
                    <a:pt x="21729" y="50769"/>
                  </a:cubicBezTo>
                  <a:cubicBezTo>
                    <a:pt x="22205" y="50209"/>
                    <a:pt x="21908" y="49340"/>
                    <a:pt x="21777" y="48709"/>
                  </a:cubicBezTo>
                  <a:cubicBezTo>
                    <a:pt x="21610" y="47959"/>
                    <a:pt x="21443" y="47209"/>
                    <a:pt x="21431" y="46435"/>
                  </a:cubicBezTo>
                  <a:cubicBezTo>
                    <a:pt x="21431" y="46209"/>
                    <a:pt x="21443" y="46018"/>
                    <a:pt x="21670" y="45899"/>
                  </a:cubicBezTo>
                  <a:cubicBezTo>
                    <a:pt x="21730" y="45867"/>
                    <a:pt x="21791" y="45854"/>
                    <a:pt x="21851" y="45854"/>
                  </a:cubicBezTo>
                  <a:cubicBezTo>
                    <a:pt x="21969" y="45854"/>
                    <a:pt x="22087" y="45904"/>
                    <a:pt x="22205" y="45959"/>
                  </a:cubicBezTo>
                  <a:cubicBezTo>
                    <a:pt x="22491" y="46090"/>
                    <a:pt x="22705" y="46328"/>
                    <a:pt x="22967" y="46494"/>
                  </a:cubicBezTo>
                  <a:cubicBezTo>
                    <a:pt x="23348" y="46733"/>
                    <a:pt x="23694" y="47030"/>
                    <a:pt x="23979" y="47387"/>
                  </a:cubicBezTo>
                  <a:cubicBezTo>
                    <a:pt x="24301" y="47780"/>
                    <a:pt x="24515" y="48245"/>
                    <a:pt x="24920" y="48566"/>
                  </a:cubicBezTo>
                  <a:cubicBezTo>
                    <a:pt x="25313" y="48888"/>
                    <a:pt x="25896" y="49054"/>
                    <a:pt x="26408" y="49209"/>
                  </a:cubicBezTo>
                  <a:cubicBezTo>
                    <a:pt x="26706" y="49304"/>
                    <a:pt x="27004" y="49364"/>
                    <a:pt x="27301" y="49435"/>
                  </a:cubicBezTo>
                  <a:cubicBezTo>
                    <a:pt x="27408" y="49471"/>
                    <a:pt x="27635" y="49542"/>
                    <a:pt x="27670" y="49673"/>
                  </a:cubicBezTo>
                  <a:cubicBezTo>
                    <a:pt x="27575" y="49792"/>
                    <a:pt x="27504" y="49923"/>
                    <a:pt x="27444" y="50054"/>
                  </a:cubicBezTo>
                  <a:cubicBezTo>
                    <a:pt x="27301" y="50316"/>
                    <a:pt x="27146" y="50566"/>
                    <a:pt x="27004" y="50840"/>
                  </a:cubicBezTo>
                  <a:cubicBezTo>
                    <a:pt x="26468" y="51852"/>
                    <a:pt x="26027" y="52888"/>
                    <a:pt x="25587" y="53948"/>
                  </a:cubicBezTo>
                  <a:cubicBezTo>
                    <a:pt x="25087" y="55138"/>
                    <a:pt x="24658" y="56353"/>
                    <a:pt x="24337" y="57603"/>
                  </a:cubicBezTo>
                  <a:cubicBezTo>
                    <a:pt x="24122" y="58424"/>
                    <a:pt x="24289" y="59222"/>
                    <a:pt x="24289" y="60044"/>
                  </a:cubicBezTo>
                  <a:cubicBezTo>
                    <a:pt x="24289" y="60782"/>
                    <a:pt x="24075" y="61377"/>
                    <a:pt x="23753" y="62044"/>
                  </a:cubicBezTo>
                  <a:cubicBezTo>
                    <a:pt x="23432" y="62723"/>
                    <a:pt x="23182" y="63425"/>
                    <a:pt x="23015" y="64151"/>
                  </a:cubicBezTo>
                  <a:cubicBezTo>
                    <a:pt x="22825" y="64985"/>
                    <a:pt x="22586" y="65830"/>
                    <a:pt x="22503" y="66675"/>
                  </a:cubicBezTo>
                  <a:cubicBezTo>
                    <a:pt x="22479" y="66961"/>
                    <a:pt x="22432" y="67235"/>
                    <a:pt x="22384" y="67521"/>
                  </a:cubicBezTo>
                  <a:cubicBezTo>
                    <a:pt x="22348" y="67711"/>
                    <a:pt x="22217" y="67985"/>
                    <a:pt x="22229" y="68176"/>
                  </a:cubicBezTo>
                  <a:cubicBezTo>
                    <a:pt x="22243" y="68192"/>
                    <a:pt x="22263" y="68199"/>
                    <a:pt x="22287" y="68199"/>
                  </a:cubicBezTo>
                  <a:cubicBezTo>
                    <a:pt x="22401" y="68199"/>
                    <a:pt x="22603" y="68039"/>
                    <a:pt x="22682" y="68009"/>
                  </a:cubicBezTo>
                  <a:cubicBezTo>
                    <a:pt x="23063" y="67842"/>
                    <a:pt x="23456" y="67688"/>
                    <a:pt x="23848" y="67533"/>
                  </a:cubicBezTo>
                  <a:cubicBezTo>
                    <a:pt x="24491" y="67295"/>
                    <a:pt x="25146" y="67104"/>
                    <a:pt x="25813" y="66961"/>
                  </a:cubicBezTo>
                  <a:cubicBezTo>
                    <a:pt x="26087" y="66890"/>
                    <a:pt x="26361" y="66830"/>
                    <a:pt x="26635" y="66759"/>
                  </a:cubicBezTo>
                  <a:cubicBezTo>
                    <a:pt x="27206" y="66616"/>
                    <a:pt x="27730" y="66342"/>
                    <a:pt x="28289" y="66164"/>
                  </a:cubicBezTo>
                  <a:cubicBezTo>
                    <a:pt x="28837" y="65985"/>
                    <a:pt x="29385" y="65806"/>
                    <a:pt x="29933" y="65616"/>
                  </a:cubicBezTo>
                  <a:cubicBezTo>
                    <a:pt x="30123" y="65556"/>
                    <a:pt x="30468" y="65485"/>
                    <a:pt x="30552" y="65271"/>
                  </a:cubicBezTo>
                  <a:cubicBezTo>
                    <a:pt x="30564" y="65175"/>
                    <a:pt x="30564" y="65092"/>
                    <a:pt x="30528" y="65009"/>
                  </a:cubicBezTo>
                  <a:cubicBezTo>
                    <a:pt x="30492" y="64866"/>
                    <a:pt x="30480" y="64711"/>
                    <a:pt x="30492" y="64568"/>
                  </a:cubicBezTo>
                  <a:cubicBezTo>
                    <a:pt x="30504" y="63806"/>
                    <a:pt x="30635" y="63032"/>
                    <a:pt x="30861" y="62306"/>
                  </a:cubicBezTo>
                  <a:cubicBezTo>
                    <a:pt x="31385" y="60496"/>
                    <a:pt x="31683" y="58651"/>
                    <a:pt x="32123" y="56829"/>
                  </a:cubicBezTo>
                  <a:cubicBezTo>
                    <a:pt x="32373" y="55912"/>
                    <a:pt x="32695" y="55031"/>
                    <a:pt x="33088" y="54174"/>
                  </a:cubicBezTo>
                  <a:cubicBezTo>
                    <a:pt x="33481" y="53305"/>
                    <a:pt x="33945" y="52459"/>
                    <a:pt x="34481" y="51662"/>
                  </a:cubicBezTo>
                  <a:cubicBezTo>
                    <a:pt x="34897" y="51031"/>
                    <a:pt x="35171" y="50304"/>
                    <a:pt x="35278" y="49554"/>
                  </a:cubicBezTo>
                  <a:cubicBezTo>
                    <a:pt x="35338" y="49197"/>
                    <a:pt x="35445" y="48804"/>
                    <a:pt x="35445" y="48447"/>
                  </a:cubicBezTo>
                  <a:cubicBezTo>
                    <a:pt x="35445" y="48149"/>
                    <a:pt x="35290" y="47768"/>
                    <a:pt x="35219" y="47471"/>
                  </a:cubicBezTo>
                  <a:cubicBezTo>
                    <a:pt x="35124" y="47054"/>
                    <a:pt x="34850" y="46614"/>
                    <a:pt x="34624" y="46268"/>
                  </a:cubicBezTo>
                  <a:cubicBezTo>
                    <a:pt x="34314" y="45840"/>
                    <a:pt x="34052" y="45375"/>
                    <a:pt x="33838" y="44899"/>
                  </a:cubicBezTo>
                  <a:cubicBezTo>
                    <a:pt x="33623" y="44363"/>
                    <a:pt x="33671" y="43827"/>
                    <a:pt x="33671" y="43268"/>
                  </a:cubicBezTo>
                  <a:cubicBezTo>
                    <a:pt x="33683" y="42720"/>
                    <a:pt x="33778" y="42161"/>
                    <a:pt x="33945" y="41637"/>
                  </a:cubicBezTo>
                  <a:cubicBezTo>
                    <a:pt x="34171" y="40815"/>
                    <a:pt x="33433" y="40363"/>
                    <a:pt x="33123" y="39672"/>
                  </a:cubicBezTo>
                  <a:cubicBezTo>
                    <a:pt x="32992" y="39386"/>
                    <a:pt x="32814" y="39124"/>
                    <a:pt x="32683" y="38827"/>
                  </a:cubicBezTo>
                  <a:cubicBezTo>
                    <a:pt x="32516" y="38398"/>
                    <a:pt x="32421" y="37946"/>
                    <a:pt x="32397" y="37493"/>
                  </a:cubicBezTo>
                  <a:cubicBezTo>
                    <a:pt x="32350" y="37041"/>
                    <a:pt x="32266" y="36815"/>
                    <a:pt x="31980" y="36481"/>
                  </a:cubicBezTo>
                  <a:cubicBezTo>
                    <a:pt x="31861" y="36350"/>
                    <a:pt x="31766" y="36207"/>
                    <a:pt x="31647" y="36100"/>
                  </a:cubicBezTo>
                  <a:cubicBezTo>
                    <a:pt x="31528" y="35981"/>
                    <a:pt x="31361" y="35886"/>
                    <a:pt x="31242" y="35755"/>
                  </a:cubicBezTo>
                  <a:cubicBezTo>
                    <a:pt x="30885" y="35338"/>
                    <a:pt x="30480" y="34874"/>
                    <a:pt x="30278" y="34374"/>
                  </a:cubicBezTo>
                  <a:cubicBezTo>
                    <a:pt x="30230" y="34219"/>
                    <a:pt x="30147" y="34064"/>
                    <a:pt x="30064" y="33921"/>
                  </a:cubicBezTo>
                  <a:cubicBezTo>
                    <a:pt x="29968" y="33838"/>
                    <a:pt x="29909" y="33743"/>
                    <a:pt x="29849" y="33636"/>
                  </a:cubicBezTo>
                  <a:cubicBezTo>
                    <a:pt x="29825" y="33529"/>
                    <a:pt x="29802" y="33421"/>
                    <a:pt x="29802" y="33302"/>
                  </a:cubicBezTo>
                  <a:cubicBezTo>
                    <a:pt x="29766" y="33183"/>
                    <a:pt x="29706" y="33064"/>
                    <a:pt x="29611" y="32969"/>
                  </a:cubicBezTo>
                  <a:cubicBezTo>
                    <a:pt x="29511" y="32802"/>
                    <a:pt x="29358" y="32676"/>
                    <a:pt x="29183" y="32592"/>
                  </a:cubicBezTo>
                  <a:lnTo>
                    <a:pt x="29183" y="32592"/>
                  </a:lnTo>
                  <a:cubicBezTo>
                    <a:pt x="29222" y="32603"/>
                    <a:pt x="29263" y="32607"/>
                    <a:pt x="29305" y="32607"/>
                  </a:cubicBezTo>
                  <a:cubicBezTo>
                    <a:pt x="29339" y="32607"/>
                    <a:pt x="29374" y="32604"/>
                    <a:pt x="29409" y="32600"/>
                  </a:cubicBezTo>
                  <a:cubicBezTo>
                    <a:pt x="29468" y="32386"/>
                    <a:pt x="29325" y="32124"/>
                    <a:pt x="29230" y="31933"/>
                  </a:cubicBezTo>
                  <a:cubicBezTo>
                    <a:pt x="29147" y="31766"/>
                    <a:pt x="29051" y="31612"/>
                    <a:pt x="28932" y="31469"/>
                  </a:cubicBezTo>
                  <a:cubicBezTo>
                    <a:pt x="28718" y="31243"/>
                    <a:pt x="28480" y="31052"/>
                    <a:pt x="28206" y="30909"/>
                  </a:cubicBezTo>
                  <a:cubicBezTo>
                    <a:pt x="28016" y="30802"/>
                    <a:pt x="27397" y="30623"/>
                    <a:pt x="27575" y="30278"/>
                  </a:cubicBezTo>
                  <a:cubicBezTo>
                    <a:pt x="27718" y="29981"/>
                    <a:pt x="28230" y="29873"/>
                    <a:pt x="28528" y="29802"/>
                  </a:cubicBezTo>
                  <a:cubicBezTo>
                    <a:pt x="28730" y="29742"/>
                    <a:pt x="28849" y="29778"/>
                    <a:pt x="28944" y="29588"/>
                  </a:cubicBezTo>
                  <a:cubicBezTo>
                    <a:pt x="29063" y="29349"/>
                    <a:pt x="29028" y="29111"/>
                    <a:pt x="29028" y="28861"/>
                  </a:cubicBezTo>
                  <a:cubicBezTo>
                    <a:pt x="29040" y="28445"/>
                    <a:pt x="28992" y="28016"/>
                    <a:pt x="28897" y="27611"/>
                  </a:cubicBezTo>
                  <a:cubicBezTo>
                    <a:pt x="28790" y="27206"/>
                    <a:pt x="28623" y="26813"/>
                    <a:pt x="28528" y="26409"/>
                  </a:cubicBezTo>
                  <a:cubicBezTo>
                    <a:pt x="28432" y="26040"/>
                    <a:pt x="28635" y="25623"/>
                    <a:pt x="28849" y="25337"/>
                  </a:cubicBezTo>
                  <a:cubicBezTo>
                    <a:pt x="29111" y="25016"/>
                    <a:pt x="29361" y="24706"/>
                    <a:pt x="29635" y="24396"/>
                  </a:cubicBezTo>
                  <a:cubicBezTo>
                    <a:pt x="30016" y="23944"/>
                    <a:pt x="30373" y="23480"/>
                    <a:pt x="30778" y="23051"/>
                  </a:cubicBezTo>
                  <a:cubicBezTo>
                    <a:pt x="30992" y="22825"/>
                    <a:pt x="31207" y="22599"/>
                    <a:pt x="31397" y="22349"/>
                  </a:cubicBezTo>
                  <a:cubicBezTo>
                    <a:pt x="31504" y="22194"/>
                    <a:pt x="31671" y="22015"/>
                    <a:pt x="31695" y="21837"/>
                  </a:cubicBezTo>
                  <a:cubicBezTo>
                    <a:pt x="31730" y="21539"/>
                    <a:pt x="31552" y="21241"/>
                    <a:pt x="31349" y="21051"/>
                  </a:cubicBezTo>
                  <a:cubicBezTo>
                    <a:pt x="31195" y="20920"/>
                    <a:pt x="31064" y="20777"/>
                    <a:pt x="30909" y="20658"/>
                  </a:cubicBezTo>
                  <a:cubicBezTo>
                    <a:pt x="30647" y="20456"/>
                    <a:pt x="30445" y="20206"/>
                    <a:pt x="30302" y="19920"/>
                  </a:cubicBezTo>
                  <a:cubicBezTo>
                    <a:pt x="29944" y="19265"/>
                    <a:pt x="29861" y="18551"/>
                    <a:pt x="29730" y="17836"/>
                  </a:cubicBezTo>
                  <a:cubicBezTo>
                    <a:pt x="29730" y="17836"/>
                    <a:pt x="29742" y="17824"/>
                    <a:pt x="29754" y="17812"/>
                  </a:cubicBezTo>
                  <a:cubicBezTo>
                    <a:pt x="29849" y="17681"/>
                    <a:pt x="29933" y="17539"/>
                    <a:pt x="30111" y="17503"/>
                  </a:cubicBezTo>
                  <a:cubicBezTo>
                    <a:pt x="30161" y="17497"/>
                    <a:pt x="30210" y="17494"/>
                    <a:pt x="30260" y="17494"/>
                  </a:cubicBezTo>
                  <a:cubicBezTo>
                    <a:pt x="30694" y="17494"/>
                    <a:pt x="31099" y="17725"/>
                    <a:pt x="31302" y="18110"/>
                  </a:cubicBezTo>
                  <a:cubicBezTo>
                    <a:pt x="31409" y="18074"/>
                    <a:pt x="31480" y="17955"/>
                    <a:pt x="31552" y="17860"/>
                  </a:cubicBezTo>
                  <a:cubicBezTo>
                    <a:pt x="31802" y="17527"/>
                    <a:pt x="32052" y="17181"/>
                    <a:pt x="32326" y="16860"/>
                  </a:cubicBezTo>
                  <a:cubicBezTo>
                    <a:pt x="32623" y="16479"/>
                    <a:pt x="32969" y="16134"/>
                    <a:pt x="33290" y="15764"/>
                  </a:cubicBezTo>
                  <a:cubicBezTo>
                    <a:pt x="33409" y="15622"/>
                    <a:pt x="33552" y="15479"/>
                    <a:pt x="33683" y="15324"/>
                  </a:cubicBezTo>
                  <a:cubicBezTo>
                    <a:pt x="33719" y="15276"/>
                    <a:pt x="33754" y="15229"/>
                    <a:pt x="33790" y="15181"/>
                  </a:cubicBezTo>
                  <a:cubicBezTo>
                    <a:pt x="33862" y="15074"/>
                    <a:pt x="33802" y="15002"/>
                    <a:pt x="33731" y="14919"/>
                  </a:cubicBezTo>
                  <a:cubicBezTo>
                    <a:pt x="33588" y="14788"/>
                    <a:pt x="33433" y="14693"/>
                    <a:pt x="33254" y="14610"/>
                  </a:cubicBezTo>
                  <a:cubicBezTo>
                    <a:pt x="33183" y="14574"/>
                    <a:pt x="32981" y="14455"/>
                    <a:pt x="32992" y="14348"/>
                  </a:cubicBezTo>
                  <a:cubicBezTo>
                    <a:pt x="32992" y="14288"/>
                    <a:pt x="33100" y="14264"/>
                    <a:pt x="33123" y="14205"/>
                  </a:cubicBezTo>
                  <a:cubicBezTo>
                    <a:pt x="33171" y="14121"/>
                    <a:pt x="33076" y="14014"/>
                    <a:pt x="33028" y="13931"/>
                  </a:cubicBezTo>
                  <a:cubicBezTo>
                    <a:pt x="32921" y="13717"/>
                    <a:pt x="32861" y="13490"/>
                    <a:pt x="32826" y="13252"/>
                  </a:cubicBezTo>
                  <a:cubicBezTo>
                    <a:pt x="32826" y="12978"/>
                    <a:pt x="32897" y="12705"/>
                    <a:pt x="33052" y="12466"/>
                  </a:cubicBezTo>
                  <a:cubicBezTo>
                    <a:pt x="33147" y="12288"/>
                    <a:pt x="33373" y="12228"/>
                    <a:pt x="33433" y="12038"/>
                  </a:cubicBezTo>
                  <a:cubicBezTo>
                    <a:pt x="33457" y="11895"/>
                    <a:pt x="33433" y="11740"/>
                    <a:pt x="33350" y="11609"/>
                  </a:cubicBezTo>
                  <a:cubicBezTo>
                    <a:pt x="33231" y="11335"/>
                    <a:pt x="33183" y="11026"/>
                    <a:pt x="33076" y="10752"/>
                  </a:cubicBezTo>
                  <a:cubicBezTo>
                    <a:pt x="32945" y="10442"/>
                    <a:pt x="32861" y="10133"/>
                    <a:pt x="32826" y="9799"/>
                  </a:cubicBezTo>
                  <a:cubicBezTo>
                    <a:pt x="32802" y="9418"/>
                    <a:pt x="32897" y="9073"/>
                    <a:pt x="32909" y="8692"/>
                  </a:cubicBezTo>
                  <a:cubicBezTo>
                    <a:pt x="32909" y="8490"/>
                    <a:pt x="32957" y="8180"/>
                    <a:pt x="32778" y="8014"/>
                  </a:cubicBezTo>
                  <a:cubicBezTo>
                    <a:pt x="32671" y="7942"/>
                    <a:pt x="32552" y="7894"/>
                    <a:pt x="32433" y="7871"/>
                  </a:cubicBezTo>
                  <a:cubicBezTo>
                    <a:pt x="32254" y="7811"/>
                    <a:pt x="32076" y="7752"/>
                    <a:pt x="31897" y="7728"/>
                  </a:cubicBezTo>
                  <a:cubicBezTo>
                    <a:pt x="31540" y="7656"/>
                    <a:pt x="31135" y="7668"/>
                    <a:pt x="30790" y="7502"/>
                  </a:cubicBezTo>
                  <a:cubicBezTo>
                    <a:pt x="30695" y="7454"/>
                    <a:pt x="30611" y="7406"/>
                    <a:pt x="30647" y="7299"/>
                  </a:cubicBezTo>
                  <a:cubicBezTo>
                    <a:pt x="30695" y="7168"/>
                    <a:pt x="30778" y="7061"/>
                    <a:pt x="30885" y="6990"/>
                  </a:cubicBezTo>
                  <a:cubicBezTo>
                    <a:pt x="31076" y="6799"/>
                    <a:pt x="31302" y="6656"/>
                    <a:pt x="31564" y="6573"/>
                  </a:cubicBezTo>
                  <a:cubicBezTo>
                    <a:pt x="31671" y="6549"/>
                    <a:pt x="31790" y="6513"/>
                    <a:pt x="31909" y="6466"/>
                  </a:cubicBezTo>
                  <a:cubicBezTo>
                    <a:pt x="32064" y="6418"/>
                    <a:pt x="32219" y="6323"/>
                    <a:pt x="32350" y="6216"/>
                  </a:cubicBezTo>
                  <a:cubicBezTo>
                    <a:pt x="32469" y="6073"/>
                    <a:pt x="32588" y="5906"/>
                    <a:pt x="32695" y="5751"/>
                  </a:cubicBezTo>
                  <a:cubicBezTo>
                    <a:pt x="32778" y="5644"/>
                    <a:pt x="32850" y="5537"/>
                    <a:pt x="32933" y="5430"/>
                  </a:cubicBezTo>
                  <a:cubicBezTo>
                    <a:pt x="33016" y="5335"/>
                    <a:pt x="33088" y="5227"/>
                    <a:pt x="33147" y="5120"/>
                  </a:cubicBezTo>
                  <a:cubicBezTo>
                    <a:pt x="33219" y="5001"/>
                    <a:pt x="33326" y="4894"/>
                    <a:pt x="33397" y="4787"/>
                  </a:cubicBezTo>
                  <a:cubicBezTo>
                    <a:pt x="33457" y="4668"/>
                    <a:pt x="33540" y="4561"/>
                    <a:pt x="33612" y="4465"/>
                  </a:cubicBezTo>
                  <a:cubicBezTo>
                    <a:pt x="33683" y="4406"/>
                    <a:pt x="33743" y="4346"/>
                    <a:pt x="33802" y="4275"/>
                  </a:cubicBezTo>
                  <a:cubicBezTo>
                    <a:pt x="33838" y="4215"/>
                    <a:pt x="33826" y="4168"/>
                    <a:pt x="33874" y="4132"/>
                  </a:cubicBezTo>
                  <a:cubicBezTo>
                    <a:pt x="33921" y="4084"/>
                    <a:pt x="34004" y="4037"/>
                    <a:pt x="34052" y="3977"/>
                  </a:cubicBezTo>
                  <a:cubicBezTo>
                    <a:pt x="34147" y="3882"/>
                    <a:pt x="34231" y="3787"/>
                    <a:pt x="34302" y="3668"/>
                  </a:cubicBezTo>
                  <a:cubicBezTo>
                    <a:pt x="34374" y="3561"/>
                    <a:pt x="34421" y="3442"/>
                    <a:pt x="34493" y="3334"/>
                  </a:cubicBezTo>
                  <a:cubicBezTo>
                    <a:pt x="34540" y="3263"/>
                    <a:pt x="34516" y="3227"/>
                    <a:pt x="34528" y="3156"/>
                  </a:cubicBezTo>
                  <a:cubicBezTo>
                    <a:pt x="34540" y="3120"/>
                    <a:pt x="34576" y="3108"/>
                    <a:pt x="34588" y="3072"/>
                  </a:cubicBezTo>
                  <a:cubicBezTo>
                    <a:pt x="34588" y="3037"/>
                    <a:pt x="34588" y="3001"/>
                    <a:pt x="34588" y="2965"/>
                  </a:cubicBezTo>
                  <a:cubicBezTo>
                    <a:pt x="34588" y="2858"/>
                    <a:pt x="34612" y="2787"/>
                    <a:pt x="34516" y="2763"/>
                  </a:cubicBezTo>
                  <a:cubicBezTo>
                    <a:pt x="34500" y="2761"/>
                    <a:pt x="34483" y="2760"/>
                    <a:pt x="34466" y="2760"/>
                  </a:cubicBezTo>
                  <a:cubicBezTo>
                    <a:pt x="34388" y="2760"/>
                    <a:pt x="34311" y="2781"/>
                    <a:pt x="34243" y="2811"/>
                  </a:cubicBezTo>
                  <a:cubicBezTo>
                    <a:pt x="34052" y="2870"/>
                    <a:pt x="33862" y="2930"/>
                    <a:pt x="33671" y="2977"/>
                  </a:cubicBezTo>
                  <a:cubicBezTo>
                    <a:pt x="33564" y="3013"/>
                    <a:pt x="33457" y="3013"/>
                    <a:pt x="33362" y="3037"/>
                  </a:cubicBezTo>
                  <a:cubicBezTo>
                    <a:pt x="33278" y="3061"/>
                    <a:pt x="33195" y="3084"/>
                    <a:pt x="33123" y="3108"/>
                  </a:cubicBezTo>
                  <a:cubicBezTo>
                    <a:pt x="33108" y="3111"/>
                    <a:pt x="33093" y="3112"/>
                    <a:pt x="33078" y="3112"/>
                  </a:cubicBezTo>
                  <a:cubicBezTo>
                    <a:pt x="33037" y="3112"/>
                    <a:pt x="32997" y="3105"/>
                    <a:pt x="32960" y="3105"/>
                  </a:cubicBezTo>
                  <a:cubicBezTo>
                    <a:pt x="32947" y="3105"/>
                    <a:pt x="32934" y="3106"/>
                    <a:pt x="32921" y="3108"/>
                  </a:cubicBezTo>
                  <a:cubicBezTo>
                    <a:pt x="32850" y="3132"/>
                    <a:pt x="32766" y="3180"/>
                    <a:pt x="32695" y="3203"/>
                  </a:cubicBezTo>
                  <a:cubicBezTo>
                    <a:pt x="32644" y="3220"/>
                    <a:pt x="32481" y="3308"/>
                    <a:pt x="32364" y="3308"/>
                  </a:cubicBezTo>
                  <a:cubicBezTo>
                    <a:pt x="32316" y="3308"/>
                    <a:pt x="32275" y="3293"/>
                    <a:pt x="32254" y="3251"/>
                  </a:cubicBezTo>
                  <a:cubicBezTo>
                    <a:pt x="32242" y="3156"/>
                    <a:pt x="32254" y="3072"/>
                    <a:pt x="32278" y="2989"/>
                  </a:cubicBezTo>
                  <a:cubicBezTo>
                    <a:pt x="32314" y="2858"/>
                    <a:pt x="32361" y="2739"/>
                    <a:pt x="32433" y="2620"/>
                  </a:cubicBezTo>
                  <a:cubicBezTo>
                    <a:pt x="32516" y="2477"/>
                    <a:pt x="32564" y="2322"/>
                    <a:pt x="32635" y="2168"/>
                  </a:cubicBezTo>
                  <a:cubicBezTo>
                    <a:pt x="32731" y="1977"/>
                    <a:pt x="32885" y="1822"/>
                    <a:pt x="32992" y="1632"/>
                  </a:cubicBezTo>
                  <a:cubicBezTo>
                    <a:pt x="33100" y="1453"/>
                    <a:pt x="33219" y="1334"/>
                    <a:pt x="33314" y="1167"/>
                  </a:cubicBezTo>
                  <a:cubicBezTo>
                    <a:pt x="33373" y="1048"/>
                    <a:pt x="33421" y="906"/>
                    <a:pt x="33493" y="798"/>
                  </a:cubicBezTo>
                  <a:cubicBezTo>
                    <a:pt x="33540" y="703"/>
                    <a:pt x="33576" y="620"/>
                    <a:pt x="33612" y="525"/>
                  </a:cubicBezTo>
                  <a:cubicBezTo>
                    <a:pt x="33635" y="465"/>
                    <a:pt x="33683" y="441"/>
                    <a:pt x="33647" y="370"/>
                  </a:cubicBezTo>
                  <a:cubicBezTo>
                    <a:pt x="33612" y="322"/>
                    <a:pt x="33576" y="286"/>
                    <a:pt x="33528" y="274"/>
                  </a:cubicBezTo>
                  <a:cubicBezTo>
                    <a:pt x="33481" y="251"/>
                    <a:pt x="33433" y="239"/>
                    <a:pt x="33397" y="215"/>
                  </a:cubicBezTo>
                  <a:cubicBezTo>
                    <a:pt x="33373" y="203"/>
                    <a:pt x="33350" y="155"/>
                    <a:pt x="33338" y="144"/>
                  </a:cubicBezTo>
                  <a:cubicBezTo>
                    <a:pt x="33320" y="138"/>
                    <a:pt x="33304" y="135"/>
                    <a:pt x="33289" y="135"/>
                  </a:cubicBezTo>
                  <a:cubicBezTo>
                    <a:pt x="33180" y="135"/>
                    <a:pt x="33128" y="274"/>
                    <a:pt x="33076" y="358"/>
                  </a:cubicBezTo>
                  <a:cubicBezTo>
                    <a:pt x="32945" y="548"/>
                    <a:pt x="32826" y="739"/>
                    <a:pt x="32695" y="941"/>
                  </a:cubicBezTo>
                  <a:cubicBezTo>
                    <a:pt x="32409" y="1370"/>
                    <a:pt x="32064" y="1775"/>
                    <a:pt x="31683" y="2144"/>
                  </a:cubicBezTo>
                  <a:cubicBezTo>
                    <a:pt x="31468" y="2346"/>
                    <a:pt x="31266" y="2560"/>
                    <a:pt x="31064" y="2775"/>
                  </a:cubicBezTo>
                  <a:cubicBezTo>
                    <a:pt x="30968" y="2882"/>
                    <a:pt x="30861" y="2989"/>
                    <a:pt x="30766" y="3108"/>
                  </a:cubicBezTo>
                  <a:cubicBezTo>
                    <a:pt x="30647" y="3227"/>
                    <a:pt x="30528" y="3334"/>
                    <a:pt x="30397" y="3442"/>
                  </a:cubicBezTo>
                  <a:cubicBezTo>
                    <a:pt x="30135" y="3727"/>
                    <a:pt x="29897" y="4037"/>
                    <a:pt x="29683" y="4370"/>
                  </a:cubicBezTo>
                  <a:cubicBezTo>
                    <a:pt x="29587" y="4477"/>
                    <a:pt x="29504" y="4608"/>
                    <a:pt x="29444" y="4739"/>
                  </a:cubicBezTo>
                  <a:cubicBezTo>
                    <a:pt x="29427" y="4745"/>
                    <a:pt x="29412" y="4748"/>
                    <a:pt x="29398" y="4748"/>
                  </a:cubicBezTo>
                  <a:cubicBezTo>
                    <a:pt x="29385" y="4748"/>
                    <a:pt x="29373" y="4745"/>
                    <a:pt x="29361" y="4739"/>
                  </a:cubicBezTo>
                  <a:cubicBezTo>
                    <a:pt x="29290" y="4716"/>
                    <a:pt x="29290" y="4656"/>
                    <a:pt x="29266" y="4596"/>
                  </a:cubicBezTo>
                  <a:cubicBezTo>
                    <a:pt x="29171" y="4275"/>
                    <a:pt x="29111" y="3942"/>
                    <a:pt x="29051" y="3608"/>
                  </a:cubicBezTo>
                  <a:cubicBezTo>
                    <a:pt x="28944" y="3132"/>
                    <a:pt x="28909" y="2644"/>
                    <a:pt x="28790" y="2168"/>
                  </a:cubicBezTo>
                  <a:cubicBezTo>
                    <a:pt x="28670" y="1656"/>
                    <a:pt x="28682" y="1132"/>
                    <a:pt x="28635" y="608"/>
                  </a:cubicBezTo>
                  <a:cubicBezTo>
                    <a:pt x="28611" y="408"/>
                    <a:pt x="28692" y="0"/>
                    <a:pt x="28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1"/>
            <p:cNvSpPr/>
            <p:nvPr/>
          </p:nvSpPr>
          <p:spPr>
            <a:xfrm>
              <a:off x="1558241" y="1612286"/>
              <a:ext cx="134071" cy="46370"/>
            </a:xfrm>
            <a:custGeom>
              <a:avLst/>
              <a:gdLst/>
              <a:ahLst/>
              <a:cxnLst/>
              <a:rect l="l" t="t" r="r" b="b"/>
              <a:pathLst>
                <a:path w="3299" h="1141" extrusionOk="0">
                  <a:moveTo>
                    <a:pt x="909" y="0"/>
                  </a:moveTo>
                  <a:cubicBezTo>
                    <a:pt x="864" y="0"/>
                    <a:pt x="819" y="3"/>
                    <a:pt x="774" y="8"/>
                  </a:cubicBezTo>
                  <a:cubicBezTo>
                    <a:pt x="619" y="32"/>
                    <a:pt x="453" y="79"/>
                    <a:pt x="310" y="163"/>
                  </a:cubicBezTo>
                  <a:cubicBezTo>
                    <a:pt x="286" y="175"/>
                    <a:pt x="0" y="329"/>
                    <a:pt x="12" y="377"/>
                  </a:cubicBezTo>
                  <a:cubicBezTo>
                    <a:pt x="60" y="377"/>
                    <a:pt x="84" y="401"/>
                    <a:pt x="143" y="401"/>
                  </a:cubicBezTo>
                  <a:lnTo>
                    <a:pt x="560" y="401"/>
                  </a:lnTo>
                  <a:cubicBezTo>
                    <a:pt x="941" y="401"/>
                    <a:pt x="1322" y="556"/>
                    <a:pt x="1703" y="651"/>
                  </a:cubicBezTo>
                  <a:cubicBezTo>
                    <a:pt x="2036" y="722"/>
                    <a:pt x="2358" y="841"/>
                    <a:pt x="2655" y="984"/>
                  </a:cubicBezTo>
                  <a:cubicBezTo>
                    <a:pt x="2786" y="1032"/>
                    <a:pt x="2905" y="1079"/>
                    <a:pt x="3036" y="1115"/>
                  </a:cubicBezTo>
                  <a:cubicBezTo>
                    <a:pt x="3088" y="1130"/>
                    <a:pt x="3139" y="1140"/>
                    <a:pt x="3194" y="1140"/>
                  </a:cubicBezTo>
                  <a:cubicBezTo>
                    <a:pt x="3227" y="1140"/>
                    <a:pt x="3262" y="1136"/>
                    <a:pt x="3298" y="1127"/>
                  </a:cubicBezTo>
                  <a:cubicBezTo>
                    <a:pt x="3274" y="1056"/>
                    <a:pt x="3251" y="984"/>
                    <a:pt x="3203" y="913"/>
                  </a:cubicBezTo>
                  <a:cubicBezTo>
                    <a:pt x="3155" y="806"/>
                    <a:pt x="3096" y="627"/>
                    <a:pt x="3144" y="579"/>
                  </a:cubicBezTo>
                  <a:cubicBezTo>
                    <a:pt x="3001" y="508"/>
                    <a:pt x="2870" y="460"/>
                    <a:pt x="2727" y="413"/>
                  </a:cubicBezTo>
                  <a:cubicBezTo>
                    <a:pt x="2382" y="282"/>
                    <a:pt x="2024" y="186"/>
                    <a:pt x="1667" y="127"/>
                  </a:cubicBezTo>
                  <a:cubicBezTo>
                    <a:pt x="1414" y="76"/>
                    <a:pt x="1162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1"/>
            <p:cNvSpPr/>
            <p:nvPr/>
          </p:nvSpPr>
          <p:spPr>
            <a:xfrm>
              <a:off x="1304031" y="1376446"/>
              <a:ext cx="156017" cy="226974"/>
            </a:xfrm>
            <a:custGeom>
              <a:avLst/>
              <a:gdLst/>
              <a:ahLst/>
              <a:cxnLst/>
              <a:rect l="l" t="t" r="r" b="b"/>
              <a:pathLst>
                <a:path w="3839" h="5585" extrusionOk="0">
                  <a:moveTo>
                    <a:pt x="2826" y="1"/>
                  </a:moveTo>
                  <a:cubicBezTo>
                    <a:pt x="2719" y="72"/>
                    <a:pt x="2636" y="179"/>
                    <a:pt x="2588" y="298"/>
                  </a:cubicBezTo>
                  <a:cubicBezTo>
                    <a:pt x="2433" y="525"/>
                    <a:pt x="2314" y="775"/>
                    <a:pt x="2255" y="1048"/>
                  </a:cubicBezTo>
                  <a:cubicBezTo>
                    <a:pt x="2207" y="1382"/>
                    <a:pt x="2207" y="1715"/>
                    <a:pt x="2255" y="2037"/>
                  </a:cubicBezTo>
                  <a:cubicBezTo>
                    <a:pt x="2279" y="2275"/>
                    <a:pt x="2302" y="2525"/>
                    <a:pt x="2338" y="2751"/>
                  </a:cubicBezTo>
                  <a:cubicBezTo>
                    <a:pt x="2350" y="2822"/>
                    <a:pt x="2362" y="2882"/>
                    <a:pt x="2350" y="2953"/>
                  </a:cubicBezTo>
                  <a:cubicBezTo>
                    <a:pt x="2338" y="2989"/>
                    <a:pt x="2326" y="3037"/>
                    <a:pt x="2314" y="3084"/>
                  </a:cubicBezTo>
                  <a:cubicBezTo>
                    <a:pt x="2302" y="3132"/>
                    <a:pt x="2279" y="3180"/>
                    <a:pt x="2255" y="3227"/>
                  </a:cubicBezTo>
                  <a:cubicBezTo>
                    <a:pt x="2231" y="3251"/>
                    <a:pt x="2219" y="3275"/>
                    <a:pt x="2195" y="3311"/>
                  </a:cubicBezTo>
                  <a:cubicBezTo>
                    <a:pt x="2171" y="3358"/>
                    <a:pt x="2148" y="3406"/>
                    <a:pt x="2124" y="3442"/>
                  </a:cubicBezTo>
                  <a:cubicBezTo>
                    <a:pt x="1886" y="3739"/>
                    <a:pt x="1576" y="3965"/>
                    <a:pt x="1231" y="4108"/>
                  </a:cubicBezTo>
                  <a:cubicBezTo>
                    <a:pt x="1052" y="4180"/>
                    <a:pt x="862" y="4204"/>
                    <a:pt x="683" y="4251"/>
                  </a:cubicBezTo>
                  <a:cubicBezTo>
                    <a:pt x="481" y="4311"/>
                    <a:pt x="302" y="4430"/>
                    <a:pt x="183" y="4596"/>
                  </a:cubicBezTo>
                  <a:cubicBezTo>
                    <a:pt x="137" y="4654"/>
                    <a:pt x="0" y="4859"/>
                    <a:pt x="135" y="4859"/>
                  </a:cubicBezTo>
                  <a:cubicBezTo>
                    <a:pt x="139" y="4859"/>
                    <a:pt x="143" y="4859"/>
                    <a:pt x="147" y="4858"/>
                  </a:cubicBezTo>
                  <a:cubicBezTo>
                    <a:pt x="195" y="4846"/>
                    <a:pt x="243" y="4835"/>
                    <a:pt x="290" y="4811"/>
                  </a:cubicBezTo>
                  <a:cubicBezTo>
                    <a:pt x="445" y="4775"/>
                    <a:pt x="576" y="4692"/>
                    <a:pt x="731" y="4644"/>
                  </a:cubicBezTo>
                  <a:cubicBezTo>
                    <a:pt x="886" y="4585"/>
                    <a:pt x="1040" y="4537"/>
                    <a:pt x="1207" y="4513"/>
                  </a:cubicBezTo>
                  <a:cubicBezTo>
                    <a:pt x="1350" y="4489"/>
                    <a:pt x="1505" y="4454"/>
                    <a:pt x="1659" y="4454"/>
                  </a:cubicBezTo>
                  <a:cubicBezTo>
                    <a:pt x="1683" y="4452"/>
                    <a:pt x="1707" y="4451"/>
                    <a:pt x="1732" y="4451"/>
                  </a:cubicBezTo>
                  <a:cubicBezTo>
                    <a:pt x="1853" y="4451"/>
                    <a:pt x="1979" y="4475"/>
                    <a:pt x="2088" y="4525"/>
                  </a:cubicBezTo>
                  <a:cubicBezTo>
                    <a:pt x="2243" y="4585"/>
                    <a:pt x="2374" y="4668"/>
                    <a:pt x="2493" y="4775"/>
                  </a:cubicBezTo>
                  <a:cubicBezTo>
                    <a:pt x="2636" y="4882"/>
                    <a:pt x="2791" y="4966"/>
                    <a:pt x="2933" y="5073"/>
                  </a:cubicBezTo>
                  <a:cubicBezTo>
                    <a:pt x="3076" y="5168"/>
                    <a:pt x="3219" y="5263"/>
                    <a:pt x="3374" y="5347"/>
                  </a:cubicBezTo>
                  <a:cubicBezTo>
                    <a:pt x="3457" y="5394"/>
                    <a:pt x="3541" y="5442"/>
                    <a:pt x="3624" y="5501"/>
                  </a:cubicBezTo>
                  <a:cubicBezTo>
                    <a:pt x="3661" y="5511"/>
                    <a:pt x="3712" y="5527"/>
                    <a:pt x="3749" y="5556"/>
                  </a:cubicBezTo>
                  <a:lnTo>
                    <a:pt x="3749" y="5556"/>
                  </a:lnTo>
                  <a:cubicBezTo>
                    <a:pt x="3742" y="5541"/>
                    <a:pt x="3737" y="5525"/>
                    <a:pt x="3731" y="5513"/>
                  </a:cubicBezTo>
                  <a:cubicBezTo>
                    <a:pt x="3672" y="5382"/>
                    <a:pt x="3624" y="5251"/>
                    <a:pt x="3588" y="5108"/>
                  </a:cubicBezTo>
                  <a:cubicBezTo>
                    <a:pt x="3457" y="4704"/>
                    <a:pt x="3279" y="4311"/>
                    <a:pt x="3124" y="3918"/>
                  </a:cubicBezTo>
                  <a:cubicBezTo>
                    <a:pt x="3064" y="3775"/>
                    <a:pt x="3029" y="3620"/>
                    <a:pt x="2993" y="3465"/>
                  </a:cubicBezTo>
                  <a:cubicBezTo>
                    <a:pt x="2981" y="3382"/>
                    <a:pt x="2981" y="3299"/>
                    <a:pt x="2993" y="3215"/>
                  </a:cubicBezTo>
                  <a:cubicBezTo>
                    <a:pt x="3064" y="3049"/>
                    <a:pt x="3231" y="2941"/>
                    <a:pt x="3410" y="2930"/>
                  </a:cubicBezTo>
                  <a:cubicBezTo>
                    <a:pt x="3481" y="2906"/>
                    <a:pt x="3564" y="2906"/>
                    <a:pt x="3648" y="2894"/>
                  </a:cubicBezTo>
                  <a:cubicBezTo>
                    <a:pt x="3684" y="2894"/>
                    <a:pt x="3791" y="2882"/>
                    <a:pt x="3814" y="2846"/>
                  </a:cubicBezTo>
                  <a:cubicBezTo>
                    <a:pt x="3838" y="2822"/>
                    <a:pt x="3814" y="2739"/>
                    <a:pt x="3814" y="2715"/>
                  </a:cubicBezTo>
                  <a:cubicBezTo>
                    <a:pt x="3803" y="2560"/>
                    <a:pt x="3755" y="2394"/>
                    <a:pt x="3684" y="2263"/>
                  </a:cubicBezTo>
                  <a:cubicBezTo>
                    <a:pt x="3612" y="2108"/>
                    <a:pt x="3505" y="1989"/>
                    <a:pt x="3422" y="1858"/>
                  </a:cubicBezTo>
                  <a:cubicBezTo>
                    <a:pt x="3326" y="1691"/>
                    <a:pt x="3231" y="1513"/>
                    <a:pt x="3160" y="1334"/>
                  </a:cubicBezTo>
                  <a:cubicBezTo>
                    <a:pt x="3100" y="1203"/>
                    <a:pt x="3041" y="1060"/>
                    <a:pt x="3017" y="917"/>
                  </a:cubicBezTo>
                  <a:cubicBezTo>
                    <a:pt x="2993" y="858"/>
                    <a:pt x="3005" y="798"/>
                    <a:pt x="3029" y="751"/>
                  </a:cubicBezTo>
                  <a:lnTo>
                    <a:pt x="2826" y="1"/>
                  </a:lnTo>
                  <a:close/>
                  <a:moveTo>
                    <a:pt x="3749" y="5556"/>
                  </a:moveTo>
                  <a:cubicBezTo>
                    <a:pt x="3757" y="5572"/>
                    <a:pt x="3766" y="5585"/>
                    <a:pt x="3779" y="5585"/>
                  </a:cubicBezTo>
                  <a:cubicBezTo>
                    <a:pt x="3771" y="5574"/>
                    <a:pt x="3761" y="5564"/>
                    <a:pt x="3749" y="55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1"/>
            <p:cNvSpPr/>
            <p:nvPr/>
          </p:nvSpPr>
          <p:spPr>
            <a:xfrm>
              <a:off x="1468221" y="1491419"/>
              <a:ext cx="74574" cy="61244"/>
            </a:xfrm>
            <a:custGeom>
              <a:avLst/>
              <a:gdLst/>
              <a:ahLst/>
              <a:cxnLst/>
              <a:rect l="l" t="t" r="r" b="b"/>
              <a:pathLst>
                <a:path w="1835" h="1507" extrusionOk="0">
                  <a:moveTo>
                    <a:pt x="827" y="1"/>
                  </a:moveTo>
                  <a:cubicBezTo>
                    <a:pt x="540" y="1"/>
                    <a:pt x="261" y="113"/>
                    <a:pt x="120" y="363"/>
                  </a:cubicBezTo>
                  <a:cubicBezTo>
                    <a:pt x="25" y="493"/>
                    <a:pt x="1" y="660"/>
                    <a:pt x="48" y="815"/>
                  </a:cubicBezTo>
                  <a:cubicBezTo>
                    <a:pt x="72" y="910"/>
                    <a:pt x="120" y="994"/>
                    <a:pt x="179" y="1077"/>
                  </a:cubicBezTo>
                  <a:cubicBezTo>
                    <a:pt x="190" y="1109"/>
                    <a:pt x="210" y="1150"/>
                    <a:pt x="248" y="1150"/>
                  </a:cubicBezTo>
                  <a:cubicBezTo>
                    <a:pt x="253" y="1150"/>
                    <a:pt x="258" y="1150"/>
                    <a:pt x="263" y="1148"/>
                  </a:cubicBezTo>
                  <a:cubicBezTo>
                    <a:pt x="275" y="1125"/>
                    <a:pt x="286" y="1101"/>
                    <a:pt x="298" y="1077"/>
                  </a:cubicBezTo>
                  <a:cubicBezTo>
                    <a:pt x="334" y="1017"/>
                    <a:pt x="382" y="970"/>
                    <a:pt x="429" y="910"/>
                  </a:cubicBezTo>
                  <a:cubicBezTo>
                    <a:pt x="572" y="758"/>
                    <a:pt x="753" y="560"/>
                    <a:pt x="966" y="560"/>
                  </a:cubicBezTo>
                  <a:cubicBezTo>
                    <a:pt x="1019" y="560"/>
                    <a:pt x="1075" y="572"/>
                    <a:pt x="1132" y="601"/>
                  </a:cubicBezTo>
                  <a:cubicBezTo>
                    <a:pt x="1263" y="648"/>
                    <a:pt x="1358" y="755"/>
                    <a:pt x="1394" y="886"/>
                  </a:cubicBezTo>
                  <a:cubicBezTo>
                    <a:pt x="1453" y="1029"/>
                    <a:pt x="1489" y="1184"/>
                    <a:pt x="1560" y="1327"/>
                  </a:cubicBezTo>
                  <a:cubicBezTo>
                    <a:pt x="1596" y="1398"/>
                    <a:pt x="1596" y="1494"/>
                    <a:pt x="1691" y="1506"/>
                  </a:cubicBezTo>
                  <a:cubicBezTo>
                    <a:pt x="1696" y="1506"/>
                    <a:pt x="1700" y="1506"/>
                    <a:pt x="1704" y="1506"/>
                  </a:cubicBezTo>
                  <a:cubicBezTo>
                    <a:pt x="1786" y="1506"/>
                    <a:pt x="1775" y="1396"/>
                    <a:pt x="1787" y="1339"/>
                  </a:cubicBezTo>
                  <a:cubicBezTo>
                    <a:pt x="1822" y="1125"/>
                    <a:pt x="1834" y="910"/>
                    <a:pt x="1822" y="696"/>
                  </a:cubicBezTo>
                  <a:cubicBezTo>
                    <a:pt x="1822" y="565"/>
                    <a:pt x="1810" y="446"/>
                    <a:pt x="1799" y="315"/>
                  </a:cubicBezTo>
                  <a:cubicBezTo>
                    <a:pt x="1799" y="268"/>
                    <a:pt x="1799" y="221"/>
                    <a:pt x="1651" y="221"/>
                  </a:cubicBezTo>
                  <a:cubicBezTo>
                    <a:pt x="1612" y="221"/>
                    <a:pt x="1563" y="224"/>
                    <a:pt x="1501" y="232"/>
                  </a:cubicBezTo>
                  <a:cubicBezTo>
                    <a:pt x="1325" y="83"/>
                    <a:pt x="1073" y="1"/>
                    <a:pt x="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1"/>
            <p:cNvSpPr/>
            <p:nvPr/>
          </p:nvSpPr>
          <p:spPr>
            <a:xfrm>
              <a:off x="1091276" y="1556770"/>
              <a:ext cx="305369" cy="177841"/>
            </a:xfrm>
            <a:custGeom>
              <a:avLst/>
              <a:gdLst/>
              <a:ahLst/>
              <a:cxnLst/>
              <a:rect l="l" t="t" r="r" b="b"/>
              <a:pathLst>
                <a:path w="7514" h="4376" extrusionOk="0">
                  <a:moveTo>
                    <a:pt x="3842" y="0"/>
                  </a:moveTo>
                  <a:cubicBezTo>
                    <a:pt x="3820" y="0"/>
                    <a:pt x="3797" y="1"/>
                    <a:pt x="3775" y="5"/>
                  </a:cubicBezTo>
                  <a:cubicBezTo>
                    <a:pt x="3632" y="40"/>
                    <a:pt x="3501" y="112"/>
                    <a:pt x="3394" y="219"/>
                  </a:cubicBezTo>
                  <a:cubicBezTo>
                    <a:pt x="3061" y="481"/>
                    <a:pt x="2727" y="755"/>
                    <a:pt x="2418" y="1041"/>
                  </a:cubicBezTo>
                  <a:cubicBezTo>
                    <a:pt x="1941" y="1505"/>
                    <a:pt x="1418" y="1910"/>
                    <a:pt x="929" y="2350"/>
                  </a:cubicBezTo>
                  <a:cubicBezTo>
                    <a:pt x="691" y="2576"/>
                    <a:pt x="453" y="2791"/>
                    <a:pt x="239" y="3029"/>
                  </a:cubicBezTo>
                  <a:cubicBezTo>
                    <a:pt x="144" y="3100"/>
                    <a:pt x="60" y="3196"/>
                    <a:pt x="1" y="3303"/>
                  </a:cubicBezTo>
                  <a:cubicBezTo>
                    <a:pt x="12" y="3308"/>
                    <a:pt x="24" y="3310"/>
                    <a:pt x="36" y="3310"/>
                  </a:cubicBezTo>
                  <a:cubicBezTo>
                    <a:pt x="110" y="3310"/>
                    <a:pt x="188" y="3225"/>
                    <a:pt x="239" y="3184"/>
                  </a:cubicBezTo>
                  <a:cubicBezTo>
                    <a:pt x="513" y="3005"/>
                    <a:pt x="775" y="2826"/>
                    <a:pt x="1048" y="2660"/>
                  </a:cubicBezTo>
                  <a:cubicBezTo>
                    <a:pt x="1370" y="2457"/>
                    <a:pt x="1656" y="2219"/>
                    <a:pt x="1953" y="1993"/>
                  </a:cubicBezTo>
                  <a:cubicBezTo>
                    <a:pt x="2251" y="1779"/>
                    <a:pt x="2620" y="1552"/>
                    <a:pt x="2942" y="1314"/>
                  </a:cubicBezTo>
                  <a:cubicBezTo>
                    <a:pt x="3162" y="1175"/>
                    <a:pt x="3438" y="969"/>
                    <a:pt x="3716" y="969"/>
                  </a:cubicBezTo>
                  <a:cubicBezTo>
                    <a:pt x="3724" y="969"/>
                    <a:pt x="3732" y="969"/>
                    <a:pt x="3739" y="969"/>
                  </a:cubicBezTo>
                  <a:cubicBezTo>
                    <a:pt x="3882" y="993"/>
                    <a:pt x="4001" y="1052"/>
                    <a:pt x="4108" y="1136"/>
                  </a:cubicBezTo>
                  <a:cubicBezTo>
                    <a:pt x="4323" y="1302"/>
                    <a:pt x="4513" y="1481"/>
                    <a:pt x="4704" y="1683"/>
                  </a:cubicBezTo>
                  <a:cubicBezTo>
                    <a:pt x="4799" y="1755"/>
                    <a:pt x="4894" y="1826"/>
                    <a:pt x="4978" y="1910"/>
                  </a:cubicBezTo>
                  <a:cubicBezTo>
                    <a:pt x="5109" y="2017"/>
                    <a:pt x="5204" y="2148"/>
                    <a:pt x="5323" y="2279"/>
                  </a:cubicBezTo>
                  <a:cubicBezTo>
                    <a:pt x="5585" y="2553"/>
                    <a:pt x="5882" y="2803"/>
                    <a:pt x="6144" y="3088"/>
                  </a:cubicBezTo>
                  <a:cubicBezTo>
                    <a:pt x="6359" y="3338"/>
                    <a:pt x="6597" y="3577"/>
                    <a:pt x="6823" y="3838"/>
                  </a:cubicBezTo>
                  <a:cubicBezTo>
                    <a:pt x="6942" y="3969"/>
                    <a:pt x="7061" y="4100"/>
                    <a:pt x="7180" y="4219"/>
                  </a:cubicBezTo>
                  <a:cubicBezTo>
                    <a:pt x="7226" y="4254"/>
                    <a:pt x="7326" y="4375"/>
                    <a:pt x="7387" y="4375"/>
                  </a:cubicBezTo>
                  <a:cubicBezTo>
                    <a:pt x="7389" y="4375"/>
                    <a:pt x="7392" y="4375"/>
                    <a:pt x="7395" y="4374"/>
                  </a:cubicBezTo>
                  <a:cubicBezTo>
                    <a:pt x="7466" y="4350"/>
                    <a:pt x="7430" y="4267"/>
                    <a:pt x="7430" y="4219"/>
                  </a:cubicBezTo>
                  <a:cubicBezTo>
                    <a:pt x="7430" y="4017"/>
                    <a:pt x="7430" y="3815"/>
                    <a:pt x="7418" y="3600"/>
                  </a:cubicBezTo>
                  <a:cubicBezTo>
                    <a:pt x="7395" y="3398"/>
                    <a:pt x="7430" y="3124"/>
                    <a:pt x="7514" y="3053"/>
                  </a:cubicBezTo>
                  <a:cubicBezTo>
                    <a:pt x="7490" y="3005"/>
                    <a:pt x="7454" y="2969"/>
                    <a:pt x="7418" y="2934"/>
                  </a:cubicBezTo>
                  <a:cubicBezTo>
                    <a:pt x="7323" y="2815"/>
                    <a:pt x="7216" y="2695"/>
                    <a:pt x="7121" y="2588"/>
                  </a:cubicBezTo>
                  <a:cubicBezTo>
                    <a:pt x="6787" y="2195"/>
                    <a:pt x="6490" y="1743"/>
                    <a:pt x="6073" y="1422"/>
                  </a:cubicBezTo>
                  <a:cubicBezTo>
                    <a:pt x="5704" y="1124"/>
                    <a:pt x="5311" y="850"/>
                    <a:pt x="4954" y="540"/>
                  </a:cubicBezTo>
                  <a:cubicBezTo>
                    <a:pt x="4692" y="290"/>
                    <a:pt x="4382" y="112"/>
                    <a:pt x="4037" y="28"/>
                  </a:cubicBezTo>
                  <a:cubicBezTo>
                    <a:pt x="3967" y="11"/>
                    <a:pt x="3904" y="0"/>
                    <a:pt x="3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1"/>
            <p:cNvSpPr/>
            <p:nvPr/>
          </p:nvSpPr>
          <p:spPr>
            <a:xfrm>
              <a:off x="1237908" y="1607693"/>
              <a:ext cx="100178" cy="153497"/>
            </a:xfrm>
            <a:custGeom>
              <a:avLst/>
              <a:gdLst/>
              <a:ahLst/>
              <a:cxnLst/>
              <a:rect l="l" t="t" r="r" b="b"/>
              <a:pathLst>
                <a:path w="2465" h="3777" extrusionOk="0">
                  <a:moveTo>
                    <a:pt x="510" y="1"/>
                  </a:moveTo>
                  <a:cubicBezTo>
                    <a:pt x="451" y="1"/>
                    <a:pt x="421" y="75"/>
                    <a:pt x="0" y="252"/>
                  </a:cubicBezTo>
                  <a:cubicBezTo>
                    <a:pt x="24" y="299"/>
                    <a:pt x="72" y="347"/>
                    <a:pt x="119" y="383"/>
                  </a:cubicBezTo>
                  <a:cubicBezTo>
                    <a:pt x="250" y="526"/>
                    <a:pt x="369" y="680"/>
                    <a:pt x="477" y="835"/>
                  </a:cubicBezTo>
                  <a:cubicBezTo>
                    <a:pt x="619" y="1014"/>
                    <a:pt x="750" y="1204"/>
                    <a:pt x="881" y="1395"/>
                  </a:cubicBezTo>
                  <a:cubicBezTo>
                    <a:pt x="1036" y="1621"/>
                    <a:pt x="1167" y="1859"/>
                    <a:pt x="1310" y="2097"/>
                  </a:cubicBezTo>
                  <a:cubicBezTo>
                    <a:pt x="1584" y="2550"/>
                    <a:pt x="1846" y="3026"/>
                    <a:pt x="2167" y="3467"/>
                  </a:cubicBezTo>
                  <a:cubicBezTo>
                    <a:pt x="2239" y="3550"/>
                    <a:pt x="2334" y="3728"/>
                    <a:pt x="2453" y="3776"/>
                  </a:cubicBezTo>
                  <a:cubicBezTo>
                    <a:pt x="2465" y="3717"/>
                    <a:pt x="2429" y="3633"/>
                    <a:pt x="2417" y="3586"/>
                  </a:cubicBezTo>
                  <a:cubicBezTo>
                    <a:pt x="2358" y="3324"/>
                    <a:pt x="2274" y="3062"/>
                    <a:pt x="2191" y="2800"/>
                  </a:cubicBezTo>
                  <a:cubicBezTo>
                    <a:pt x="2096" y="2550"/>
                    <a:pt x="2001" y="2312"/>
                    <a:pt x="1870" y="2074"/>
                  </a:cubicBezTo>
                  <a:cubicBezTo>
                    <a:pt x="1810" y="1931"/>
                    <a:pt x="1727" y="1812"/>
                    <a:pt x="1643" y="1669"/>
                  </a:cubicBezTo>
                  <a:cubicBezTo>
                    <a:pt x="1560" y="1514"/>
                    <a:pt x="1477" y="1359"/>
                    <a:pt x="1393" y="1192"/>
                  </a:cubicBezTo>
                  <a:cubicBezTo>
                    <a:pt x="1250" y="954"/>
                    <a:pt x="1131" y="704"/>
                    <a:pt x="965" y="490"/>
                  </a:cubicBezTo>
                  <a:cubicBezTo>
                    <a:pt x="905" y="407"/>
                    <a:pt x="858" y="335"/>
                    <a:pt x="798" y="264"/>
                  </a:cubicBezTo>
                  <a:cubicBezTo>
                    <a:pt x="762" y="228"/>
                    <a:pt x="727" y="192"/>
                    <a:pt x="691" y="145"/>
                  </a:cubicBezTo>
                  <a:cubicBezTo>
                    <a:pt x="655" y="109"/>
                    <a:pt x="584" y="14"/>
                    <a:pt x="524" y="2"/>
                  </a:cubicBezTo>
                  <a:cubicBezTo>
                    <a:pt x="519" y="1"/>
                    <a:pt x="514" y="1"/>
                    <a:pt x="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1"/>
            <p:cNvSpPr/>
            <p:nvPr/>
          </p:nvSpPr>
          <p:spPr>
            <a:xfrm>
              <a:off x="795044" y="1745507"/>
              <a:ext cx="240629" cy="379212"/>
            </a:xfrm>
            <a:custGeom>
              <a:avLst/>
              <a:gdLst/>
              <a:ahLst/>
              <a:cxnLst/>
              <a:rect l="l" t="t" r="r" b="b"/>
              <a:pathLst>
                <a:path w="5921" h="9331" extrusionOk="0">
                  <a:moveTo>
                    <a:pt x="5876" y="0"/>
                  </a:moveTo>
                  <a:cubicBezTo>
                    <a:pt x="5838" y="0"/>
                    <a:pt x="5790" y="31"/>
                    <a:pt x="5681" y="31"/>
                  </a:cubicBezTo>
                  <a:cubicBezTo>
                    <a:pt x="5629" y="31"/>
                    <a:pt x="5564" y="24"/>
                    <a:pt x="5480" y="4"/>
                  </a:cubicBezTo>
                  <a:cubicBezTo>
                    <a:pt x="5301" y="123"/>
                    <a:pt x="5135" y="242"/>
                    <a:pt x="4980" y="373"/>
                  </a:cubicBezTo>
                  <a:cubicBezTo>
                    <a:pt x="4718" y="576"/>
                    <a:pt x="4420" y="730"/>
                    <a:pt x="4135" y="897"/>
                  </a:cubicBezTo>
                  <a:cubicBezTo>
                    <a:pt x="3920" y="1040"/>
                    <a:pt x="3706" y="1171"/>
                    <a:pt x="3492" y="1314"/>
                  </a:cubicBezTo>
                  <a:cubicBezTo>
                    <a:pt x="3003" y="1647"/>
                    <a:pt x="2539" y="2016"/>
                    <a:pt x="2099" y="2409"/>
                  </a:cubicBezTo>
                  <a:cubicBezTo>
                    <a:pt x="1694" y="2778"/>
                    <a:pt x="1372" y="3231"/>
                    <a:pt x="1194" y="3755"/>
                  </a:cubicBezTo>
                  <a:cubicBezTo>
                    <a:pt x="1122" y="3945"/>
                    <a:pt x="1063" y="4159"/>
                    <a:pt x="1003" y="4350"/>
                  </a:cubicBezTo>
                  <a:cubicBezTo>
                    <a:pt x="944" y="4588"/>
                    <a:pt x="908" y="4826"/>
                    <a:pt x="848" y="5064"/>
                  </a:cubicBezTo>
                  <a:cubicBezTo>
                    <a:pt x="777" y="5350"/>
                    <a:pt x="717" y="5636"/>
                    <a:pt x="658" y="5922"/>
                  </a:cubicBezTo>
                  <a:cubicBezTo>
                    <a:pt x="575" y="6303"/>
                    <a:pt x="479" y="6672"/>
                    <a:pt x="408" y="7064"/>
                  </a:cubicBezTo>
                  <a:cubicBezTo>
                    <a:pt x="301" y="7612"/>
                    <a:pt x="194" y="8160"/>
                    <a:pt x="122" y="8719"/>
                  </a:cubicBezTo>
                  <a:cubicBezTo>
                    <a:pt x="98" y="8886"/>
                    <a:pt x="75" y="9053"/>
                    <a:pt x="39" y="9220"/>
                  </a:cubicBezTo>
                  <a:cubicBezTo>
                    <a:pt x="39" y="9241"/>
                    <a:pt x="0" y="9330"/>
                    <a:pt x="45" y="9330"/>
                  </a:cubicBezTo>
                  <a:cubicBezTo>
                    <a:pt x="50" y="9330"/>
                    <a:pt x="56" y="9329"/>
                    <a:pt x="63" y="9327"/>
                  </a:cubicBezTo>
                  <a:cubicBezTo>
                    <a:pt x="194" y="9065"/>
                    <a:pt x="289" y="8791"/>
                    <a:pt x="360" y="8505"/>
                  </a:cubicBezTo>
                  <a:cubicBezTo>
                    <a:pt x="539" y="7957"/>
                    <a:pt x="777" y="7434"/>
                    <a:pt x="1039" y="6934"/>
                  </a:cubicBezTo>
                  <a:cubicBezTo>
                    <a:pt x="1170" y="6707"/>
                    <a:pt x="1289" y="6469"/>
                    <a:pt x="1420" y="6255"/>
                  </a:cubicBezTo>
                  <a:cubicBezTo>
                    <a:pt x="1527" y="6064"/>
                    <a:pt x="1646" y="5898"/>
                    <a:pt x="1765" y="5719"/>
                  </a:cubicBezTo>
                  <a:cubicBezTo>
                    <a:pt x="1825" y="5624"/>
                    <a:pt x="1884" y="5517"/>
                    <a:pt x="1956" y="5421"/>
                  </a:cubicBezTo>
                  <a:cubicBezTo>
                    <a:pt x="1991" y="5386"/>
                    <a:pt x="2015" y="5350"/>
                    <a:pt x="2051" y="5326"/>
                  </a:cubicBezTo>
                  <a:cubicBezTo>
                    <a:pt x="2069" y="5315"/>
                    <a:pt x="2087" y="5310"/>
                    <a:pt x="2105" y="5310"/>
                  </a:cubicBezTo>
                  <a:cubicBezTo>
                    <a:pt x="2177" y="5310"/>
                    <a:pt x="2241" y="5395"/>
                    <a:pt x="2289" y="5433"/>
                  </a:cubicBezTo>
                  <a:cubicBezTo>
                    <a:pt x="2492" y="5648"/>
                    <a:pt x="2670" y="5886"/>
                    <a:pt x="2884" y="6088"/>
                  </a:cubicBezTo>
                  <a:cubicBezTo>
                    <a:pt x="2961" y="6155"/>
                    <a:pt x="3231" y="6532"/>
                    <a:pt x="3414" y="6532"/>
                  </a:cubicBezTo>
                  <a:cubicBezTo>
                    <a:pt x="3458" y="6532"/>
                    <a:pt x="3497" y="6510"/>
                    <a:pt x="3527" y="6457"/>
                  </a:cubicBezTo>
                  <a:cubicBezTo>
                    <a:pt x="3563" y="6350"/>
                    <a:pt x="3539" y="6231"/>
                    <a:pt x="3444" y="6160"/>
                  </a:cubicBezTo>
                  <a:cubicBezTo>
                    <a:pt x="3265" y="5922"/>
                    <a:pt x="3027" y="5731"/>
                    <a:pt x="2813" y="5517"/>
                  </a:cubicBezTo>
                  <a:cubicBezTo>
                    <a:pt x="2587" y="5279"/>
                    <a:pt x="2301" y="4993"/>
                    <a:pt x="2206" y="4659"/>
                  </a:cubicBezTo>
                  <a:cubicBezTo>
                    <a:pt x="2111" y="4398"/>
                    <a:pt x="2134" y="4112"/>
                    <a:pt x="2277" y="3874"/>
                  </a:cubicBezTo>
                  <a:cubicBezTo>
                    <a:pt x="2492" y="3540"/>
                    <a:pt x="2742" y="3231"/>
                    <a:pt x="3015" y="2957"/>
                  </a:cubicBezTo>
                  <a:cubicBezTo>
                    <a:pt x="3361" y="2576"/>
                    <a:pt x="3730" y="2207"/>
                    <a:pt x="4099" y="1850"/>
                  </a:cubicBezTo>
                  <a:cubicBezTo>
                    <a:pt x="4468" y="1492"/>
                    <a:pt x="4885" y="1135"/>
                    <a:pt x="5254" y="754"/>
                  </a:cubicBezTo>
                  <a:cubicBezTo>
                    <a:pt x="5420" y="588"/>
                    <a:pt x="5587" y="421"/>
                    <a:pt x="5742" y="242"/>
                  </a:cubicBezTo>
                  <a:cubicBezTo>
                    <a:pt x="5778" y="195"/>
                    <a:pt x="5921" y="64"/>
                    <a:pt x="5897" y="4"/>
                  </a:cubicBezTo>
                  <a:cubicBezTo>
                    <a:pt x="5890" y="1"/>
                    <a:pt x="5883" y="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1"/>
            <p:cNvSpPr/>
            <p:nvPr/>
          </p:nvSpPr>
          <p:spPr>
            <a:xfrm>
              <a:off x="887096" y="2049867"/>
              <a:ext cx="175199" cy="294762"/>
            </a:xfrm>
            <a:custGeom>
              <a:avLst/>
              <a:gdLst/>
              <a:ahLst/>
              <a:cxnLst/>
              <a:rect l="l" t="t" r="r" b="b"/>
              <a:pathLst>
                <a:path w="4311" h="7253" extrusionOk="0">
                  <a:moveTo>
                    <a:pt x="4280" y="0"/>
                  </a:moveTo>
                  <a:cubicBezTo>
                    <a:pt x="4241" y="0"/>
                    <a:pt x="4197" y="17"/>
                    <a:pt x="4151" y="46"/>
                  </a:cubicBezTo>
                  <a:lnTo>
                    <a:pt x="4151" y="46"/>
                  </a:lnTo>
                  <a:lnTo>
                    <a:pt x="4310" y="4"/>
                  </a:lnTo>
                  <a:cubicBezTo>
                    <a:pt x="4301" y="2"/>
                    <a:pt x="4290" y="0"/>
                    <a:pt x="4280" y="0"/>
                  </a:cubicBezTo>
                  <a:close/>
                  <a:moveTo>
                    <a:pt x="4151" y="46"/>
                  </a:moveTo>
                  <a:lnTo>
                    <a:pt x="3263" y="278"/>
                  </a:lnTo>
                  <a:cubicBezTo>
                    <a:pt x="2370" y="1016"/>
                    <a:pt x="1739" y="2195"/>
                    <a:pt x="1739" y="3362"/>
                  </a:cubicBezTo>
                  <a:cubicBezTo>
                    <a:pt x="1739" y="3540"/>
                    <a:pt x="1715" y="3743"/>
                    <a:pt x="1739" y="3933"/>
                  </a:cubicBezTo>
                  <a:cubicBezTo>
                    <a:pt x="1739" y="4052"/>
                    <a:pt x="1810" y="4136"/>
                    <a:pt x="1774" y="4255"/>
                  </a:cubicBezTo>
                  <a:cubicBezTo>
                    <a:pt x="1715" y="4445"/>
                    <a:pt x="1608" y="4612"/>
                    <a:pt x="1465" y="4755"/>
                  </a:cubicBezTo>
                  <a:cubicBezTo>
                    <a:pt x="1274" y="4969"/>
                    <a:pt x="1131" y="5219"/>
                    <a:pt x="965" y="5457"/>
                  </a:cubicBezTo>
                  <a:cubicBezTo>
                    <a:pt x="715" y="5779"/>
                    <a:pt x="500" y="6124"/>
                    <a:pt x="310" y="6481"/>
                  </a:cubicBezTo>
                  <a:cubicBezTo>
                    <a:pt x="203" y="6684"/>
                    <a:pt x="0" y="7124"/>
                    <a:pt x="310" y="7231"/>
                  </a:cubicBezTo>
                  <a:cubicBezTo>
                    <a:pt x="355" y="7246"/>
                    <a:pt x="406" y="7252"/>
                    <a:pt x="460" y="7252"/>
                  </a:cubicBezTo>
                  <a:cubicBezTo>
                    <a:pt x="661" y="7252"/>
                    <a:pt x="906" y="7169"/>
                    <a:pt x="1084" y="7160"/>
                  </a:cubicBezTo>
                  <a:cubicBezTo>
                    <a:pt x="1310" y="7160"/>
                    <a:pt x="1524" y="7184"/>
                    <a:pt x="1751" y="7207"/>
                  </a:cubicBezTo>
                  <a:cubicBezTo>
                    <a:pt x="1797" y="7207"/>
                    <a:pt x="1913" y="7219"/>
                    <a:pt x="2032" y="7219"/>
                  </a:cubicBezTo>
                  <a:cubicBezTo>
                    <a:pt x="2186" y="7219"/>
                    <a:pt x="2344" y="7200"/>
                    <a:pt x="2358" y="7112"/>
                  </a:cubicBezTo>
                  <a:cubicBezTo>
                    <a:pt x="1917" y="6850"/>
                    <a:pt x="1762" y="6255"/>
                    <a:pt x="1774" y="5755"/>
                  </a:cubicBezTo>
                  <a:cubicBezTo>
                    <a:pt x="1798" y="5338"/>
                    <a:pt x="2120" y="5064"/>
                    <a:pt x="2370" y="4767"/>
                  </a:cubicBezTo>
                  <a:cubicBezTo>
                    <a:pt x="2739" y="4374"/>
                    <a:pt x="3060" y="3933"/>
                    <a:pt x="3334" y="3481"/>
                  </a:cubicBezTo>
                  <a:cubicBezTo>
                    <a:pt x="3453" y="3266"/>
                    <a:pt x="3608" y="2957"/>
                    <a:pt x="3465" y="2707"/>
                  </a:cubicBezTo>
                  <a:cubicBezTo>
                    <a:pt x="3346" y="2504"/>
                    <a:pt x="3072" y="2433"/>
                    <a:pt x="2977" y="2207"/>
                  </a:cubicBezTo>
                  <a:cubicBezTo>
                    <a:pt x="2917" y="2064"/>
                    <a:pt x="2929" y="1909"/>
                    <a:pt x="2989" y="1778"/>
                  </a:cubicBezTo>
                  <a:cubicBezTo>
                    <a:pt x="3132" y="1421"/>
                    <a:pt x="3310" y="1076"/>
                    <a:pt x="3536" y="766"/>
                  </a:cubicBezTo>
                  <a:cubicBezTo>
                    <a:pt x="3613" y="661"/>
                    <a:pt x="3913" y="194"/>
                    <a:pt x="4151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1"/>
            <p:cNvSpPr/>
            <p:nvPr/>
          </p:nvSpPr>
          <p:spPr>
            <a:xfrm>
              <a:off x="617077" y="2678827"/>
              <a:ext cx="133665" cy="320121"/>
            </a:xfrm>
            <a:custGeom>
              <a:avLst/>
              <a:gdLst/>
              <a:ahLst/>
              <a:cxnLst/>
              <a:rect l="l" t="t" r="r" b="b"/>
              <a:pathLst>
                <a:path w="3289" h="7877" extrusionOk="0">
                  <a:moveTo>
                    <a:pt x="3215" y="0"/>
                  </a:moveTo>
                  <a:cubicBezTo>
                    <a:pt x="3193" y="0"/>
                    <a:pt x="3148" y="31"/>
                    <a:pt x="3072" y="101"/>
                  </a:cubicBezTo>
                  <a:cubicBezTo>
                    <a:pt x="2930" y="173"/>
                    <a:pt x="2799" y="280"/>
                    <a:pt x="2703" y="411"/>
                  </a:cubicBezTo>
                  <a:cubicBezTo>
                    <a:pt x="2608" y="482"/>
                    <a:pt x="2525" y="566"/>
                    <a:pt x="2441" y="661"/>
                  </a:cubicBezTo>
                  <a:cubicBezTo>
                    <a:pt x="2299" y="828"/>
                    <a:pt x="2179" y="1018"/>
                    <a:pt x="2072" y="1209"/>
                  </a:cubicBezTo>
                  <a:cubicBezTo>
                    <a:pt x="1727" y="1804"/>
                    <a:pt x="1501" y="2447"/>
                    <a:pt x="1382" y="3126"/>
                  </a:cubicBezTo>
                  <a:cubicBezTo>
                    <a:pt x="1334" y="3495"/>
                    <a:pt x="1310" y="3876"/>
                    <a:pt x="1334" y="4257"/>
                  </a:cubicBezTo>
                  <a:cubicBezTo>
                    <a:pt x="1334" y="4435"/>
                    <a:pt x="1358" y="4578"/>
                    <a:pt x="1263" y="4709"/>
                  </a:cubicBezTo>
                  <a:cubicBezTo>
                    <a:pt x="1120" y="4912"/>
                    <a:pt x="989" y="5114"/>
                    <a:pt x="858" y="5316"/>
                  </a:cubicBezTo>
                  <a:cubicBezTo>
                    <a:pt x="501" y="5912"/>
                    <a:pt x="143" y="6507"/>
                    <a:pt x="72" y="7221"/>
                  </a:cubicBezTo>
                  <a:cubicBezTo>
                    <a:pt x="60" y="7364"/>
                    <a:pt x="1" y="7817"/>
                    <a:pt x="167" y="7876"/>
                  </a:cubicBezTo>
                  <a:cubicBezTo>
                    <a:pt x="203" y="7745"/>
                    <a:pt x="167" y="7626"/>
                    <a:pt x="215" y="7483"/>
                  </a:cubicBezTo>
                  <a:cubicBezTo>
                    <a:pt x="346" y="7114"/>
                    <a:pt x="513" y="6745"/>
                    <a:pt x="703" y="6412"/>
                  </a:cubicBezTo>
                  <a:cubicBezTo>
                    <a:pt x="1048" y="5900"/>
                    <a:pt x="1406" y="5412"/>
                    <a:pt x="1798" y="4947"/>
                  </a:cubicBezTo>
                  <a:cubicBezTo>
                    <a:pt x="2025" y="4638"/>
                    <a:pt x="2310" y="4364"/>
                    <a:pt x="2549" y="4054"/>
                  </a:cubicBezTo>
                  <a:cubicBezTo>
                    <a:pt x="2691" y="3888"/>
                    <a:pt x="2775" y="3816"/>
                    <a:pt x="2751" y="3578"/>
                  </a:cubicBezTo>
                  <a:cubicBezTo>
                    <a:pt x="2727" y="3471"/>
                    <a:pt x="2691" y="3364"/>
                    <a:pt x="2644" y="3269"/>
                  </a:cubicBezTo>
                  <a:cubicBezTo>
                    <a:pt x="2596" y="3066"/>
                    <a:pt x="2572" y="2864"/>
                    <a:pt x="2584" y="2661"/>
                  </a:cubicBezTo>
                  <a:cubicBezTo>
                    <a:pt x="2560" y="2006"/>
                    <a:pt x="2680" y="1352"/>
                    <a:pt x="2918" y="756"/>
                  </a:cubicBezTo>
                  <a:cubicBezTo>
                    <a:pt x="3093" y="360"/>
                    <a:pt x="3289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1"/>
            <p:cNvSpPr/>
            <p:nvPr/>
          </p:nvSpPr>
          <p:spPr>
            <a:xfrm>
              <a:off x="1365155" y="1893237"/>
              <a:ext cx="188773" cy="305857"/>
            </a:xfrm>
            <a:custGeom>
              <a:avLst/>
              <a:gdLst/>
              <a:ahLst/>
              <a:cxnLst/>
              <a:rect l="l" t="t" r="r" b="b"/>
              <a:pathLst>
                <a:path w="4645" h="7526" extrusionOk="0">
                  <a:moveTo>
                    <a:pt x="1929" y="1"/>
                  </a:moveTo>
                  <a:cubicBezTo>
                    <a:pt x="1846" y="36"/>
                    <a:pt x="1834" y="274"/>
                    <a:pt x="1822" y="358"/>
                  </a:cubicBezTo>
                  <a:cubicBezTo>
                    <a:pt x="1799" y="667"/>
                    <a:pt x="1799" y="977"/>
                    <a:pt x="1822" y="1286"/>
                  </a:cubicBezTo>
                  <a:cubicBezTo>
                    <a:pt x="1846" y="1525"/>
                    <a:pt x="1870" y="1775"/>
                    <a:pt x="1894" y="2013"/>
                  </a:cubicBezTo>
                  <a:cubicBezTo>
                    <a:pt x="1882" y="2167"/>
                    <a:pt x="1894" y="2310"/>
                    <a:pt x="1918" y="2465"/>
                  </a:cubicBezTo>
                  <a:cubicBezTo>
                    <a:pt x="1965" y="2644"/>
                    <a:pt x="1882" y="2739"/>
                    <a:pt x="1727" y="2858"/>
                  </a:cubicBezTo>
                  <a:cubicBezTo>
                    <a:pt x="1429" y="3084"/>
                    <a:pt x="1120" y="3299"/>
                    <a:pt x="786" y="3489"/>
                  </a:cubicBezTo>
                  <a:cubicBezTo>
                    <a:pt x="608" y="3596"/>
                    <a:pt x="429" y="3715"/>
                    <a:pt x="263" y="3834"/>
                  </a:cubicBezTo>
                  <a:cubicBezTo>
                    <a:pt x="191" y="3894"/>
                    <a:pt x="13" y="4025"/>
                    <a:pt x="13" y="4108"/>
                  </a:cubicBezTo>
                  <a:cubicBezTo>
                    <a:pt x="1" y="4180"/>
                    <a:pt x="60" y="4203"/>
                    <a:pt x="132" y="4215"/>
                  </a:cubicBezTo>
                  <a:cubicBezTo>
                    <a:pt x="215" y="4221"/>
                    <a:pt x="304" y="4224"/>
                    <a:pt x="395" y="4224"/>
                  </a:cubicBezTo>
                  <a:cubicBezTo>
                    <a:pt x="486" y="4224"/>
                    <a:pt x="578" y="4221"/>
                    <a:pt x="667" y="4215"/>
                  </a:cubicBezTo>
                  <a:cubicBezTo>
                    <a:pt x="1156" y="4191"/>
                    <a:pt x="1644" y="4132"/>
                    <a:pt x="2144" y="4132"/>
                  </a:cubicBezTo>
                  <a:cubicBezTo>
                    <a:pt x="2161" y="4130"/>
                    <a:pt x="2178" y="4130"/>
                    <a:pt x="2195" y="4130"/>
                  </a:cubicBezTo>
                  <a:cubicBezTo>
                    <a:pt x="2311" y="4130"/>
                    <a:pt x="2433" y="4163"/>
                    <a:pt x="2537" y="4215"/>
                  </a:cubicBezTo>
                  <a:cubicBezTo>
                    <a:pt x="2513" y="4251"/>
                    <a:pt x="2513" y="4287"/>
                    <a:pt x="2501" y="4322"/>
                  </a:cubicBezTo>
                  <a:cubicBezTo>
                    <a:pt x="2453" y="4406"/>
                    <a:pt x="2406" y="4477"/>
                    <a:pt x="2346" y="4537"/>
                  </a:cubicBezTo>
                  <a:cubicBezTo>
                    <a:pt x="2263" y="4680"/>
                    <a:pt x="2203" y="4823"/>
                    <a:pt x="2168" y="4989"/>
                  </a:cubicBezTo>
                  <a:cubicBezTo>
                    <a:pt x="2132" y="5073"/>
                    <a:pt x="2168" y="5180"/>
                    <a:pt x="2251" y="5227"/>
                  </a:cubicBezTo>
                  <a:cubicBezTo>
                    <a:pt x="2418" y="5334"/>
                    <a:pt x="2596" y="5406"/>
                    <a:pt x="2787" y="5454"/>
                  </a:cubicBezTo>
                  <a:cubicBezTo>
                    <a:pt x="3037" y="5537"/>
                    <a:pt x="3263" y="5692"/>
                    <a:pt x="3442" y="5882"/>
                  </a:cubicBezTo>
                  <a:cubicBezTo>
                    <a:pt x="3537" y="6001"/>
                    <a:pt x="3632" y="6144"/>
                    <a:pt x="3715" y="6251"/>
                  </a:cubicBezTo>
                  <a:cubicBezTo>
                    <a:pt x="3811" y="6347"/>
                    <a:pt x="3906" y="6442"/>
                    <a:pt x="3989" y="6549"/>
                  </a:cubicBezTo>
                  <a:cubicBezTo>
                    <a:pt x="4156" y="6751"/>
                    <a:pt x="4299" y="6978"/>
                    <a:pt x="4406" y="7216"/>
                  </a:cubicBezTo>
                  <a:cubicBezTo>
                    <a:pt x="4442" y="7275"/>
                    <a:pt x="4466" y="7347"/>
                    <a:pt x="4489" y="7394"/>
                  </a:cubicBezTo>
                  <a:cubicBezTo>
                    <a:pt x="4513" y="7442"/>
                    <a:pt x="4549" y="7466"/>
                    <a:pt x="4549" y="7525"/>
                  </a:cubicBezTo>
                  <a:cubicBezTo>
                    <a:pt x="4644" y="7501"/>
                    <a:pt x="4549" y="7085"/>
                    <a:pt x="4525" y="7025"/>
                  </a:cubicBezTo>
                  <a:cubicBezTo>
                    <a:pt x="4489" y="6930"/>
                    <a:pt x="4477" y="6847"/>
                    <a:pt x="4442" y="6728"/>
                  </a:cubicBezTo>
                  <a:cubicBezTo>
                    <a:pt x="4394" y="6620"/>
                    <a:pt x="4335" y="6549"/>
                    <a:pt x="4275" y="6418"/>
                  </a:cubicBezTo>
                  <a:cubicBezTo>
                    <a:pt x="4215" y="6287"/>
                    <a:pt x="4096" y="6204"/>
                    <a:pt x="4049" y="6073"/>
                  </a:cubicBezTo>
                  <a:cubicBezTo>
                    <a:pt x="4013" y="5930"/>
                    <a:pt x="3989" y="5775"/>
                    <a:pt x="4013" y="5620"/>
                  </a:cubicBezTo>
                  <a:cubicBezTo>
                    <a:pt x="4013" y="5549"/>
                    <a:pt x="4013" y="5477"/>
                    <a:pt x="4025" y="5406"/>
                  </a:cubicBezTo>
                  <a:cubicBezTo>
                    <a:pt x="4037" y="5370"/>
                    <a:pt x="4049" y="5334"/>
                    <a:pt x="4049" y="5299"/>
                  </a:cubicBezTo>
                  <a:cubicBezTo>
                    <a:pt x="4049" y="5108"/>
                    <a:pt x="3787" y="4918"/>
                    <a:pt x="3680" y="4823"/>
                  </a:cubicBezTo>
                  <a:cubicBezTo>
                    <a:pt x="3573" y="4727"/>
                    <a:pt x="3442" y="4656"/>
                    <a:pt x="3334" y="4561"/>
                  </a:cubicBezTo>
                  <a:cubicBezTo>
                    <a:pt x="3287" y="4525"/>
                    <a:pt x="3251" y="4489"/>
                    <a:pt x="3203" y="4442"/>
                  </a:cubicBezTo>
                  <a:cubicBezTo>
                    <a:pt x="3156" y="4406"/>
                    <a:pt x="3120" y="4334"/>
                    <a:pt x="3120" y="4263"/>
                  </a:cubicBezTo>
                  <a:cubicBezTo>
                    <a:pt x="3096" y="4120"/>
                    <a:pt x="3096" y="3965"/>
                    <a:pt x="3061" y="3810"/>
                  </a:cubicBezTo>
                  <a:cubicBezTo>
                    <a:pt x="3013" y="3620"/>
                    <a:pt x="2965" y="3441"/>
                    <a:pt x="2906" y="3251"/>
                  </a:cubicBezTo>
                  <a:cubicBezTo>
                    <a:pt x="2763" y="2810"/>
                    <a:pt x="2751" y="2322"/>
                    <a:pt x="2691" y="1870"/>
                  </a:cubicBezTo>
                  <a:cubicBezTo>
                    <a:pt x="2668" y="1489"/>
                    <a:pt x="2608" y="1108"/>
                    <a:pt x="2525" y="739"/>
                  </a:cubicBezTo>
                  <a:cubicBezTo>
                    <a:pt x="2501" y="643"/>
                    <a:pt x="2513" y="512"/>
                    <a:pt x="2394" y="477"/>
                  </a:cubicBezTo>
                  <a:cubicBezTo>
                    <a:pt x="1989" y="60"/>
                    <a:pt x="1989" y="12"/>
                    <a:pt x="1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1"/>
            <p:cNvSpPr/>
            <p:nvPr/>
          </p:nvSpPr>
          <p:spPr>
            <a:xfrm>
              <a:off x="998858" y="2285179"/>
              <a:ext cx="248270" cy="151181"/>
            </a:xfrm>
            <a:custGeom>
              <a:avLst/>
              <a:gdLst/>
              <a:ahLst/>
              <a:cxnLst/>
              <a:rect l="l" t="t" r="r" b="b"/>
              <a:pathLst>
                <a:path w="6109" h="3720" extrusionOk="0">
                  <a:moveTo>
                    <a:pt x="5978" y="1"/>
                  </a:moveTo>
                  <a:lnTo>
                    <a:pt x="5978" y="1"/>
                  </a:lnTo>
                  <a:cubicBezTo>
                    <a:pt x="5870" y="36"/>
                    <a:pt x="5763" y="60"/>
                    <a:pt x="5644" y="108"/>
                  </a:cubicBezTo>
                  <a:cubicBezTo>
                    <a:pt x="5442" y="179"/>
                    <a:pt x="5251" y="286"/>
                    <a:pt x="5049" y="370"/>
                  </a:cubicBezTo>
                  <a:cubicBezTo>
                    <a:pt x="4549" y="560"/>
                    <a:pt x="4073" y="798"/>
                    <a:pt x="3608" y="1084"/>
                  </a:cubicBezTo>
                  <a:cubicBezTo>
                    <a:pt x="2870" y="1525"/>
                    <a:pt x="2144" y="1977"/>
                    <a:pt x="1441" y="2477"/>
                  </a:cubicBezTo>
                  <a:cubicBezTo>
                    <a:pt x="1013" y="2751"/>
                    <a:pt x="608" y="3060"/>
                    <a:pt x="215" y="3394"/>
                  </a:cubicBezTo>
                  <a:cubicBezTo>
                    <a:pt x="132" y="3453"/>
                    <a:pt x="48" y="3537"/>
                    <a:pt x="1" y="3644"/>
                  </a:cubicBezTo>
                  <a:cubicBezTo>
                    <a:pt x="18" y="3699"/>
                    <a:pt x="75" y="3720"/>
                    <a:pt x="152" y="3720"/>
                  </a:cubicBezTo>
                  <a:cubicBezTo>
                    <a:pt x="393" y="3720"/>
                    <a:pt x="833" y="3513"/>
                    <a:pt x="906" y="3477"/>
                  </a:cubicBezTo>
                  <a:cubicBezTo>
                    <a:pt x="1644" y="3084"/>
                    <a:pt x="2358" y="2668"/>
                    <a:pt x="3061" y="2203"/>
                  </a:cubicBezTo>
                  <a:cubicBezTo>
                    <a:pt x="3453" y="1965"/>
                    <a:pt x="3823" y="1715"/>
                    <a:pt x="4215" y="1465"/>
                  </a:cubicBezTo>
                  <a:cubicBezTo>
                    <a:pt x="4573" y="1239"/>
                    <a:pt x="4942" y="1048"/>
                    <a:pt x="5299" y="822"/>
                  </a:cubicBezTo>
                  <a:cubicBezTo>
                    <a:pt x="5525" y="679"/>
                    <a:pt x="5739" y="536"/>
                    <a:pt x="5966" y="405"/>
                  </a:cubicBezTo>
                  <a:cubicBezTo>
                    <a:pt x="6025" y="370"/>
                    <a:pt x="6109" y="298"/>
                    <a:pt x="5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1"/>
            <p:cNvSpPr/>
            <p:nvPr/>
          </p:nvSpPr>
          <p:spPr>
            <a:xfrm>
              <a:off x="986828" y="2390683"/>
              <a:ext cx="186253" cy="151750"/>
            </a:xfrm>
            <a:custGeom>
              <a:avLst/>
              <a:gdLst/>
              <a:ahLst/>
              <a:cxnLst/>
              <a:rect l="l" t="t" r="r" b="b"/>
              <a:pathLst>
                <a:path w="4583" h="3734" extrusionOk="0">
                  <a:moveTo>
                    <a:pt x="4583" y="0"/>
                  </a:moveTo>
                  <a:lnTo>
                    <a:pt x="4583" y="0"/>
                  </a:lnTo>
                  <a:cubicBezTo>
                    <a:pt x="3964" y="262"/>
                    <a:pt x="3368" y="584"/>
                    <a:pt x="2833" y="965"/>
                  </a:cubicBezTo>
                  <a:cubicBezTo>
                    <a:pt x="2237" y="1417"/>
                    <a:pt x="1666" y="1905"/>
                    <a:pt x="1130" y="2429"/>
                  </a:cubicBezTo>
                  <a:cubicBezTo>
                    <a:pt x="844" y="2691"/>
                    <a:pt x="559" y="2953"/>
                    <a:pt x="297" y="3251"/>
                  </a:cubicBezTo>
                  <a:cubicBezTo>
                    <a:pt x="201" y="3346"/>
                    <a:pt x="118" y="3453"/>
                    <a:pt x="59" y="3560"/>
                  </a:cubicBezTo>
                  <a:cubicBezTo>
                    <a:pt x="0" y="3686"/>
                    <a:pt x="45" y="3733"/>
                    <a:pt x="141" y="3733"/>
                  </a:cubicBezTo>
                  <a:cubicBezTo>
                    <a:pt x="163" y="3733"/>
                    <a:pt x="187" y="3731"/>
                    <a:pt x="213" y="3727"/>
                  </a:cubicBezTo>
                  <a:cubicBezTo>
                    <a:pt x="463" y="3703"/>
                    <a:pt x="713" y="3512"/>
                    <a:pt x="916" y="3381"/>
                  </a:cubicBezTo>
                  <a:cubicBezTo>
                    <a:pt x="1273" y="3143"/>
                    <a:pt x="1606" y="2881"/>
                    <a:pt x="1928" y="2596"/>
                  </a:cubicBezTo>
                  <a:cubicBezTo>
                    <a:pt x="2487" y="2108"/>
                    <a:pt x="3035" y="1596"/>
                    <a:pt x="3547" y="1060"/>
                  </a:cubicBezTo>
                  <a:cubicBezTo>
                    <a:pt x="3857" y="750"/>
                    <a:pt x="4250" y="453"/>
                    <a:pt x="4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1"/>
            <p:cNvSpPr/>
            <p:nvPr/>
          </p:nvSpPr>
          <p:spPr>
            <a:xfrm>
              <a:off x="1240794" y="2553734"/>
              <a:ext cx="281676" cy="152441"/>
            </a:xfrm>
            <a:custGeom>
              <a:avLst/>
              <a:gdLst/>
              <a:ahLst/>
              <a:cxnLst/>
              <a:rect l="l" t="t" r="r" b="b"/>
              <a:pathLst>
                <a:path w="6931" h="3751" extrusionOk="0">
                  <a:moveTo>
                    <a:pt x="6252" y="1"/>
                  </a:moveTo>
                  <a:cubicBezTo>
                    <a:pt x="6180" y="36"/>
                    <a:pt x="6121" y="84"/>
                    <a:pt x="6049" y="120"/>
                  </a:cubicBezTo>
                  <a:cubicBezTo>
                    <a:pt x="6025" y="131"/>
                    <a:pt x="5978" y="155"/>
                    <a:pt x="5942" y="167"/>
                  </a:cubicBezTo>
                  <a:cubicBezTo>
                    <a:pt x="5751" y="298"/>
                    <a:pt x="5549" y="393"/>
                    <a:pt x="5335" y="465"/>
                  </a:cubicBezTo>
                  <a:cubicBezTo>
                    <a:pt x="4870" y="620"/>
                    <a:pt x="4406" y="763"/>
                    <a:pt x="3942" y="905"/>
                  </a:cubicBezTo>
                  <a:cubicBezTo>
                    <a:pt x="3358" y="1108"/>
                    <a:pt x="2787" y="1358"/>
                    <a:pt x="2239" y="1644"/>
                  </a:cubicBezTo>
                  <a:cubicBezTo>
                    <a:pt x="1739" y="1894"/>
                    <a:pt x="1227" y="2120"/>
                    <a:pt x="739" y="2370"/>
                  </a:cubicBezTo>
                  <a:cubicBezTo>
                    <a:pt x="548" y="2465"/>
                    <a:pt x="358" y="2548"/>
                    <a:pt x="191" y="2667"/>
                  </a:cubicBezTo>
                  <a:cubicBezTo>
                    <a:pt x="144" y="2691"/>
                    <a:pt x="1" y="2775"/>
                    <a:pt x="13" y="2858"/>
                  </a:cubicBezTo>
                  <a:cubicBezTo>
                    <a:pt x="20" y="2896"/>
                    <a:pt x="72" y="2912"/>
                    <a:pt x="157" y="2912"/>
                  </a:cubicBezTo>
                  <a:cubicBezTo>
                    <a:pt x="635" y="2912"/>
                    <a:pt x="2133" y="2402"/>
                    <a:pt x="2275" y="2382"/>
                  </a:cubicBezTo>
                  <a:cubicBezTo>
                    <a:pt x="2775" y="2298"/>
                    <a:pt x="3287" y="2191"/>
                    <a:pt x="3787" y="2096"/>
                  </a:cubicBezTo>
                  <a:cubicBezTo>
                    <a:pt x="3974" y="2061"/>
                    <a:pt x="4109" y="2014"/>
                    <a:pt x="4250" y="2014"/>
                  </a:cubicBezTo>
                  <a:cubicBezTo>
                    <a:pt x="4351" y="2014"/>
                    <a:pt x="4456" y="2038"/>
                    <a:pt x="4585" y="2108"/>
                  </a:cubicBezTo>
                  <a:cubicBezTo>
                    <a:pt x="4787" y="2215"/>
                    <a:pt x="4870" y="2382"/>
                    <a:pt x="5037" y="2513"/>
                  </a:cubicBezTo>
                  <a:cubicBezTo>
                    <a:pt x="5204" y="2644"/>
                    <a:pt x="5287" y="2810"/>
                    <a:pt x="5442" y="2965"/>
                  </a:cubicBezTo>
                  <a:cubicBezTo>
                    <a:pt x="5597" y="3108"/>
                    <a:pt x="5704" y="3191"/>
                    <a:pt x="5847" y="3299"/>
                  </a:cubicBezTo>
                  <a:cubicBezTo>
                    <a:pt x="6049" y="3465"/>
                    <a:pt x="6335" y="3751"/>
                    <a:pt x="6609" y="3751"/>
                  </a:cubicBezTo>
                  <a:cubicBezTo>
                    <a:pt x="6811" y="3751"/>
                    <a:pt x="6811" y="3632"/>
                    <a:pt x="6847" y="3465"/>
                  </a:cubicBezTo>
                  <a:cubicBezTo>
                    <a:pt x="6930" y="2870"/>
                    <a:pt x="6930" y="2275"/>
                    <a:pt x="6835" y="1679"/>
                  </a:cubicBezTo>
                  <a:cubicBezTo>
                    <a:pt x="6787" y="1370"/>
                    <a:pt x="6775" y="905"/>
                    <a:pt x="6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1"/>
            <p:cNvSpPr/>
            <p:nvPr/>
          </p:nvSpPr>
          <p:spPr>
            <a:xfrm>
              <a:off x="1156139" y="2742430"/>
              <a:ext cx="330037" cy="218765"/>
            </a:xfrm>
            <a:custGeom>
              <a:avLst/>
              <a:gdLst/>
              <a:ahLst/>
              <a:cxnLst/>
              <a:rect l="l" t="t" r="r" b="b"/>
              <a:pathLst>
                <a:path w="8121" h="5383" extrusionOk="0">
                  <a:moveTo>
                    <a:pt x="8120" y="1"/>
                  </a:moveTo>
                  <a:lnTo>
                    <a:pt x="6906" y="525"/>
                  </a:lnTo>
                  <a:cubicBezTo>
                    <a:pt x="6907" y="534"/>
                    <a:pt x="6908" y="543"/>
                    <a:pt x="6908" y="552"/>
                  </a:cubicBezTo>
                  <a:lnTo>
                    <a:pt x="6908" y="552"/>
                  </a:lnTo>
                  <a:cubicBezTo>
                    <a:pt x="6943" y="539"/>
                    <a:pt x="6978" y="526"/>
                    <a:pt x="7013" y="513"/>
                  </a:cubicBezTo>
                  <a:cubicBezTo>
                    <a:pt x="7263" y="430"/>
                    <a:pt x="7513" y="334"/>
                    <a:pt x="7751" y="215"/>
                  </a:cubicBezTo>
                  <a:cubicBezTo>
                    <a:pt x="7882" y="156"/>
                    <a:pt x="7989" y="72"/>
                    <a:pt x="8120" y="1"/>
                  </a:cubicBezTo>
                  <a:close/>
                  <a:moveTo>
                    <a:pt x="6908" y="552"/>
                  </a:moveTo>
                  <a:lnTo>
                    <a:pt x="6908" y="552"/>
                  </a:lnTo>
                  <a:cubicBezTo>
                    <a:pt x="6562" y="684"/>
                    <a:pt x="6215" y="823"/>
                    <a:pt x="5858" y="942"/>
                  </a:cubicBezTo>
                  <a:cubicBezTo>
                    <a:pt x="5382" y="1108"/>
                    <a:pt x="4894" y="1239"/>
                    <a:pt x="4417" y="1394"/>
                  </a:cubicBezTo>
                  <a:cubicBezTo>
                    <a:pt x="3429" y="1692"/>
                    <a:pt x="2417" y="1882"/>
                    <a:pt x="1429" y="2120"/>
                  </a:cubicBezTo>
                  <a:cubicBezTo>
                    <a:pt x="1024" y="2227"/>
                    <a:pt x="631" y="2358"/>
                    <a:pt x="238" y="2454"/>
                  </a:cubicBezTo>
                  <a:cubicBezTo>
                    <a:pt x="155" y="2466"/>
                    <a:pt x="48" y="2466"/>
                    <a:pt x="0" y="2525"/>
                  </a:cubicBezTo>
                  <a:cubicBezTo>
                    <a:pt x="69" y="2532"/>
                    <a:pt x="142" y="2539"/>
                    <a:pt x="216" y="2539"/>
                  </a:cubicBezTo>
                  <a:cubicBezTo>
                    <a:pt x="270" y="2539"/>
                    <a:pt x="326" y="2535"/>
                    <a:pt x="381" y="2525"/>
                  </a:cubicBezTo>
                  <a:cubicBezTo>
                    <a:pt x="631" y="2525"/>
                    <a:pt x="869" y="2585"/>
                    <a:pt x="1119" y="2585"/>
                  </a:cubicBezTo>
                  <a:cubicBezTo>
                    <a:pt x="1183" y="2587"/>
                    <a:pt x="1246" y="2587"/>
                    <a:pt x="1310" y="2587"/>
                  </a:cubicBezTo>
                  <a:cubicBezTo>
                    <a:pt x="2034" y="2587"/>
                    <a:pt x="2765" y="2469"/>
                    <a:pt x="3477" y="2370"/>
                  </a:cubicBezTo>
                  <a:cubicBezTo>
                    <a:pt x="3745" y="2343"/>
                    <a:pt x="4014" y="2330"/>
                    <a:pt x="4284" y="2330"/>
                  </a:cubicBezTo>
                  <a:cubicBezTo>
                    <a:pt x="4734" y="2330"/>
                    <a:pt x="5185" y="2367"/>
                    <a:pt x="5632" y="2442"/>
                  </a:cubicBezTo>
                  <a:cubicBezTo>
                    <a:pt x="5608" y="2513"/>
                    <a:pt x="5537" y="2596"/>
                    <a:pt x="5501" y="2692"/>
                  </a:cubicBezTo>
                  <a:cubicBezTo>
                    <a:pt x="5382" y="3049"/>
                    <a:pt x="5298" y="3418"/>
                    <a:pt x="5251" y="3787"/>
                  </a:cubicBezTo>
                  <a:cubicBezTo>
                    <a:pt x="5203" y="4156"/>
                    <a:pt x="5167" y="4525"/>
                    <a:pt x="5120" y="4894"/>
                  </a:cubicBezTo>
                  <a:cubicBezTo>
                    <a:pt x="5108" y="4990"/>
                    <a:pt x="5060" y="5335"/>
                    <a:pt x="5144" y="5383"/>
                  </a:cubicBezTo>
                  <a:cubicBezTo>
                    <a:pt x="5394" y="4478"/>
                    <a:pt x="5846" y="3597"/>
                    <a:pt x="6168" y="2716"/>
                  </a:cubicBezTo>
                  <a:cubicBezTo>
                    <a:pt x="6358" y="2180"/>
                    <a:pt x="6584" y="1644"/>
                    <a:pt x="6739" y="1096"/>
                  </a:cubicBezTo>
                  <a:cubicBezTo>
                    <a:pt x="6784" y="938"/>
                    <a:pt x="6916" y="736"/>
                    <a:pt x="6908" y="5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1"/>
            <p:cNvSpPr/>
            <p:nvPr/>
          </p:nvSpPr>
          <p:spPr>
            <a:xfrm>
              <a:off x="779194" y="2984651"/>
              <a:ext cx="683727" cy="90058"/>
            </a:xfrm>
            <a:custGeom>
              <a:avLst/>
              <a:gdLst/>
              <a:ahLst/>
              <a:cxnLst/>
              <a:rect l="l" t="t" r="r" b="b"/>
              <a:pathLst>
                <a:path w="16824" h="2216" extrusionOk="0">
                  <a:moveTo>
                    <a:pt x="7177" y="0"/>
                  </a:moveTo>
                  <a:cubicBezTo>
                    <a:pt x="6762" y="0"/>
                    <a:pt x="6347" y="10"/>
                    <a:pt x="5930" y="30"/>
                  </a:cubicBezTo>
                  <a:cubicBezTo>
                    <a:pt x="5287" y="65"/>
                    <a:pt x="4644" y="101"/>
                    <a:pt x="4013" y="196"/>
                  </a:cubicBezTo>
                  <a:cubicBezTo>
                    <a:pt x="3608" y="268"/>
                    <a:pt x="3191" y="339"/>
                    <a:pt x="2786" y="399"/>
                  </a:cubicBezTo>
                  <a:cubicBezTo>
                    <a:pt x="2096" y="494"/>
                    <a:pt x="1405" y="566"/>
                    <a:pt x="715" y="649"/>
                  </a:cubicBezTo>
                  <a:cubicBezTo>
                    <a:pt x="476" y="697"/>
                    <a:pt x="238" y="720"/>
                    <a:pt x="0" y="744"/>
                  </a:cubicBezTo>
                  <a:cubicBezTo>
                    <a:pt x="512" y="744"/>
                    <a:pt x="1024" y="792"/>
                    <a:pt x="1536" y="792"/>
                  </a:cubicBezTo>
                  <a:cubicBezTo>
                    <a:pt x="2085" y="792"/>
                    <a:pt x="2637" y="781"/>
                    <a:pt x="3189" y="781"/>
                  </a:cubicBezTo>
                  <a:cubicBezTo>
                    <a:pt x="3810" y="781"/>
                    <a:pt x="4431" y="795"/>
                    <a:pt x="5048" y="851"/>
                  </a:cubicBezTo>
                  <a:cubicBezTo>
                    <a:pt x="5703" y="899"/>
                    <a:pt x="6358" y="958"/>
                    <a:pt x="7025" y="958"/>
                  </a:cubicBezTo>
                  <a:cubicBezTo>
                    <a:pt x="7751" y="958"/>
                    <a:pt x="8513" y="970"/>
                    <a:pt x="9239" y="1042"/>
                  </a:cubicBezTo>
                  <a:cubicBezTo>
                    <a:pt x="9918" y="1101"/>
                    <a:pt x="10609" y="1137"/>
                    <a:pt x="11275" y="1280"/>
                  </a:cubicBezTo>
                  <a:cubicBezTo>
                    <a:pt x="11799" y="1423"/>
                    <a:pt x="12323" y="1518"/>
                    <a:pt x="12859" y="1578"/>
                  </a:cubicBezTo>
                  <a:cubicBezTo>
                    <a:pt x="13264" y="1613"/>
                    <a:pt x="13645" y="1709"/>
                    <a:pt x="14050" y="1756"/>
                  </a:cubicBezTo>
                  <a:cubicBezTo>
                    <a:pt x="14371" y="1780"/>
                    <a:pt x="14681" y="1887"/>
                    <a:pt x="15002" y="1923"/>
                  </a:cubicBezTo>
                  <a:cubicBezTo>
                    <a:pt x="15288" y="1959"/>
                    <a:pt x="15574" y="1982"/>
                    <a:pt x="15859" y="2018"/>
                  </a:cubicBezTo>
                  <a:cubicBezTo>
                    <a:pt x="16038" y="2030"/>
                    <a:pt x="16217" y="2054"/>
                    <a:pt x="16395" y="2101"/>
                  </a:cubicBezTo>
                  <a:cubicBezTo>
                    <a:pt x="16496" y="2130"/>
                    <a:pt x="16623" y="2215"/>
                    <a:pt x="16712" y="2215"/>
                  </a:cubicBezTo>
                  <a:cubicBezTo>
                    <a:pt x="16771" y="2215"/>
                    <a:pt x="16814" y="2179"/>
                    <a:pt x="16824" y="2066"/>
                  </a:cubicBezTo>
                  <a:cubicBezTo>
                    <a:pt x="16824" y="1899"/>
                    <a:pt x="16824" y="1744"/>
                    <a:pt x="16824" y="1578"/>
                  </a:cubicBezTo>
                  <a:cubicBezTo>
                    <a:pt x="16812" y="1459"/>
                    <a:pt x="16752" y="1339"/>
                    <a:pt x="15764" y="1113"/>
                  </a:cubicBezTo>
                  <a:cubicBezTo>
                    <a:pt x="15585" y="1054"/>
                    <a:pt x="15419" y="1018"/>
                    <a:pt x="15240" y="1006"/>
                  </a:cubicBezTo>
                  <a:cubicBezTo>
                    <a:pt x="14859" y="923"/>
                    <a:pt x="14478" y="816"/>
                    <a:pt x="14097" y="708"/>
                  </a:cubicBezTo>
                  <a:cubicBezTo>
                    <a:pt x="13800" y="613"/>
                    <a:pt x="13478" y="589"/>
                    <a:pt x="13169" y="530"/>
                  </a:cubicBezTo>
                  <a:cubicBezTo>
                    <a:pt x="12657" y="423"/>
                    <a:pt x="12168" y="327"/>
                    <a:pt x="11645" y="268"/>
                  </a:cubicBezTo>
                  <a:cubicBezTo>
                    <a:pt x="10752" y="161"/>
                    <a:pt x="9823" y="101"/>
                    <a:pt x="8918" y="54"/>
                  </a:cubicBezTo>
                  <a:cubicBezTo>
                    <a:pt x="8335" y="19"/>
                    <a:pt x="7757" y="0"/>
                    <a:pt x="7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1"/>
            <p:cNvSpPr/>
            <p:nvPr/>
          </p:nvSpPr>
          <p:spPr>
            <a:xfrm>
              <a:off x="888559" y="3251499"/>
              <a:ext cx="387096" cy="416154"/>
            </a:xfrm>
            <a:custGeom>
              <a:avLst/>
              <a:gdLst/>
              <a:ahLst/>
              <a:cxnLst/>
              <a:rect l="l" t="t" r="r" b="b"/>
              <a:pathLst>
                <a:path w="9525" h="10240" extrusionOk="0">
                  <a:moveTo>
                    <a:pt x="0" y="0"/>
                  </a:moveTo>
                  <a:lnTo>
                    <a:pt x="0" y="0"/>
                  </a:lnTo>
                  <a:cubicBezTo>
                    <a:pt x="105" y="232"/>
                    <a:pt x="232" y="454"/>
                    <a:pt x="381" y="661"/>
                  </a:cubicBezTo>
                  <a:lnTo>
                    <a:pt x="381" y="661"/>
                  </a:lnTo>
                  <a:cubicBezTo>
                    <a:pt x="290" y="412"/>
                    <a:pt x="180" y="175"/>
                    <a:pt x="0" y="0"/>
                  </a:cubicBezTo>
                  <a:close/>
                  <a:moveTo>
                    <a:pt x="381" y="661"/>
                  </a:moveTo>
                  <a:cubicBezTo>
                    <a:pt x="476" y="920"/>
                    <a:pt x="551" y="1192"/>
                    <a:pt x="667" y="1417"/>
                  </a:cubicBezTo>
                  <a:cubicBezTo>
                    <a:pt x="1072" y="2251"/>
                    <a:pt x="1726" y="2977"/>
                    <a:pt x="2357" y="3644"/>
                  </a:cubicBezTo>
                  <a:cubicBezTo>
                    <a:pt x="2512" y="3810"/>
                    <a:pt x="2655" y="3941"/>
                    <a:pt x="2810" y="4108"/>
                  </a:cubicBezTo>
                  <a:cubicBezTo>
                    <a:pt x="2953" y="4275"/>
                    <a:pt x="3036" y="4406"/>
                    <a:pt x="3167" y="4537"/>
                  </a:cubicBezTo>
                  <a:cubicBezTo>
                    <a:pt x="3358" y="4715"/>
                    <a:pt x="3560" y="4870"/>
                    <a:pt x="3762" y="5037"/>
                  </a:cubicBezTo>
                  <a:cubicBezTo>
                    <a:pt x="3846" y="5108"/>
                    <a:pt x="3989" y="5156"/>
                    <a:pt x="3989" y="5275"/>
                  </a:cubicBezTo>
                  <a:cubicBezTo>
                    <a:pt x="3989" y="5310"/>
                    <a:pt x="3941" y="5334"/>
                    <a:pt x="3929" y="5358"/>
                  </a:cubicBezTo>
                  <a:cubicBezTo>
                    <a:pt x="3917" y="5394"/>
                    <a:pt x="3905" y="5465"/>
                    <a:pt x="3893" y="5513"/>
                  </a:cubicBezTo>
                  <a:cubicBezTo>
                    <a:pt x="3834" y="5763"/>
                    <a:pt x="3810" y="6025"/>
                    <a:pt x="3834" y="6287"/>
                  </a:cubicBezTo>
                  <a:cubicBezTo>
                    <a:pt x="3810" y="6549"/>
                    <a:pt x="3846" y="6799"/>
                    <a:pt x="3941" y="7049"/>
                  </a:cubicBezTo>
                  <a:cubicBezTo>
                    <a:pt x="4262" y="7823"/>
                    <a:pt x="5084" y="8239"/>
                    <a:pt x="5822" y="8489"/>
                  </a:cubicBezTo>
                  <a:cubicBezTo>
                    <a:pt x="6715" y="8787"/>
                    <a:pt x="7572" y="9168"/>
                    <a:pt x="8406" y="9597"/>
                  </a:cubicBezTo>
                  <a:cubicBezTo>
                    <a:pt x="8644" y="9692"/>
                    <a:pt x="8882" y="9823"/>
                    <a:pt x="9108" y="9954"/>
                  </a:cubicBezTo>
                  <a:cubicBezTo>
                    <a:pt x="9204" y="10025"/>
                    <a:pt x="9275" y="10097"/>
                    <a:pt x="9358" y="10156"/>
                  </a:cubicBezTo>
                  <a:cubicBezTo>
                    <a:pt x="9406" y="10180"/>
                    <a:pt x="9442" y="10216"/>
                    <a:pt x="9477" y="10240"/>
                  </a:cubicBezTo>
                  <a:cubicBezTo>
                    <a:pt x="9465" y="10156"/>
                    <a:pt x="9489" y="10073"/>
                    <a:pt x="9525" y="10002"/>
                  </a:cubicBezTo>
                  <a:lnTo>
                    <a:pt x="8525" y="9120"/>
                  </a:lnTo>
                  <a:cubicBezTo>
                    <a:pt x="8311" y="9120"/>
                    <a:pt x="8001" y="8906"/>
                    <a:pt x="7834" y="8775"/>
                  </a:cubicBezTo>
                  <a:cubicBezTo>
                    <a:pt x="7596" y="8608"/>
                    <a:pt x="7334" y="8454"/>
                    <a:pt x="7072" y="8311"/>
                  </a:cubicBezTo>
                  <a:cubicBezTo>
                    <a:pt x="6775" y="8120"/>
                    <a:pt x="6453" y="7954"/>
                    <a:pt x="6132" y="7799"/>
                  </a:cubicBezTo>
                  <a:cubicBezTo>
                    <a:pt x="5513" y="7537"/>
                    <a:pt x="4989" y="7251"/>
                    <a:pt x="4763" y="6573"/>
                  </a:cubicBezTo>
                  <a:cubicBezTo>
                    <a:pt x="4632" y="6168"/>
                    <a:pt x="4548" y="5751"/>
                    <a:pt x="4501" y="5334"/>
                  </a:cubicBezTo>
                  <a:cubicBezTo>
                    <a:pt x="4489" y="4989"/>
                    <a:pt x="4417" y="4656"/>
                    <a:pt x="4310" y="4346"/>
                  </a:cubicBezTo>
                  <a:cubicBezTo>
                    <a:pt x="4131" y="3917"/>
                    <a:pt x="4024" y="3429"/>
                    <a:pt x="3679" y="3108"/>
                  </a:cubicBezTo>
                  <a:cubicBezTo>
                    <a:pt x="3489" y="2905"/>
                    <a:pt x="3274" y="2739"/>
                    <a:pt x="3036" y="2596"/>
                  </a:cubicBezTo>
                  <a:cubicBezTo>
                    <a:pt x="2727" y="2441"/>
                    <a:pt x="2405" y="2286"/>
                    <a:pt x="2096" y="2120"/>
                  </a:cubicBezTo>
                  <a:cubicBezTo>
                    <a:pt x="1560" y="1846"/>
                    <a:pt x="1072" y="1465"/>
                    <a:pt x="667" y="1012"/>
                  </a:cubicBezTo>
                  <a:cubicBezTo>
                    <a:pt x="565" y="901"/>
                    <a:pt x="469" y="784"/>
                    <a:pt x="381" y="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1"/>
            <p:cNvSpPr/>
            <p:nvPr/>
          </p:nvSpPr>
          <p:spPr>
            <a:xfrm>
              <a:off x="1431441" y="1217174"/>
              <a:ext cx="331988" cy="200965"/>
            </a:xfrm>
            <a:custGeom>
              <a:avLst/>
              <a:gdLst/>
              <a:ahLst/>
              <a:cxnLst/>
              <a:rect l="l" t="t" r="r" b="b"/>
              <a:pathLst>
                <a:path w="8169" h="4945" extrusionOk="0">
                  <a:moveTo>
                    <a:pt x="4394" y="1"/>
                  </a:moveTo>
                  <a:cubicBezTo>
                    <a:pt x="4318" y="1"/>
                    <a:pt x="4248" y="24"/>
                    <a:pt x="4168" y="86"/>
                  </a:cubicBezTo>
                  <a:cubicBezTo>
                    <a:pt x="3096" y="907"/>
                    <a:pt x="3406" y="264"/>
                    <a:pt x="2442" y="1217"/>
                  </a:cubicBezTo>
                  <a:cubicBezTo>
                    <a:pt x="1882" y="1788"/>
                    <a:pt x="1322" y="2360"/>
                    <a:pt x="763" y="2943"/>
                  </a:cubicBezTo>
                  <a:cubicBezTo>
                    <a:pt x="620" y="3086"/>
                    <a:pt x="477" y="3241"/>
                    <a:pt x="334" y="3384"/>
                  </a:cubicBezTo>
                  <a:cubicBezTo>
                    <a:pt x="275" y="3443"/>
                    <a:pt x="227" y="3491"/>
                    <a:pt x="179" y="3551"/>
                  </a:cubicBezTo>
                  <a:cubicBezTo>
                    <a:pt x="156" y="3586"/>
                    <a:pt x="144" y="3622"/>
                    <a:pt x="132" y="3658"/>
                  </a:cubicBezTo>
                  <a:cubicBezTo>
                    <a:pt x="108" y="3753"/>
                    <a:pt x="72" y="3836"/>
                    <a:pt x="60" y="3920"/>
                  </a:cubicBezTo>
                  <a:cubicBezTo>
                    <a:pt x="1" y="4110"/>
                    <a:pt x="1" y="4313"/>
                    <a:pt x="48" y="4503"/>
                  </a:cubicBezTo>
                  <a:cubicBezTo>
                    <a:pt x="94" y="4675"/>
                    <a:pt x="162" y="4945"/>
                    <a:pt x="368" y="4945"/>
                  </a:cubicBezTo>
                  <a:cubicBezTo>
                    <a:pt x="376" y="4945"/>
                    <a:pt x="385" y="4945"/>
                    <a:pt x="394" y="4944"/>
                  </a:cubicBezTo>
                  <a:cubicBezTo>
                    <a:pt x="572" y="4932"/>
                    <a:pt x="727" y="4848"/>
                    <a:pt x="846" y="4729"/>
                  </a:cubicBezTo>
                  <a:cubicBezTo>
                    <a:pt x="918" y="4622"/>
                    <a:pt x="965" y="4515"/>
                    <a:pt x="989" y="4396"/>
                  </a:cubicBezTo>
                  <a:cubicBezTo>
                    <a:pt x="1072" y="4205"/>
                    <a:pt x="1168" y="4039"/>
                    <a:pt x="1287" y="3884"/>
                  </a:cubicBezTo>
                  <a:cubicBezTo>
                    <a:pt x="1406" y="3729"/>
                    <a:pt x="1513" y="3586"/>
                    <a:pt x="1632" y="3432"/>
                  </a:cubicBezTo>
                  <a:cubicBezTo>
                    <a:pt x="2442" y="2372"/>
                    <a:pt x="3346" y="1312"/>
                    <a:pt x="4525" y="669"/>
                  </a:cubicBezTo>
                  <a:cubicBezTo>
                    <a:pt x="4648" y="600"/>
                    <a:pt x="4754" y="571"/>
                    <a:pt x="4847" y="571"/>
                  </a:cubicBezTo>
                  <a:cubicBezTo>
                    <a:pt x="5411" y="571"/>
                    <a:pt x="5525" y="1650"/>
                    <a:pt x="6308" y="1650"/>
                  </a:cubicBezTo>
                  <a:cubicBezTo>
                    <a:pt x="6336" y="1650"/>
                    <a:pt x="6365" y="1648"/>
                    <a:pt x="6394" y="1646"/>
                  </a:cubicBezTo>
                  <a:cubicBezTo>
                    <a:pt x="6630" y="1606"/>
                    <a:pt x="6870" y="1589"/>
                    <a:pt x="7109" y="1589"/>
                  </a:cubicBezTo>
                  <a:cubicBezTo>
                    <a:pt x="7305" y="1589"/>
                    <a:pt x="7500" y="1600"/>
                    <a:pt x="7692" y="1622"/>
                  </a:cubicBezTo>
                  <a:cubicBezTo>
                    <a:pt x="7776" y="1646"/>
                    <a:pt x="7930" y="1657"/>
                    <a:pt x="7990" y="1669"/>
                  </a:cubicBezTo>
                  <a:cubicBezTo>
                    <a:pt x="8049" y="1693"/>
                    <a:pt x="8109" y="1729"/>
                    <a:pt x="8169" y="1729"/>
                  </a:cubicBezTo>
                  <a:cubicBezTo>
                    <a:pt x="8157" y="1657"/>
                    <a:pt x="7942" y="1598"/>
                    <a:pt x="7883" y="1550"/>
                  </a:cubicBezTo>
                  <a:cubicBezTo>
                    <a:pt x="7680" y="1443"/>
                    <a:pt x="7478" y="1336"/>
                    <a:pt x="7276" y="1241"/>
                  </a:cubicBezTo>
                  <a:cubicBezTo>
                    <a:pt x="6752" y="943"/>
                    <a:pt x="6252" y="598"/>
                    <a:pt x="5704" y="384"/>
                  </a:cubicBezTo>
                  <a:cubicBezTo>
                    <a:pt x="5502" y="288"/>
                    <a:pt x="5287" y="205"/>
                    <a:pt x="5085" y="133"/>
                  </a:cubicBezTo>
                  <a:cubicBezTo>
                    <a:pt x="4930" y="98"/>
                    <a:pt x="4775" y="86"/>
                    <a:pt x="4632" y="50"/>
                  </a:cubicBezTo>
                  <a:cubicBezTo>
                    <a:pt x="4540" y="21"/>
                    <a:pt x="4465" y="1"/>
                    <a:pt x="4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1"/>
            <p:cNvSpPr/>
            <p:nvPr/>
          </p:nvSpPr>
          <p:spPr>
            <a:xfrm>
              <a:off x="1756121" y="1663534"/>
              <a:ext cx="27473" cy="72705"/>
            </a:xfrm>
            <a:custGeom>
              <a:avLst/>
              <a:gdLst/>
              <a:ahLst/>
              <a:cxnLst/>
              <a:rect l="l" t="t" r="r" b="b"/>
              <a:pathLst>
                <a:path w="676" h="1789" extrusionOk="0">
                  <a:moveTo>
                    <a:pt x="621" y="0"/>
                  </a:moveTo>
                  <a:cubicBezTo>
                    <a:pt x="607" y="0"/>
                    <a:pt x="590" y="34"/>
                    <a:pt x="572" y="116"/>
                  </a:cubicBezTo>
                  <a:cubicBezTo>
                    <a:pt x="501" y="235"/>
                    <a:pt x="465" y="354"/>
                    <a:pt x="441" y="497"/>
                  </a:cubicBezTo>
                  <a:cubicBezTo>
                    <a:pt x="358" y="807"/>
                    <a:pt x="251" y="1128"/>
                    <a:pt x="144" y="1426"/>
                  </a:cubicBezTo>
                  <a:cubicBezTo>
                    <a:pt x="120" y="1497"/>
                    <a:pt x="96" y="1569"/>
                    <a:pt x="60" y="1628"/>
                  </a:cubicBezTo>
                  <a:cubicBezTo>
                    <a:pt x="49" y="1652"/>
                    <a:pt x="1" y="1735"/>
                    <a:pt x="37" y="1771"/>
                  </a:cubicBezTo>
                  <a:cubicBezTo>
                    <a:pt x="49" y="1783"/>
                    <a:pt x="71" y="1787"/>
                    <a:pt x="97" y="1787"/>
                  </a:cubicBezTo>
                  <a:cubicBezTo>
                    <a:pt x="149" y="1787"/>
                    <a:pt x="215" y="1771"/>
                    <a:pt x="239" y="1771"/>
                  </a:cubicBezTo>
                  <a:cubicBezTo>
                    <a:pt x="281" y="1783"/>
                    <a:pt x="322" y="1789"/>
                    <a:pt x="363" y="1789"/>
                  </a:cubicBezTo>
                  <a:cubicBezTo>
                    <a:pt x="403" y="1789"/>
                    <a:pt x="441" y="1783"/>
                    <a:pt x="477" y="1771"/>
                  </a:cubicBezTo>
                  <a:cubicBezTo>
                    <a:pt x="561" y="1735"/>
                    <a:pt x="561" y="1557"/>
                    <a:pt x="561" y="1485"/>
                  </a:cubicBezTo>
                  <a:cubicBezTo>
                    <a:pt x="620" y="1128"/>
                    <a:pt x="656" y="747"/>
                    <a:pt x="668" y="378"/>
                  </a:cubicBezTo>
                  <a:cubicBezTo>
                    <a:pt x="676" y="186"/>
                    <a:pt x="655" y="0"/>
                    <a:pt x="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1"/>
            <p:cNvSpPr/>
            <p:nvPr/>
          </p:nvSpPr>
          <p:spPr>
            <a:xfrm>
              <a:off x="1673376" y="1747417"/>
              <a:ext cx="46492" cy="21986"/>
            </a:xfrm>
            <a:custGeom>
              <a:avLst/>
              <a:gdLst/>
              <a:ahLst/>
              <a:cxnLst/>
              <a:rect l="l" t="t" r="r" b="b"/>
              <a:pathLst>
                <a:path w="1144" h="541" extrusionOk="0">
                  <a:moveTo>
                    <a:pt x="972" y="0"/>
                  </a:moveTo>
                  <a:cubicBezTo>
                    <a:pt x="815" y="0"/>
                    <a:pt x="658" y="11"/>
                    <a:pt x="501" y="29"/>
                  </a:cubicBezTo>
                  <a:cubicBezTo>
                    <a:pt x="334" y="64"/>
                    <a:pt x="168" y="76"/>
                    <a:pt x="1" y="100"/>
                  </a:cubicBezTo>
                  <a:cubicBezTo>
                    <a:pt x="168" y="207"/>
                    <a:pt x="346" y="302"/>
                    <a:pt x="537" y="362"/>
                  </a:cubicBezTo>
                  <a:cubicBezTo>
                    <a:pt x="596" y="386"/>
                    <a:pt x="644" y="410"/>
                    <a:pt x="703" y="445"/>
                  </a:cubicBezTo>
                  <a:cubicBezTo>
                    <a:pt x="763" y="469"/>
                    <a:pt x="822" y="457"/>
                    <a:pt x="846" y="541"/>
                  </a:cubicBezTo>
                  <a:lnTo>
                    <a:pt x="1144" y="5"/>
                  </a:lnTo>
                  <a:cubicBezTo>
                    <a:pt x="1087" y="2"/>
                    <a:pt x="1029" y="0"/>
                    <a:pt x="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1"/>
            <p:cNvSpPr/>
            <p:nvPr/>
          </p:nvSpPr>
          <p:spPr>
            <a:xfrm>
              <a:off x="1548080" y="1658982"/>
              <a:ext cx="127284" cy="44745"/>
            </a:xfrm>
            <a:custGeom>
              <a:avLst/>
              <a:gdLst/>
              <a:ahLst/>
              <a:cxnLst/>
              <a:rect l="l" t="t" r="r" b="b"/>
              <a:pathLst>
                <a:path w="3132" h="1101" extrusionOk="0">
                  <a:moveTo>
                    <a:pt x="1309" y="0"/>
                  </a:moveTo>
                  <a:cubicBezTo>
                    <a:pt x="1166" y="0"/>
                    <a:pt x="1023" y="15"/>
                    <a:pt x="881" y="50"/>
                  </a:cubicBezTo>
                  <a:cubicBezTo>
                    <a:pt x="572" y="133"/>
                    <a:pt x="298" y="311"/>
                    <a:pt x="95" y="561"/>
                  </a:cubicBezTo>
                  <a:cubicBezTo>
                    <a:pt x="60" y="597"/>
                    <a:pt x="0" y="692"/>
                    <a:pt x="60" y="740"/>
                  </a:cubicBezTo>
                  <a:cubicBezTo>
                    <a:pt x="71" y="748"/>
                    <a:pt x="89" y="751"/>
                    <a:pt x="111" y="751"/>
                  </a:cubicBezTo>
                  <a:cubicBezTo>
                    <a:pt x="187" y="751"/>
                    <a:pt x="311" y="714"/>
                    <a:pt x="357" y="704"/>
                  </a:cubicBezTo>
                  <a:cubicBezTo>
                    <a:pt x="572" y="645"/>
                    <a:pt x="774" y="573"/>
                    <a:pt x="977" y="514"/>
                  </a:cubicBezTo>
                  <a:cubicBezTo>
                    <a:pt x="1056" y="494"/>
                    <a:pt x="1136" y="484"/>
                    <a:pt x="1213" y="484"/>
                  </a:cubicBezTo>
                  <a:cubicBezTo>
                    <a:pt x="1322" y="484"/>
                    <a:pt x="1427" y="503"/>
                    <a:pt x="1524" y="538"/>
                  </a:cubicBezTo>
                  <a:cubicBezTo>
                    <a:pt x="1881" y="633"/>
                    <a:pt x="2215" y="776"/>
                    <a:pt x="2524" y="942"/>
                  </a:cubicBezTo>
                  <a:cubicBezTo>
                    <a:pt x="2592" y="976"/>
                    <a:pt x="2817" y="1101"/>
                    <a:pt x="2962" y="1101"/>
                  </a:cubicBezTo>
                  <a:cubicBezTo>
                    <a:pt x="3021" y="1101"/>
                    <a:pt x="3067" y="1081"/>
                    <a:pt x="3084" y="1026"/>
                  </a:cubicBezTo>
                  <a:cubicBezTo>
                    <a:pt x="3132" y="835"/>
                    <a:pt x="3001" y="609"/>
                    <a:pt x="2917" y="454"/>
                  </a:cubicBezTo>
                  <a:cubicBezTo>
                    <a:pt x="2416" y="227"/>
                    <a:pt x="1862" y="0"/>
                    <a:pt x="1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1"/>
            <p:cNvSpPr/>
            <p:nvPr/>
          </p:nvSpPr>
          <p:spPr>
            <a:xfrm>
              <a:off x="-198750" y="4971670"/>
              <a:ext cx="2972450" cy="171826"/>
            </a:xfrm>
            <a:custGeom>
              <a:avLst/>
              <a:gdLst/>
              <a:ahLst/>
              <a:cxnLst/>
              <a:rect l="l" t="t" r="r" b="b"/>
              <a:pathLst>
                <a:path w="73141" h="4228" extrusionOk="0">
                  <a:moveTo>
                    <a:pt x="3251" y="1"/>
                  </a:moveTo>
                  <a:lnTo>
                    <a:pt x="1" y="4228"/>
                  </a:lnTo>
                  <a:lnTo>
                    <a:pt x="73141" y="4228"/>
                  </a:lnTo>
                  <a:lnTo>
                    <a:pt x="699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1"/>
            <p:cNvSpPr/>
            <p:nvPr/>
          </p:nvSpPr>
          <p:spPr>
            <a:xfrm>
              <a:off x="-11964" y="4189453"/>
              <a:ext cx="2488103" cy="901395"/>
            </a:xfrm>
            <a:custGeom>
              <a:avLst/>
              <a:gdLst/>
              <a:ahLst/>
              <a:cxnLst/>
              <a:rect l="l" t="t" r="r" b="b"/>
              <a:pathLst>
                <a:path w="61223" h="22180" extrusionOk="0">
                  <a:moveTo>
                    <a:pt x="44952" y="0"/>
                  </a:moveTo>
                  <a:cubicBezTo>
                    <a:pt x="44905" y="0"/>
                    <a:pt x="44855" y="6"/>
                    <a:pt x="44804" y="19"/>
                  </a:cubicBezTo>
                  <a:cubicBezTo>
                    <a:pt x="44411" y="115"/>
                    <a:pt x="44077" y="377"/>
                    <a:pt x="43708" y="519"/>
                  </a:cubicBezTo>
                  <a:cubicBezTo>
                    <a:pt x="41708" y="1365"/>
                    <a:pt x="39982" y="2591"/>
                    <a:pt x="38136" y="3698"/>
                  </a:cubicBezTo>
                  <a:cubicBezTo>
                    <a:pt x="37648" y="3984"/>
                    <a:pt x="37219" y="4353"/>
                    <a:pt x="36731" y="4615"/>
                  </a:cubicBezTo>
                  <a:cubicBezTo>
                    <a:pt x="36326" y="4818"/>
                    <a:pt x="35910" y="4960"/>
                    <a:pt x="35469" y="5056"/>
                  </a:cubicBezTo>
                  <a:cubicBezTo>
                    <a:pt x="35112" y="5175"/>
                    <a:pt x="34743" y="5270"/>
                    <a:pt x="34374" y="5341"/>
                  </a:cubicBezTo>
                  <a:cubicBezTo>
                    <a:pt x="34089" y="5365"/>
                    <a:pt x="33805" y="5378"/>
                    <a:pt x="33520" y="5378"/>
                  </a:cubicBezTo>
                  <a:cubicBezTo>
                    <a:pt x="33364" y="5378"/>
                    <a:pt x="33208" y="5374"/>
                    <a:pt x="33052" y="5365"/>
                  </a:cubicBezTo>
                  <a:cubicBezTo>
                    <a:pt x="32461" y="5361"/>
                    <a:pt x="31830" y="5320"/>
                    <a:pt x="31199" y="5320"/>
                  </a:cubicBezTo>
                  <a:cubicBezTo>
                    <a:pt x="30241" y="5320"/>
                    <a:pt x="29282" y="5413"/>
                    <a:pt x="28456" y="5865"/>
                  </a:cubicBezTo>
                  <a:cubicBezTo>
                    <a:pt x="27956" y="6139"/>
                    <a:pt x="27313" y="6473"/>
                    <a:pt x="26956" y="6865"/>
                  </a:cubicBezTo>
                  <a:cubicBezTo>
                    <a:pt x="26587" y="7270"/>
                    <a:pt x="26159" y="7580"/>
                    <a:pt x="25766" y="7949"/>
                  </a:cubicBezTo>
                  <a:cubicBezTo>
                    <a:pt x="25623" y="8104"/>
                    <a:pt x="25432" y="8199"/>
                    <a:pt x="25218" y="8199"/>
                  </a:cubicBezTo>
                  <a:cubicBezTo>
                    <a:pt x="25162" y="8200"/>
                    <a:pt x="25106" y="8201"/>
                    <a:pt x="25050" y="8201"/>
                  </a:cubicBezTo>
                  <a:cubicBezTo>
                    <a:pt x="24666" y="8201"/>
                    <a:pt x="24282" y="8166"/>
                    <a:pt x="23908" y="8104"/>
                  </a:cubicBezTo>
                  <a:cubicBezTo>
                    <a:pt x="23003" y="7913"/>
                    <a:pt x="22110" y="7770"/>
                    <a:pt x="21217" y="7520"/>
                  </a:cubicBezTo>
                  <a:cubicBezTo>
                    <a:pt x="20515" y="7318"/>
                    <a:pt x="19789" y="7163"/>
                    <a:pt x="19062" y="7092"/>
                  </a:cubicBezTo>
                  <a:cubicBezTo>
                    <a:pt x="18988" y="7085"/>
                    <a:pt x="18915" y="7081"/>
                    <a:pt x="18843" y="7081"/>
                  </a:cubicBezTo>
                  <a:cubicBezTo>
                    <a:pt x="18042" y="7081"/>
                    <a:pt x="17397" y="7493"/>
                    <a:pt x="16753" y="7985"/>
                  </a:cubicBezTo>
                  <a:cubicBezTo>
                    <a:pt x="16181" y="8425"/>
                    <a:pt x="15717" y="8961"/>
                    <a:pt x="15193" y="9461"/>
                  </a:cubicBezTo>
                  <a:cubicBezTo>
                    <a:pt x="14895" y="9735"/>
                    <a:pt x="14621" y="10032"/>
                    <a:pt x="14395" y="10366"/>
                  </a:cubicBezTo>
                  <a:cubicBezTo>
                    <a:pt x="14217" y="10644"/>
                    <a:pt x="13955" y="10720"/>
                    <a:pt x="13666" y="10720"/>
                  </a:cubicBezTo>
                  <a:cubicBezTo>
                    <a:pt x="13338" y="10720"/>
                    <a:pt x="12974" y="10622"/>
                    <a:pt x="12657" y="10616"/>
                  </a:cubicBezTo>
                  <a:cubicBezTo>
                    <a:pt x="11919" y="10592"/>
                    <a:pt x="11192" y="10544"/>
                    <a:pt x="10454" y="10509"/>
                  </a:cubicBezTo>
                  <a:cubicBezTo>
                    <a:pt x="9764" y="10473"/>
                    <a:pt x="9085" y="10318"/>
                    <a:pt x="8382" y="10318"/>
                  </a:cubicBezTo>
                  <a:cubicBezTo>
                    <a:pt x="8263" y="10318"/>
                    <a:pt x="8097" y="10292"/>
                    <a:pt x="7946" y="10292"/>
                  </a:cubicBezTo>
                  <a:cubicBezTo>
                    <a:pt x="7871" y="10292"/>
                    <a:pt x="7799" y="10298"/>
                    <a:pt x="7740" y="10318"/>
                  </a:cubicBezTo>
                  <a:cubicBezTo>
                    <a:pt x="7597" y="10366"/>
                    <a:pt x="7525" y="10544"/>
                    <a:pt x="7430" y="10664"/>
                  </a:cubicBezTo>
                  <a:cubicBezTo>
                    <a:pt x="7239" y="10902"/>
                    <a:pt x="7073" y="11104"/>
                    <a:pt x="6906" y="11354"/>
                  </a:cubicBezTo>
                  <a:cubicBezTo>
                    <a:pt x="5620" y="13283"/>
                    <a:pt x="4215" y="15140"/>
                    <a:pt x="2822" y="16986"/>
                  </a:cubicBezTo>
                  <a:cubicBezTo>
                    <a:pt x="2108" y="17926"/>
                    <a:pt x="1370" y="18843"/>
                    <a:pt x="751" y="19831"/>
                  </a:cubicBezTo>
                  <a:cubicBezTo>
                    <a:pt x="536" y="20165"/>
                    <a:pt x="286" y="20474"/>
                    <a:pt x="0" y="20748"/>
                  </a:cubicBezTo>
                  <a:lnTo>
                    <a:pt x="25313" y="21974"/>
                  </a:lnTo>
                  <a:cubicBezTo>
                    <a:pt x="26192" y="22025"/>
                    <a:pt x="27064" y="22081"/>
                    <a:pt x="27943" y="22081"/>
                  </a:cubicBezTo>
                  <a:cubicBezTo>
                    <a:pt x="28315" y="22081"/>
                    <a:pt x="28688" y="22071"/>
                    <a:pt x="29064" y="22046"/>
                  </a:cubicBezTo>
                  <a:cubicBezTo>
                    <a:pt x="30046" y="21980"/>
                    <a:pt x="31033" y="21946"/>
                    <a:pt x="32022" y="21946"/>
                  </a:cubicBezTo>
                  <a:cubicBezTo>
                    <a:pt x="32639" y="21946"/>
                    <a:pt x="33256" y="21959"/>
                    <a:pt x="33874" y="21986"/>
                  </a:cubicBezTo>
                  <a:cubicBezTo>
                    <a:pt x="35459" y="22073"/>
                    <a:pt x="37025" y="22180"/>
                    <a:pt x="38616" y="22180"/>
                  </a:cubicBezTo>
                  <a:cubicBezTo>
                    <a:pt x="38770" y="22180"/>
                    <a:pt x="38923" y="22179"/>
                    <a:pt x="39077" y="22177"/>
                  </a:cubicBezTo>
                  <a:cubicBezTo>
                    <a:pt x="41160" y="22153"/>
                    <a:pt x="43244" y="21951"/>
                    <a:pt x="45328" y="21891"/>
                  </a:cubicBezTo>
                  <a:cubicBezTo>
                    <a:pt x="47590" y="21832"/>
                    <a:pt x="49816" y="21748"/>
                    <a:pt x="52067" y="21593"/>
                  </a:cubicBezTo>
                  <a:cubicBezTo>
                    <a:pt x="53888" y="21462"/>
                    <a:pt x="55650" y="21236"/>
                    <a:pt x="57448" y="20962"/>
                  </a:cubicBezTo>
                  <a:cubicBezTo>
                    <a:pt x="58472" y="20796"/>
                    <a:pt x="59496" y="20581"/>
                    <a:pt x="60496" y="20296"/>
                  </a:cubicBezTo>
                  <a:cubicBezTo>
                    <a:pt x="60651" y="20260"/>
                    <a:pt x="60794" y="20177"/>
                    <a:pt x="60949" y="20153"/>
                  </a:cubicBezTo>
                  <a:cubicBezTo>
                    <a:pt x="60963" y="20151"/>
                    <a:pt x="60978" y="20150"/>
                    <a:pt x="60992" y="20150"/>
                  </a:cubicBezTo>
                  <a:cubicBezTo>
                    <a:pt x="61037" y="20150"/>
                    <a:pt x="61080" y="20157"/>
                    <a:pt x="61124" y="20157"/>
                  </a:cubicBezTo>
                  <a:cubicBezTo>
                    <a:pt x="61156" y="20157"/>
                    <a:pt x="61189" y="20154"/>
                    <a:pt x="61222" y="20141"/>
                  </a:cubicBezTo>
                  <a:cubicBezTo>
                    <a:pt x="60818" y="19069"/>
                    <a:pt x="59734" y="18295"/>
                    <a:pt x="58841" y="17664"/>
                  </a:cubicBezTo>
                  <a:cubicBezTo>
                    <a:pt x="57901" y="17010"/>
                    <a:pt x="57043" y="16248"/>
                    <a:pt x="56281" y="15402"/>
                  </a:cubicBezTo>
                  <a:cubicBezTo>
                    <a:pt x="55746" y="14819"/>
                    <a:pt x="55365" y="14093"/>
                    <a:pt x="55186" y="13307"/>
                  </a:cubicBezTo>
                  <a:cubicBezTo>
                    <a:pt x="55055" y="12699"/>
                    <a:pt x="55341" y="12092"/>
                    <a:pt x="54876" y="11592"/>
                  </a:cubicBezTo>
                  <a:cubicBezTo>
                    <a:pt x="54781" y="11485"/>
                    <a:pt x="54674" y="11449"/>
                    <a:pt x="54567" y="11354"/>
                  </a:cubicBezTo>
                  <a:cubicBezTo>
                    <a:pt x="54388" y="11199"/>
                    <a:pt x="54305" y="10985"/>
                    <a:pt x="54114" y="10830"/>
                  </a:cubicBezTo>
                  <a:cubicBezTo>
                    <a:pt x="53471" y="10306"/>
                    <a:pt x="52888" y="9759"/>
                    <a:pt x="52293" y="9175"/>
                  </a:cubicBezTo>
                  <a:cubicBezTo>
                    <a:pt x="51507" y="8389"/>
                    <a:pt x="50757" y="7568"/>
                    <a:pt x="50031" y="6734"/>
                  </a:cubicBezTo>
                  <a:cubicBezTo>
                    <a:pt x="49388" y="5972"/>
                    <a:pt x="48804" y="5163"/>
                    <a:pt x="48268" y="4318"/>
                  </a:cubicBezTo>
                  <a:cubicBezTo>
                    <a:pt x="47911" y="3770"/>
                    <a:pt x="47590" y="3198"/>
                    <a:pt x="47173" y="2686"/>
                  </a:cubicBezTo>
                  <a:cubicBezTo>
                    <a:pt x="46863" y="2341"/>
                    <a:pt x="46590" y="1972"/>
                    <a:pt x="46340" y="1591"/>
                  </a:cubicBezTo>
                  <a:cubicBezTo>
                    <a:pt x="46173" y="1317"/>
                    <a:pt x="45982" y="1079"/>
                    <a:pt x="45792" y="829"/>
                  </a:cubicBezTo>
                  <a:cubicBezTo>
                    <a:pt x="45697" y="686"/>
                    <a:pt x="45661" y="531"/>
                    <a:pt x="45566" y="400"/>
                  </a:cubicBezTo>
                  <a:cubicBezTo>
                    <a:pt x="45395" y="179"/>
                    <a:pt x="45207" y="0"/>
                    <a:pt x="44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1"/>
            <p:cNvSpPr/>
            <p:nvPr/>
          </p:nvSpPr>
          <p:spPr>
            <a:xfrm>
              <a:off x="1632735" y="4241514"/>
              <a:ext cx="654710" cy="796016"/>
            </a:xfrm>
            <a:custGeom>
              <a:avLst/>
              <a:gdLst/>
              <a:ahLst/>
              <a:cxnLst/>
              <a:rect l="l" t="t" r="r" b="b"/>
              <a:pathLst>
                <a:path w="16110" h="19587" extrusionOk="0">
                  <a:moveTo>
                    <a:pt x="4430" y="0"/>
                  </a:moveTo>
                  <a:lnTo>
                    <a:pt x="1" y="2834"/>
                  </a:lnTo>
                  <a:lnTo>
                    <a:pt x="7002" y="6608"/>
                  </a:lnTo>
                  <a:lnTo>
                    <a:pt x="4085" y="9799"/>
                  </a:lnTo>
                  <a:lnTo>
                    <a:pt x="10955" y="13776"/>
                  </a:lnTo>
                  <a:lnTo>
                    <a:pt x="7859" y="19586"/>
                  </a:lnTo>
                  <a:lnTo>
                    <a:pt x="7859" y="19586"/>
                  </a:lnTo>
                  <a:lnTo>
                    <a:pt x="16110" y="17098"/>
                  </a:lnTo>
                  <a:lnTo>
                    <a:pt x="12848" y="15288"/>
                  </a:lnTo>
                  <a:lnTo>
                    <a:pt x="12848" y="10918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7" name="Google Shape;7327;p92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7328" name="Google Shape;7328;p92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92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92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92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92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92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92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92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92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92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92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92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92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92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92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92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92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92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92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92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92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0" name="Google Shape;7350;p92"/>
          <p:cNvSpPr txBox="1">
            <a:spLocks noGrp="1"/>
          </p:cNvSpPr>
          <p:nvPr>
            <p:ph type="body" idx="1"/>
          </p:nvPr>
        </p:nvSpPr>
        <p:spPr>
          <a:xfrm>
            <a:off x="710882" y="1241788"/>
            <a:ext cx="5760000" cy="2801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pt-BR" sz="2800" b="1" dirty="0">
                <a:solidFill>
                  <a:schemeClr val="accent4"/>
                </a:solidFill>
                <a:latin typeface="Rajdhani" panose="020B0604020202020204" charset="0"/>
                <a:cs typeface="Rajdhani" panose="020B0604020202020204" charset="0"/>
              </a:rPr>
              <a:t> </a:t>
            </a:r>
            <a:r>
              <a:rPr lang="pt-BR" sz="2800" b="1" dirty="0">
                <a:solidFill>
                  <a:srgbClr val="5E4C3E"/>
                </a:solidFill>
                <a:latin typeface="Rajdhani" panose="020B0604020202020204" charset="0"/>
                <a:cs typeface="Rajdhani" panose="020B0604020202020204" charset="0"/>
              </a:rPr>
              <a:t>Guerra da Indochina pode ser vista como a fase inicial do conflito que se transformou na guerra do Vietname, um dos eventos mais significativos da Guerra Fria e da história do sudeste asiático.</a:t>
            </a:r>
            <a:endParaRPr sz="2800" b="1" dirty="0">
              <a:solidFill>
                <a:srgbClr val="5E4C3E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grpSp>
        <p:nvGrpSpPr>
          <p:cNvPr id="7351" name="Google Shape;7351;p92"/>
          <p:cNvGrpSpPr/>
          <p:nvPr/>
        </p:nvGrpSpPr>
        <p:grpSpPr>
          <a:xfrm rot="316379">
            <a:off x="7663440" y="293484"/>
            <a:ext cx="961651" cy="1184452"/>
            <a:chOff x="7234335" y="539692"/>
            <a:chExt cx="1103331" cy="1358958"/>
          </a:xfrm>
        </p:grpSpPr>
        <p:sp>
          <p:nvSpPr>
            <p:cNvPr id="7352" name="Google Shape;7352;p9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9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9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9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9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9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9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9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9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9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9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92"/>
          <p:cNvGrpSpPr/>
          <p:nvPr/>
        </p:nvGrpSpPr>
        <p:grpSpPr>
          <a:xfrm rot="-1044125">
            <a:off x="7119495" y="794912"/>
            <a:ext cx="431630" cy="531632"/>
            <a:chOff x="7234335" y="539692"/>
            <a:chExt cx="1103331" cy="1358958"/>
          </a:xfrm>
        </p:grpSpPr>
        <p:sp>
          <p:nvSpPr>
            <p:cNvPr id="7364" name="Google Shape;7364;p9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9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9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9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9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9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9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9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9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9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9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5" name="Google Shape;7375;p92"/>
          <p:cNvGrpSpPr/>
          <p:nvPr/>
        </p:nvGrpSpPr>
        <p:grpSpPr>
          <a:xfrm rot="205608">
            <a:off x="7575334" y="1320114"/>
            <a:ext cx="203045" cy="250088"/>
            <a:chOff x="7234335" y="539692"/>
            <a:chExt cx="1103331" cy="1358958"/>
          </a:xfrm>
        </p:grpSpPr>
        <p:sp>
          <p:nvSpPr>
            <p:cNvPr id="7376" name="Google Shape;7376;p92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92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92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92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92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92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92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92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92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92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92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7" name="Google Shape;7387;p92"/>
          <p:cNvGrpSpPr/>
          <p:nvPr/>
        </p:nvGrpSpPr>
        <p:grpSpPr>
          <a:xfrm>
            <a:off x="5727712" y="1929249"/>
            <a:ext cx="3416288" cy="3214273"/>
            <a:chOff x="5727712" y="1929249"/>
            <a:chExt cx="3416288" cy="3214273"/>
          </a:xfrm>
        </p:grpSpPr>
        <p:sp>
          <p:nvSpPr>
            <p:cNvPr id="7388" name="Google Shape;7388;p92"/>
            <p:cNvSpPr/>
            <p:nvPr/>
          </p:nvSpPr>
          <p:spPr>
            <a:xfrm flipH="1">
              <a:off x="5727712" y="1929249"/>
              <a:ext cx="3416288" cy="3214273"/>
            </a:xfrm>
            <a:custGeom>
              <a:avLst/>
              <a:gdLst/>
              <a:ahLst/>
              <a:cxnLst/>
              <a:rect l="l" t="t" r="r" b="b"/>
              <a:pathLst>
                <a:path w="68676" h="64615" extrusionOk="0">
                  <a:moveTo>
                    <a:pt x="48733" y="15675"/>
                  </a:moveTo>
                  <a:cubicBezTo>
                    <a:pt x="48793" y="15675"/>
                    <a:pt x="48843" y="15725"/>
                    <a:pt x="48852" y="15788"/>
                  </a:cubicBezTo>
                  <a:lnTo>
                    <a:pt x="48911" y="16300"/>
                  </a:lnTo>
                  <a:cubicBezTo>
                    <a:pt x="48923" y="16371"/>
                    <a:pt x="48864" y="16430"/>
                    <a:pt x="48792" y="16442"/>
                  </a:cubicBezTo>
                  <a:lnTo>
                    <a:pt x="46732" y="16716"/>
                  </a:lnTo>
                  <a:cubicBezTo>
                    <a:pt x="46673" y="16704"/>
                    <a:pt x="46649" y="16621"/>
                    <a:pt x="46709" y="16585"/>
                  </a:cubicBezTo>
                  <a:lnTo>
                    <a:pt x="48673" y="15692"/>
                  </a:lnTo>
                  <a:cubicBezTo>
                    <a:pt x="48694" y="15681"/>
                    <a:pt x="48714" y="15675"/>
                    <a:pt x="48733" y="15675"/>
                  </a:cubicBezTo>
                  <a:close/>
                  <a:moveTo>
                    <a:pt x="39600" y="19240"/>
                  </a:moveTo>
                  <a:lnTo>
                    <a:pt x="39600" y="19371"/>
                  </a:lnTo>
                  <a:cubicBezTo>
                    <a:pt x="38958" y="19836"/>
                    <a:pt x="38338" y="20336"/>
                    <a:pt x="37600" y="20598"/>
                  </a:cubicBezTo>
                  <a:cubicBezTo>
                    <a:pt x="37219" y="20729"/>
                    <a:pt x="36826" y="20812"/>
                    <a:pt x="36433" y="20836"/>
                  </a:cubicBezTo>
                  <a:cubicBezTo>
                    <a:pt x="36695" y="20741"/>
                    <a:pt x="36910" y="20550"/>
                    <a:pt x="37053" y="20312"/>
                  </a:cubicBezTo>
                  <a:cubicBezTo>
                    <a:pt x="37160" y="20062"/>
                    <a:pt x="37231" y="19800"/>
                    <a:pt x="37279" y="19538"/>
                  </a:cubicBezTo>
                  <a:lnTo>
                    <a:pt x="39600" y="19240"/>
                  </a:lnTo>
                  <a:close/>
                  <a:moveTo>
                    <a:pt x="23956" y="39374"/>
                  </a:moveTo>
                  <a:cubicBezTo>
                    <a:pt x="24218" y="39624"/>
                    <a:pt x="24515" y="39838"/>
                    <a:pt x="24825" y="40029"/>
                  </a:cubicBezTo>
                  <a:lnTo>
                    <a:pt x="28492" y="42493"/>
                  </a:lnTo>
                  <a:cubicBezTo>
                    <a:pt x="29135" y="42934"/>
                    <a:pt x="29861" y="43517"/>
                    <a:pt x="29825" y="44303"/>
                  </a:cubicBezTo>
                  <a:cubicBezTo>
                    <a:pt x="29814" y="44565"/>
                    <a:pt x="29706" y="44815"/>
                    <a:pt x="29718" y="45077"/>
                  </a:cubicBezTo>
                  <a:cubicBezTo>
                    <a:pt x="29718" y="45898"/>
                    <a:pt x="30718" y="46387"/>
                    <a:pt x="30945" y="47172"/>
                  </a:cubicBezTo>
                  <a:cubicBezTo>
                    <a:pt x="31135" y="47827"/>
                    <a:pt x="30766" y="48494"/>
                    <a:pt x="30790" y="49161"/>
                  </a:cubicBezTo>
                  <a:cubicBezTo>
                    <a:pt x="30826" y="49887"/>
                    <a:pt x="31302" y="50506"/>
                    <a:pt x="31980" y="50744"/>
                  </a:cubicBezTo>
                  <a:cubicBezTo>
                    <a:pt x="32207" y="50792"/>
                    <a:pt x="32433" y="50851"/>
                    <a:pt x="32659" y="50947"/>
                  </a:cubicBezTo>
                  <a:cubicBezTo>
                    <a:pt x="32873" y="51078"/>
                    <a:pt x="33064" y="51268"/>
                    <a:pt x="33195" y="51494"/>
                  </a:cubicBezTo>
                  <a:cubicBezTo>
                    <a:pt x="33576" y="52090"/>
                    <a:pt x="33850" y="52756"/>
                    <a:pt x="33981" y="53459"/>
                  </a:cubicBezTo>
                  <a:cubicBezTo>
                    <a:pt x="34147" y="54352"/>
                    <a:pt x="34088" y="55292"/>
                    <a:pt x="34386" y="56138"/>
                  </a:cubicBezTo>
                  <a:lnTo>
                    <a:pt x="33040" y="56376"/>
                  </a:lnTo>
                  <a:lnTo>
                    <a:pt x="32671" y="55757"/>
                  </a:lnTo>
                  <a:lnTo>
                    <a:pt x="31957" y="55531"/>
                  </a:lnTo>
                  <a:lnTo>
                    <a:pt x="30099" y="56602"/>
                  </a:lnTo>
                  <a:lnTo>
                    <a:pt x="30861" y="56959"/>
                  </a:lnTo>
                  <a:lnTo>
                    <a:pt x="28182" y="57007"/>
                  </a:lnTo>
                  <a:lnTo>
                    <a:pt x="26730" y="56733"/>
                  </a:lnTo>
                  <a:lnTo>
                    <a:pt x="26658" y="57578"/>
                  </a:lnTo>
                  <a:lnTo>
                    <a:pt x="24611" y="59424"/>
                  </a:lnTo>
                  <a:lnTo>
                    <a:pt x="21705" y="58686"/>
                  </a:lnTo>
                  <a:lnTo>
                    <a:pt x="20384" y="58590"/>
                  </a:lnTo>
                  <a:lnTo>
                    <a:pt x="19193" y="60126"/>
                  </a:lnTo>
                  <a:lnTo>
                    <a:pt x="16074" y="60769"/>
                  </a:lnTo>
                  <a:cubicBezTo>
                    <a:pt x="16062" y="60662"/>
                    <a:pt x="16038" y="60555"/>
                    <a:pt x="16026" y="60448"/>
                  </a:cubicBezTo>
                  <a:cubicBezTo>
                    <a:pt x="15681" y="58543"/>
                    <a:pt x="15728" y="56519"/>
                    <a:pt x="16348" y="54709"/>
                  </a:cubicBezTo>
                  <a:cubicBezTo>
                    <a:pt x="16538" y="54757"/>
                    <a:pt x="16740" y="54780"/>
                    <a:pt x="16943" y="54780"/>
                  </a:cubicBezTo>
                  <a:cubicBezTo>
                    <a:pt x="17431" y="54757"/>
                    <a:pt x="17693" y="54280"/>
                    <a:pt x="17812" y="53852"/>
                  </a:cubicBezTo>
                  <a:cubicBezTo>
                    <a:pt x="17931" y="53411"/>
                    <a:pt x="17979" y="52959"/>
                    <a:pt x="18264" y="52625"/>
                  </a:cubicBezTo>
                  <a:cubicBezTo>
                    <a:pt x="18384" y="52483"/>
                    <a:pt x="18550" y="52363"/>
                    <a:pt x="18574" y="52173"/>
                  </a:cubicBezTo>
                  <a:cubicBezTo>
                    <a:pt x="18610" y="51947"/>
                    <a:pt x="18407" y="51756"/>
                    <a:pt x="18253" y="51566"/>
                  </a:cubicBezTo>
                  <a:cubicBezTo>
                    <a:pt x="18217" y="51518"/>
                    <a:pt x="18181" y="51459"/>
                    <a:pt x="18145" y="51411"/>
                  </a:cubicBezTo>
                  <a:cubicBezTo>
                    <a:pt x="18443" y="50887"/>
                    <a:pt x="18693" y="50339"/>
                    <a:pt x="18919" y="49780"/>
                  </a:cubicBezTo>
                  <a:cubicBezTo>
                    <a:pt x="18979" y="49756"/>
                    <a:pt x="19050" y="49732"/>
                    <a:pt x="19098" y="49696"/>
                  </a:cubicBezTo>
                  <a:cubicBezTo>
                    <a:pt x="19753" y="49315"/>
                    <a:pt x="19955" y="48423"/>
                    <a:pt x="19824" y="47672"/>
                  </a:cubicBezTo>
                  <a:cubicBezTo>
                    <a:pt x="19824" y="47625"/>
                    <a:pt x="19800" y="47589"/>
                    <a:pt x="19800" y="47553"/>
                  </a:cubicBezTo>
                  <a:cubicBezTo>
                    <a:pt x="20205" y="46494"/>
                    <a:pt x="20610" y="45434"/>
                    <a:pt x="21027" y="44374"/>
                  </a:cubicBezTo>
                  <a:cubicBezTo>
                    <a:pt x="21205" y="43862"/>
                    <a:pt x="21432" y="43374"/>
                    <a:pt x="21729" y="42922"/>
                  </a:cubicBezTo>
                  <a:cubicBezTo>
                    <a:pt x="21693" y="42791"/>
                    <a:pt x="21717" y="42648"/>
                    <a:pt x="21813" y="42529"/>
                  </a:cubicBezTo>
                  <a:cubicBezTo>
                    <a:pt x="22241" y="41898"/>
                    <a:pt x="22872" y="41469"/>
                    <a:pt x="23337" y="40874"/>
                  </a:cubicBezTo>
                  <a:cubicBezTo>
                    <a:pt x="23670" y="40433"/>
                    <a:pt x="23789" y="39898"/>
                    <a:pt x="23956" y="39374"/>
                  </a:cubicBezTo>
                  <a:close/>
                  <a:moveTo>
                    <a:pt x="26977" y="0"/>
                  </a:moveTo>
                  <a:cubicBezTo>
                    <a:pt x="26539" y="0"/>
                    <a:pt x="26053" y="59"/>
                    <a:pt x="25515" y="190"/>
                  </a:cubicBezTo>
                  <a:cubicBezTo>
                    <a:pt x="22360" y="964"/>
                    <a:pt x="21110" y="3810"/>
                    <a:pt x="21586" y="5262"/>
                  </a:cubicBezTo>
                  <a:cubicBezTo>
                    <a:pt x="21717" y="5643"/>
                    <a:pt x="21896" y="6048"/>
                    <a:pt x="21801" y="6441"/>
                  </a:cubicBezTo>
                  <a:cubicBezTo>
                    <a:pt x="21717" y="6715"/>
                    <a:pt x="21539" y="6953"/>
                    <a:pt x="21289" y="7108"/>
                  </a:cubicBezTo>
                  <a:cubicBezTo>
                    <a:pt x="21062" y="7263"/>
                    <a:pt x="21074" y="7608"/>
                    <a:pt x="21312" y="7751"/>
                  </a:cubicBezTo>
                  <a:cubicBezTo>
                    <a:pt x="21360" y="7775"/>
                    <a:pt x="21408" y="7798"/>
                    <a:pt x="21455" y="7810"/>
                  </a:cubicBezTo>
                  <a:cubicBezTo>
                    <a:pt x="21622" y="7859"/>
                    <a:pt x="21797" y="7883"/>
                    <a:pt x="21973" y="7883"/>
                  </a:cubicBezTo>
                  <a:cubicBezTo>
                    <a:pt x="22098" y="7883"/>
                    <a:pt x="22224" y="7871"/>
                    <a:pt x="22348" y="7846"/>
                  </a:cubicBezTo>
                  <a:cubicBezTo>
                    <a:pt x="22420" y="8001"/>
                    <a:pt x="22420" y="8179"/>
                    <a:pt x="22348" y="8334"/>
                  </a:cubicBezTo>
                  <a:cubicBezTo>
                    <a:pt x="21563" y="8489"/>
                    <a:pt x="21146" y="9442"/>
                    <a:pt x="21110" y="10180"/>
                  </a:cubicBezTo>
                  <a:cubicBezTo>
                    <a:pt x="21045" y="10154"/>
                    <a:pt x="20977" y="10142"/>
                    <a:pt x="20909" y="10142"/>
                  </a:cubicBezTo>
                  <a:cubicBezTo>
                    <a:pt x="20753" y="10142"/>
                    <a:pt x="20599" y="10206"/>
                    <a:pt x="20491" y="10323"/>
                  </a:cubicBezTo>
                  <a:cubicBezTo>
                    <a:pt x="20598" y="10073"/>
                    <a:pt x="20527" y="9775"/>
                    <a:pt x="20312" y="9596"/>
                  </a:cubicBezTo>
                  <a:cubicBezTo>
                    <a:pt x="20086" y="9394"/>
                    <a:pt x="19777" y="9346"/>
                    <a:pt x="19491" y="9299"/>
                  </a:cubicBezTo>
                  <a:lnTo>
                    <a:pt x="17776" y="9037"/>
                  </a:lnTo>
                  <a:cubicBezTo>
                    <a:pt x="17357" y="8971"/>
                    <a:pt x="16923" y="8906"/>
                    <a:pt x="16496" y="8906"/>
                  </a:cubicBezTo>
                  <a:cubicBezTo>
                    <a:pt x="16148" y="8906"/>
                    <a:pt x="15805" y="8949"/>
                    <a:pt x="15478" y="9072"/>
                  </a:cubicBezTo>
                  <a:cubicBezTo>
                    <a:pt x="14764" y="9346"/>
                    <a:pt x="14157" y="10156"/>
                    <a:pt x="14371" y="10918"/>
                  </a:cubicBezTo>
                  <a:cubicBezTo>
                    <a:pt x="12811" y="11049"/>
                    <a:pt x="11549" y="12335"/>
                    <a:pt x="10775" y="13752"/>
                  </a:cubicBezTo>
                  <a:cubicBezTo>
                    <a:pt x="10204" y="14811"/>
                    <a:pt x="9835" y="15966"/>
                    <a:pt x="9394" y="17097"/>
                  </a:cubicBezTo>
                  <a:cubicBezTo>
                    <a:pt x="9204" y="17597"/>
                    <a:pt x="9156" y="18133"/>
                    <a:pt x="9275" y="18657"/>
                  </a:cubicBezTo>
                  <a:cubicBezTo>
                    <a:pt x="9323" y="18955"/>
                    <a:pt x="9287" y="19264"/>
                    <a:pt x="9204" y="19550"/>
                  </a:cubicBezTo>
                  <a:cubicBezTo>
                    <a:pt x="8787" y="20955"/>
                    <a:pt x="8382" y="22360"/>
                    <a:pt x="7966" y="23753"/>
                  </a:cubicBezTo>
                  <a:cubicBezTo>
                    <a:pt x="7632" y="24896"/>
                    <a:pt x="7299" y="26075"/>
                    <a:pt x="7406" y="27253"/>
                  </a:cubicBezTo>
                  <a:cubicBezTo>
                    <a:pt x="7513" y="28444"/>
                    <a:pt x="8168" y="29658"/>
                    <a:pt x="9263" y="30027"/>
                  </a:cubicBezTo>
                  <a:cubicBezTo>
                    <a:pt x="8299" y="30623"/>
                    <a:pt x="8144" y="31980"/>
                    <a:pt x="8192" y="33135"/>
                  </a:cubicBezTo>
                  <a:cubicBezTo>
                    <a:pt x="8216" y="33778"/>
                    <a:pt x="8299" y="34468"/>
                    <a:pt x="8692" y="34968"/>
                  </a:cubicBezTo>
                  <a:cubicBezTo>
                    <a:pt x="9210" y="35614"/>
                    <a:pt x="10073" y="35745"/>
                    <a:pt x="10913" y="35745"/>
                  </a:cubicBezTo>
                  <a:cubicBezTo>
                    <a:pt x="11096" y="35745"/>
                    <a:pt x="11277" y="35739"/>
                    <a:pt x="11454" y="35730"/>
                  </a:cubicBezTo>
                  <a:lnTo>
                    <a:pt x="11454" y="35730"/>
                  </a:lnTo>
                  <a:cubicBezTo>
                    <a:pt x="11073" y="37040"/>
                    <a:pt x="10906" y="38409"/>
                    <a:pt x="10966" y="39779"/>
                  </a:cubicBezTo>
                  <a:cubicBezTo>
                    <a:pt x="11002" y="40350"/>
                    <a:pt x="11085" y="40969"/>
                    <a:pt x="11490" y="41350"/>
                  </a:cubicBezTo>
                  <a:cubicBezTo>
                    <a:pt x="11680" y="41517"/>
                    <a:pt x="11918" y="41636"/>
                    <a:pt x="12168" y="41695"/>
                  </a:cubicBezTo>
                  <a:cubicBezTo>
                    <a:pt x="12228" y="41886"/>
                    <a:pt x="12288" y="42088"/>
                    <a:pt x="12323" y="42291"/>
                  </a:cubicBezTo>
                  <a:cubicBezTo>
                    <a:pt x="12454" y="43041"/>
                    <a:pt x="11537" y="43112"/>
                    <a:pt x="11704" y="43946"/>
                  </a:cubicBezTo>
                  <a:cubicBezTo>
                    <a:pt x="11823" y="44565"/>
                    <a:pt x="12323" y="45041"/>
                    <a:pt x="12359" y="45696"/>
                  </a:cubicBezTo>
                  <a:cubicBezTo>
                    <a:pt x="12383" y="46041"/>
                    <a:pt x="12240" y="46375"/>
                    <a:pt x="12157" y="46708"/>
                  </a:cubicBezTo>
                  <a:cubicBezTo>
                    <a:pt x="11966" y="47506"/>
                    <a:pt x="12085" y="48339"/>
                    <a:pt x="12192" y="49149"/>
                  </a:cubicBezTo>
                  <a:cubicBezTo>
                    <a:pt x="12216" y="49399"/>
                    <a:pt x="12240" y="49649"/>
                    <a:pt x="12276" y="49887"/>
                  </a:cubicBezTo>
                  <a:cubicBezTo>
                    <a:pt x="12192" y="50077"/>
                    <a:pt x="12109" y="50256"/>
                    <a:pt x="12014" y="50435"/>
                  </a:cubicBezTo>
                  <a:cubicBezTo>
                    <a:pt x="11776" y="50875"/>
                    <a:pt x="11454" y="51304"/>
                    <a:pt x="11359" y="51804"/>
                  </a:cubicBezTo>
                  <a:cubicBezTo>
                    <a:pt x="11264" y="52304"/>
                    <a:pt x="11502" y="52923"/>
                    <a:pt x="12002" y="53006"/>
                  </a:cubicBezTo>
                  <a:cubicBezTo>
                    <a:pt x="12049" y="53006"/>
                    <a:pt x="12085" y="53018"/>
                    <a:pt x="12133" y="53030"/>
                  </a:cubicBezTo>
                  <a:cubicBezTo>
                    <a:pt x="12299" y="53102"/>
                    <a:pt x="12240" y="53375"/>
                    <a:pt x="12133" y="53518"/>
                  </a:cubicBezTo>
                  <a:cubicBezTo>
                    <a:pt x="12014" y="53673"/>
                    <a:pt x="11871" y="53911"/>
                    <a:pt x="12026" y="54078"/>
                  </a:cubicBezTo>
                  <a:cubicBezTo>
                    <a:pt x="12049" y="54102"/>
                    <a:pt x="12085" y="54126"/>
                    <a:pt x="12121" y="54149"/>
                  </a:cubicBezTo>
                  <a:cubicBezTo>
                    <a:pt x="12216" y="54185"/>
                    <a:pt x="12311" y="54233"/>
                    <a:pt x="12419" y="54268"/>
                  </a:cubicBezTo>
                  <a:cubicBezTo>
                    <a:pt x="12288" y="56840"/>
                    <a:pt x="11633" y="59460"/>
                    <a:pt x="9847" y="61067"/>
                  </a:cubicBezTo>
                  <a:lnTo>
                    <a:pt x="9335" y="61067"/>
                  </a:lnTo>
                  <a:lnTo>
                    <a:pt x="7370" y="62650"/>
                  </a:lnTo>
                  <a:lnTo>
                    <a:pt x="3405" y="63043"/>
                  </a:lnTo>
                  <a:lnTo>
                    <a:pt x="0" y="64615"/>
                  </a:lnTo>
                  <a:lnTo>
                    <a:pt x="68676" y="64615"/>
                  </a:lnTo>
                  <a:lnTo>
                    <a:pt x="67925" y="63936"/>
                  </a:lnTo>
                  <a:lnTo>
                    <a:pt x="64532" y="63651"/>
                  </a:lnTo>
                  <a:lnTo>
                    <a:pt x="62175" y="61567"/>
                  </a:lnTo>
                  <a:lnTo>
                    <a:pt x="59805" y="61067"/>
                  </a:lnTo>
                  <a:lnTo>
                    <a:pt x="59162" y="59317"/>
                  </a:lnTo>
                  <a:lnTo>
                    <a:pt x="56567" y="58864"/>
                  </a:lnTo>
                  <a:lnTo>
                    <a:pt x="55293" y="57578"/>
                  </a:lnTo>
                  <a:lnTo>
                    <a:pt x="55138" y="56114"/>
                  </a:lnTo>
                  <a:lnTo>
                    <a:pt x="55341" y="54578"/>
                  </a:lnTo>
                  <a:lnTo>
                    <a:pt x="53745" y="53864"/>
                  </a:lnTo>
                  <a:lnTo>
                    <a:pt x="52709" y="52149"/>
                  </a:lnTo>
                  <a:lnTo>
                    <a:pt x="48709" y="51649"/>
                  </a:lnTo>
                  <a:lnTo>
                    <a:pt x="49042" y="50137"/>
                  </a:lnTo>
                  <a:lnTo>
                    <a:pt x="47637" y="49577"/>
                  </a:lnTo>
                  <a:lnTo>
                    <a:pt x="46018" y="50709"/>
                  </a:lnTo>
                  <a:lnTo>
                    <a:pt x="44411" y="50197"/>
                  </a:lnTo>
                  <a:lnTo>
                    <a:pt x="43875" y="50399"/>
                  </a:lnTo>
                  <a:cubicBezTo>
                    <a:pt x="43077" y="50839"/>
                    <a:pt x="42291" y="51304"/>
                    <a:pt x="41482" y="51709"/>
                  </a:cubicBezTo>
                  <a:cubicBezTo>
                    <a:pt x="40672" y="52125"/>
                    <a:pt x="39827" y="52518"/>
                    <a:pt x="39089" y="53066"/>
                  </a:cubicBezTo>
                  <a:lnTo>
                    <a:pt x="38719" y="52804"/>
                  </a:lnTo>
                  <a:cubicBezTo>
                    <a:pt x="38398" y="52602"/>
                    <a:pt x="38100" y="52352"/>
                    <a:pt x="37850" y="52054"/>
                  </a:cubicBezTo>
                  <a:cubicBezTo>
                    <a:pt x="37303" y="51375"/>
                    <a:pt x="37410" y="51030"/>
                    <a:pt x="36612" y="49768"/>
                  </a:cubicBezTo>
                  <a:cubicBezTo>
                    <a:pt x="36672" y="49530"/>
                    <a:pt x="37350" y="48982"/>
                    <a:pt x="37505" y="48292"/>
                  </a:cubicBezTo>
                  <a:cubicBezTo>
                    <a:pt x="37588" y="47899"/>
                    <a:pt x="37410" y="47506"/>
                    <a:pt x="37303" y="47125"/>
                  </a:cubicBezTo>
                  <a:cubicBezTo>
                    <a:pt x="37100" y="46410"/>
                    <a:pt x="37195" y="45648"/>
                    <a:pt x="37291" y="44910"/>
                  </a:cubicBezTo>
                  <a:cubicBezTo>
                    <a:pt x="37434" y="43767"/>
                    <a:pt x="37565" y="42624"/>
                    <a:pt x="37707" y="41481"/>
                  </a:cubicBezTo>
                  <a:cubicBezTo>
                    <a:pt x="37755" y="41112"/>
                    <a:pt x="37803" y="40719"/>
                    <a:pt x="37660" y="40374"/>
                  </a:cubicBezTo>
                  <a:cubicBezTo>
                    <a:pt x="37553" y="40124"/>
                    <a:pt x="37398" y="39898"/>
                    <a:pt x="37231" y="39695"/>
                  </a:cubicBezTo>
                  <a:cubicBezTo>
                    <a:pt x="36922" y="39243"/>
                    <a:pt x="36719" y="38731"/>
                    <a:pt x="36648" y="38195"/>
                  </a:cubicBezTo>
                  <a:cubicBezTo>
                    <a:pt x="36636" y="37933"/>
                    <a:pt x="36588" y="37671"/>
                    <a:pt x="36517" y="37421"/>
                  </a:cubicBezTo>
                  <a:cubicBezTo>
                    <a:pt x="36350" y="37004"/>
                    <a:pt x="35981" y="36707"/>
                    <a:pt x="35636" y="36421"/>
                  </a:cubicBezTo>
                  <a:cubicBezTo>
                    <a:pt x="34481" y="35457"/>
                    <a:pt x="33445" y="34290"/>
                    <a:pt x="32290" y="33349"/>
                  </a:cubicBezTo>
                  <a:cubicBezTo>
                    <a:pt x="32623" y="33063"/>
                    <a:pt x="32873" y="32635"/>
                    <a:pt x="32862" y="32266"/>
                  </a:cubicBezTo>
                  <a:cubicBezTo>
                    <a:pt x="32862" y="31885"/>
                    <a:pt x="32635" y="31539"/>
                    <a:pt x="32397" y="31242"/>
                  </a:cubicBezTo>
                  <a:cubicBezTo>
                    <a:pt x="31945" y="30635"/>
                    <a:pt x="31445" y="30075"/>
                    <a:pt x="30897" y="29551"/>
                  </a:cubicBezTo>
                  <a:cubicBezTo>
                    <a:pt x="30778" y="29420"/>
                    <a:pt x="30623" y="29313"/>
                    <a:pt x="30456" y="29265"/>
                  </a:cubicBezTo>
                  <a:cubicBezTo>
                    <a:pt x="30423" y="29263"/>
                    <a:pt x="30390" y="29261"/>
                    <a:pt x="30357" y="29261"/>
                  </a:cubicBezTo>
                  <a:cubicBezTo>
                    <a:pt x="30252" y="29261"/>
                    <a:pt x="30152" y="29277"/>
                    <a:pt x="30052" y="29313"/>
                  </a:cubicBezTo>
                  <a:cubicBezTo>
                    <a:pt x="29683" y="29432"/>
                    <a:pt x="29313" y="29646"/>
                    <a:pt x="29159" y="30004"/>
                  </a:cubicBezTo>
                  <a:cubicBezTo>
                    <a:pt x="29147" y="30027"/>
                    <a:pt x="29135" y="30063"/>
                    <a:pt x="29123" y="30087"/>
                  </a:cubicBezTo>
                  <a:cubicBezTo>
                    <a:pt x="28659" y="29408"/>
                    <a:pt x="28682" y="28384"/>
                    <a:pt x="28944" y="27563"/>
                  </a:cubicBezTo>
                  <a:cubicBezTo>
                    <a:pt x="29218" y="26694"/>
                    <a:pt x="29683" y="25896"/>
                    <a:pt x="29897" y="25027"/>
                  </a:cubicBezTo>
                  <a:cubicBezTo>
                    <a:pt x="29945" y="25062"/>
                    <a:pt x="30004" y="25086"/>
                    <a:pt x="30052" y="25122"/>
                  </a:cubicBezTo>
                  <a:cubicBezTo>
                    <a:pt x="30456" y="25313"/>
                    <a:pt x="30897" y="25360"/>
                    <a:pt x="31338" y="25408"/>
                  </a:cubicBezTo>
                  <a:cubicBezTo>
                    <a:pt x="31837" y="25454"/>
                    <a:pt x="32340" y="25500"/>
                    <a:pt x="32838" y="25500"/>
                  </a:cubicBezTo>
                  <a:cubicBezTo>
                    <a:pt x="33243" y="25500"/>
                    <a:pt x="33645" y="25469"/>
                    <a:pt x="34040" y="25384"/>
                  </a:cubicBezTo>
                  <a:cubicBezTo>
                    <a:pt x="34493" y="25301"/>
                    <a:pt x="34909" y="25134"/>
                    <a:pt x="35362" y="25074"/>
                  </a:cubicBezTo>
                  <a:cubicBezTo>
                    <a:pt x="36160" y="24967"/>
                    <a:pt x="37041" y="25170"/>
                    <a:pt x="37719" y="24729"/>
                  </a:cubicBezTo>
                  <a:cubicBezTo>
                    <a:pt x="38243" y="24384"/>
                    <a:pt x="38529" y="23717"/>
                    <a:pt x="39065" y="23419"/>
                  </a:cubicBezTo>
                  <a:cubicBezTo>
                    <a:pt x="39255" y="23312"/>
                    <a:pt x="39481" y="23241"/>
                    <a:pt x="39624" y="23074"/>
                  </a:cubicBezTo>
                  <a:cubicBezTo>
                    <a:pt x="39803" y="22860"/>
                    <a:pt x="39815" y="22538"/>
                    <a:pt x="40005" y="22360"/>
                  </a:cubicBezTo>
                  <a:cubicBezTo>
                    <a:pt x="40124" y="22265"/>
                    <a:pt x="40267" y="22205"/>
                    <a:pt x="40410" y="22169"/>
                  </a:cubicBezTo>
                  <a:cubicBezTo>
                    <a:pt x="40624" y="22562"/>
                    <a:pt x="40874" y="22931"/>
                    <a:pt x="41148" y="23277"/>
                  </a:cubicBezTo>
                  <a:cubicBezTo>
                    <a:pt x="41660" y="23169"/>
                    <a:pt x="42148" y="22979"/>
                    <a:pt x="42613" y="22729"/>
                  </a:cubicBezTo>
                  <a:cubicBezTo>
                    <a:pt x="42696" y="22693"/>
                    <a:pt x="42779" y="22634"/>
                    <a:pt x="42839" y="22550"/>
                  </a:cubicBezTo>
                  <a:cubicBezTo>
                    <a:pt x="42982" y="22348"/>
                    <a:pt x="42875" y="22050"/>
                    <a:pt x="42768" y="21812"/>
                  </a:cubicBezTo>
                  <a:cubicBezTo>
                    <a:pt x="42470" y="21110"/>
                    <a:pt x="42267" y="20360"/>
                    <a:pt x="42184" y="19609"/>
                  </a:cubicBezTo>
                  <a:cubicBezTo>
                    <a:pt x="42148" y="19419"/>
                    <a:pt x="42137" y="19228"/>
                    <a:pt x="42125" y="19038"/>
                  </a:cubicBezTo>
                  <a:cubicBezTo>
                    <a:pt x="42148" y="19002"/>
                    <a:pt x="42160" y="18955"/>
                    <a:pt x="42160" y="18907"/>
                  </a:cubicBezTo>
                  <a:lnTo>
                    <a:pt x="42815" y="18824"/>
                  </a:lnTo>
                  <a:cubicBezTo>
                    <a:pt x="42994" y="18800"/>
                    <a:pt x="43125" y="18633"/>
                    <a:pt x="43101" y="18455"/>
                  </a:cubicBezTo>
                  <a:lnTo>
                    <a:pt x="43089" y="18347"/>
                  </a:lnTo>
                  <a:lnTo>
                    <a:pt x="45554" y="17978"/>
                  </a:lnTo>
                  <a:cubicBezTo>
                    <a:pt x="45708" y="17943"/>
                    <a:pt x="45804" y="17812"/>
                    <a:pt x="45792" y="17657"/>
                  </a:cubicBezTo>
                  <a:lnTo>
                    <a:pt x="50376" y="17062"/>
                  </a:lnTo>
                  <a:cubicBezTo>
                    <a:pt x="50408" y="17126"/>
                    <a:pt x="50478" y="17170"/>
                    <a:pt x="50552" y="17170"/>
                  </a:cubicBezTo>
                  <a:cubicBezTo>
                    <a:pt x="50561" y="17170"/>
                    <a:pt x="50569" y="17170"/>
                    <a:pt x="50578" y="17169"/>
                  </a:cubicBezTo>
                  <a:lnTo>
                    <a:pt x="52126" y="16966"/>
                  </a:lnTo>
                  <a:cubicBezTo>
                    <a:pt x="52233" y="16954"/>
                    <a:pt x="52304" y="16847"/>
                    <a:pt x="52293" y="16740"/>
                  </a:cubicBezTo>
                  <a:lnTo>
                    <a:pt x="52221" y="16085"/>
                  </a:lnTo>
                  <a:cubicBezTo>
                    <a:pt x="52199" y="15975"/>
                    <a:pt x="52115" y="15905"/>
                    <a:pt x="52018" y="15905"/>
                  </a:cubicBezTo>
                  <a:cubicBezTo>
                    <a:pt x="52010" y="15905"/>
                    <a:pt x="52003" y="15906"/>
                    <a:pt x="51995" y="15907"/>
                  </a:cubicBezTo>
                  <a:lnTo>
                    <a:pt x="50447" y="16097"/>
                  </a:lnTo>
                  <a:cubicBezTo>
                    <a:pt x="50364" y="16109"/>
                    <a:pt x="50292" y="16180"/>
                    <a:pt x="50280" y="16264"/>
                  </a:cubicBezTo>
                  <a:lnTo>
                    <a:pt x="49316" y="16383"/>
                  </a:lnTo>
                  <a:lnTo>
                    <a:pt x="49197" y="15478"/>
                  </a:lnTo>
                  <a:cubicBezTo>
                    <a:pt x="49197" y="15442"/>
                    <a:pt x="49173" y="15430"/>
                    <a:pt x="49149" y="15430"/>
                  </a:cubicBezTo>
                  <a:lnTo>
                    <a:pt x="48816" y="15478"/>
                  </a:lnTo>
                  <a:lnTo>
                    <a:pt x="45851" y="16835"/>
                  </a:lnTo>
                  <a:lnTo>
                    <a:pt x="45696" y="16847"/>
                  </a:lnTo>
                  <a:cubicBezTo>
                    <a:pt x="45674" y="16712"/>
                    <a:pt x="45555" y="16608"/>
                    <a:pt x="45421" y="16608"/>
                  </a:cubicBezTo>
                  <a:cubicBezTo>
                    <a:pt x="45413" y="16608"/>
                    <a:pt x="45406" y="16608"/>
                    <a:pt x="45399" y="16609"/>
                  </a:cubicBezTo>
                  <a:lnTo>
                    <a:pt x="37946" y="17347"/>
                  </a:lnTo>
                  <a:cubicBezTo>
                    <a:pt x="37862" y="17216"/>
                    <a:pt x="37731" y="17097"/>
                    <a:pt x="37588" y="17026"/>
                  </a:cubicBezTo>
                  <a:cubicBezTo>
                    <a:pt x="37483" y="16985"/>
                    <a:pt x="37371" y="16967"/>
                    <a:pt x="37262" y="16967"/>
                  </a:cubicBezTo>
                  <a:cubicBezTo>
                    <a:pt x="37211" y="16967"/>
                    <a:pt x="37161" y="16971"/>
                    <a:pt x="37112" y="16978"/>
                  </a:cubicBezTo>
                  <a:lnTo>
                    <a:pt x="33945" y="17121"/>
                  </a:lnTo>
                  <a:cubicBezTo>
                    <a:pt x="33683" y="17121"/>
                    <a:pt x="33433" y="17157"/>
                    <a:pt x="33195" y="17240"/>
                  </a:cubicBezTo>
                  <a:cubicBezTo>
                    <a:pt x="33016" y="17323"/>
                    <a:pt x="32850" y="17431"/>
                    <a:pt x="32695" y="17538"/>
                  </a:cubicBezTo>
                  <a:cubicBezTo>
                    <a:pt x="32481" y="17657"/>
                    <a:pt x="32266" y="17764"/>
                    <a:pt x="32040" y="17847"/>
                  </a:cubicBezTo>
                  <a:cubicBezTo>
                    <a:pt x="32004" y="17716"/>
                    <a:pt x="31945" y="17585"/>
                    <a:pt x="31873" y="17466"/>
                  </a:cubicBezTo>
                  <a:cubicBezTo>
                    <a:pt x="31742" y="17252"/>
                    <a:pt x="31576" y="17062"/>
                    <a:pt x="31528" y="16823"/>
                  </a:cubicBezTo>
                  <a:cubicBezTo>
                    <a:pt x="31457" y="16466"/>
                    <a:pt x="31635" y="15990"/>
                    <a:pt x="31326" y="15823"/>
                  </a:cubicBezTo>
                  <a:cubicBezTo>
                    <a:pt x="31230" y="15764"/>
                    <a:pt x="31099" y="15776"/>
                    <a:pt x="30992" y="15728"/>
                  </a:cubicBezTo>
                  <a:cubicBezTo>
                    <a:pt x="30742" y="15597"/>
                    <a:pt x="30742" y="15240"/>
                    <a:pt x="30742" y="14954"/>
                  </a:cubicBezTo>
                  <a:cubicBezTo>
                    <a:pt x="30742" y="13466"/>
                    <a:pt x="29647" y="12061"/>
                    <a:pt x="28242" y="11728"/>
                  </a:cubicBezTo>
                  <a:cubicBezTo>
                    <a:pt x="28266" y="11406"/>
                    <a:pt x="28028" y="11120"/>
                    <a:pt x="27706" y="11073"/>
                  </a:cubicBezTo>
                  <a:cubicBezTo>
                    <a:pt x="27849" y="10849"/>
                    <a:pt x="28075" y="10792"/>
                    <a:pt x="28335" y="10792"/>
                  </a:cubicBezTo>
                  <a:cubicBezTo>
                    <a:pt x="28606" y="10792"/>
                    <a:pt x="28913" y="10854"/>
                    <a:pt x="29202" y="10854"/>
                  </a:cubicBezTo>
                  <a:cubicBezTo>
                    <a:pt x="29372" y="10854"/>
                    <a:pt x="29536" y="10832"/>
                    <a:pt x="29683" y="10763"/>
                  </a:cubicBezTo>
                  <a:cubicBezTo>
                    <a:pt x="30052" y="10596"/>
                    <a:pt x="30254" y="10204"/>
                    <a:pt x="30171" y="9811"/>
                  </a:cubicBezTo>
                  <a:cubicBezTo>
                    <a:pt x="30111" y="9561"/>
                    <a:pt x="30683" y="9191"/>
                    <a:pt x="30159" y="9037"/>
                  </a:cubicBezTo>
                  <a:cubicBezTo>
                    <a:pt x="30528" y="9037"/>
                    <a:pt x="30540" y="8846"/>
                    <a:pt x="30564" y="8644"/>
                  </a:cubicBezTo>
                  <a:cubicBezTo>
                    <a:pt x="30576" y="8441"/>
                    <a:pt x="30540" y="8215"/>
                    <a:pt x="30683" y="8072"/>
                  </a:cubicBezTo>
                  <a:cubicBezTo>
                    <a:pt x="30837" y="7906"/>
                    <a:pt x="31123" y="7989"/>
                    <a:pt x="31326" y="7870"/>
                  </a:cubicBezTo>
                  <a:cubicBezTo>
                    <a:pt x="31623" y="7691"/>
                    <a:pt x="31528" y="7191"/>
                    <a:pt x="31326" y="6894"/>
                  </a:cubicBezTo>
                  <a:cubicBezTo>
                    <a:pt x="31123" y="6596"/>
                    <a:pt x="30837" y="6286"/>
                    <a:pt x="30921" y="5929"/>
                  </a:cubicBezTo>
                  <a:cubicBezTo>
                    <a:pt x="31028" y="5441"/>
                    <a:pt x="31635" y="5405"/>
                    <a:pt x="32111" y="5215"/>
                  </a:cubicBezTo>
                  <a:cubicBezTo>
                    <a:pt x="32350" y="5072"/>
                    <a:pt x="32290" y="4715"/>
                    <a:pt x="32016" y="4655"/>
                  </a:cubicBezTo>
                  <a:cubicBezTo>
                    <a:pt x="31957" y="4655"/>
                    <a:pt x="31897" y="4643"/>
                    <a:pt x="31838" y="4643"/>
                  </a:cubicBezTo>
                  <a:cubicBezTo>
                    <a:pt x="31338" y="4572"/>
                    <a:pt x="31088" y="4131"/>
                    <a:pt x="30980" y="3667"/>
                  </a:cubicBezTo>
                  <a:cubicBezTo>
                    <a:pt x="30772" y="2773"/>
                    <a:pt x="29993" y="0"/>
                    <a:pt x="26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92"/>
            <p:cNvSpPr/>
            <p:nvPr/>
          </p:nvSpPr>
          <p:spPr>
            <a:xfrm flipH="1">
              <a:off x="7512281" y="4711113"/>
              <a:ext cx="50392" cy="43278"/>
            </a:xfrm>
            <a:custGeom>
              <a:avLst/>
              <a:gdLst/>
              <a:ahLst/>
              <a:cxnLst/>
              <a:rect l="l" t="t" r="r" b="b"/>
              <a:pathLst>
                <a:path w="1013" h="870" extrusionOk="0">
                  <a:moveTo>
                    <a:pt x="203" y="0"/>
                  </a:moveTo>
                  <a:lnTo>
                    <a:pt x="1" y="119"/>
                  </a:lnTo>
                  <a:lnTo>
                    <a:pt x="96" y="143"/>
                  </a:lnTo>
                  <a:lnTo>
                    <a:pt x="513" y="870"/>
                  </a:lnTo>
                  <a:lnTo>
                    <a:pt x="1013" y="786"/>
                  </a:lnTo>
                  <a:lnTo>
                    <a:pt x="644" y="14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92"/>
            <p:cNvSpPr/>
            <p:nvPr/>
          </p:nvSpPr>
          <p:spPr>
            <a:xfrm flipH="1">
              <a:off x="7633060" y="3145752"/>
              <a:ext cx="132123" cy="440691"/>
            </a:xfrm>
            <a:custGeom>
              <a:avLst/>
              <a:gdLst/>
              <a:ahLst/>
              <a:cxnLst/>
              <a:rect l="l" t="t" r="r" b="b"/>
              <a:pathLst>
                <a:path w="2656" h="8859" extrusionOk="0">
                  <a:moveTo>
                    <a:pt x="1429" y="0"/>
                  </a:moveTo>
                  <a:lnTo>
                    <a:pt x="1310" y="465"/>
                  </a:lnTo>
                  <a:cubicBezTo>
                    <a:pt x="1179" y="929"/>
                    <a:pt x="1012" y="1381"/>
                    <a:pt x="810" y="1822"/>
                  </a:cubicBezTo>
                  <a:cubicBezTo>
                    <a:pt x="655" y="2191"/>
                    <a:pt x="488" y="2572"/>
                    <a:pt x="357" y="2965"/>
                  </a:cubicBezTo>
                  <a:cubicBezTo>
                    <a:pt x="0" y="4132"/>
                    <a:pt x="71" y="5608"/>
                    <a:pt x="1072" y="6322"/>
                  </a:cubicBezTo>
                  <a:cubicBezTo>
                    <a:pt x="1191" y="6406"/>
                    <a:pt x="1334" y="6489"/>
                    <a:pt x="1465" y="6573"/>
                  </a:cubicBezTo>
                  <a:cubicBezTo>
                    <a:pt x="1857" y="6799"/>
                    <a:pt x="2107" y="6965"/>
                    <a:pt x="2084" y="7156"/>
                  </a:cubicBezTo>
                  <a:cubicBezTo>
                    <a:pt x="2036" y="7287"/>
                    <a:pt x="1965" y="7394"/>
                    <a:pt x="1869" y="7501"/>
                  </a:cubicBezTo>
                  <a:cubicBezTo>
                    <a:pt x="1703" y="7727"/>
                    <a:pt x="1488" y="8001"/>
                    <a:pt x="1536" y="8394"/>
                  </a:cubicBezTo>
                  <a:cubicBezTo>
                    <a:pt x="1560" y="8561"/>
                    <a:pt x="1631" y="8728"/>
                    <a:pt x="1738" y="8859"/>
                  </a:cubicBezTo>
                  <a:lnTo>
                    <a:pt x="2107" y="8489"/>
                  </a:lnTo>
                  <a:cubicBezTo>
                    <a:pt x="2096" y="8454"/>
                    <a:pt x="2096" y="8418"/>
                    <a:pt x="2084" y="8394"/>
                  </a:cubicBezTo>
                  <a:cubicBezTo>
                    <a:pt x="2036" y="8001"/>
                    <a:pt x="2250" y="7716"/>
                    <a:pt x="2429" y="7501"/>
                  </a:cubicBezTo>
                  <a:cubicBezTo>
                    <a:pt x="2512" y="7394"/>
                    <a:pt x="2584" y="7275"/>
                    <a:pt x="2631" y="7156"/>
                  </a:cubicBezTo>
                  <a:cubicBezTo>
                    <a:pt x="2655" y="6965"/>
                    <a:pt x="2405" y="6799"/>
                    <a:pt x="2012" y="6573"/>
                  </a:cubicBezTo>
                  <a:cubicBezTo>
                    <a:pt x="1881" y="6489"/>
                    <a:pt x="1738" y="6406"/>
                    <a:pt x="1619" y="6311"/>
                  </a:cubicBezTo>
                  <a:cubicBezTo>
                    <a:pt x="619" y="5608"/>
                    <a:pt x="548" y="4120"/>
                    <a:pt x="917" y="2977"/>
                  </a:cubicBezTo>
                  <a:cubicBezTo>
                    <a:pt x="1048" y="2572"/>
                    <a:pt x="1203" y="2191"/>
                    <a:pt x="1369" y="1822"/>
                  </a:cubicBezTo>
                  <a:cubicBezTo>
                    <a:pt x="1572" y="1393"/>
                    <a:pt x="1738" y="929"/>
                    <a:pt x="1869" y="465"/>
                  </a:cubicBezTo>
                  <a:lnTo>
                    <a:pt x="1905" y="286"/>
                  </a:lnTo>
                  <a:lnTo>
                    <a:pt x="1834" y="250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92"/>
            <p:cNvSpPr/>
            <p:nvPr/>
          </p:nvSpPr>
          <p:spPr>
            <a:xfrm flipH="1">
              <a:off x="8047681" y="2299995"/>
              <a:ext cx="16615" cy="2985"/>
            </a:xfrm>
            <a:custGeom>
              <a:avLst/>
              <a:gdLst/>
              <a:ahLst/>
              <a:cxnLst/>
              <a:rect l="l" t="t" r="r" b="b"/>
              <a:pathLst>
                <a:path w="334" h="60" extrusionOk="0">
                  <a:moveTo>
                    <a:pt x="310" y="0"/>
                  </a:moveTo>
                  <a:lnTo>
                    <a:pt x="48" y="36"/>
                  </a:lnTo>
                  <a:lnTo>
                    <a:pt x="0" y="36"/>
                  </a:lnTo>
                  <a:cubicBezTo>
                    <a:pt x="72" y="48"/>
                    <a:pt x="155" y="60"/>
                    <a:pt x="239" y="60"/>
                  </a:cubicBezTo>
                  <a:lnTo>
                    <a:pt x="334" y="6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92"/>
            <p:cNvSpPr/>
            <p:nvPr/>
          </p:nvSpPr>
          <p:spPr>
            <a:xfrm flipH="1">
              <a:off x="6560471" y="2738842"/>
              <a:ext cx="65813" cy="25519"/>
            </a:xfrm>
            <a:custGeom>
              <a:avLst/>
              <a:gdLst/>
              <a:ahLst/>
              <a:cxnLst/>
              <a:rect l="l" t="t" r="r" b="b"/>
              <a:pathLst>
                <a:path w="1323" h="513" extrusionOk="0">
                  <a:moveTo>
                    <a:pt x="1275" y="1"/>
                  </a:moveTo>
                  <a:lnTo>
                    <a:pt x="739" y="72"/>
                  </a:lnTo>
                  <a:lnTo>
                    <a:pt x="763" y="358"/>
                  </a:lnTo>
                  <a:lnTo>
                    <a:pt x="1" y="453"/>
                  </a:lnTo>
                  <a:lnTo>
                    <a:pt x="36" y="513"/>
                  </a:lnTo>
                  <a:lnTo>
                    <a:pt x="1322" y="346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92"/>
            <p:cNvSpPr/>
            <p:nvPr/>
          </p:nvSpPr>
          <p:spPr>
            <a:xfrm flipH="1">
              <a:off x="8343810" y="4628786"/>
              <a:ext cx="66360" cy="344733"/>
            </a:xfrm>
            <a:custGeom>
              <a:avLst/>
              <a:gdLst/>
              <a:ahLst/>
              <a:cxnLst/>
              <a:rect l="l" t="t" r="r" b="b"/>
              <a:pathLst>
                <a:path w="1334" h="6930" extrusionOk="0">
                  <a:moveTo>
                    <a:pt x="822" y="0"/>
                  </a:moveTo>
                  <a:lnTo>
                    <a:pt x="715" y="298"/>
                  </a:lnTo>
                  <a:cubicBezTo>
                    <a:pt x="119" y="2060"/>
                    <a:pt x="0" y="4108"/>
                    <a:pt x="381" y="6227"/>
                  </a:cubicBezTo>
                  <a:cubicBezTo>
                    <a:pt x="393" y="6346"/>
                    <a:pt x="417" y="6442"/>
                    <a:pt x="429" y="6537"/>
                  </a:cubicBezTo>
                  <a:lnTo>
                    <a:pt x="464" y="6930"/>
                  </a:lnTo>
                  <a:lnTo>
                    <a:pt x="1012" y="6811"/>
                  </a:lnTo>
                  <a:lnTo>
                    <a:pt x="976" y="6537"/>
                  </a:lnTo>
                  <a:cubicBezTo>
                    <a:pt x="965" y="6442"/>
                    <a:pt x="953" y="6346"/>
                    <a:pt x="929" y="6239"/>
                  </a:cubicBezTo>
                  <a:cubicBezTo>
                    <a:pt x="548" y="4108"/>
                    <a:pt x="667" y="2072"/>
                    <a:pt x="1262" y="298"/>
                  </a:cubicBezTo>
                  <a:lnTo>
                    <a:pt x="1334" y="108"/>
                  </a:lnTo>
                  <a:cubicBezTo>
                    <a:pt x="1262" y="96"/>
                    <a:pt x="1191" y="84"/>
                    <a:pt x="1119" y="72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92"/>
            <p:cNvSpPr/>
            <p:nvPr/>
          </p:nvSpPr>
          <p:spPr>
            <a:xfrm flipH="1">
              <a:off x="8577758" y="3687072"/>
              <a:ext cx="34971" cy="2438"/>
            </a:xfrm>
            <a:custGeom>
              <a:avLst/>
              <a:gdLst/>
              <a:ahLst/>
              <a:cxnLst/>
              <a:rect l="l" t="t" r="r" b="b"/>
              <a:pathLst>
                <a:path w="703" h="49" extrusionOk="0">
                  <a:moveTo>
                    <a:pt x="703" y="1"/>
                  </a:moveTo>
                  <a:lnTo>
                    <a:pt x="203" y="24"/>
                  </a:lnTo>
                  <a:lnTo>
                    <a:pt x="0" y="48"/>
                  </a:lnTo>
                  <a:lnTo>
                    <a:pt x="226" y="48"/>
                  </a:lnTo>
                  <a:cubicBezTo>
                    <a:pt x="381" y="48"/>
                    <a:pt x="524" y="48"/>
                    <a:pt x="703" y="3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92"/>
            <p:cNvSpPr/>
            <p:nvPr/>
          </p:nvSpPr>
          <p:spPr>
            <a:xfrm flipH="1">
              <a:off x="8019822" y="4001557"/>
              <a:ext cx="300957" cy="634398"/>
            </a:xfrm>
            <a:custGeom>
              <a:avLst/>
              <a:gdLst/>
              <a:ahLst/>
              <a:cxnLst/>
              <a:rect l="l" t="t" r="r" b="b"/>
              <a:pathLst>
                <a:path w="6050" h="1275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5478" y="60"/>
                    <a:pt x="4966" y="322"/>
                    <a:pt x="4585" y="751"/>
                  </a:cubicBezTo>
                  <a:cubicBezTo>
                    <a:pt x="4109" y="1287"/>
                    <a:pt x="3847" y="1965"/>
                    <a:pt x="3609" y="2573"/>
                  </a:cubicBezTo>
                  <a:cubicBezTo>
                    <a:pt x="3204" y="3608"/>
                    <a:pt x="2811" y="4632"/>
                    <a:pt x="2406" y="5668"/>
                  </a:cubicBezTo>
                  <a:lnTo>
                    <a:pt x="2335" y="5859"/>
                  </a:lnTo>
                  <a:lnTo>
                    <a:pt x="2358" y="5966"/>
                  </a:lnTo>
                  <a:cubicBezTo>
                    <a:pt x="2358" y="6002"/>
                    <a:pt x="2370" y="6037"/>
                    <a:pt x="2382" y="6073"/>
                  </a:cubicBezTo>
                  <a:cubicBezTo>
                    <a:pt x="2477" y="6656"/>
                    <a:pt x="2358" y="7406"/>
                    <a:pt x="1835" y="7704"/>
                  </a:cubicBezTo>
                  <a:cubicBezTo>
                    <a:pt x="1787" y="7740"/>
                    <a:pt x="1739" y="7764"/>
                    <a:pt x="1692" y="7776"/>
                  </a:cubicBezTo>
                  <a:lnTo>
                    <a:pt x="1561" y="7835"/>
                  </a:lnTo>
                  <a:lnTo>
                    <a:pt x="1501" y="7978"/>
                  </a:lnTo>
                  <a:cubicBezTo>
                    <a:pt x="1287" y="8514"/>
                    <a:pt x="1037" y="9050"/>
                    <a:pt x="763" y="9561"/>
                  </a:cubicBezTo>
                  <a:lnTo>
                    <a:pt x="656" y="9740"/>
                  </a:lnTo>
                  <a:lnTo>
                    <a:pt x="763" y="9931"/>
                  </a:lnTo>
                  <a:cubicBezTo>
                    <a:pt x="799" y="10002"/>
                    <a:pt x="846" y="10062"/>
                    <a:pt x="894" y="10133"/>
                  </a:cubicBezTo>
                  <a:cubicBezTo>
                    <a:pt x="930" y="10169"/>
                    <a:pt x="953" y="10204"/>
                    <a:pt x="989" y="10228"/>
                  </a:cubicBezTo>
                  <a:cubicBezTo>
                    <a:pt x="1049" y="10300"/>
                    <a:pt x="1096" y="10371"/>
                    <a:pt x="1144" y="10454"/>
                  </a:cubicBezTo>
                  <a:cubicBezTo>
                    <a:pt x="1108" y="10514"/>
                    <a:pt x="1073" y="10562"/>
                    <a:pt x="1025" y="10609"/>
                  </a:cubicBezTo>
                  <a:cubicBezTo>
                    <a:pt x="989" y="10633"/>
                    <a:pt x="953" y="10681"/>
                    <a:pt x="918" y="10716"/>
                  </a:cubicBezTo>
                  <a:cubicBezTo>
                    <a:pt x="632" y="11038"/>
                    <a:pt x="537" y="11455"/>
                    <a:pt x="453" y="11812"/>
                  </a:cubicBezTo>
                  <a:cubicBezTo>
                    <a:pt x="430" y="11907"/>
                    <a:pt x="406" y="12002"/>
                    <a:pt x="382" y="12086"/>
                  </a:cubicBezTo>
                  <a:cubicBezTo>
                    <a:pt x="346" y="12217"/>
                    <a:pt x="239" y="12586"/>
                    <a:pt x="1" y="12705"/>
                  </a:cubicBezTo>
                  <a:cubicBezTo>
                    <a:pt x="120" y="12729"/>
                    <a:pt x="239" y="12752"/>
                    <a:pt x="358" y="12752"/>
                  </a:cubicBezTo>
                  <a:lnTo>
                    <a:pt x="394" y="12752"/>
                  </a:lnTo>
                  <a:cubicBezTo>
                    <a:pt x="739" y="12740"/>
                    <a:pt x="894" y="12240"/>
                    <a:pt x="942" y="12086"/>
                  </a:cubicBezTo>
                  <a:cubicBezTo>
                    <a:pt x="953" y="12002"/>
                    <a:pt x="977" y="11907"/>
                    <a:pt x="1001" y="11812"/>
                  </a:cubicBezTo>
                  <a:cubicBezTo>
                    <a:pt x="1084" y="11455"/>
                    <a:pt x="1180" y="11038"/>
                    <a:pt x="1465" y="10716"/>
                  </a:cubicBezTo>
                  <a:cubicBezTo>
                    <a:pt x="1501" y="10669"/>
                    <a:pt x="1537" y="10633"/>
                    <a:pt x="1573" y="10597"/>
                  </a:cubicBezTo>
                  <a:cubicBezTo>
                    <a:pt x="1620" y="10562"/>
                    <a:pt x="1656" y="10502"/>
                    <a:pt x="1692" y="10454"/>
                  </a:cubicBezTo>
                  <a:cubicBezTo>
                    <a:pt x="1656" y="10371"/>
                    <a:pt x="1596" y="10300"/>
                    <a:pt x="1537" y="10228"/>
                  </a:cubicBezTo>
                  <a:cubicBezTo>
                    <a:pt x="1501" y="10193"/>
                    <a:pt x="1477" y="10157"/>
                    <a:pt x="1454" y="10133"/>
                  </a:cubicBezTo>
                  <a:cubicBezTo>
                    <a:pt x="1406" y="10062"/>
                    <a:pt x="1358" y="9990"/>
                    <a:pt x="1311" y="9931"/>
                  </a:cubicBezTo>
                  <a:lnTo>
                    <a:pt x="1204" y="9740"/>
                  </a:lnTo>
                  <a:lnTo>
                    <a:pt x="1311" y="9561"/>
                  </a:lnTo>
                  <a:cubicBezTo>
                    <a:pt x="1596" y="9038"/>
                    <a:pt x="1846" y="8514"/>
                    <a:pt x="2061" y="7966"/>
                  </a:cubicBezTo>
                  <a:lnTo>
                    <a:pt x="2120" y="7835"/>
                  </a:lnTo>
                  <a:lnTo>
                    <a:pt x="2251" y="7776"/>
                  </a:lnTo>
                  <a:cubicBezTo>
                    <a:pt x="2299" y="7752"/>
                    <a:pt x="2347" y="7728"/>
                    <a:pt x="2394" y="7704"/>
                  </a:cubicBezTo>
                  <a:cubicBezTo>
                    <a:pt x="2906" y="7406"/>
                    <a:pt x="3037" y="6644"/>
                    <a:pt x="2942" y="6073"/>
                  </a:cubicBezTo>
                  <a:cubicBezTo>
                    <a:pt x="2942" y="6037"/>
                    <a:pt x="2918" y="6002"/>
                    <a:pt x="2918" y="5966"/>
                  </a:cubicBezTo>
                  <a:lnTo>
                    <a:pt x="2894" y="5847"/>
                  </a:lnTo>
                  <a:lnTo>
                    <a:pt x="2966" y="5668"/>
                  </a:lnTo>
                  <a:cubicBezTo>
                    <a:pt x="3359" y="4632"/>
                    <a:pt x="3763" y="3596"/>
                    <a:pt x="4168" y="2573"/>
                  </a:cubicBezTo>
                  <a:cubicBezTo>
                    <a:pt x="4394" y="1965"/>
                    <a:pt x="4656" y="1287"/>
                    <a:pt x="5144" y="751"/>
                  </a:cubicBezTo>
                  <a:cubicBezTo>
                    <a:pt x="5335" y="537"/>
                    <a:pt x="5561" y="358"/>
                    <a:pt x="5811" y="227"/>
                  </a:cubicBezTo>
                  <a:cubicBezTo>
                    <a:pt x="5895" y="156"/>
                    <a:pt x="5966" y="84"/>
                    <a:pt x="6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92"/>
            <p:cNvSpPr/>
            <p:nvPr/>
          </p:nvSpPr>
          <p:spPr>
            <a:xfrm flipH="1">
              <a:off x="7183569" y="2866188"/>
              <a:ext cx="181868" cy="117896"/>
            </a:xfrm>
            <a:custGeom>
              <a:avLst/>
              <a:gdLst/>
              <a:ahLst/>
              <a:cxnLst/>
              <a:rect l="l" t="t" r="r" b="b"/>
              <a:pathLst>
                <a:path w="3656" h="2370" extrusionOk="0">
                  <a:moveTo>
                    <a:pt x="3656" y="1"/>
                  </a:moveTo>
                  <a:lnTo>
                    <a:pt x="703" y="382"/>
                  </a:lnTo>
                  <a:lnTo>
                    <a:pt x="644" y="608"/>
                  </a:lnTo>
                  <a:cubicBezTo>
                    <a:pt x="608" y="703"/>
                    <a:pt x="596" y="786"/>
                    <a:pt x="572" y="858"/>
                  </a:cubicBezTo>
                  <a:cubicBezTo>
                    <a:pt x="548" y="1013"/>
                    <a:pt x="501" y="1155"/>
                    <a:pt x="441" y="1298"/>
                  </a:cubicBezTo>
                  <a:cubicBezTo>
                    <a:pt x="346" y="1465"/>
                    <a:pt x="179" y="1596"/>
                    <a:pt x="1" y="1667"/>
                  </a:cubicBezTo>
                  <a:lnTo>
                    <a:pt x="156" y="2370"/>
                  </a:lnTo>
                  <a:cubicBezTo>
                    <a:pt x="334" y="2358"/>
                    <a:pt x="513" y="2334"/>
                    <a:pt x="691" y="2298"/>
                  </a:cubicBezTo>
                  <a:lnTo>
                    <a:pt x="548" y="1667"/>
                  </a:lnTo>
                  <a:cubicBezTo>
                    <a:pt x="739" y="1596"/>
                    <a:pt x="894" y="1465"/>
                    <a:pt x="989" y="1298"/>
                  </a:cubicBezTo>
                  <a:cubicBezTo>
                    <a:pt x="1060" y="1155"/>
                    <a:pt x="1108" y="1013"/>
                    <a:pt x="1132" y="858"/>
                  </a:cubicBezTo>
                  <a:cubicBezTo>
                    <a:pt x="1144" y="774"/>
                    <a:pt x="1168" y="691"/>
                    <a:pt x="1191" y="608"/>
                  </a:cubicBezTo>
                  <a:lnTo>
                    <a:pt x="1251" y="382"/>
                  </a:lnTo>
                  <a:lnTo>
                    <a:pt x="3656" y="72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92"/>
            <p:cNvSpPr/>
            <p:nvPr/>
          </p:nvSpPr>
          <p:spPr>
            <a:xfrm flipH="1">
              <a:off x="7147999" y="3010695"/>
              <a:ext cx="372590" cy="168387"/>
            </a:xfrm>
            <a:custGeom>
              <a:avLst/>
              <a:gdLst/>
              <a:ahLst/>
              <a:cxnLst/>
              <a:rect l="l" t="t" r="r" b="b"/>
              <a:pathLst>
                <a:path w="7490" h="3385" extrusionOk="0">
                  <a:moveTo>
                    <a:pt x="7406" y="1"/>
                  </a:moveTo>
                  <a:lnTo>
                    <a:pt x="7156" y="72"/>
                  </a:lnTo>
                  <a:cubicBezTo>
                    <a:pt x="6954" y="108"/>
                    <a:pt x="6763" y="203"/>
                    <a:pt x="6596" y="334"/>
                  </a:cubicBezTo>
                  <a:cubicBezTo>
                    <a:pt x="6465" y="489"/>
                    <a:pt x="6358" y="656"/>
                    <a:pt x="6299" y="858"/>
                  </a:cubicBezTo>
                  <a:cubicBezTo>
                    <a:pt x="6275" y="929"/>
                    <a:pt x="6239" y="1013"/>
                    <a:pt x="6192" y="1084"/>
                  </a:cubicBezTo>
                  <a:cubicBezTo>
                    <a:pt x="6120" y="1156"/>
                    <a:pt x="6025" y="1215"/>
                    <a:pt x="5930" y="1251"/>
                  </a:cubicBezTo>
                  <a:cubicBezTo>
                    <a:pt x="5858" y="1275"/>
                    <a:pt x="5799" y="1310"/>
                    <a:pt x="5727" y="1346"/>
                  </a:cubicBezTo>
                  <a:cubicBezTo>
                    <a:pt x="5418" y="1548"/>
                    <a:pt x="5144" y="1810"/>
                    <a:pt x="4930" y="2120"/>
                  </a:cubicBezTo>
                  <a:cubicBezTo>
                    <a:pt x="4775" y="2322"/>
                    <a:pt x="4584" y="2513"/>
                    <a:pt x="4370" y="2680"/>
                  </a:cubicBezTo>
                  <a:cubicBezTo>
                    <a:pt x="4124" y="2839"/>
                    <a:pt x="3824" y="2897"/>
                    <a:pt x="3496" y="2918"/>
                  </a:cubicBezTo>
                  <a:lnTo>
                    <a:pt x="3496" y="2918"/>
                  </a:lnTo>
                  <a:cubicBezTo>
                    <a:pt x="3510" y="2918"/>
                    <a:pt x="3523" y="2918"/>
                    <a:pt x="3536" y="2918"/>
                  </a:cubicBezTo>
                  <a:cubicBezTo>
                    <a:pt x="4048" y="2918"/>
                    <a:pt x="4537" y="2918"/>
                    <a:pt x="4918" y="2668"/>
                  </a:cubicBezTo>
                  <a:cubicBezTo>
                    <a:pt x="5132" y="2513"/>
                    <a:pt x="5311" y="2322"/>
                    <a:pt x="5477" y="2108"/>
                  </a:cubicBezTo>
                  <a:cubicBezTo>
                    <a:pt x="5692" y="1798"/>
                    <a:pt x="5965" y="1548"/>
                    <a:pt x="6287" y="1346"/>
                  </a:cubicBezTo>
                  <a:cubicBezTo>
                    <a:pt x="6346" y="1310"/>
                    <a:pt x="6418" y="1275"/>
                    <a:pt x="6477" y="1251"/>
                  </a:cubicBezTo>
                  <a:cubicBezTo>
                    <a:pt x="6573" y="1203"/>
                    <a:pt x="6668" y="1156"/>
                    <a:pt x="6739" y="1084"/>
                  </a:cubicBezTo>
                  <a:cubicBezTo>
                    <a:pt x="6787" y="1013"/>
                    <a:pt x="6823" y="929"/>
                    <a:pt x="6846" y="846"/>
                  </a:cubicBezTo>
                  <a:cubicBezTo>
                    <a:pt x="6906" y="656"/>
                    <a:pt x="7013" y="477"/>
                    <a:pt x="7144" y="334"/>
                  </a:cubicBezTo>
                  <a:cubicBezTo>
                    <a:pt x="7251" y="251"/>
                    <a:pt x="7358" y="179"/>
                    <a:pt x="7489" y="132"/>
                  </a:cubicBezTo>
                  <a:lnTo>
                    <a:pt x="7406" y="1"/>
                  </a:lnTo>
                  <a:close/>
                  <a:moveTo>
                    <a:pt x="3496" y="2918"/>
                  </a:moveTo>
                  <a:cubicBezTo>
                    <a:pt x="3360" y="2918"/>
                    <a:pt x="3225" y="2922"/>
                    <a:pt x="3092" y="2929"/>
                  </a:cubicBezTo>
                  <a:lnTo>
                    <a:pt x="3092" y="2929"/>
                  </a:lnTo>
                  <a:cubicBezTo>
                    <a:pt x="3231" y="2929"/>
                    <a:pt x="3366" y="2926"/>
                    <a:pt x="3496" y="2918"/>
                  </a:cubicBezTo>
                  <a:close/>
                  <a:moveTo>
                    <a:pt x="3092" y="2929"/>
                  </a:moveTo>
                  <a:lnTo>
                    <a:pt x="3092" y="2929"/>
                  </a:lnTo>
                  <a:cubicBezTo>
                    <a:pt x="3058" y="2930"/>
                    <a:pt x="3024" y="2930"/>
                    <a:pt x="2989" y="2930"/>
                  </a:cubicBezTo>
                  <a:cubicBezTo>
                    <a:pt x="2715" y="2930"/>
                    <a:pt x="2429" y="2941"/>
                    <a:pt x="2155" y="2965"/>
                  </a:cubicBezTo>
                  <a:cubicBezTo>
                    <a:pt x="1870" y="3013"/>
                    <a:pt x="1596" y="3072"/>
                    <a:pt x="1322" y="3156"/>
                  </a:cubicBezTo>
                  <a:cubicBezTo>
                    <a:pt x="1143" y="3203"/>
                    <a:pt x="977" y="3251"/>
                    <a:pt x="810" y="3287"/>
                  </a:cubicBezTo>
                  <a:cubicBezTo>
                    <a:pt x="548" y="3346"/>
                    <a:pt x="274" y="3382"/>
                    <a:pt x="0" y="3382"/>
                  </a:cubicBezTo>
                  <a:lnTo>
                    <a:pt x="262" y="3382"/>
                  </a:lnTo>
                  <a:cubicBezTo>
                    <a:pt x="309" y="3384"/>
                    <a:pt x="356" y="3384"/>
                    <a:pt x="403" y="3384"/>
                  </a:cubicBezTo>
                  <a:cubicBezTo>
                    <a:pt x="725" y="3384"/>
                    <a:pt x="1046" y="3349"/>
                    <a:pt x="1358" y="3287"/>
                  </a:cubicBezTo>
                  <a:cubicBezTo>
                    <a:pt x="1524" y="3251"/>
                    <a:pt x="1691" y="3203"/>
                    <a:pt x="1858" y="3156"/>
                  </a:cubicBezTo>
                  <a:cubicBezTo>
                    <a:pt x="2132" y="3072"/>
                    <a:pt x="2417" y="3001"/>
                    <a:pt x="2703" y="2965"/>
                  </a:cubicBezTo>
                  <a:cubicBezTo>
                    <a:pt x="2832" y="2948"/>
                    <a:pt x="2962" y="2937"/>
                    <a:pt x="3092" y="2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92"/>
            <p:cNvSpPr/>
            <p:nvPr/>
          </p:nvSpPr>
          <p:spPr>
            <a:xfrm flipH="1">
              <a:off x="6886247" y="2773812"/>
              <a:ext cx="28454" cy="14227"/>
            </a:xfrm>
            <a:custGeom>
              <a:avLst/>
              <a:gdLst/>
              <a:ahLst/>
              <a:cxnLst/>
              <a:rect l="l" t="t" r="r" b="b"/>
              <a:pathLst>
                <a:path w="572" h="286" extrusionOk="0">
                  <a:moveTo>
                    <a:pt x="536" y="0"/>
                  </a:moveTo>
                  <a:lnTo>
                    <a:pt x="0" y="60"/>
                  </a:lnTo>
                  <a:lnTo>
                    <a:pt x="24" y="286"/>
                  </a:lnTo>
                  <a:lnTo>
                    <a:pt x="572" y="21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92"/>
            <p:cNvSpPr/>
            <p:nvPr/>
          </p:nvSpPr>
          <p:spPr>
            <a:xfrm flipH="1">
              <a:off x="7563765" y="2447339"/>
              <a:ext cx="261858" cy="392836"/>
            </a:xfrm>
            <a:custGeom>
              <a:avLst/>
              <a:gdLst/>
              <a:ahLst/>
              <a:cxnLst/>
              <a:rect l="l" t="t" r="r" b="b"/>
              <a:pathLst>
                <a:path w="5264" h="7897" extrusionOk="0">
                  <a:moveTo>
                    <a:pt x="1205" y="1"/>
                  </a:moveTo>
                  <a:cubicBezTo>
                    <a:pt x="861" y="1"/>
                    <a:pt x="536" y="165"/>
                    <a:pt x="346" y="455"/>
                  </a:cubicBezTo>
                  <a:lnTo>
                    <a:pt x="1" y="979"/>
                  </a:lnTo>
                  <a:lnTo>
                    <a:pt x="620" y="1015"/>
                  </a:lnTo>
                  <a:cubicBezTo>
                    <a:pt x="679" y="1027"/>
                    <a:pt x="727" y="1051"/>
                    <a:pt x="763" y="1098"/>
                  </a:cubicBezTo>
                  <a:cubicBezTo>
                    <a:pt x="798" y="1146"/>
                    <a:pt x="822" y="1205"/>
                    <a:pt x="822" y="1265"/>
                  </a:cubicBezTo>
                  <a:lnTo>
                    <a:pt x="786" y="1586"/>
                  </a:lnTo>
                  <a:lnTo>
                    <a:pt x="1096" y="1658"/>
                  </a:lnTo>
                  <a:cubicBezTo>
                    <a:pt x="2334" y="1955"/>
                    <a:pt x="3311" y="3218"/>
                    <a:pt x="3322" y="4527"/>
                  </a:cubicBezTo>
                  <a:cubicBezTo>
                    <a:pt x="3322" y="4861"/>
                    <a:pt x="3322" y="5408"/>
                    <a:pt x="3787" y="5634"/>
                  </a:cubicBezTo>
                  <a:cubicBezTo>
                    <a:pt x="3858" y="5670"/>
                    <a:pt x="3942" y="5694"/>
                    <a:pt x="4025" y="5706"/>
                  </a:cubicBezTo>
                  <a:lnTo>
                    <a:pt x="4096" y="5718"/>
                  </a:lnTo>
                  <a:cubicBezTo>
                    <a:pt x="4096" y="5813"/>
                    <a:pt x="4096" y="5908"/>
                    <a:pt x="4096" y="6004"/>
                  </a:cubicBezTo>
                  <a:cubicBezTo>
                    <a:pt x="4084" y="6158"/>
                    <a:pt x="4084" y="6313"/>
                    <a:pt x="4108" y="6468"/>
                  </a:cubicBezTo>
                  <a:cubicBezTo>
                    <a:pt x="4168" y="6682"/>
                    <a:pt x="4263" y="6897"/>
                    <a:pt x="4406" y="7075"/>
                  </a:cubicBezTo>
                  <a:cubicBezTo>
                    <a:pt x="4442" y="7123"/>
                    <a:pt x="4477" y="7182"/>
                    <a:pt x="4513" y="7218"/>
                  </a:cubicBezTo>
                  <a:cubicBezTo>
                    <a:pt x="4573" y="7325"/>
                    <a:pt x="4620" y="7432"/>
                    <a:pt x="4656" y="7539"/>
                  </a:cubicBezTo>
                  <a:lnTo>
                    <a:pt x="4775" y="7897"/>
                  </a:lnTo>
                  <a:lnTo>
                    <a:pt x="5120" y="7766"/>
                  </a:lnTo>
                  <a:lnTo>
                    <a:pt x="5263" y="7706"/>
                  </a:lnTo>
                  <a:lnTo>
                    <a:pt x="5204" y="7539"/>
                  </a:lnTo>
                  <a:cubicBezTo>
                    <a:pt x="5180" y="7432"/>
                    <a:pt x="5132" y="7325"/>
                    <a:pt x="5073" y="7218"/>
                  </a:cubicBezTo>
                  <a:cubicBezTo>
                    <a:pt x="5037" y="7182"/>
                    <a:pt x="5001" y="7135"/>
                    <a:pt x="4966" y="7075"/>
                  </a:cubicBezTo>
                  <a:cubicBezTo>
                    <a:pt x="4823" y="6897"/>
                    <a:pt x="4727" y="6694"/>
                    <a:pt x="4668" y="6468"/>
                  </a:cubicBezTo>
                  <a:cubicBezTo>
                    <a:pt x="4644" y="6313"/>
                    <a:pt x="4644" y="6158"/>
                    <a:pt x="4656" y="6004"/>
                  </a:cubicBezTo>
                  <a:cubicBezTo>
                    <a:pt x="4656" y="5908"/>
                    <a:pt x="4656" y="5813"/>
                    <a:pt x="4644" y="5718"/>
                  </a:cubicBezTo>
                  <a:lnTo>
                    <a:pt x="4585" y="5706"/>
                  </a:lnTo>
                  <a:cubicBezTo>
                    <a:pt x="4501" y="5694"/>
                    <a:pt x="4418" y="5670"/>
                    <a:pt x="4334" y="5634"/>
                  </a:cubicBezTo>
                  <a:cubicBezTo>
                    <a:pt x="3882" y="5408"/>
                    <a:pt x="3882" y="4861"/>
                    <a:pt x="3882" y="4527"/>
                  </a:cubicBezTo>
                  <a:cubicBezTo>
                    <a:pt x="3882" y="3218"/>
                    <a:pt x="2894" y="1955"/>
                    <a:pt x="1644" y="1670"/>
                  </a:cubicBezTo>
                  <a:lnTo>
                    <a:pt x="1334" y="1586"/>
                  </a:lnTo>
                  <a:lnTo>
                    <a:pt x="1370" y="1265"/>
                  </a:lnTo>
                  <a:cubicBezTo>
                    <a:pt x="1382" y="1205"/>
                    <a:pt x="1358" y="1146"/>
                    <a:pt x="1322" y="1098"/>
                  </a:cubicBezTo>
                  <a:cubicBezTo>
                    <a:pt x="1275" y="1062"/>
                    <a:pt x="1227" y="1027"/>
                    <a:pt x="1167" y="1015"/>
                  </a:cubicBezTo>
                  <a:lnTo>
                    <a:pt x="560" y="979"/>
                  </a:lnTo>
                  <a:lnTo>
                    <a:pt x="894" y="455"/>
                  </a:lnTo>
                  <a:cubicBezTo>
                    <a:pt x="1048" y="217"/>
                    <a:pt x="1298" y="62"/>
                    <a:pt x="1572" y="27"/>
                  </a:cubicBezTo>
                  <a:cubicBezTo>
                    <a:pt x="1477" y="15"/>
                    <a:pt x="1370" y="3"/>
                    <a:pt x="1275" y="3"/>
                  </a:cubicBezTo>
                  <a:cubicBezTo>
                    <a:pt x="1251" y="1"/>
                    <a:pt x="1228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92"/>
            <p:cNvSpPr/>
            <p:nvPr/>
          </p:nvSpPr>
          <p:spPr>
            <a:xfrm flipH="1">
              <a:off x="8104537" y="2390580"/>
              <a:ext cx="231016" cy="69345"/>
            </a:xfrm>
            <a:custGeom>
              <a:avLst/>
              <a:gdLst/>
              <a:ahLst/>
              <a:cxnLst/>
              <a:rect l="l" t="t" r="r" b="b"/>
              <a:pathLst>
                <a:path w="4644" h="1394" extrusionOk="0">
                  <a:moveTo>
                    <a:pt x="274" y="1"/>
                  </a:moveTo>
                  <a:cubicBezTo>
                    <a:pt x="179" y="1"/>
                    <a:pt x="84" y="1"/>
                    <a:pt x="0" y="13"/>
                  </a:cubicBezTo>
                  <a:cubicBezTo>
                    <a:pt x="286" y="25"/>
                    <a:pt x="584" y="72"/>
                    <a:pt x="917" y="120"/>
                  </a:cubicBezTo>
                  <a:lnTo>
                    <a:pt x="2632" y="382"/>
                  </a:lnTo>
                  <a:cubicBezTo>
                    <a:pt x="2905" y="429"/>
                    <a:pt x="3132" y="465"/>
                    <a:pt x="3286" y="596"/>
                  </a:cubicBezTo>
                  <a:cubicBezTo>
                    <a:pt x="3358" y="656"/>
                    <a:pt x="3406" y="763"/>
                    <a:pt x="3382" y="858"/>
                  </a:cubicBezTo>
                  <a:lnTo>
                    <a:pt x="3953" y="1275"/>
                  </a:lnTo>
                  <a:cubicBezTo>
                    <a:pt x="3989" y="1239"/>
                    <a:pt x="4048" y="1227"/>
                    <a:pt x="4108" y="1227"/>
                  </a:cubicBezTo>
                  <a:cubicBezTo>
                    <a:pt x="4132" y="1227"/>
                    <a:pt x="4168" y="1227"/>
                    <a:pt x="4203" y="1239"/>
                  </a:cubicBezTo>
                  <a:lnTo>
                    <a:pt x="4632" y="1394"/>
                  </a:lnTo>
                  <a:lnTo>
                    <a:pt x="4644" y="1227"/>
                  </a:lnTo>
                  <a:cubicBezTo>
                    <a:pt x="4596" y="1227"/>
                    <a:pt x="4549" y="1251"/>
                    <a:pt x="4513" y="1287"/>
                  </a:cubicBezTo>
                  <a:lnTo>
                    <a:pt x="3941" y="870"/>
                  </a:lnTo>
                  <a:cubicBezTo>
                    <a:pt x="3953" y="763"/>
                    <a:pt x="3917" y="656"/>
                    <a:pt x="3834" y="596"/>
                  </a:cubicBezTo>
                  <a:cubicBezTo>
                    <a:pt x="3691" y="465"/>
                    <a:pt x="3465" y="429"/>
                    <a:pt x="3179" y="382"/>
                  </a:cubicBezTo>
                  <a:lnTo>
                    <a:pt x="1477" y="120"/>
                  </a:lnTo>
                  <a:cubicBezTo>
                    <a:pt x="1072" y="48"/>
                    <a:pt x="667" y="13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92"/>
            <p:cNvSpPr/>
            <p:nvPr/>
          </p:nvSpPr>
          <p:spPr>
            <a:xfrm flipH="1">
              <a:off x="5754401" y="4415581"/>
              <a:ext cx="1027632" cy="727919"/>
            </a:xfrm>
            <a:custGeom>
              <a:avLst/>
              <a:gdLst/>
              <a:ahLst/>
              <a:cxnLst/>
              <a:rect l="l" t="t" r="r" b="b"/>
              <a:pathLst>
                <a:path w="20658" h="14633" extrusionOk="0">
                  <a:moveTo>
                    <a:pt x="203" y="0"/>
                  </a:moveTo>
                  <a:lnTo>
                    <a:pt x="0" y="143"/>
                  </a:lnTo>
                  <a:lnTo>
                    <a:pt x="596" y="381"/>
                  </a:lnTo>
                  <a:lnTo>
                    <a:pt x="239" y="1977"/>
                  </a:lnTo>
                  <a:lnTo>
                    <a:pt x="4477" y="2501"/>
                  </a:lnTo>
                  <a:lnTo>
                    <a:pt x="5477" y="4167"/>
                  </a:lnTo>
                  <a:lnTo>
                    <a:pt x="6918" y="4822"/>
                  </a:lnTo>
                  <a:lnTo>
                    <a:pt x="6763" y="6120"/>
                  </a:lnTo>
                  <a:lnTo>
                    <a:pt x="6918" y="7751"/>
                  </a:lnTo>
                  <a:lnTo>
                    <a:pt x="8371" y="9216"/>
                  </a:lnTo>
                  <a:lnTo>
                    <a:pt x="10871" y="9656"/>
                  </a:lnTo>
                  <a:lnTo>
                    <a:pt x="11514" y="11394"/>
                  </a:lnTo>
                  <a:lnTo>
                    <a:pt x="13978" y="11930"/>
                  </a:lnTo>
                  <a:lnTo>
                    <a:pt x="16360" y="14026"/>
                  </a:lnTo>
                  <a:lnTo>
                    <a:pt x="19741" y="14312"/>
                  </a:lnTo>
                  <a:lnTo>
                    <a:pt x="20098" y="14633"/>
                  </a:lnTo>
                  <a:lnTo>
                    <a:pt x="20658" y="14633"/>
                  </a:lnTo>
                  <a:lnTo>
                    <a:pt x="20301" y="14312"/>
                  </a:lnTo>
                  <a:lnTo>
                    <a:pt x="16907" y="14026"/>
                  </a:lnTo>
                  <a:lnTo>
                    <a:pt x="14538" y="11930"/>
                  </a:lnTo>
                  <a:lnTo>
                    <a:pt x="12073" y="11394"/>
                  </a:lnTo>
                  <a:lnTo>
                    <a:pt x="11419" y="9656"/>
                  </a:lnTo>
                  <a:lnTo>
                    <a:pt x="8918" y="9216"/>
                  </a:lnTo>
                  <a:lnTo>
                    <a:pt x="7466" y="7751"/>
                  </a:lnTo>
                  <a:lnTo>
                    <a:pt x="7311" y="6120"/>
                  </a:lnTo>
                  <a:lnTo>
                    <a:pt x="7478" y="4822"/>
                  </a:lnTo>
                  <a:lnTo>
                    <a:pt x="6025" y="4167"/>
                  </a:lnTo>
                  <a:lnTo>
                    <a:pt x="5025" y="2501"/>
                  </a:lnTo>
                  <a:lnTo>
                    <a:pt x="798" y="1965"/>
                  </a:lnTo>
                  <a:lnTo>
                    <a:pt x="1155" y="38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92"/>
            <p:cNvSpPr/>
            <p:nvPr/>
          </p:nvSpPr>
          <p:spPr>
            <a:xfrm flipH="1">
              <a:off x="7746180" y="4772697"/>
              <a:ext cx="53376" cy="10695"/>
            </a:xfrm>
            <a:custGeom>
              <a:avLst/>
              <a:gdLst/>
              <a:ahLst/>
              <a:cxnLst/>
              <a:rect l="l" t="t" r="r" b="b"/>
              <a:pathLst>
                <a:path w="1073" h="215" extrusionOk="0">
                  <a:moveTo>
                    <a:pt x="12" y="1"/>
                  </a:moveTo>
                  <a:lnTo>
                    <a:pt x="0" y="108"/>
                  </a:lnTo>
                  <a:lnTo>
                    <a:pt x="560" y="215"/>
                  </a:lnTo>
                  <a:lnTo>
                    <a:pt x="1072" y="20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92"/>
            <p:cNvSpPr/>
            <p:nvPr/>
          </p:nvSpPr>
          <p:spPr>
            <a:xfrm flipH="1">
              <a:off x="7266444" y="2791322"/>
              <a:ext cx="43875" cy="19848"/>
            </a:xfrm>
            <a:custGeom>
              <a:avLst/>
              <a:gdLst/>
              <a:ahLst/>
              <a:cxnLst/>
              <a:rect l="l" t="t" r="r" b="b"/>
              <a:pathLst>
                <a:path w="882" h="399" extrusionOk="0">
                  <a:moveTo>
                    <a:pt x="455" y="1"/>
                  </a:moveTo>
                  <a:cubicBezTo>
                    <a:pt x="438" y="1"/>
                    <a:pt x="421" y="2"/>
                    <a:pt x="405" y="5"/>
                  </a:cubicBezTo>
                  <a:lnTo>
                    <a:pt x="250" y="5"/>
                  </a:lnTo>
                  <a:lnTo>
                    <a:pt x="0" y="17"/>
                  </a:lnTo>
                  <a:lnTo>
                    <a:pt x="48" y="29"/>
                  </a:lnTo>
                  <a:cubicBezTo>
                    <a:pt x="131" y="89"/>
                    <a:pt x="202" y="160"/>
                    <a:pt x="250" y="243"/>
                  </a:cubicBezTo>
                  <a:lnTo>
                    <a:pt x="369" y="398"/>
                  </a:lnTo>
                  <a:lnTo>
                    <a:pt x="881" y="351"/>
                  </a:lnTo>
                  <a:lnTo>
                    <a:pt x="798" y="232"/>
                  </a:lnTo>
                  <a:cubicBezTo>
                    <a:pt x="750" y="148"/>
                    <a:pt x="679" y="89"/>
                    <a:pt x="607" y="29"/>
                  </a:cubicBezTo>
                  <a:cubicBezTo>
                    <a:pt x="555" y="12"/>
                    <a:pt x="503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92"/>
            <p:cNvSpPr/>
            <p:nvPr/>
          </p:nvSpPr>
          <p:spPr>
            <a:xfrm flipH="1">
              <a:off x="7936302" y="4862138"/>
              <a:ext cx="187240" cy="42681"/>
            </a:xfrm>
            <a:custGeom>
              <a:avLst/>
              <a:gdLst/>
              <a:ahLst/>
              <a:cxnLst/>
              <a:rect l="l" t="t" r="r" b="b"/>
              <a:pathLst>
                <a:path w="3764" h="858" extrusionOk="0">
                  <a:moveTo>
                    <a:pt x="25" y="1"/>
                  </a:moveTo>
                  <a:lnTo>
                    <a:pt x="1" y="36"/>
                  </a:lnTo>
                  <a:lnTo>
                    <a:pt x="584" y="72"/>
                  </a:lnTo>
                  <a:lnTo>
                    <a:pt x="3632" y="858"/>
                  </a:lnTo>
                  <a:lnTo>
                    <a:pt x="3763" y="751"/>
                  </a:lnTo>
                  <a:lnTo>
                    <a:pt x="1132" y="7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92"/>
            <p:cNvSpPr/>
            <p:nvPr/>
          </p:nvSpPr>
          <p:spPr>
            <a:xfrm flipH="1">
              <a:off x="6870229" y="4445179"/>
              <a:ext cx="76458" cy="26116"/>
            </a:xfrm>
            <a:custGeom>
              <a:avLst/>
              <a:gdLst/>
              <a:ahLst/>
              <a:cxnLst/>
              <a:rect l="l" t="t" r="r" b="b"/>
              <a:pathLst>
                <a:path w="1537" h="525" extrusionOk="0">
                  <a:moveTo>
                    <a:pt x="251" y="1"/>
                  </a:moveTo>
                  <a:lnTo>
                    <a:pt x="0" y="96"/>
                  </a:lnTo>
                  <a:lnTo>
                    <a:pt x="1358" y="524"/>
                  </a:lnTo>
                  <a:lnTo>
                    <a:pt x="1536" y="405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92"/>
            <p:cNvSpPr/>
            <p:nvPr/>
          </p:nvSpPr>
          <p:spPr>
            <a:xfrm flipH="1">
              <a:off x="6653439" y="2758391"/>
              <a:ext cx="440741" cy="308021"/>
            </a:xfrm>
            <a:custGeom>
              <a:avLst/>
              <a:gdLst/>
              <a:ahLst/>
              <a:cxnLst/>
              <a:rect l="l" t="t" r="r" b="b"/>
              <a:pathLst>
                <a:path w="8860" h="6192" extrusionOk="0">
                  <a:moveTo>
                    <a:pt x="8823" y="1"/>
                  </a:moveTo>
                  <a:lnTo>
                    <a:pt x="3644" y="667"/>
                  </a:lnTo>
                  <a:lnTo>
                    <a:pt x="3680" y="953"/>
                  </a:lnTo>
                  <a:lnTo>
                    <a:pt x="941" y="1382"/>
                  </a:lnTo>
                  <a:lnTo>
                    <a:pt x="1001" y="1810"/>
                  </a:lnTo>
                  <a:lnTo>
                    <a:pt x="108" y="1929"/>
                  </a:lnTo>
                  <a:lnTo>
                    <a:pt x="60" y="2203"/>
                  </a:lnTo>
                  <a:cubicBezTo>
                    <a:pt x="60" y="2203"/>
                    <a:pt x="60" y="2203"/>
                    <a:pt x="60" y="2215"/>
                  </a:cubicBezTo>
                  <a:lnTo>
                    <a:pt x="25" y="2299"/>
                  </a:lnTo>
                  <a:lnTo>
                    <a:pt x="25" y="2406"/>
                  </a:lnTo>
                  <a:cubicBezTo>
                    <a:pt x="37" y="2596"/>
                    <a:pt x="60" y="2787"/>
                    <a:pt x="84" y="3001"/>
                  </a:cubicBezTo>
                  <a:cubicBezTo>
                    <a:pt x="191" y="3787"/>
                    <a:pt x="406" y="4561"/>
                    <a:pt x="715" y="5299"/>
                  </a:cubicBezTo>
                  <a:cubicBezTo>
                    <a:pt x="858" y="5608"/>
                    <a:pt x="822" y="5668"/>
                    <a:pt x="822" y="5668"/>
                  </a:cubicBezTo>
                  <a:cubicBezTo>
                    <a:pt x="787" y="5692"/>
                    <a:pt x="751" y="5716"/>
                    <a:pt x="715" y="5739"/>
                  </a:cubicBezTo>
                  <a:cubicBezTo>
                    <a:pt x="489" y="5858"/>
                    <a:pt x="251" y="5966"/>
                    <a:pt x="1" y="6061"/>
                  </a:cubicBezTo>
                  <a:lnTo>
                    <a:pt x="108" y="6192"/>
                  </a:lnTo>
                  <a:cubicBezTo>
                    <a:pt x="513" y="6097"/>
                    <a:pt x="894" y="5942"/>
                    <a:pt x="1263" y="5739"/>
                  </a:cubicBezTo>
                  <a:cubicBezTo>
                    <a:pt x="1299" y="5716"/>
                    <a:pt x="1334" y="5692"/>
                    <a:pt x="1370" y="5668"/>
                  </a:cubicBezTo>
                  <a:cubicBezTo>
                    <a:pt x="1370" y="5668"/>
                    <a:pt x="1406" y="5608"/>
                    <a:pt x="1275" y="5287"/>
                  </a:cubicBezTo>
                  <a:cubicBezTo>
                    <a:pt x="953" y="4561"/>
                    <a:pt x="739" y="3787"/>
                    <a:pt x="632" y="3001"/>
                  </a:cubicBezTo>
                  <a:cubicBezTo>
                    <a:pt x="608" y="2799"/>
                    <a:pt x="584" y="2596"/>
                    <a:pt x="572" y="2406"/>
                  </a:cubicBezTo>
                  <a:lnTo>
                    <a:pt x="572" y="2299"/>
                  </a:lnTo>
                  <a:lnTo>
                    <a:pt x="620" y="2203"/>
                  </a:lnTo>
                  <a:lnTo>
                    <a:pt x="656" y="1918"/>
                  </a:lnTo>
                  <a:lnTo>
                    <a:pt x="1549" y="1798"/>
                  </a:lnTo>
                  <a:lnTo>
                    <a:pt x="1489" y="1382"/>
                  </a:lnTo>
                  <a:lnTo>
                    <a:pt x="4228" y="965"/>
                  </a:lnTo>
                  <a:lnTo>
                    <a:pt x="4192" y="667"/>
                  </a:lnTo>
                  <a:lnTo>
                    <a:pt x="8859" y="60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92"/>
            <p:cNvSpPr/>
            <p:nvPr/>
          </p:nvSpPr>
          <p:spPr>
            <a:xfrm flipH="1">
              <a:off x="6828793" y="2773215"/>
              <a:ext cx="18406" cy="5969"/>
            </a:xfrm>
            <a:custGeom>
              <a:avLst/>
              <a:gdLst/>
              <a:ahLst/>
              <a:cxnLst/>
              <a:rect l="l" t="t" r="r" b="b"/>
              <a:pathLst>
                <a:path w="370" h="120" extrusionOk="0">
                  <a:moveTo>
                    <a:pt x="263" y="0"/>
                  </a:moveTo>
                  <a:lnTo>
                    <a:pt x="1" y="119"/>
                  </a:lnTo>
                  <a:lnTo>
                    <a:pt x="60" y="119"/>
                  </a:lnTo>
                  <a:lnTo>
                    <a:pt x="370" y="72"/>
                  </a:lnTo>
                  <a:cubicBezTo>
                    <a:pt x="334" y="60"/>
                    <a:pt x="298" y="24"/>
                    <a:pt x="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92"/>
            <p:cNvSpPr/>
            <p:nvPr/>
          </p:nvSpPr>
          <p:spPr>
            <a:xfrm flipH="1">
              <a:off x="7601668" y="2095645"/>
              <a:ext cx="458500" cy="146947"/>
            </a:xfrm>
            <a:custGeom>
              <a:avLst/>
              <a:gdLst/>
              <a:ahLst/>
              <a:cxnLst/>
              <a:rect l="l" t="t" r="r" b="b"/>
              <a:pathLst>
                <a:path w="9217" h="2954" extrusionOk="0">
                  <a:moveTo>
                    <a:pt x="9109" y="1"/>
                  </a:moveTo>
                  <a:cubicBezTo>
                    <a:pt x="7525" y="191"/>
                    <a:pt x="5966" y="501"/>
                    <a:pt x="4442" y="941"/>
                  </a:cubicBezTo>
                  <a:cubicBezTo>
                    <a:pt x="3501" y="1215"/>
                    <a:pt x="2584" y="1536"/>
                    <a:pt x="1668" y="1882"/>
                  </a:cubicBezTo>
                  <a:cubicBezTo>
                    <a:pt x="1108" y="2084"/>
                    <a:pt x="537" y="2298"/>
                    <a:pt x="1" y="2560"/>
                  </a:cubicBezTo>
                  <a:cubicBezTo>
                    <a:pt x="25" y="2691"/>
                    <a:pt x="36" y="2822"/>
                    <a:pt x="25" y="2953"/>
                  </a:cubicBezTo>
                  <a:cubicBezTo>
                    <a:pt x="132" y="2894"/>
                    <a:pt x="227" y="2846"/>
                    <a:pt x="322" y="2799"/>
                  </a:cubicBezTo>
                  <a:cubicBezTo>
                    <a:pt x="691" y="2656"/>
                    <a:pt x="1048" y="2501"/>
                    <a:pt x="1406" y="2358"/>
                  </a:cubicBezTo>
                  <a:cubicBezTo>
                    <a:pt x="2989" y="1703"/>
                    <a:pt x="4680" y="1286"/>
                    <a:pt x="6347" y="941"/>
                  </a:cubicBezTo>
                  <a:cubicBezTo>
                    <a:pt x="7299" y="739"/>
                    <a:pt x="8252" y="536"/>
                    <a:pt x="9216" y="405"/>
                  </a:cubicBezTo>
                  <a:cubicBezTo>
                    <a:pt x="9204" y="382"/>
                    <a:pt x="9192" y="346"/>
                    <a:pt x="9192" y="310"/>
                  </a:cubicBezTo>
                  <a:cubicBezTo>
                    <a:pt x="9169" y="227"/>
                    <a:pt x="9145" y="120"/>
                    <a:pt x="9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92"/>
            <p:cNvSpPr/>
            <p:nvPr/>
          </p:nvSpPr>
          <p:spPr>
            <a:xfrm flipH="1">
              <a:off x="7586898" y="2245077"/>
              <a:ext cx="34971" cy="72578"/>
            </a:xfrm>
            <a:custGeom>
              <a:avLst/>
              <a:gdLst/>
              <a:ahLst/>
              <a:cxnLst/>
              <a:rect l="l" t="t" r="r" b="b"/>
              <a:pathLst>
                <a:path w="703" h="1459" extrusionOk="0">
                  <a:moveTo>
                    <a:pt x="107" y="0"/>
                  </a:moveTo>
                  <a:cubicBezTo>
                    <a:pt x="95" y="0"/>
                    <a:pt x="84" y="3"/>
                    <a:pt x="72" y="9"/>
                  </a:cubicBezTo>
                  <a:lnTo>
                    <a:pt x="310" y="818"/>
                  </a:lnTo>
                  <a:cubicBezTo>
                    <a:pt x="381" y="949"/>
                    <a:pt x="358" y="1116"/>
                    <a:pt x="250" y="1223"/>
                  </a:cubicBezTo>
                  <a:cubicBezTo>
                    <a:pt x="191" y="1271"/>
                    <a:pt x="0" y="1271"/>
                    <a:pt x="119" y="1426"/>
                  </a:cubicBezTo>
                  <a:cubicBezTo>
                    <a:pt x="140" y="1450"/>
                    <a:pt x="177" y="1459"/>
                    <a:pt x="220" y="1459"/>
                  </a:cubicBezTo>
                  <a:cubicBezTo>
                    <a:pt x="326" y="1459"/>
                    <a:pt x="473" y="1403"/>
                    <a:pt x="524" y="1378"/>
                  </a:cubicBezTo>
                  <a:cubicBezTo>
                    <a:pt x="691" y="1283"/>
                    <a:pt x="703" y="1176"/>
                    <a:pt x="643" y="997"/>
                  </a:cubicBezTo>
                  <a:cubicBezTo>
                    <a:pt x="548" y="699"/>
                    <a:pt x="417" y="414"/>
                    <a:pt x="262" y="128"/>
                  </a:cubicBezTo>
                  <a:cubicBezTo>
                    <a:pt x="223" y="68"/>
                    <a:pt x="16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92"/>
            <p:cNvSpPr/>
            <p:nvPr/>
          </p:nvSpPr>
          <p:spPr>
            <a:xfrm flipH="1">
              <a:off x="7628932" y="2330638"/>
              <a:ext cx="24922" cy="41637"/>
            </a:xfrm>
            <a:custGeom>
              <a:avLst/>
              <a:gdLst/>
              <a:ahLst/>
              <a:cxnLst/>
              <a:rect l="l" t="t" r="r" b="b"/>
              <a:pathLst>
                <a:path w="501" h="837" extrusionOk="0">
                  <a:moveTo>
                    <a:pt x="412" y="0"/>
                  </a:moveTo>
                  <a:cubicBezTo>
                    <a:pt x="373" y="0"/>
                    <a:pt x="330" y="37"/>
                    <a:pt x="298" y="110"/>
                  </a:cubicBezTo>
                  <a:cubicBezTo>
                    <a:pt x="227" y="277"/>
                    <a:pt x="250" y="515"/>
                    <a:pt x="179" y="706"/>
                  </a:cubicBezTo>
                  <a:cubicBezTo>
                    <a:pt x="167" y="718"/>
                    <a:pt x="167" y="730"/>
                    <a:pt x="155" y="741"/>
                  </a:cubicBezTo>
                  <a:cubicBezTo>
                    <a:pt x="145" y="747"/>
                    <a:pt x="134" y="748"/>
                    <a:pt x="123" y="748"/>
                  </a:cubicBezTo>
                  <a:cubicBezTo>
                    <a:pt x="98" y="748"/>
                    <a:pt x="73" y="740"/>
                    <a:pt x="53" y="740"/>
                  </a:cubicBezTo>
                  <a:cubicBezTo>
                    <a:pt x="41" y="740"/>
                    <a:pt x="31" y="743"/>
                    <a:pt x="24" y="753"/>
                  </a:cubicBezTo>
                  <a:cubicBezTo>
                    <a:pt x="0" y="777"/>
                    <a:pt x="12" y="813"/>
                    <a:pt x="36" y="825"/>
                  </a:cubicBezTo>
                  <a:cubicBezTo>
                    <a:pt x="60" y="837"/>
                    <a:pt x="84" y="837"/>
                    <a:pt x="119" y="837"/>
                  </a:cubicBezTo>
                  <a:cubicBezTo>
                    <a:pt x="239" y="837"/>
                    <a:pt x="381" y="825"/>
                    <a:pt x="441" y="706"/>
                  </a:cubicBezTo>
                  <a:cubicBezTo>
                    <a:pt x="465" y="670"/>
                    <a:pt x="465" y="622"/>
                    <a:pt x="477" y="587"/>
                  </a:cubicBezTo>
                  <a:cubicBezTo>
                    <a:pt x="489" y="444"/>
                    <a:pt x="500" y="313"/>
                    <a:pt x="500" y="170"/>
                  </a:cubicBezTo>
                  <a:cubicBezTo>
                    <a:pt x="500" y="57"/>
                    <a:pt x="460" y="0"/>
                    <a:pt x="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92"/>
            <p:cNvSpPr/>
            <p:nvPr/>
          </p:nvSpPr>
          <p:spPr>
            <a:xfrm flipH="1">
              <a:off x="7640174" y="2386849"/>
              <a:ext cx="120283" cy="70439"/>
            </a:xfrm>
            <a:custGeom>
              <a:avLst/>
              <a:gdLst/>
              <a:ahLst/>
              <a:cxnLst/>
              <a:rect l="l" t="t" r="r" b="b"/>
              <a:pathLst>
                <a:path w="2418" h="1416" extrusionOk="0">
                  <a:moveTo>
                    <a:pt x="2157" y="0"/>
                  </a:moveTo>
                  <a:cubicBezTo>
                    <a:pt x="2015" y="0"/>
                    <a:pt x="2084" y="408"/>
                    <a:pt x="2084" y="469"/>
                  </a:cubicBezTo>
                  <a:cubicBezTo>
                    <a:pt x="2072" y="564"/>
                    <a:pt x="2048" y="659"/>
                    <a:pt x="2001" y="743"/>
                  </a:cubicBezTo>
                  <a:cubicBezTo>
                    <a:pt x="1965" y="850"/>
                    <a:pt x="1905" y="933"/>
                    <a:pt x="1822" y="993"/>
                  </a:cubicBezTo>
                  <a:cubicBezTo>
                    <a:pt x="1762" y="1016"/>
                    <a:pt x="1703" y="1028"/>
                    <a:pt x="1643" y="1028"/>
                  </a:cubicBezTo>
                  <a:cubicBezTo>
                    <a:pt x="1489" y="1028"/>
                    <a:pt x="1322" y="1005"/>
                    <a:pt x="1167" y="957"/>
                  </a:cubicBezTo>
                  <a:cubicBezTo>
                    <a:pt x="1131" y="945"/>
                    <a:pt x="1096" y="921"/>
                    <a:pt x="1072" y="885"/>
                  </a:cubicBezTo>
                  <a:cubicBezTo>
                    <a:pt x="1048" y="862"/>
                    <a:pt x="1036" y="814"/>
                    <a:pt x="1036" y="778"/>
                  </a:cubicBezTo>
                  <a:cubicBezTo>
                    <a:pt x="1024" y="659"/>
                    <a:pt x="1024" y="540"/>
                    <a:pt x="1036" y="421"/>
                  </a:cubicBezTo>
                  <a:cubicBezTo>
                    <a:pt x="1036" y="350"/>
                    <a:pt x="1036" y="243"/>
                    <a:pt x="953" y="219"/>
                  </a:cubicBezTo>
                  <a:cubicBezTo>
                    <a:pt x="941" y="213"/>
                    <a:pt x="926" y="210"/>
                    <a:pt x="911" y="210"/>
                  </a:cubicBezTo>
                  <a:cubicBezTo>
                    <a:pt x="896" y="210"/>
                    <a:pt x="881" y="213"/>
                    <a:pt x="869" y="219"/>
                  </a:cubicBezTo>
                  <a:lnTo>
                    <a:pt x="631" y="278"/>
                  </a:lnTo>
                  <a:lnTo>
                    <a:pt x="584" y="278"/>
                  </a:lnTo>
                  <a:cubicBezTo>
                    <a:pt x="572" y="266"/>
                    <a:pt x="560" y="243"/>
                    <a:pt x="560" y="231"/>
                  </a:cubicBezTo>
                  <a:cubicBezTo>
                    <a:pt x="531" y="154"/>
                    <a:pt x="457" y="101"/>
                    <a:pt x="374" y="101"/>
                  </a:cubicBezTo>
                  <a:cubicBezTo>
                    <a:pt x="353" y="101"/>
                    <a:pt x="331" y="104"/>
                    <a:pt x="310" y="112"/>
                  </a:cubicBezTo>
                  <a:cubicBezTo>
                    <a:pt x="131" y="159"/>
                    <a:pt x="0" y="326"/>
                    <a:pt x="12" y="516"/>
                  </a:cubicBezTo>
                  <a:cubicBezTo>
                    <a:pt x="24" y="707"/>
                    <a:pt x="107" y="874"/>
                    <a:pt x="250" y="993"/>
                  </a:cubicBezTo>
                  <a:cubicBezTo>
                    <a:pt x="393" y="1100"/>
                    <a:pt x="560" y="1183"/>
                    <a:pt x="727" y="1231"/>
                  </a:cubicBezTo>
                  <a:cubicBezTo>
                    <a:pt x="965" y="1302"/>
                    <a:pt x="1203" y="1362"/>
                    <a:pt x="1441" y="1397"/>
                  </a:cubicBezTo>
                  <a:cubicBezTo>
                    <a:pt x="1489" y="1409"/>
                    <a:pt x="1539" y="1415"/>
                    <a:pt x="1591" y="1415"/>
                  </a:cubicBezTo>
                  <a:cubicBezTo>
                    <a:pt x="1643" y="1415"/>
                    <a:pt x="1697" y="1409"/>
                    <a:pt x="1751" y="1397"/>
                  </a:cubicBezTo>
                  <a:cubicBezTo>
                    <a:pt x="1953" y="1338"/>
                    <a:pt x="2120" y="1183"/>
                    <a:pt x="2191" y="969"/>
                  </a:cubicBezTo>
                  <a:cubicBezTo>
                    <a:pt x="2239" y="826"/>
                    <a:pt x="2417" y="147"/>
                    <a:pt x="2251" y="40"/>
                  </a:cubicBezTo>
                  <a:cubicBezTo>
                    <a:pt x="2212" y="12"/>
                    <a:pt x="2181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92"/>
            <p:cNvSpPr/>
            <p:nvPr/>
          </p:nvSpPr>
          <p:spPr>
            <a:xfrm flipH="1">
              <a:off x="7626544" y="2221001"/>
              <a:ext cx="126203" cy="153662"/>
            </a:xfrm>
            <a:custGeom>
              <a:avLst/>
              <a:gdLst/>
              <a:ahLst/>
              <a:cxnLst/>
              <a:rect l="l" t="t" r="r" b="b"/>
              <a:pathLst>
                <a:path w="2537" h="3089" extrusionOk="0">
                  <a:moveTo>
                    <a:pt x="2356" y="1"/>
                  </a:moveTo>
                  <a:cubicBezTo>
                    <a:pt x="2233" y="1"/>
                    <a:pt x="1848" y="186"/>
                    <a:pt x="1738" y="219"/>
                  </a:cubicBezTo>
                  <a:cubicBezTo>
                    <a:pt x="1286" y="350"/>
                    <a:pt x="834" y="445"/>
                    <a:pt x="381" y="517"/>
                  </a:cubicBezTo>
                  <a:cubicBezTo>
                    <a:pt x="322" y="517"/>
                    <a:pt x="274" y="540"/>
                    <a:pt x="238" y="576"/>
                  </a:cubicBezTo>
                  <a:cubicBezTo>
                    <a:pt x="214" y="624"/>
                    <a:pt x="214" y="671"/>
                    <a:pt x="226" y="731"/>
                  </a:cubicBezTo>
                  <a:cubicBezTo>
                    <a:pt x="238" y="969"/>
                    <a:pt x="191" y="1207"/>
                    <a:pt x="72" y="1422"/>
                  </a:cubicBezTo>
                  <a:cubicBezTo>
                    <a:pt x="24" y="1481"/>
                    <a:pt x="0" y="1564"/>
                    <a:pt x="0" y="1648"/>
                  </a:cubicBezTo>
                  <a:cubicBezTo>
                    <a:pt x="12" y="1743"/>
                    <a:pt x="72" y="1826"/>
                    <a:pt x="143" y="1886"/>
                  </a:cubicBezTo>
                  <a:lnTo>
                    <a:pt x="1381" y="3088"/>
                  </a:lnTo>
                  <a:cubicBezTo>
                    <a:pt x="1643" y="2672"/>
                    <a:pt x="1857" y="2231"/>
                    <a:pt x="2024" y="1779"/>
                  </a:cubicBezTo>
                  <a:cubicBezTo>
                    <a:pt x="2096" y="1576"/>
                    <a:pt x="2179" y="1350"/>
                    <a:pt x="2072" y="1160"/>
                  </a:cubicBezTo>
                  <a:cubicBezTo>
                    <a:pt x="1953" y="945"/>
                    <a:pt x="1667" y="921"/>
                    <a:pt x="1488" y="755"/>
                  </a:cubicBezTo>
                  <a:cubicBezTo>
                    <a:pt x="1572" y="624"/>
                    <a:pt x="1703" y="529"/>
                    <a:pt x="1857" y="505"/>
                  </a:cubicBezTo>
                  <a:cubicBezTo>
                    <a:pt x="2000" y="481"/>
                    <a:pt x="2143" y="433"/>
                    <a:pt x="2274" y="374"/>
                  </a:cubicBezTo>
                  <a:cubicBezTo>
                    <a:pt x="2381" y="302"/>
                    <a:pt x="2536" y="76"/>
                    <a:pt x="2381" y="5"/>
                  </a:cubicBezTo>
                  <a:cubicBezTo>
                    <a:pt x="2375" y="2"/>
                    <a:pt x="2366" y="1"/>
                    <a:pt x="2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92"/>
            <p:cNvSpPr/>
            <p:nvPr/>
          </p:nvSpPr>
          <p:spPr>
            <a:xfrm flipH="1">
              <a:off x="7849251" y="2279152"/>
              <a:ext cx="19251" cy="36563"/>
            </a:xfrm>
            <a:custGeom>
              <a:avLst/>
              <a:gdLst/>
              <a:ahLst/>
              <a:cxnLst/>
              <a:rect l="l" t="t" r="r" b="b"/>
              <a:pathLst>
                <a:path w="387" h="735" extrusionOk="0">
                  <a:moveTo>
                    <a:pt x="237" y="1"/>
                  </a:moveTo>
                  <a:cubicBezTo>
                    <a:pt x="207" y="1"/>
                    <a:pt x="170" y="19"/>
                    <a:pt x="124" y="62"/>
                  </a:cubicBezTo>
                  <a:cubicBezTo>
                    <a:pt x="1" y="186"/>
                    <a:pt x="185" y="735"/>
                    <a:pt x="286" y="735"/>
                  </a:cubicBezTo>
                  <a:cubicBezTo>
                    <a:pt x="292" y="735"/>
                    <a:pt x="298" y="733"/>
                    <a:pt x="303" y="729"/>
                  </a:cubicBezTo>
                  <a:cubicBezTo>
                    <a:pt x="374" y="681"/>
                    <a:pt x="386" y="562"/>
                    <a:pt x="374" y="467"/>
                  </a:cubicBezTo>
                  <a:cubicBezTo>
                    <a:pt x="374" y="369"/>
                    <a:pt x="374" y="1"/>
                    <a:pt x="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92"/>
            <p:cNvSpPr/>
            <p:nvPr/>
          </p:nvSpPr>
          <p:spPr>
            <a:xfrm flipH="1">
              <a:off x="7804232" y="2266219"/>
              <a:ext cx="30245" cy="131775"/>
            </a:xfrm>
            <a:custGeom>
              <a:avLst/>
              <a:gdLst/>
              <a:ahLst/>
              <a:cxnLst/>
              <a:rect l="l" t="t" r="r" b="b"/>
              <a:pathLst>
                <a:path w="608" h="2649" extrusionOk="0">
                  <a:moveTo>
                    <a:pt x="405" y="1"/>
                  </a:moveTo>
                  <a:cubicBezTo>
                    <a:pt x="381" y="1"/>
                    <a:pt x="357" y="1"/>
                    <a:pt x="333" y="12"/>
                  </a:cubicBezTo>
                  <a:cubicBezTo>
                    <a:pt x="71" y="120"/>
                    <a:pt x="0" y="96"/>
                    <a:pt x="12" y="405"/>
                  </a:cubicBezTo>
                  <a:cubicBezTo>
                    <a:pt x="12" y="643"/>
                    <a:pt x="24" y="894"/>
                    <a:pt x="48" y="1132"/>
                  </a:cubicBezTo>
                  <a:cubicBezTo>
                    <a:pt x="83" y="1620"/>
                    <a:pt x="167" y="2096"/>
                    <a:pt x="286" y="2572"/>
                  </a:cubicBezTo>
                  <a:cubicBezTo>
                    <a:pt x="286" y="2596"/>
                    <a:pt x="298" y="2620"/>
                    <a:pt x="321" y="2632"/>
                  </a:cubicBezTo>
                  <a:cubicBezTo>
                    <a:pt x="330" y="2640"/>
                    <a:pt x="344" y="2649"/>
                    <a:pt x="365" y="2649"/>
                  </a:cubicBezTo>
                  <a:cubicBezTo>
                    <a:pt x="373" y="2649"/>
                    <a:pt x="382" y="2647"/>
                    <a:pt x="393" y="2644"/>
                  </a:cubicBezTo>
                  <a:cubicBezTo>
                    <a:pt x="464" y="2644"/>
                    <a:pt x="548" y="2608"/>
                    <a:pt x="607" y="2548"/>
                  </a:cubicBezTo>
                  <a:cubicBezTo>
                    <a:pt x="548" y="2191"/>
                    <a:pt x="500" y="1822"/>
                    <a:pt x="441" y="1465"/>
                  </a:cubicBezTo>
                  <a:cubicBezTo>
                    <a:pt x="429" y="1405"/>
                    <a:pt x="429" y="1346"/>
                    <a:pt x="476" y="1310"/>
                  </a:cubicBezTo>
                  <a:cubicBezTo>
                    <a:pt x="512" y="1286"/>
                    <a:pt x="524" y="1298"/>
                    <a:pt x="548" y="1286"/>
                  </a:cubicBezTo>
                  <a:cubicBezTo>
                    <a:pt x="572" y="1263"/>
                    <a:pt x="595" y="1191"/>
                    <a:pt x="583" y="1132"/>
                  </a:cubicBezTo>
                  <a:cubicBezTo>
                    <a:pt x="548" y="798"/>
                    <a:pt x="500" y="453"/>
                    <a:pt x="464" y="108"/>
                  </a:cubicBezTo>
                  <a:cubicBezTo>
                    <a:pt x="464" y="72"/>
                    <a:pt x="441" y="12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92"/>
            <p:cNvSpPr/>
            <p:nvPr/>
          </p:nvSpPr>
          <p:spPr>
            <a:xfrm flipH="1">
              <a:off x="7604653" y="2565979"/>
              <a:ext cx="369605" cy="352991"/>
            </a:xfrm>
            <a:custGeom>
              <a:avLst/>
              <a:gdLst/>
              <a:ahLst/>
              <a:cxnLst/>
              <a:rect l="l" t="t" r="r" b="b"/>
              <a:pathLst>
                <a:path w="7430" h="7096" extrusionOk="0">
                  <a:moveTo>
                    <a:pt x="2722" y="0"/>
                  </a:moveTo>
                  <a:cubicBezTo>
                    <a:pt x="2314" y="0"/>
                    <a:pt x="1909" y="126"/>
                    <a:pt x="1548" y="332"/>
                  </a:cubicBezTo>
                  <a:cubicBezTo>
                    <a:pt x="1060" y="642"/>
                    <a:pt x="619" y="1011"/>
                    <a:pt x="238" y="1452"/>
                  </a:cubicBezTo>
                  <a:cubicBezTo>
                    <a:pt x="119" y="1559"/>
                    <a:pt x="36" y="1702"/>
                    <a:pt x="12" y="1856"/>
                  </a:cubicBezTo>
                  <a:cubicBezTo>
                    <a:pt x="0" y="1999"/>
                    <a:pt x="48" y="2142"/>
                    <a:pt x="131" y="2261"/>
                  </a:cubicBezTo>
                  <a:cubicBezTo>
                    <a:pt x="441" y="2868"/>
                    <a:pt x="857" y="3547"/>
                    <a:pt x="1524" y="3619"/>
                  </a:cubicBezTo>
                  <a:cubicBezTo>
                    <a:pt x="1564" y="3622"/>
                    <a:pt x="1603" y="3624"/>
                    <a:pt x="1642" y="3624"/>
                  </a:cubicBezTo>
                  <a:cubicBezTo>
                    <a:pt x="1796" y="3624"/>
                    <a:pt x="1950" y="3602"/>
                    <a:pt x="2104" y="3602"/>
                  </a:cubicBezTo>
                  <a:cubicBezTo>
                    <a:pt x="2173" y="3602"/>
                    <a:pt x="2241" y="3606"/>
                    <a:pt x="2310" y="3619"/>
                  </a:cubicBezTo>
                  <a:cubicBezTo>
                    <a:pt x="2572" y="3666"/>
                    <a:pt x="2822" y="3952"/>
                    <a:pt x="2703" y="4190"/>
                  </a:cubicBezTo>
                  <a:cubicBezTo>
                    <a:pt x="2620" y="4369"/>
                    <a:pt x="2381" y="4535"/>
                    <a:pt x="2500" y="4678"/>
                  </a:cubicBezTo>
                  <a:lnTo>
                    <a:pt x="5572" y="4571"/>
                  </a:lnTo>
                  <a:cubicBezTo>
                    <a:pt x="5727" y="4571"/>
                    <a:pt x="5918" y="4583"/>
                    <a:pt x="5977" y="4738"/>
                  </a:cubicBezTo>
                  <a:cubicBezTo>
                    <a:pt x="6096" y="5047"/>
                    <a:pt x="5501" y="5119"/>
                    <a:pt x="5370" y="5428"/>
                  </a:cubicBezTo>
                  <a:cubicBezTo>
                    <a:pt x="5287" y="5655"/>
                    <a:pt x="5489" y="5881"/>
                    <a:pt x="5668" y="6024"/>
                  </a:cubicBezTo>
                  <a:lnTo>
                    <a:pt x="6739" y="6917"/>
                  </a:lnTo>
                  <a:cubicBezTo>
                    <a:pt x="6834" y="7012"/>
                    <a:pt x="6953" y="7071"/>
                    <a:pt x="7084" y="7095"/>
                  </a:cubicBezTo>
                  <a:cubicBezTo>
                    <a:pt x="7287" y="7059"/>
                    <a:pt x="7430" y="6905"/>
                    <a:pt x="7430" y="6702"/>
                  </a:cubicBezTo>
                  <a:cubicBezTo>
                    <a:pt x="7430" y="6512"/>
                    <a:pt x="7394" y="6321"/>
                    <a:pt x="7299" y="6155"/>
                  </a:cubicBezTo>
                  <a:lnTo>
                    <a:pt x="6656" y="4571"/>
                  </a:lnTo>
                  <a:cubicBezTo>
                    <a:pt x="6596" y="4369"/>
                    <a:pt x="6477" y="4178"/>
                    <a:pt x="6299" y="4035"/>
                  </a:cubicBezTo>
                  <a:cubicBezTo>
                    <a:pt x="6001" y="3821"/>
                    <a:pt x="5453" y="3892"/>
                    <a:pt x="5358" y="3523"/>
                  </a:cubicBezTo>
                  <a:cubicBezTo>
                    <a:pt x="5346" y="3404"/>
                    <a:pt x="5358" y="3273"/>
                    <a:pt x="5394" y="3142"/>
                  </a:cubicBezTo>
                  <a:cubicBezTo>
                    <a:pt x="5537" y="2130"/>
                    <a:pt x="4108" y="309"/>
                    <a:pt x="3191" y="59"/>
                  </a:cubicBezTo>
                  <a:cubicBezTo>
                    <a:pt x="3036" y="19"/>
                    <a:pt x="2878" y="0"/>
                    <a:pt x="2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92"/>
            <p:cNvSpPr/>
            <p:nvPr/>
          </p:nvSpPr>
          <p:spPr>
            <a:xfrm flipH="1">
              <a:off x="8346743" y="3610714"/>
              <a:ext cx="187240" cy="382639"/>
            </a:xfrm>
            <a:custGeom>
              <a:avLst/>
              <a:gdLst/>
              <a:ahLst/>
              <a:cxnLst/>
              <a:rect l="l" t="t" r="r" b="b"/>
              <a:pathLst>
                <a:path w="3764" h="7692" extrusionOk="0">
                  <a:moveTo>
                    <a:pt x="2010" y="0"/>
                  </a:moveTo>
                  <a:cubicBezTo>
                    <a:pt x="1954" y="0"/>
                    <a:pt x="1899" y="4"/>
                    <a:pt x="1846" y="12"/>
                  </a:cubicBezTo>
                  <a:cubicBezTo>
                    <a:pt x="1668" y="23"/>
                    <a:pt x="1501" y="107"/>
                    <a:pt x="1370" y="238"/>
                  </a:cubicBezTo>
                  <a:cubicBezTo>
                    <a:pt x="1239" y="369"/>
                    <a:pt x="1227" y="583"/>
                    <a:pt x="1358" y="738"/>
                  </a:cubicBezTo>
                  <a:cubicBezTo>
                    <a:pt x="1501" y="869"/>
                    <a:pt x="1787" y="821"/>
                    <a:pt x="1894" y="1000"/>
                  </a:cubicBezTo>
                  <a:cubicBezTo>
                    <a:pt x="1989" y="1178"/>
                    <a:pt x="1858" y="1393"/>
                    <a:pt x="1977" y="1512"/>
                  </a:cubicBezTo>
                  <a:cubicBezTo>
                    <a:pt x="2061" y="1595"/>
                    <a:pt x="2180" y="1583"/>
                    <a:pt x="2275" y="1607"/>
                  </a:cubicBezTo>
                  <a:cubicBezTo>
                    <a:pt x="2692" y="1714"/>
                    <a:pt x="2727" y="2286"/>
                    <a:pt x="2680" y="2714"/>
                  </a:cubicBezTo>
                  <a:cubicBezTo>
                    <a:pt x="2584" y="3417"/>
                    <a:pt x="2501" y="4119"/>
                    <a:pt x="2406" y="4822"/>
                  </a:cubicBezTo>
                  <a:cubicBezTo>
                    <a:pt x="2346" y="5298"/>
                    <a:pt x="2287" y="5774"/>
                    <a:pt x="2049" y="6179"/>
                  </a:cubicBezTo>
                  <a:cubicBezTo>
                    <a:pt x="1847" y="6523"/>
                    <a:pt x="1473" y="6789"/>
                    <a:pt x="1095" y="6789"/>
                  </a:cubicBezTo>
                  <a:cubicBezTo>
                    <a:pt x="1028" y="6789"/>
                    <a:pt x="960" y="6780"/>
                    <a:pt x="894" y="6762"/>
                  </a:cubicBezTo>
                  <a:cubicBezTo>
                    <a:pt x="775" y="6715"/>
                    <a:pt x="644" y="6679"/>
                    <a:pt x="513" y="6667"/>
                  </a:cubicBezTo>
                  <a:cubicBezTo>
                    <a:pt x="215" y="6691"/>
                    <a:pt x="1" y="7155"/>
                    <a:pt x="144" y="7429"/>
                  </a:cubicBezTo>
                  <a:cubicBezTo>
                    <a:pt x="286" y="7691"/>
                    <a:pt x="537" y="7596"/>
                    <a:pt x="775" y="7632"/>
                  </a:cubicBezTo>
                  <a:cubicBezTo>
                    <a:pt x="946" y="7655"/>
                    <a:pt x="1125" y="7668"/>
                    <a:pt x="1307" y="7668"/>
                  </a:cubicBezTo>
                  <a:cubicBezTo>
                    <a:pt x="1872" y="7668"/>
                    <a:pt x="2462" y="7539"/>
                    <a:pt x="2894" y="7179"/>
                  </a:cubicBezTo>
                  <a:cubicBezTo>
                    <a:pt x="3668" y="6524"/>
                    <a:pt x="3739" y="5357"/>
                    <a:pt x="3751" y="4334"/>
                  </a:cubicBezTo>
                  <a:lnTo>
                    <a:pt x="3763" y="2798"/>
                  </a:lnTo>
                  <a:cubicBezTo>
                    <a:pt x="3763" y="2333"/>
                    <a:pt x="3739" y="1798"/>
                    <a:pt x="3358" y="1547"/>
                  </a:cubicBezTo>
                  <a:cubicBezTo>
                    <a:pt x="3084" y="1369"/>
                    <a:pt x="2668" y="1345"/>
                    <a:pt x="2584" y="1036"/>
                  </a:cubicBezTo>
                  <a:cubicBezTo>
                    <a:pt x="2537" y="821"/>
                    <a:pt x="2680" y="607"/>
                    <a:pt x="2656" y="393"/>
                  </a:cubicBezTo>
                  <a:cubicBezTo>
                    <a:pt x="2616" y="112"/>
                    <a:pt x="2306" y="0"/>
                    <a:pt x="2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92"/>
            <p:cNvSpPr/>
            <p:nvPr/>
          </p:nvSpPr>
          <p:spPr>
            <a:xfrm flipH="1">
              <a:off x="7169938" y="4616947"/>
              <a:ext cx="267131" cy="270712"/>
            </a:xfrm>
            <a:custGeom>
              <a:avLst/>
              <a:gdLst/>
              <a:ahLst/>
              <a:cxnLst/>
              <a:rect l="l" t="t" r="r" b="b"/>
              <a:pathLst>
                <a:path w="5370" h="5442" extrusionOk="0">
                  <a:moveTo>
                    <a:pt x="4739" y="0"/>
                  </a:moveTo>
                  <a:lnTo>
                    <a:pt x="3084" y="798"/>
                  </a:lnTo>
                  <a:lnTo>
                    <a:pt x="2000" y="2012"/>
                  </a:lnTo>
                  <a:lnTo>
                    <a:pt x="1643" y="2941"/>
                  </a:lnTo>
                  <a:lnTo>
                    <a:pt x="1738" y="3227"/>
                  </a:lnTo>
                  <a:lnTo>
                    <a:pt x="1453" y="3548"/>
                  </a:lnTo>
                  <a:lnTo>
                    <a:pt x="0" y="4334"/>
                  </a:lnTo>
                  <a:lnTo>
                    <a:pt x="2262" y="5441"/>
                  </a:lnTo>
                  <a:lnTo>
                    <a:pt x="3536" y="5072"/>
                  </a:lnTo>
                  <a:lnTo>
                    <a:pt x="3786" y="3239"/>
                  </a:lnTo>
                  <a:lnTo>
                    <a:pt x="5370" y="1762"/>
                  </a:lnTo>
                  <a:lnTo>
                    <a:pt x="47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92"/>
            <p:cNvSpPr/>
            <p:nvPr/>
          </p:nvSpPr>
          <p:spPr>
            <a:xfrm flipH="1">
              <a:off x="6337757" y="4904769"/>
              <a:ext cx="772988" cy="238726"/>
            </a:xfrm>
            <a:custGeom>
              <a:avLst/>
              <a:gdLst/>
              <a:ahLst/>
              <a:cxnLst/>
              <a:rect l="l" t="t" r="r" b="b"/>
              <a:pathLst>
                <a:path w="15539" h="4799" extrusionOk="0">
                  <a:moveTo>
                    <a:pt x="8013" y="1"/>
                  </a:moveTo>
                  <a:lnTo>
                    <a:pt x="6668" y="60"/>
                  </a:lnTo>
                  <a:lnTo>
                    <a:pt x="5358" y="334"/>
                  </a:lnTo>
                  <a:lnTo>
                    <a:pt x="4489" y="679"/>
                  </a:lnTo>
                  <a:lnTo>
                    <a:pt x="4001" y="1418"/>
                  </a:lnTo>
                  <a:lnTo>
                    <a:pt x="0" y="4073"/>
                  </a:lnTo>
                  <a:lnTo>
                    <a:pt x="2108" y="4775"/>
                  </a:lnTo>
                  <a:lnTo>
                    <a:pt x="2060" y="4799"/>
                  </a:lnTo>
                  <a:lnTo>
                    <a:pt x="8525" y="4799"/>
                  </a:lnTo>
                  <a:lnTo>
                    <a:pt x="8883" y="4775"/>
                  </a:lnTo>
                  <a:lnTo>
                    <a:pt x="10764" y="3501"/>
                  </a:lnTo>
                  <a:lnTo>
                    <a:pt x="12526" y="4216"/>
                  </a:lnTo>
                  <a:lnTo>
                    <a:pt x="15538" y="3751"/>
                  </a:lnTo>
                  <a:lnTo>
                    <a:pt x="15252" y="2787"/>
                  </a:lnTo>
                  <a:lnTo>
                    <a:pt x="13359" y="2787"/>
                  </a:lnTo>
                  <a:lnTo>
                    <a:pt x="13419" y="2239"/>
                  </a:lnTo>
                  <a:lnTo>
                    <a:pt x="11800" y="596"/>
                  </a:lnTo>
                  <a:lnTo>
                    <a:pt x="8752" y="1037"/>
                  </a:lnTo>
                  <a:lnTo>
                    <a:pt x="80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92"/>
            <p:cNvSpPr/>
            <p:nvPr/>
          </p:nvSpPr>
          <p:spPr>
            <a:xfrm flipH="1">
              <a:off x="7295492" y="3541967"/>
              <a:ext cx="298569" cy="851983"/>
            </a:xfrm>
            <a:custGeom>
              <a:avLst/>
              <a:gdLst/>
              <a:ahLst/>
              <a:cxnLst/>
              <a:rect l="l" t="t" r="r" b="b"/>
              <a:pathLst>
                <a:path w="6002" h="17127" extrusionOk="0">
                  <a:moveTo>
                    <a:pt x="549" y="1"/>
                  </a:moveTo>
                  <a:cubicBezTo>
                    <a:pt x="358" y="382"/>
                    <a:pt x="191" y="774"/>
                    <a:pt x="60" y="1191"/>
                  </a:cubicBezTo>
                  <a:cubicBezTo>
                    <a:pt x="13" y="1298"/>
                    <a:pt x="1" y="1429"/>
                    <a:pt x="25" y="1548"/>
                  </a:cubicBezTo>
                  <a:cubicBezTo>
                    <a:pt x="72" y="1644"/>
                    <a:pt x="132" y="1727"/>
                    <a:pt x="203" y="1798"/>
                  </a:cubicBezTo>
                  <a:cubicBezTo>
                    <a:pt x="1299" y="2882"/>
                    <a:pt x="2430" y="3930"/>
                    <a:pt x="3597" y="4942"/>
                  </a:cubicBezTo>
                  <a:cubicBezTo>
                    <a:pt x="4001" y="5287"/>
                    <a:pt x="4430" y="5668"/>
                    <a:pt x="4502" y="6204"/>
                  </a:cubicBezTo>
                  <a:cubicBezTo>
                    <a:pt x="4537" y="6537"/>
                    <a:pt x="4430" y="6870"/>
                    <a:pt x="4478" y="7192"/>
                  </a:cubicBezTo>
                  <a:cubicBezTo>
                    <a:pt x="4549" y="7823"/>
                    <a:pt x="5156" y="8252"/>
                    <a:pt x="5383" y="8835"/>
                  </a:cubicBezTo>
                  <a:cubicBezTo>
                    <a:pt x="5561" y="9275"/>
                    <a:pt x="5525" y="9752"/>
                    <a:pt x="5478" y="10228"/>
                  </a:cubicBezTo>
                  <a:lnTo>
                    <a:pt x="5275" y="12526"/>
                  </a:lnTo>
                  <a:cubicBezTo>
                    <a:pt x="5228" y="12966"/>
                    <a:pt x="5216" y="13407"/>
                    <a:pt x="5228" y="13847"/>
                  </a:cubicBezTo>
                  <a:cubicBezTo>
                    <a:pt x="5252" y="14490"/>
                    <a:pt x="5406" y="15121"/>
                    <a:pt x="5323" y="15764"/>
                  </a:cubicBezTo>
                  <a:cubicBezTo>
                    <a:pt x="5323" y="15967"/>
                    <a:pt x="5228" y="16169"/>
                    <a:pt x="5073" y="16312"/>
                  </a:cubicBezTo>
                  <a:cubicBezTo>
                    <a:pt x="4930" y="16419"/>
                    <a:pt x="4752" y="16431"/>
                    <a:pt x="4597" y="16503"/>
                  </a:cubicBezTo>
                  <a:cubicBezTo>
                    <a:pt x="4430" y="16574"/>
                    <a:pt x="4299" y="16765"/>
                    <a:pt x="4382" y="16919"/>
                  </a:cubicBezTo>
                  <a:cubicBezTo>
                    <a:pt x="4465" y="17068"/>
                    <a:pt x="4564" y="17127"/>
                    <a:pt x="4670" y="17127"/>
                  </a:cubicBezTo>
                  <a:cubicBezTo>
                    <a:pt x="5024" y="17127"/>
                    <a:pt x="5449" y="16471"/>
                    <a:pt x="5549" y="16288"/>
                  </a:cubicBezTo>
                  <a:cubicBezTo>
                    <a:pt x="5799" y="15848"/>
                    <a:pt x="5716" y="15288"/>
                    <a:pt x="5645" y="14776"/>
                  </a:cubicBezTo>
                  <a:cubicBezTo>
                    <a:pt x="5454" y="13383"/>
                    <a:pt x="5490" y="11966"/>
                    <a:pt x="5740" y="10585"/>
                  </a:cubicBezTo>
                  <a:cubicBezTo>
                    <a:pt x="5847" y="9978"/>
                    <a:pt x="6002" y="9359"/>
                    <a:pt x="5847" y="8764"/>
                  </a:cubicBezTo>
                  <a:cubicBezTo>
                    <a:pt x="5704" y="8252"/>
                    <a:pt x="5347" y="7823"/>
                    <a:pt x="5216" y="7311"/>
                  </a:cubicBezTo>
                  <a:cubicBezTo>
                    <a:pt x="5121" y="6906"/>
                    <a:pt x="5180" y="6478"/>
                    <a:pt x="5073" y="6073"/>
                  </a:cubicBezTo>
                  <a:cubicBezTo>
                    <a:pt x="4918" y="5513"/>
                    <a:pt x="4478" y="5085"/>
                    <a:pt x="4061" y="4692"/>
                  </a:cubicBezTo>
                  <a:lnTo>
                    <a:pt x="942" y="1786"/>
                  </a:lnTo>
                  <a:cubicBezTo>
                    <a:pt x="763" y="1620"/>
                    <a:pt x="584" y="1429"/>
                    <a:pt x="608" y="1191"/>
                  </a:cubicBezTo>
                  <a:cubicBezTo>
                    <a:pt x="644" y="1048"/>
                    <a:pt x="692" y="929"/>
                    <a:pt x="775" y="810"/>
                  </a:cubicBezTo>
                  <a:cubicBezTo>
                    <a:pt x="942" y="513"/>
                    <a:pt x="882" y="36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92"/>
            <p:cNvSpPr/>
            <p:nvPr/>
          </p:nvSpPr>
          <p:spPr>
            <a:xfrm flipH="1">
              <a:off x="7760402" y="3566839"/>
              <a:ext cx="531326" cy="152419"/>
            </a:xfrm>
            <a:custGeom>
              <a:avLst/>
              <a:gdLst/>
              <a:ahLst/>
              <a:cxnLst/>
              <a:rect l="l" t="t" r="r" b="b"/>
              <a:pathLst>
                <a:path w="10681" h="3064" extrusionOk="0">
                  <a:moveTo>
                    <a:pt x="9952" y="1"/>
                  </a:moveTo>
                  <a:cubicBezTo>
                    <a:pt x="9896" y="1"/>
                    <a:pt x="9841" y="15"/>
                    <a:pt x="9787" y="48"/>
                  </a:cubicBezTo>
                  <a:cubicBezTo>
                    <a:pt x="9704" y="120"/>
                    <a:pt x="9633" y="215"/>
                    <a:pt x="9573" y="322"/>
                  </a:cubicBezTo>
                  <a:cubicBezTo>
                    <a:pt x="9323" y="667"/>
                    <a:pt x="8859" y="751"/>
                    <a:pt x="8442" y="798"/>
                  </a:cubicBezTo>
                  <a:cubicBezTo>
                    <a:pt x="8366" y="569"/>
                    <a:pt x="8194" y="475"/>
                    <a:pt x="8020" y="475"/>
                  </a:cubicBezTo>
                  <a:cubicBezTo>
                    <a:pt x="7705" y="475"/>
                    <a:pt x="7382" y="784"/>
                    <a:pt x="7597" y="1167"/>
                  </a:cubicBezTo>
                  <a:cubicBezTo>
                    <a:pt x="7335" y="1001"/>
                    <a:pt x="7144" y="751"/>
                    <a:pt x="7061" y="453"/>
                  </a:cubicBezTo>
                  <a:lnTo>
                    <a:pt x="3334" y="798"/>
                  </a:lnTo>
                  <a:cubicBezTo>
                    <a:pt x="3215" y="798"/>
                    <a:pt x="3108" y="834"/>
                    <a:pt x="3013" y="905"/>
                  </a:cubicBezTo>
                  <a:cubicBezTo>
                    <a:pt x="2929" y="989"/>
                    <a:pt x="2917" y="1120"/>
                    <a:pt x="2822" y="1191"/>
                  </a:cubicBezTo>
                  <a:cubicBezTo>
                    <a:pt x="2751" y="1251"/>
                    <a:pt x="2667" y="1275"/>
                    <a:pt x="2584" y="1275"/>
                  </a:cubicBezTo>
                  <a:cubicBezTo>
                    <a:pt x="2529" y="1280"/>
                    <a:pt x="2475" y="1282"/>
                    <a:pt x="2421" y="1282"/>
                  </a:cubicBezTo>
                  <a:cubicBezTo>
                    <a:pt x="2020" y="1282"/>
                    <a:pt x="1624" y="1160"/>
                    <a:pt x="1223" y="1160"/>
                  </a:cubicBezTo>
                  <a:cubicBezTo>
                    <a:pt x="1169" y="1160"/>
                    <a:pt x="1115" y="1162"/>
                    <a:pt x="1060" y="1167"/>
                  </a:cubicBezTo>
                  <a:cubicBezTo>
                    <a:pt x="548" y="1203"/>
                    <a:pt x="0" y="1644"/>
                    <a:pt x="143" y="2132"/>
                  </a:cubicBezTo>
                  <a:lnTo>
                    <a:pt x="1039" y="2226"/>
                  </a:lnTo>
                  <a:lnTo>
                    <a:pt x="1039" y="2226"/>
                  </a:lnTo>
                  <a:cubicBezTo>
                    <a:pt x="1028" y="2225"/>
                    <a:pt x="1017" y="2225"/>
                    <a:pt x="1007" y="2225"/>
                  </a:cubicBezTo>
                  <a:cubicBezTo>
                    <a:pt x="647" y="2225"/>
                    <a:pt x="697" y="2828"/>
                    <a:pt x="870" y="2989"/>
                  </a:cubicBezTo>
                  <a:cubicBezTo>
                    <a:pt x="935" y="3049"/>
                    <a:pt x="1215" y="3063"/>
                    <a:pt x="1501" y="3063"/>
                  </a:cubicBezTo>
                  <a:cubicBezTo>
                    <a:pt x="1786" y="3063"/>
                    <a:pt x="2078" y="3049"/>
                    <a:pt x="2167" y="3049"/>
                  </a:cubicBezTo>
                  <a:cubicBezTo>
                    <a:pt x="2344" y="3058"/>
                    <a:pt x="2521" y="3063"/>
                    <a:pt x="2697" y="3063"/>
                  </a:cubicBezTo>
                  <a:cubicBezTo>
                    <a:pt x="3639" y="3063"/>
                    <a:pt x="4575" y="2930"/>
                    <a:pt x="5477" y="2680"/>
                  </a:cubicBezTo>
                  <a:cubicBezTo>
                    <a:pt x="5702" y="2731"/>
                    <a:pt x="5930" y="2757"/>
                    <a:pt x="6157" y="2757"/>
                  </a:cubicBezTo>
                  <a:cubicBezTo>
                    <a:pt x="6509" y="2757"/>
                    <a:pt x="6859" y="2695"/>
                    <a:pt x="7192" y="2572"/>
                  </a:cubicBezTo>
                  <a:cubicBezTo>
                    <a:pt x="7466" y="2465"/>
                    <a:pt x="7763" y="2168"/>
                    <a:pt x="7585" y="1929"/>
                  </a:cubicBezTo>
                  <a:cubicBezTo>
                    <a:pt x="7616" y="1863"/>
                    <a:pt x="7667" y="1836"/>
                    <a:pt x="7726" y="1836"/>
                  </a:cubicBezTo>
                  <a:cubicBezTo>
                    <a:pt x="7868" y="1836"/>
                    <a:pt x="8057" y="1996"/>
                    <a:pt x="8132" y="2156"/>
                  </a:cubicBezTo>
                  <a:cubicBezTo>
                    <a:pt x="8212" y="2323"/>
                    <a:pt x="8396" y="2504"/>
                    <a:pt x="8539" y="2504"/>
                  </a:cubicBezTo>
                  <a:cubicBezTo>
                    <a:pt x="8589" y="2504"/>
                    <a:pt x="8634" y="2482"/>
                    <a:pt x="8668" y="2429"/>
                  </a:cubicBezTo>
                  <a:cubicBezTo>
                    <a:pt x="8668" y="1965"/>
                    <a:pt x="8811" y="1501"/>
                    <a:pt x="9085" y="1120"/>
                  </a:cubicBezTo>
                  <a:lnTo>
                    <a:pt x="9311" y="1953"/>
                  </a:lnTo>
                  <a:cubicBezTo>
                    <a:pt x="9323" y="2048"/>
                    <a:pt x="9383" y="2144"/>
                    <a:pt x="9466" y="2203"/>
                  </a:cubicBezTo>
                  <a:cubicBezTo>
                    <a:pt x="9498" y="2224"/>
                    <a:pt x="9531" y="2233"/>
                    <a:pt x="9565" y="2233"/>
                  </a:cubicBezTo>
                  <a:cubicBezTo>
                    <a:pt x="9707" y="2233"/>
                    <a:pt x="9847" y="2069"/>
                    <a:pt x="9847" y="1906"/>
                  </a:cubicBezTo>
                  <a:cubicBezTo>
                    <a:pt x="9859" y="1715"/>
                    <a:pt x="9764" y="1525"/>
                    <a:pt x="9716" y="1334"/>
                  </a:cubicBezTo>
                  <a:cubicBezTo>
                    <a:pt x="9680" y="1144"/>
                    <a:pt x="9752" y="894"/>
                    <a:pt x="9942" y="846"/>
                  </a:cubicBezTo>
                  <a:cubicBezTo>
                    <a:pt x="10014" y="1239"/>
                    <a:pt x="10156" y="1596"/>
                    <a:pt x="10395" y="1918"/>
                  </a:cubicBezTo>
                  <a:cubicBezTo>
                    <a:pt x="10656" y="1453"/>
                    <a:pt x="10680" y="894"/>
                    <a:pt x="10454" y="405"/>
                  </a:cubicBezTo>
                  <a:cubicBezTo>
                    <a:pt x="10360" y="199"/>
                    <a:pt x="10156" y="1"/>
                    <a:pt x="9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92"/>
            <p:cNvSpPr/>
            <p:nvPr/>
          </p:nvSpPr>
          <p:spPr>
            <a:xfrm flipH="1">
              <a:off x="8219992" y="2512255"/>
              <a:ext cx="447257" cy="515657"/>
            </a:xfrm>
            <a:custGeom>
              <a:avLst/>
              <a:gdLst/>
              <a:ahLst/>
              <a:cxnLst/>
              <a:rect l="l" t="t" r="r" b="b"/>
              <a:pathLst>
                <a:path w="8991" h="10366" extrusionOk="0">
                  <a:moveTo>
                    <a:pt x="5338" y="0"/>
                  </a:moveTo>
                  <a:cubicBezTo>
                    <a:pt x="5150" y="0"/>
                    <a:pt x="4966" y="10"/>
                    <a:pt x="4787" y="31"/>
                  </a:cubicBezTo>
                  <a:cubicBezTo>
                    <a:pt x="3716" y="162"/>
                    <a:pt x="2870" y="1067"/>
                    <a:pt x="2287" y="1889"/>
                  </a:cubicBezTo>
                  <a:cubicBezTo>
                    <a:pt x="1477" y="3020"/>
                    <a:pt x="858" y="4282"/>
                    <a:pt x="465" y="5615"/>
                  </a:cubicBezTo>
                  <a:cubicBezTo>
                    <a:pt x="382" y="5937"/>
                    <a:pt x="298" y="6306"/>
                    <a:pt x="477" y="6580"/>
                  </a:cubicBezTo>
                  <a:cubicBezTo>
                    <a:pt x="572" y="6687"/>
                    <a:pt x="656" y="6806"/>
                    <a:pt x="727" y="6925"/>
                  </a:cubicBezTo>
                  <a:cubicBezTo>
                    <a:pt x="763" y="7068"/>
                    <a:pt x="763" y="7223"/>
                    <a:pt x="715" y="7366"/>
                  </a:cubicBezTo>
                  <a:cubicBezTo>
                    <a:pt x="477" y="8366"/>
                    <a:pt x="239" y="9366"/>
                    <a:pt x="1" y="10366"/>
                  </a:cubicBezTo>
                  <a:cubicBezTo>
                    <a:pt x="656" y="10164"/>
                    <a:pt x="906" y="9390"/>
                    <a:pt x="1132" y="8747"/>
                  </a:cubicBezTo>
                  <a:cubicBezTo>
                    <a:pt x="1346" y="8127"/>
                    <a:pt x="1785" y="7442"/>
                    <a:pt x="2407" y="7442"/>
                  </a:cubicBezTo>
                  <a:cubicBezTo>
                    <a:pt x="2442" y="7442"/>
                    <a:pt x="2477" y="7444"/>
                    <a:pt x="2513" y="7449"/>
                  </a:cubicBezTo>
                  <a:cubicBezTo>
                    <a:pt x="2730" y="7474"/>
                    <a:pt x="2970" y="7586"/>
                    <a:pt x="3180" y="7586"/>
                  </a:cubicBezTo>
                  <a:cubicBezTo>
                    <a:pt x="3270" y="7586"/>
                    <a:pt x="3355" y="7566"/>
                    <a:pt x="3430" y="7508"/>
                  </a:cubicBezTo>
                  <a:cubicBezTo>
                    <a:pt x="3549" y="7377"/>
                    <a:pt x="3632" y="7223"/>
                    <a:pt x="3644" y="7044"/>
                  </a:cubicBezTo>
                  <a:cubicBezTo>
                    <a:pt x="3954" y="5568"/>
                    <a:pt x="4442" y="4139"/>
                    <a:pt x="5109" y="2782"/>
                  </a:cubicBezTo>
                  <a:cubicBezTo>
                    <a:pt x="5517" y="1953"/>
                    <a:pt x="6186" y="1049"/>
                    <a:pt x="7083" y="1049"/>
                  </a:cubicBezTo>
                  <a:cubicBezTo>
                    <a:pt x="7127" y="1049"/>
                    <a:pt x="7171" y="1051"/>
                    <a:pt x="7216" y="1055"/>
                  </a:cubicBezTo>
                  <a:cubicBezTo>
                    <a:pt x="7562" y="1090"/>
                    <a:pt x="7885" y="1258"/>
                    <a:pt x="8219" y="1258"/>
                  </a:cubicBezTo>
                  <a:cubicBezTo>
                    <a:pt x="8230" y="1258"/>
                    <a:pt x="8241" y="1258"/>
                    <a:pt x="8252" y="1258"/>
                  </a:cubicBezTo>
                  <a:cubicBezTo>
                    <a:pt x="8609" y="1246"/>
                    <a:pt x="8990" y="877"/>
                    <a:pt x="8811" y="567"/>
                  </a:cubicBezTo>
                  <a:cubicBezTo>
                    <a:pt x="8692" y="377"/>
                    <a:pt x="8442" y="329"/>
                    <a:pt x="8216" y="317"/>
                  </a:cubicBezTo>
                  <a:cubicBezTo>
                    <a:pt x="7322" y="238"/>
                    <a:pt x="6286" y="0"/>
                    <a:pt x="5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92"/>
            <p:cNvSpPr/>
            <p:nvPr/>
          </p:nvSpPr>
          <p:spPr>
            <a:xfrm flipH="1">
              <a:off x="8551094" y="3454964"/>
              <a:ext cx="157592" cy="214898"/>
            </a:xfrm>
            <a:custGeom>
              <a:avLst/>
              <a:gdLst/>
              <a:ahLst/>
              <a:cxnLst/>
              <a:rect l="l" t="t" r="r" b="b"/>
              <a:pathLst>
                <a:path w="3168" h="4320" extrusionOk="0">
                  <a:moveTo>
                    <a:pt x="1117" y="1"/>
                  </a:moveTo>
                  <a:cubicBezTo>
                    <a:pt x="874" y="1"/>
                    <a:pt x="469" y="246"/>
                    <a:pt x="334" y="487"/>
                  </a:cubicBezTo>
                  <a:cubicBezTo>
                    <a:pt x="0" y="1107"/>
                    <a:pt x="0" y="1881"/>
                    <a:pt x="108" y="2559"/>
                  </a:cubicBezTo>
                  <a:cubicBezTo>
                    <a:pt x="155" y="2928"/>
                    <a:pt x="274" y="3274"/>
                    <a:pt x="441" y="3607"/>
                  </a:cubicBezTo>
                  <a:cubicBezTo>
                    <a:pt x="620" y="3928"/>
                    <a:pt x="917" y="4178"/>
                    <a:pt x="1274" y="4286"/>
                  </a:cubicBezTo>
                  <a:cubicBezTo>
                    <a:pt x="1373" y="4308"/>
                    <a:pt x="1471" y="4319"/>
                    <a:pt x="1569" y="4319"/>
                  </a:cubicBezTo>
                  <a:cubicBezTo>
                    <a:pt x="1934" y="4319"/>
                    <a:pt x="2286" y="4167"/>
                    <a:pt x="2548" y="3905"/>
                  </a:cubicBezTo>
                  <a:cubicBezTo>
                    <a:pt x="2870" y="3559"/>
                    <a:pt x="3060" y="3131"/>
                    <a:pt x="3120" y="2666"/>
                  </a:cubicBezTo>
                  <a:cubicBezTo>
                    <a:pt x="3167" y="2381"/>
                    <a:pt x="3144" y="2083"/>
                    <a:pt x="3048" y="1809"/>
                  </a:cubicBezTo>
                  <a:cubicBezTo>
                    <a:pt x="2953" y="1535"/>
                    <a:pt x="2715" y="1333"/>
                    <a:pt x="2429" y="1261"/>
                  </a:cubicBezTo>
                  <a:cubicBezTo>
                    <a:pt x="2404" y="1256"/>
                    <a:pt x="2380" y="1254"/>
                    <a:pt x="2355" y="1254"/>
                  </a:cubicBezTo>
                  <a:cubicBezTo>
                    <a:pt x="2261" y="1254"/>
                    <a:pt x="2169" y="1288"/>
                    <a:pt x="2084" y="1345"/>
                  </a:cubicBezTo>
                  <a:cubicBezTo>
                    <a:pt x="1989" y="1428"/>
                    <a:pt x="1977" y="1571"/>
                    <a:pt x="2060" y="1666"/>
                  </a:cubicBezTo>
                  <a:cubicBezTo>
                    <a:pt x="2132" y="1714"/>
                    <a:pt x="2203" y="1750"/>
                    <a:pt x="2286" y="1773"/>
                  </a:cubicBezTo>
                  <a:cubicBezTo>
                    <a:pt x="2441" y="1869"/>
                    <a:pt x="2548" y="2047"/>
                    <a:pt x="2525" y="2238"/>
                  </a:cubicBezTo>
                  <a:cubicBezTo>
                    <a:pt x="2501" y="2428"/>
                    <a:pt x="2441" y="2607"/>
                    <a:pt x="2334" y="2773"/>
                  </a:cubicBezTo>
                  <a:cubicBezTo>
                    <a:pt x="2167" y="3071"/>
                    <a:pt x="1941" y="3369"/>
                    <a:pt x="1608" y="3416"/>
                  </a:cubicBezTo>
                  <a:cubicBezTo>
                    <a:pt x="1581" y="3420"/>
                    <a:pt x="1554" y="3422"/>
                    <a:pt x="1528" y="3422"/>
                  </a:cubicBezTo>
                  <a:cubicBezTo>
                    <a:pt x="1231" y="3422"/>
                    <a:pt x="929" y="3187"/>
                    <a:pt x="798" y="2893"/>
                  </a:cubicBezTo>
                  <a:cubicBezTo>
                    <a:pt x="679" y="2571"/>
                    <a:pt x="631" y="2226"/>
                    <a:pt x="667" y="1881"/>
                  </a:cubicBezTo>
                  <a:cubicBezTo>
                    <a:pt x="667" y="1547"/>
                    <a:pt x="691" y="1190"/>
                    <a:pt x="893" y="904"/>
                  </a:cubicBezTo>
                  <a:cubicBezTo>
                    <a:pt x="1001" y="738"/>
                    <a:pt x="1179" y="607"/>
                    <a:pt x="1251" y="416"/>
                  </a:cubicBezTo>
                  <a:cubicBezTo>
                    <a:pt x="1371" y="113"/>
                    <a:pt x="1281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92"/>
            <p:cNvSpPr/>
            <p:nvPr/>
          </p:nvSpPr>
          <p:spPr>
            <a:xfrm>
              <a:off x="7583231" y="2215086"/>
              <a:ext cx="252575" cy="246475"/>
            </a:xfrm>
            <a:custGeom>
              <a:avLst/>
              <a:gdLst/>
              <a:ahLst/>
              <a:cxnLst/>
              <a:rect l="l" t="t" r="r" b="b"/>
              <a:pathLst>
                <a:path w="10103" h="9859" extrusionOk="0">
                  <a:moveTo>
                    <a:pt x="2388" y="312"/>
                  </a:moveTo>
                  <a:cubicBezTo>
                    <a:pt x="2031" y="200"/>
                    <a:pt x="1512" y="-52"/>
                    <a:pt x="1295" y="18"/>
                  </a:cubicBezTo>
                  <a:cubicBezTo>
                    <a:pt x="1078" y="88"/>
                    <a:pt x="1134" y="495"/>
                    <a:pt x="1085" y="733"/>
                  </a:cubicBezTo>
                  <a:cubicBezTo>
                    <a:pt x="1036" y="971"/>
                    <a:pt x="1141" y="1104"/>
                    <a:pt x="1001" y="1447"/>
                  </a:cubicBezTo>
                  <a:cubicBezTo>
                    <a:pt x="861" y="1790"/>
                    <a:pt x="405" y="2443"/>
                    <a:pt x="244" y="2793"/>
                  </a:cubicBezTo>
                  <a:cubicBezTo>
                    <a:pt x="83" y="3143"/>
                    <a:pt x="-64" y="3304"/>
                    <a:pt x="34" y="3549"/>
                  </a:cubicBezTo>
                  <a:cubicBezTo>
                    <a:pt x="132" y="3794"/>
                    <a:pt x="567" y="4110"/>
                    <a:pt x="833" y="4264"/>
                  </a:cubicBezTo>
                  <a:cubicBezTo>
                    <a:pt x="1099" y="4418"/>
                    <a:pt x="1457" y="4285"/>
                    <a:pt x="1632" y="4474"/>
                  </a:cubicBezTo>
                  <a:cubicBezTo>
                    <a:pt x="1807" y="4663"/>
                    <a:pt x="1800" y="5091"/>
                    <a:pt x="1884" y="5399"/>
                  </a:cubicBezTo>
                  <a:cubicBezTo>
                    <a:pt x="1968" y="5707"/>
                    <a:pt x="2010" y="6149"/>
                    <a:pt x="2136" y="6324"/>
                  </a:cubicBezTo>
                  <a:cubicBezTo>
                    <a:pt x="2262" y="6499"/>
                    <a:pt x="2585" y="6317"/>
                    <a:pt x="2641" y="6450"/>
                  </a:cubicBezTo>
                  <a:cubicBezTo>
                    <a:pt x="2697" y="6583"/>
                    <a:pt x="2480" y="6857"/>
                    <a:pt x="2473" y="7123"/>
                  </a:cubicBezTo>
                  <a:cubicBezTo>
                    <a:pt x="2466" y="7389"/>
                    <a:pt x="2508" y="7684"/>
                    <a:pt x="2599" y="8048"/>
                  </a:cubicBezTo>
                  <a:cubicBezTo>
                    <a:pt x="2690" y="8412"/>
                    <a:pt x="2781" y="9008"/>
                    <a:pt x="3019" y="9309"/>
                  </a:cubicBezTo>
                  <a:cubicBezTo>
                    <a:pt x="3257" y="9610"/>
                    <a:pt x="3489" y="9842"/>
                    <a:pt x="4028" y="9856"/>
                  </a:cubicBezTo>
                  <a:cubicBezTo>
                    <a:pt x="4568" y="9870"/>
                    <a:pt x="5696" y="9589"/>
                    <a:pt x="6256" y="9393"/>
                  </a:cubicBezTo>
                  <a:cubicBezTo>
                    <a:pt x="6817" y="9197"/>
                    <a:pt x="6971" y="8881"/>
                    <a:pt x="7391" y="8678"/>
                  </a:cubicBezTo>
                  <a:cubicBezTo>
                    <a:pt x="7812" y="8475"/>
                    <a:pt x="8422" y="8419"/>
                    <a:pt x="8779" y="8174"/>
                  </a:cubicBezTo>
                  <a:cubicBezTo>
                    <a:pt x="9136" y="7929"/>
                    <a:pt x="9325" y="7859"/>
                    <a:pt x="9535" y="7207"/>
                  </a:cubicBezTo>
                  <a:cubicBezTo>
                    <a:pt x="9745" y="6555"/>
                    <a:pt x="9963" y="5049"/>
                    <a:pt x="10040" y="4264"/>
                  </a:cubicBezTo>
                  <a:cubicBezTo>
                    <a:pt x="10117" y="3479"/>
                    <a:pt x="10138" y="2883"/>
                    <a:pt x="9998" y="2498"/>
                  </a:cubicBezTo>
                  <a:cubicBezTo>
                    <a:pt x="9858" y="2113"/>
                    <a:pt x="9844" y="2148"/>
                    <a:pt x="9199" y="1952"/>
                  </a:cubicBezTo>
                  <a:cubicBezTo>
                    <a:pt x="8554" y="1756"/>
                    <a:pt x="7090" y="1531"/>
                    <a:pt x="6130" y="1321"/>
                  </a:cubicBezTo>
                  <a:cubicBezTo>
                    <a:pt x="5170" y="1111"/>
                    <a:pt x="4063" y="859"/>
                    <a:pt x="3439" y="691"/>
                  </a:cubicBezTo>
                  <a:cubicBezTo>
                    <a:pt x="2815" y="523"/>
                    <a:pt x="2745" y="424"/>
                    <a:pt x="2388" y="3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74"/>
          <p:cNvSpPr txBox="1">
            <a:spLocks noGrp="1"/>
          </p:cNvSpPr>
          <p:nvPr>
            <p:ph type="title" idx="4"/>
          </p:nvPr>
        </p:nvSpPr>
        <p:spPr>
          <a:xfrm>
            <a:off x="758850" y="22111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WEBGRAFIA</a:t>
            </a:r>
            <a:endParaRPr sz="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79D5D-A44C-1164-37AF-E87476D4A066}"/>
              </a:ext>
            </a:extLst>
          </p:cNvPr>
          <p:cNvSpPr txBox="1"/>
          <p:nvPr/>
        </p:nvSpPr>
        <p:spPr>
          <a:xfrm>
            <a:off x="0" y="1009784"/>
            <a:ext cx="9144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u="sng" dirty="0"/>
              <a:t>Guerra do Vietname,</a:t>
            </a:r>
            <a:r>
              <a:rPr lang="pt-PT" sz="1300" dirty="0"/>
              <a:t> Infopédia, Portugal, </a:t>
            </a:r>
            <a:r>
              <a:rPr lang="pt-PT" sz="1300" dirty="0">
                <a:hlinkClick r:id="rId3"/>
              </a:rPr>
              <a:t>https://www.infopedia.pt/apoio/artigos/$guerra-do-vietname</a:t>
            </a:r>
            <a:r>
              <a:rPr lang="pt-PT" sz="1300" dirty="0"/>
              <a:t>, 18/01/2024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do </a:t>
            </a:r>
            <a:r>
              <a:rPr lang="en-GB" sz="1300" u="sng" dirty="0" err="1"/>
              <a:t>Vietname</a:t>
            </a:r>
            <a:r>
              <a:rPr lang="en-GB" sz="1300" u="sng" dirty="0"/>
              <a:t>,</a:t>
            </a:r>
            <a:r>
              <a:rPr lang="en-GB" sz="1300" dirty="0"/>
              <a:t> Escola Virtual, Portugal,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do </a:t>
            </a:r>
            <a:r>
              <a:rPr lang="en-GB" sz="1300" u="sng" dirty="0" err="1"/>
              <a:t>Vietnã</a:t>
            </a:r>
            <a:r>
              <a:rPr lang="en-GB" sz="1300" u="sng" dirty="0"/>
              <a:t>,</a:t>
            </a:r>
            <a:r>
              <a:rPr lang="en-GB" sz="1300" dirty="0"/>
              <a:t> </a:t>
            </a:r>
            <a:r>
              <a:rPr lang="en-GB" sz="1300" dirty="0" err="1"/>
              <a:t>Wikipédia</a:t>
            </a:r>
            <a:r>
              <a:rPr lang="en-GB" sz="1300" dirty="0"/>
              <a:t>, Portugal, 20/11/2023, </a:t>
            </a:r>
            <a:r>
              <a:rPr lang="en-GB" sz="1300" dirty="0">
                <a:hlinkClick r:id="rId4"/>
              </a:rPr>
              <a:t>https://pt.wikipedia.org/wiki/Guerra_do_Vietn%C3%A3</a:t>
            </a:r>
            <a:r>
              <a:rPr lang="en-GB" sz="1300" dirty="0"/>
              <a:t>, 18/01/2024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do </a:t>
            </a:r>
            <a:r>
              <a:rPr lang="en-GB" sz="1300" u="sng" dirty="0" err="1"/>
              <a:t>Vietnã</a:t>
            </a:r>
            <a:r>
              <a:rPr lang="en-GB" sz="1300" u="sng" dirty="0"/>
              <a:t>,</a:t>
            </a:r>
            <a:r>
              <a:rPr lang="en-GB" sz="1300" dirty="0"/>
              <a:t> </a:t>
            </a:r>
            <a:r>
              <a:rPr lang="en-GB" sz="1300" dirty="0" err="1"/>
              <a:t>mundo</a:t>
            </a:r>
            <a:r>
              <a:rPr lang="en-GB" sz="1300" dirty="0"/>
              <a:t> </a:t>
            </a:r>
            <a:r>
              <a:rPr lang="en-GB" sz="1300" dirty="0" err="1"/>
              <a:t>educação</a:t>
            </a:r>
            <a:r>
              <a:rPr lang="en-GB" sz="1300" dirty="0"/>
              <a:t>, </a:t>
            </a:r>
            <a:r>
              <a:rPr lang="en-GB" sz="1300" dirty="0" err="1"/>
              <a:t>Brasil</a:t>
            </a:r>
            <a:r>
              <a:rPr lang="en-GB" sz="1300" dirty="0"/>
              <a:t>, </a:t>
            </a:r>
            <a:r>
              <a:rPr lang="en-GB" sz="1300" dirty="0">
                <a:hlinkClick r:id="rId5"/>
              </a:rPr>
              <a:t>https://mundoeducacao.uol.com.br/historiageral/guerra-vietna.htm</a:t>
            </a:r>
            <a:r>
              <a:rPr lang="en-GB" sz="1300" dirty="0"/>
              <a:t>, 18/01/2024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do </a:t>
            </a:r>
            <a:r>
              <a:rPr lang="en-GB" sz="1300" u="sng" dirty="0" err="1"/>
              <a:t>Vietname</a:t>
            </a:r>
            <a:r>
              <a:rPr lang="en-GB" sz="1300" u="sng" dirty="0"/>
              <a:t>,</a:t>
            </a:r>
            <a:r>
              <a:rPr lang="en-GB" sz="1300" dirty="0"/>
              <a:t> Escola Virtual, Portugal, </a:t>
            </a:r>
            <a:r>
              <a:rPr lang="en-GB" sz="1300" dirty="0">
                <a:hlinkClick r:id="rId6"/>
              </a:rPr>
              <a:t>https://app.escolavirtual.pt/lms/playerteacher/resource/506085/E?se=&amp;seType=&amp;coId=&amp;area=search</a:t>
            </a:r>
            <a:r>
              <a:rPr lang="en-GB" sz="1300" dirty="0"/>
              <a:t>, 18/01/2024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do </a:t>
            </a:r>
            <a:r>
              <a:rPr lang="en-GB" sz="1300" u="sng" dirty="0" err="1"/>
              <a:t>Vietname</a:t>
            </a:r>
            <a:r>
              <a:rPr lang="en-GB" sz="1300" u="sng" dirty="0"/>
              <a:t>, </a:t>
            </a:r>
            <a:r>
              <a:rPr lang="en-GB" sz="1300" dirty="0"/>
              <a:t>Escola Virtual, Portugal, </a:t>
            </a:r>
            <a:r>
              <a:rPr lang="en-GB" sz="1300" dirty="0">
                <a:hlinkClick r:id="rId7"/>
              </a:rPr>
              <a:t>https://app.escolavirtual.pt/lms/playerteacher/resource/22391355/E?se=&amp;seType=&amp;coId=&amp;area=search</a:t>
            </a:r>
            <a:r>
              <a:rPr lang="en-GB" sz="1300" dirty="0"/>
              <a:t>, 18/01/2024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Fria,</a:t>
            </a:r>
            <a:r>
              <a:rPr lang="en-GB" sz="1300" dirty="0"/>
              <a:t> Escola Virtual, Portugal, </a:t>
            </a:r>
            <a:r>
              <a:rPr lang="en-GB" sz="1300" dirty="0">
                <a:hlinkClick r:id="rId8"/>
              </a:rPr>
              <a:t>https://app.escolavirtual.pt/lms/playerteacher/externallesson/14014600/E/?seType=&amp;coId=&amp;area=search</a:t>
            </a:r>
            <a:r>
              <a:rPr lang="en-GB" sz="1300" dirty="0"/>
              <a:t>, 18/01/2024</a:t>
            </a:r>
            <a:endParaRPr lang="pt-PT" sz="13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u="sng" dirty="0"/>
              <a:t>Guerra do Vietnã,</a:t>
            </a:r>
            <a:r>
              <a:rPr lang="pt-PT" sz="1300" dirty="0"/>
              <a:t> toda matéria, Brasil, </a:t>
            </a:r>
            <a:r>
              <a:rPr lang="pt-PT" sz="1300" dirty="0">
                <a:hlinkClick r:id="rId9"/>
              </a:rPr>
              <a:t>https://www.todamateria.com.br/guerra-do-vietna/</a:t>
            </a:r>
            <a:r>
              <a:rPr lang="pt-PT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Vietnam war,</a:t>
            </a:r>
            <a:r>
              <a:rPr lang="en-GB" sz="1300" dirty="0"/>
              <a:t> </a:t>
            </a:r>
            <a:r>
              <a:rPr lang="en-GB" sz="1300" dirty="0" err="1"/>
              <a:t>Historymaps</a:t>
            </a:r>
            <a:r>
              <a:rPr lang="en-GB" sz="1300" dirty="0"/>
              <a:t>, Portugal, </a:t>
            </a:r>
            <a:r>
              <a:rPr lang="en-GB" sz="1300" dirty="0">
                <a:hlinkClick r:id="rId10"/>
              </a:rPr>
              <a:t>https://history-maps.com/pt/story/Vietnam-War/event/1954-Geneva-Conference</a:t>
            </a:r>
            <a:r>
              <a:rPr lang="en-GB" sz="1300" dirty="0"/>
              <a:t>, 20/01/2024</a:t>
            </a:r>
          </a:p>
          <a:p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044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74"/>
          <p:cNvSpPr txBox="1">
            <a:spLocks noGrp="1"/>
          </p:cNvSpPr>
          <p:nvPr>
            <p:ph type="title" idx="4"/>
          </p:nvPr>
        </p:nvSpPr>
        <p:spPr>
          <a:xfrm>
            <a:off x="758850" y="244167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WEBGRAFIA</a:t>
            </a:r>
            <a:endParaRPr sz="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79D5D-A44C-1164-37AF-E87476D4A066}"/>
              </a:ext>
            </a:extLst>
          </p:cNvPr>
          <p:cNvSpPr txBox="1"/>
          <p:nvPr/>
        </p:nvSpPr>
        <p:spPr>
          <a:xfrm>
            <a:off x="0" y="1025406"/>
            <a:ext cx="89442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Ho Chi Minh, o </a:t>
            </a:r>
            <a:r>
              <a:rPr lang="en-GB" sz="1300" u="sng" dirty="0" err="1"/>
              <a:t>herói</a:t>
            </a:r>
            <a:r>
              <a:rPr lang="en-GB" sz="1300" u="sng" dirty="0"/>
              <a:t> anti-</a:t>
            </a:r>
            <a:r>
              <a:rPr lang="en-GB" sz="1300" u="sng" dirty="0" err="1"/>
              <a:t>imperialista</a:t>
            </a:r>
            <a:r>
              <a:rPr lang="en-GB" sz="1300" u="sng" dirty="0"/>
              <a:t> que </a:t>
            </a:r>
            <a:r>
              <a:rPr lang="en-GB" sz="1300" u="sng" dirty="0" err="1"/>
              <a:t>foi</a:t>
            </a:r>
            <a:r>
              <a:rPr lang="en-GB" sz="1300" u="sng" dirty="0"/>
              <a:t> </a:t>
            </a:r>
            <a:r>
              <a:rPr lang="en-GB" sz="1300" u="sng" dirty="0" err="1"/>
              <a:t>garçom</a:t>
            </a:r>
            <a:r>
              <a:rPr lang="en-GB" sz="1300" u="sng" dirty="0"/>
              <a:t> no Rio de Janeiro,</a:t>
            </a:r>
            <a:r>
              <a:rPr lang="en-GB" sz="1300" dirty="0"/>
              <a:t> Jacobin, </a:t>
            </a:r>
            <a:r>
              <a:rPr lang="en-GB" sz="1300" dirty="0" err="1"/>
              <a:t>Brasil</a:t>
            </a:r>
            <a:r>
              <a:rPr lang="en-GB" sz="1300" dirty="0"/>
              <a:t>, 02/09/202, </a:t>
            </a:r>
            <a:r>
              <a:rPr lang="en-GB" sz="1300" dirty="0">
                <a:hlinkClick r:id="rId3"/>
              </a:rPr>
              <a:t>https://jacobin.com.br/2020/09/ho-chi-minh-o-heroi-anti-imperialista-que-foi-garcom-no-rio-de-janeiro/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Ngo Dinh Diem, </a:t>
            </a:r>
            <a:r>
              <a:rPr lang="en-GB" sz="1300" dirty="0" err="1"/>
              <a:t>Wikipédia</a:t>
            </a:r>
            <a:r>
              <a:rPr lang="en-GB" sz="1300" dirty="0"/>
              <a:t>, Portugal, 17/08/2024, </a:t>
            </a:r>
            <a:r>
              <a:rPr lang="en-GB" sz="1300" dirty="0">
                <a:hlinkClick r:id="rId4"/>
              </a:rPr>
              <a:t>https://pt.wikipedia.org/wiki/Ngo_Dinh_Diem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John F. Kennedy,</a:t>
            </a:r>
            <a:r>
              <a:rPr lang="en-GB" sz="1300" dirty="0"/>
              <a:t> Britannica, </a:t>
            </a:r>
            <a:r>
              <a:rPr lang="en-GB" sz="1300" dirty="0" err="1"/>
              <a:t>Reino</a:t>
            </a:r>
            <a:r>
              <a:rPr lang="en-GB" sz="1300" dirty="0"/>
              <a:t> </a:t>
            </a:r>
            <a:r>
              <a:rPr lang="en-GB" sz="1300" dirty="0" err="1"/>
              <a:t>Unido</a:t>
            </a:r>
            <a:r>
              <a:rPr lang="en-GB" sz="1300" dirty="0"/>
              <a:t>, </a:t>
            </a:r>
            <a:r>
              <a:rPr lang="en-GB" sz="1300" dirty="0">
                <a:hlinkClick r:id="rId5"/>
              </a:rPr>
              <a:t>https://www.britannica.com/biography/John-F-Kennedy/Presidential-candidate-and-president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Lyndon B. Johnson,</a:t>
            </a:r>
            <a:r>
              <a:rPr lang="en-GB" sz="1300" dirty="0"/>
              <a:t> </a:t>
            </a:r>
            <a:r>
              <a:rPr lang="en-GB" sz="1300" dirty="0" err="1"/>
              <a:t>Wikiquote</a:t>
            </a:r>
            <a:r>
              <a:rPr lang="en-GB" sz="1300" dirty="0"/>
              <a:t>, Portugal, 13/04/2024, </a:t>
            </a:r>
            <a:r>
              <a:rPr lang="en-GB" sz="1300" dirty="0">
                <a:hlinkClick r:id="rId6"/>
              </a:rPr>
              <a:t>https://pt.wikiquote.org/wiki/Lyndon_B._Johnson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 err="1"/>
              <a:t>Ofensiva</a:t>
            </a:r>
            <a:r>
              <a:rPr lang="en-GB" sz="1300" u="sng" dirty="0"/>
              <a:t> do Tet,</a:t>
            </a:r>
            <a:r>
              <a:rPr lang="en-GB" sz="1300" dirty="0"/>
              <a:t> </a:t>
            </a:r>
            <a:r>
              <a:rPr lang="en-GB" sz="1300" dirty="0" err="1"/>
              <a:t>Wikipédia</a:t>
            </a:r>
            <a:r>
              <a:rPr lang="en-GB" sz="1300" dirty="0"/>
              <a:t>, Portugal, 21/01/2022, </a:t>
            </a:r>
            <a:r>
              <a:rPr lang="en-GB" sz="1300" dirty="0">
                <a:hlinkClick r:id="rId7"/>
              </a:rPr>
              <a:t>https://pt.wikipedia.org/wiki/Ofensiva_do_Tet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Guerra do </a:t>
            </a:r>
            <a:r>
              <a:rPr lang="en-GB" sz="1300" u="sng" dirty="0" err="1"/>
              <a:t>Vietnã</a:t>
            </a:r>
            <a:r>
              <a:rPr lang="en-GB" sz="1300" u="sng" dirty="0"/>
              <a:t>,</a:t>
            </a:r>
            <a:r>
              <a:rPr lang="en-GB" sz="1300" dirty="0"/>
              <a:t> </a:t>
            </a:r>
            <a:r>
              <a:rPr lang="en-GB" sz="1300" dirty="0" err="1"/>
              <a:t>uol</a:t>
            </a:r>
            <a:r>
              <a:rPr lang="en-GB" sz="1300" dirty="0"/>
              <a:t>, </a:t>
            </a:r>
            <a:r>
              <a:rPr lang="en-GB" sz="1300" dirty="0" err="1"/>
              <a:t>Brasil</a:t>
            </a:r>
            <a:r>
              <a:rPr lang="en-GB" sz="1300" dirty="0"/>
              <a:t>, </a:t>
            </a:r>
            <a:r>
              <a:rPr lang="en-GB" sz="1300" dirty="0">
                <a:hlinkClick r:id="rId8"/>
              </a:rPr>
              <a:t>https://brasilescola.uol.com.br/guerras/guerra-vietna.htm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O </a:t>
            </a:r>
            <a:r>
              <a:rPr lang="en-GB" sz="1300" u="sng" dirty="0" err="1"/>
              <a:t>uso</a:t>
            </a:r>
            <a:r>
              <a:rPr lang="en-GB" sz="1300" u="sng" dirty="0"/>
              <a:t> de </a:t>
            </a:r>
            <a:r>
              <a:rPr lang="en-GB" sz="1300" u="sng" dirty="0" err="1"/>
              <a:t>LSDe</a:t>
            </a:r>
            <a:r>
              <a:rPr lang="en-GB" sz="1300" u="sng" dirty="0"/>
              <a:t> a </a:t>
            </a:r>
            <a:r>
              <a:rPr lang="en-GB" sz="1300" u="sng" dirty="0" err="1"/>
              <a:t>Saúde</a:t>
            </a:r>
            <a:r>
              <a:rPr lang="en-GB" sz="1300" u="sng" dirty="0"/>
              <a:t> Mental,</a:t>
            </a:r>
            <a:r>
              <a:rPr lang="en-GB" sz="1300" dirty="0"/>
              <a:t> UNIAD, </a:t>
            </a:r>
            <a:r>
              <a:rPr lang="en-GB" sz="1300" dirty="0" err="1"/>
              <a:t>Brasil</a:t>
            </a:r>
            <a:r>
              <a:rPr lang="en-GB" sz="1300" dirty="0"/>
              <a:t>, 20/01/2022, </a:t>
            </a:r>
            <a:r>
              <a:rPr lang="en-GB" sz="1300" dirty="0">
                <a:hlinkClick r:id="rId9"/>
              </a:rPr>
              <a:t>https://www.uniad.org.br/galeria-de-videos/o-uso-de-lsd-e-a-saude-mental/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/>
              <a:t>Napal: The Devilish Brew That Changed War,</a:t>
            </a:r>
            <a:r>
              <a:rPr lang="en-GB" sz="1300" dirty="0"/>
              <a:t> </a:t>
            </a:r>
            <a:r>
              <a:rPr lang="en-GB" sz="1300" dirty="0" err="1"/>
              <a:t>wbur</a:t>
            </a:r>
            <a:r>
              <a:rPr lang="en-GB" sz="1300" dirty="0"/>
              <a:t>, Boston, 01/04/2013, </a:t>
            </a:r>
            <a:r>
              <a:rPr lang="en-GB" sz="1300" dirty="0">
                <a:hlinkClick r:id="rId10"/>
              </a:rPr>
              <a:t>https://www.wbur.org/radioboston/2013/04/01/napalm</a:t>
            </a:r>
            <a:r>
              <a:rPr lang="en-GB" sz="1300" dirty="0"/>
              <a:t>, 20/01/2024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u="sng" dirty="0" err="1"/>
              <a:t>Acordo</a:t>
            </a:r>
            <a:r>
              <a:rPr lang="en-GB" sz="1300" u="sng" dirty="0"/>
              <a:t> de Paris, que </a:t>
            </a:r>
            <a:r>
              <a:rPr lang="en-GB" sz="1300" u="sng" dirty="0" err="1"/>
              <a:t>encaminhou</a:t>
            </a:r>
            <a:r>
              <a:rPr lang="en-GB" sz="1300" u="sng" dirty="0"/>
              <a:t> </a:t>
            </a:r>
            <a:r>
              <a:rPr lang="en-GB" sz="1300" u="sng" dirty="0" err="1"/>
              <a:t>fim</a:t>
            </a:r>
            <a:r>
              <a:rPr lang="en-GB" sz="1300" u="sng" dirty="0"/>
              <a:t> da Guerra do </a:t>
            </a:r>
            <a:r>
              <a:rPr lang="en-GB" sz="1300" u="sng" dirty="0" err="1"/>
              <a:t>Vietnã</a:t>
            </a:r>
            <a:r>
              <a:rPr lang="en-GB" sz="1300" u="sng" dirty="0"/>
              <a:t>, complete 50 </a:t>
            </a:r>
            <a:r>
              <a:rPr lang="en-GB" sz="1300" u="sng" dirty="0" err="1"/>
              <a:t>anos</a:t>
            </a:r>
            <a:r>
              <a:rPr lang="en-GB" sz="1300" u="sng" dirty="0"/>
              <a:t>;</a:t>
            </a:r>
            <a:r>
              <a:rPr lang="en-GB" sz="1300" dirty="0"/>
              <a:t> </a:t>
            </a:r>
            <a:r>
              <a:rPr lang="en-GB" sz="1300" dirty="0" err="1"/>
              <a:t>Brasil</a:t>
            </a:r>
            <a:r>
              <a:rPr lang="en-GB" sz="1300" dirty="0"/>
              <a:t>, </a:t>
            </a:r>
            <a:r>
              <a:rPr lang="en-GB" sz="1300" dirty="0">
                <a:hlinkClick r:id="rId11"/>
              </a:rPr>
              <a:t>https://www1.folha.uol.com.br/mundo/2023/01/acordo-de-paris-que-encaminhou-fim-da-guerra-do-vietna-completa-50-anos.shtml</a:t>
            </a:r>
            <a:r>
              <a:rPr lang="en-GB" sz="1300" dirty="0"/>
              <a:t>, 20/01/2024</a:t>
            </a:r>
          </a:p>
          <a:p>
            <a:endParaRPr lang="en-GB" sz="13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B24E7-E712-7F4F-2F31-D8F0ADE6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50" y="1269267"/>
            <a:ext cx="7626300" cy="2604966"/>
          </a:xfrm>
        </p:spPr>
        <p:txBody>
          <a:bodyPr/>
          <a:lstStyle/>
          <a:p>
            <a:r>
              <a:rPr lang="pt-PT" sz="20000" dirty="0"/>
              <a:t>FIM</a:t>
            </a:r>
            <a:endParaRPr lang="en-GB" sz="2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6"/>
          <p:cNvSpPr txBox="1">
            <a:spLocks noGrp="1"/>
          </p:cNvSpPr>
          <p:nvPr>
            <p:ph type="title"/>
          </p:nvPr>
        </p:nvSpPr>
        <p:spPr>
          <a:xfrm>
            <a:off x="125200" y="1016767"/>
            <a:ext cx="6780743" cy="17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INTRODUÇÃO</a:t>
            </a:r>
            <a:endParaRPr sz="9600" dirty="0"/>
          </a:p>
        </p:txBody>
      </p:sp>
      <p:grpSp>
        <p:nvGrpSpPr>
          <p:cNvPr id="1537" name="Google Shape;1537;p56"/>
          <p:cNvGrpSpPr/>
          <p:nvPr/>
        </p:nvGrpSpPr>
        <p:grpSpPr>
          <a:xfrm>
            <a:off x="5897032" y="1366469"/>
            <a:ext cx="3461319" cy="3832346"/>
            <a:chOff x="4816525" y="874008"/>
            <a:chExt cx="3856193" cy="4269548"/>
          </a:xfrm>
        </p:grpSpPr>
        <p:sp>
          <p:nvSpPr>
            <p:cNvPr id="1538" name="Google Shape;1538;p56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56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76" name="Google Shape;1576;p56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58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1618" name="Google Shape;1618;p58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8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8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8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8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8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8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8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8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8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8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8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8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8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8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8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8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8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8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8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8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58"/>
          <p:cNvSpPr txBox="1">
            <a:spLocks noGrp="1"/>
          </p:cNvSpPr>
          <p:nvPr>
            <p:ph type="title" idx="2"/>
          </p:nvPr>
        </p:nvSpPr>
        <p:spPr>
          <a:xfrm>
            <a:off x="1751699" y="832941"/>
            <a:ext cx="5640600" cy="347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400" b="1" dirty="0">
                <a:latin typeface="Rajdhani" panose="020B0604020202020204" charset="0"/>
                <a:ea typeface="Assistant Medium"/>
                <a:cs typeface="Rajdhani" panose="020B0604020202020204" charset="0"/>
                <a:sym typeface="Assistant Medium"/>
              </a:rPr>
              <a:t>A Guerra do Vietname foi um conflito armado que ocorreu no sudeste asiático entre 1955 e 1975. Começou como uma luta pela independência do Vietname do Norte, liderado pelo Viet Minh, contra a dominação colonial francesa. A partir daí escalou até chegar ao que é hoje conhecido como a Guerra do Vietname</a:t>
            </a:r>
            <a:endParaRPr sz="2400" b="1" dirty="0">
              <a:latin typeface="Rajdhani" panose="020B0604020202020204" charset="0"/>
              <a:ea typeface="Assistant Medium"/>
              <a:cs typeface="Rajdhani" panose="020B0604020202020204" charset="0"/>
              <a:sym typeface="Assistan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57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96" name="Google Shape;1596;p57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7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7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7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57"/>
          <p:cNvSpPr/>
          <p:nvPr/>
        </p:nvSpPr>
        <p:spPr>
          <a:xfrm>
            <a:off x="4510934" y="4041066"/>
            <a:ext cx="45216" cy="309537"/>
          </a:xfrm>
          <a:custGeom>
            <a:avLst/>
            <a:gdLst/>
            <a:ahLst/>
            <a:cxnLst/>
            <a:rect l="l" t="t" r="r" b="b"/>
            <a:pathLst>
              <a:path w="1044" h="7147" extrusionOk="0">
                <a:moveTo>
                  <a:pt x="0" y="1"/>
                </a:moveTo>
                <a:lnTo>
                  <a:pt x="20" y="1160"/>
                </a:lnTo>
                <a:lnTo>
                  <a:pt x="20" y="1584"/>
                </a:lnTo>
                <a:lnTo>
                  <a:pt x="39" y="1990"/>
                </a:lnTo>
                <a:lnTo>
                  <a:pt x="116" y="2840"/>
                </a:lnTo>
                <a:lnTo>
                  <a:pt x="290" y="4520"/>
                </a:lnTo>
                <a:lnTo>
                  <a:pt x="367" y="5196"/>
                </a:lnTo>
                <a:lnTo>
                  <a:pt x="387" y="5524"/>
                </a:lnTo>
                <a:lnTo>
                  <a:pt x="445" y="5872"/>
                </a:lnTo>
                <a:lnTo>
                  <a:pt x="503" y="6220"/>
                </a:lnTo>
                <a:lnTo>
                  <a:pt x="580" y="6548"/>
                </a:lnTo>
                <a:lnTo>
                  <a:pt x="696" y="6857"/>
                </a:lnTo>
                <a:lnTo>
                  <a:pt x="773" y="7012"/>
                </a:lnTo>
                <a:lnTo>
                  <a:pt x="850" y="7147"/>
                </a:lnTo>
                <a:lnTo>
                  <a:pt x="908" y="7108"/>
                </a:lnTo>
                <a:lnTo>
                  <a:pt x="947" y="7031"/>
                </a:lnTo>
                <a:lnTo>
                  <a:pt x="1005" y="6876"/>
                </a:lnTo>
                <a:lnTo>
                  <a:pt x="1024" y="6683"/>
                </a:lnTo>
                <a:lnTo>
                  <a:pt x="1043" y="6471"/>
                </a:lnTo>
                <a:lnTo>
                  <a:pt x="1043" y="6065"/>
                </a:lnTo>
                <a:lnTo>
                  <a:pt x="1043" y="5718"/>
                </a:lnTo>
                <a:lnTo>
                  <a:pt x="1024" y="1971"/>
                </a:lnTo>
                <a:lnTo>
                  <a:pt x="1005" y="1488"/>
                </a:lnTo>
                <a:lnTo>
                  <a:pt x="966" y="1005"/>
                </a:lnTo>
                <a:lnTo>
                  <a:pt x="850" y="59"/>
                </a:lnTo>
                <a:lnTo>
                  <a:pt x="425" y="2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57"/>
          <p:cNvSpPr/>
          <p:nvPr/>
        </p:nvSpPr>
        <p:spPr>
          <a:xfrm>
            <a:off x="1630875" y="999325"/>
            <a:ext cx="1552325" cy="3676300"/>
          </a:xfrm>
          <a:custGeom>
            <a:avLst/>
            <a:gdLst/>
            <a:ahLst/>
            <a:cxnLst/>
            <a:rect l="l" t="t" r="r" b="b"/>
            <a:pathLst>
              <a:path w="62093" h="147052" extrusionOk="0">
                <a:moveTo>
                  <a:pt x="31616" y="0"/>
                </a:moveTo>
                <a:lnTo>
                  <a:pt x="31481" y="19"/>
                </a:lnTo>
                <a:lnTo>
                  <a:pt x="31346" y="39"/>
                </a:lnTo>
                <a:lnTo>
                  <a:pt x="31191" y="77"/>
                </a:lnTo>
                <a:lnTo>
                  <a:pt x="31075" y="135"/>
                </a:lnTo>
                <a:lnTo>
                  <a:pt x="30940" y="212"/>
                </a:lnTo>
                <a:lnTo>
                  <a:pt x="30824" y="309"/>
                </a:lnTo>
                <a:lnTo>
                  <a:pt x="30728" y="425"/>
                </a:lnTo>
                <a:lnTo>
                  <a:pt x="30631" y="560"/>
                </a:lnTo>
                <a:lnTo>
                  <a:pt x="30554" y="695"/>
                </a:lnTo>
                <a:lnTo>
                  <a:pt x="30476" y="850"/>
                </a:lnTo>
                <a:lnTo>
                  <a:pt x="30438" y="966"/>
                </a:lnTo>
                <a:lnTo>
                  <a:pt x="30380" y="1062"/>
                </a:lnTo>
                <a:lnTo>
                  <a:pt x="30322" y="1139"/>
                </a:lnTo>
                <a:lnTo>
                  <a:pt x="30264" y="1197"/>
                </a:lnTo>
                <a:lnTo>
                  <a:pt x="30110" y="1294"/>
                </a:lnTo>
                <a:lnTo>
                  <a:pt x="29916" y="1371"/>
                </a:lnTo>
                <a:lnTo>
                  <a:pt x="29530" y="1526"/>
                </a:lnTo>
                <a:lnTo>
                  <a:pt x="29144" y="1680"/>
                </a:lnTo>
                <a:lnTo>
                  <a:pt x="28758" y="1854"/>
                </a:lnTo>
                <a:lnTo>
                  <a:pt x="28391" y="2047"/>
                </a:lnTo>
                <a:lnTo>
                  <a:pt x="28024" y="2240"/>
                </a:lnTo>
                <a:lnTo>
                  <a:pt x="27676" y="2453"/>
                </a:lnTo>
                <a:lnTo>
                  <a:pt x="27348" y="2685"/>
                </a:lnTo>
                <a:lnTo>
                  <a:pt x="27000" y="2916"/>
                </a:lnTo>
                <a:lnTo>
                  <a:pt x="26691" y="3167"/>
                </a:lnTo>
                <a:lnTo>
                  <a:pt x="26382" y="3438"/>
                </a:lnTo>
                <a:lnTo>
                  <a:pt x="26073" y="3727"/>
                </a:lnTo>
                <a:lnTo>
                  <a:pt x="25783" y="4017"/>
                </a:lnTo>
                <a:lnTo>
                  <a:pt x="25513" y="4307"/>
                </a:lnTo>
                <a:lnTo>
                  <a:pt x="25243" y="4635"/>
                </a:lnTo>
                <a:lnTo>
                  <a:pt x="24972" y="4964"/>
                </a:lnTo>
                <a:lnTo>
                  <a:pt x="24721" y="5311"/>
                </a:lnTo>
                <a:lnTo>
                  <a:pt x="24489" y="5678"/>
                </a:lnTo>
                <a:lnTo>
                  <a:pt x="24258" y="6045"/>
                </a:lnTo>
                <a:lnTo>
                  <a:pt x="24026" y="6412"/>
                </a:lnTo>
                <a:lnTo>
                  <a:pt x="23833" y="6798"/>
                </a:lnTo>
                <a:lnTo>
                  <a:pt x="23640" y="7185"/>
                </a:lnTo>
                <a:lnTo>
                  <a:pt x="23466" y="7571"/>
                </a:lnTo>
                <a:lnTo>
                  <a:pt x="23311" y="7976"/>
                </a:lnTo>
                <a:lnTo>
                  <a:pt x="23157" y="8382"/>
                </a:lnTo>
                <a:lnTo>
                  <a:pt x="23041" y="8788"/>
                </a:lnTo>
                <a:lnTo>
                  <a:pt x="22925" y="9193"/>
                </a:lnTo>
                <a:lnTo>
                  <a:pt x="22828" y="9618"/>
                </a:lnTo>
                <a:lnTo>
                  <a:pt x="22751" y="10043"/>
                </a:lnTo>
                <a:lnTo>
                  <a:pt x="22693" y="10468"/>
                </a:lnTo>
                <a:lnTo>
                  <a:pt x="22655" y="10912"/>
                </a:lnTo>
                <a:lnTo>
                  <a:pt x="22616" y="11356"/>
                </a:lnTo>
                <a:lnTo>
                  <a:pt x="22616" y="11800"/>
                </a:lnTo>
                <a:lnTo>
                  <a:pt x="22616" y="12496"/>
                </a:lnTo>
                <a:lnTo>
                  <a:pt x="22674" y="13210"/>
                </a:lnTo>
                <a:lnTo>
                  <a:pt x="22751" y="13906"/>
                </a:lnTo>
                <a:lnTo>
                  <a:pt x="22848" y="14601"/>
                </a:lnTo>
                <a:lnTo>
                  <a:pt x="22983" y="15277"/>
                </a:lnTo>
                <a:lnTo>
                  <a:pt x="23157" y="15953"/>
                </a:lnTo>
                <a:lnTo>
                  <a:pt x="23331" y="16648"/>
                </a:lnTo>
                <a:lnTo>
                  <a:pt x="23543" y="17305"/>
                </a:lnTo>
                <a:lnTo>
                  <a:pt x="23659" y="17614"/>
                </a:lnTo>
                <a:lnTo>
                  <a:pt x="23775" y="17846"/>
                </a:lnTo>
                <a:lnTo>
                  <a:pt x="23891" y="18019"/>
                </a:lnTo>
                <a:lnTo>
                  <a:pt x="23949" y="18097"/>
                </a:lnTo>
                <a:lnTo>
                  <a:pt x="24026" y="18135"/>
                </a:lnTo>
                <a:lnTo>
                  <a:pt x="24103" y="18174"/>
                </a:lnTo>
                <a:lnTo>
                  <a:pt x="24200" y="18213"/>
                </a:lnTo>
                <a:lnTo>
                  <a:pt x="24296" y="18213"/>
                </a:lnTo>
                <a:lnTo>
                  <a:pt x="24393" y="18232"/>
                </a:lnTo>
                <a:lnTo>
                  <a:pt x="24644" y="18193"/>
                </a:lnTo>
                <a:lnTo>
                  <a:pt x="24953" y="18135"/>
                </a:lnTo>
                <a:lnTo>
                  <a:pt x="25088" y="18135"/>
                </a:lnTo>
                <a:lnTo>
                  <a:pt x="25185" y="18406"/>
                </a:lnTo>
                <a:lnTo>
                  <a:pt x="25243" y="18560"/>
                </a:lnTo>
                <a:lnTo>
                  <a:pt x="25320" y="18676"/>
                </a:lnTo>
                <a:lnTo>
                  <a:pt x="25725" y="19333"/>
                </a:lnTo>
                <a:lnTo>
                  <a:pt x="25919" y="19661"/>
                </a:lnTo>
                <a:lnTo>
                  <a:pt x="26112" y="20009"/>
                </a:lnTo>
                <a:lnTo>
                  <a:pt x="26170" y="20144"/>
                </a:lnTo>
                <a:lnTo>
                  <a:pt x="26189" y="20298"/>
                </a:lnTo>
                <a:lnTo>
                  <a:pt x="26189" y="20453"/>
                </a:lnTo>
                <a:lnTo>
                  <a:pt x="26189" y="20607"/>
                </a:lnTo>
                <a:lnTo>
                  <a:pt x="26150" y="20936"/>
                </a:lnTo>
                <a:lnTo>
                  <a:pt x="26092" y="21283"/>
                </a:lnTo>
                <a:lnTo>
                  <a:pt x="26054" y="21631"/>
                </a:lnTo>
                <a:lnTo>
                  <a:pt x="26054" y="21959"/>
                </a:lnTo>
                <a:lnTo>
                  <a:pt x="26034" y="22133"/>
                </a:lnTo>
                <a:lnTo>
                  <a:pt x="26015" y="22191"/>
                </a:lnTo>
                <a:lnTo>
                  <a:pt x="25996" y="22230"/>
                </a:lnTo>
                <a:lnTo>
                  <a:pt x="25957" y="22268"/>
                </a:lnTo>
                <a:lnTo>
                  <a:pt x="25899" y="22307"/>
                </a:lnTo>
                <a:lnTo>
                  <a:pt x="25783" y="22346"/>
                </a:lnTo>
                <a:lnTo>
                  <a:pt x="25262" y="22481"/>
                </a:lnTo>
                <a:lnTo>
                  <a:pt x="24760" y="22597"/>
                </a:lnTo>
                <a:lnTo>
                  <a:pt x="24489" y="22635"/>
                </a:lnTo>
                <a:lnTo>
                  <a:pt x="24238" y="22655"/>
                </a:lnTo>
                <a:lnTo>
                  <a:pt x="23968" y="22635"/>
                </a:lnTo>
                <a:lnTo>
                  <a:pt x="23678" y="22597"/>
                </a:lnTo>
                <a:lnTo>
                  <a:pt x="23350" y="22558"/>
                </a:lnTo>
                <a:lnTo>
                  <a:pt x="23060" y="22558"/>
                </a:lnTo>
                <a:lnTo>
                  <a:pt x="22809" y="22597"/>
                </a:lnTo>
                <a:lnTo>
                  <a:pt x="22693" y="22635"/>
                </a:lnTo>
                <a:lnTo>
                  <a:pt x="22577" y="22674"/>
                </a:lnTo>
                <a:lnTo>
                  <a:pt x="22481" y="22732"/>
                </a:lnTo>
                <a:lnTo>
                  <a:pt x="22384" y="22790"/>
                </a:lnTo>
                <a:lnTo>
                  <a:pt x="22230" y="22944"/>
                </a:lnTo>
                <a:lnTo>
                  <a:pt x="22075" y="23137"/>
                </a:lnTo>
                <a:lnTo>
                  <a:pt x="21959" y="23369"/>
                </a:lnTo>
                <a:lnTo>
                  <a:pt x="21631" y="23311"/>
                </a:lnTo>
                <a:lnTo>
                  <a:pt x="21283" y="23292"/>
                </a:lnTo>
                <a:lnTo>
                  <a:pt x="20936" y="23273"/>
                </a:lnTo>
                <a:lnTo>
                  <a:pt x="20588" y="23292"/>
                </a:lnTo>
                <a:lnTo>
                  <a:pt x="20240" y="23331"/>
                </a:lnTo>
                <a:lnTo>
                  <a:pt x="19893" y="23369"/>
                </a:lnTo>
                <a:lnTo>
                  <a:pt x="19545" y="23446"/>
                </a:lnTo>
                <a:lnTo>
                  <a:pt x="19197" y="23524"/>
                </a:lnTo>
                <a:lnTo>
                  <a:pt x="18869" y="23640"/>
                </a:lnTo>
                <a:lnTo>
                  <a:pt x="18521" y="23755"/>
                </a:lnTo>
                <a:lnTo>
                  <a:pt x="18193" y="23891"/>
                </a:lnTo>
                <a:lnTo>
                  <a:pt x="17884" y="24045"/>
                </a:lnTo>
                <a:lnTo>
                  <a:pt x="17575" y="24219"/>
                </a:lnTo>
                <a:lnTo>
                  <a:pt x="17266" y="24412"/>
                </a:lnTo>
                <a:lnTo>
                  <a:pt x="16996" y="24605"/>
                </a:lnTo>
                <a:lnTo>
                  <a:pt x="16725" y="24818"/>
                </a:lnTo>
                <a:lnTo>
                  <a:pt x="16609" y="24914"/>
                </a:lnTo>
                <a:lnTo>
                  <a:pt x="16532" y="25011"/>
                </a:lnTo>
                <a:lnTo>
                  <a:pt x="16455" y="25127"/>
                </a:lnTo>
                <a:lnTo>
                  <a:pt x="16436" y="25185"/>
                </a:lnTo>
                <a:lnTo>
                  <a:pt x="16416" y="25223"/>
                </a:lnTo>
                <a:lnTo>
                  <a:pt x="16397" y="25416"/>
                </a:lnTo>
                <a:lnTo>
                  <a:pt x="16358" y="25571"/>
                </a:lnTo>
                <a:lnTo>
                  <a:pt x="16281" y="25725"/>
                </a:lnTo>
                <a:lnTo>
                  <a:pt x="16185" y="25841"/>
                </a:lnTo>
                <a:lnTo>
                  <a:pt x="16069" y="25957"/>
                </a:lnTo>
                <a:lnTo>
                  <a:pt x="15934" y="26054"/>
                </a:lnTo>
                <a:lnTo>
                  <a:pt x="15663" y="26247"/>
                </a:lnTo>
                <a:lnTo>
                  <a:pt x="15219" y="26595"/>
                </a:lnTo>
                <a:lnTo>
                  <a:pt x="14775" y="26942"/>
                </a:lnTo>
                <a:lnTo>
                  <a:pt x="14408" y="27251"/>
                </a:lnTo>
                <a:lnTo>
                  <a:pt x="14041" y="27560"/>
                </a:lnTo>
                <a:lnTo>
                  <a:pt x="13693" y="27888"/>
                </a:lnTo>
                <a:lnTo>
                  <a:pt x="13365" y="28236"/>
                </a:lnTo>
                <a:lnTo>
                  <a:pt x="13075" y="28603"/>
                </a:lnTo>
                <a:lnTo>
                  <a:pt x="12940" y="28796"/>
                </a:lnTo>
                <a:lnTo>
                  <a:pt x="12824" y="29009"/>
                </a:lnTo>
                <a:lnTo>
                  <a:pt x="12708" y="29221"/>
                </a:lnTo>
                <a:lnTo>
                  <a:pt x="12612" y="29453"/>
                </a:lnTo>
                <a:lnTo>
                  <a:pt x="12534" y="29685"/>
                </a:lnTo>
                <a:lnTo>
                  <a:pt x="12457" y="29916"/>
                </a:lnTo>
                <a:lnTo>
                  <a:pt x="12438" y="30013"/>
                </a:lnTo>
                <a:lnTo>
                  <a:pt x="12361" y="30071"/>
                </a:lnTo>
                <a:lnTo>
                  <a:pt x="12206" y="30206"/>
                </a:lnTo>
                <a:lnTo>
                  <a:pt x="11723" y="30592"/>
                </a:lnTo>
                <a:lnTo>
                  <a:pt x="11491" y="30786"/>
                </a:lnTo>
                <a:lnTo>
                  <a:pt x="11279" y="30998"/>
                </a:lnTo>
                <a:lnTo>
                  <a:pt x="11067" y="31210"/>
                </a:lnTo>
                <a:lnTo>
                  <a:pt x="10873" y="31442"/>
                </a:lnTo>
                <a:lnTo>
                  <a:pt x="10700" y="31674"/>
                </a:lnTo>
                <a:lnTo>
                  <a:pt x="10526" y="31906"/>
                </a:lnTo>
                <a:lnTo>
                  <a:pt x="10371" y="32157"/>
                </a:lnTo>
                <a:lnTo>
                  <a:pt x="10236" y="32408"/>
                </a:lnTo>
                <a:lnTo>
                  <a:pt x="10120" y="32678"/>
                </a:lnTo>
                <a:lnTo>
                  <a:pt x="10004" y="32968"/>
                </a:lnTo>
                <a:lnTo>
                  <a:pt x="9927" y="33258"/>
                </a:lnTo>
                <a:lnTo>
                  <a:pt x="9850" y="33547"/>
                </a:lnTo>
                <a:lnTo>
                  <a:pt x="9792" y="33856"/>
                </a:lnTo>
                <a:lnTo>
                  <a:pt x="9753" y="34185"/>
                </a:lnTo>
                <a:lnTo>
                  <a:pt x="9734" y="34494"/>
                </a:lnTo>
                <a:lnTo>
                  <a:pt x="9695" y="34783"/>
                </a:lnTo>
                <a:lnTo>
                  <a:pt x="9618" y="35073"/>
                </a:lnTo>
                <a:lnTo>
                  <a:pt x="9579" y="35208"/>
                </a:lnTo>
                <a:lnTo>
                  <a:pt x="9521" y="35343"/>
                </a:lnTo>
                <a:lnTo>
                  <a:pt x="9232" y="35904"/>
                </a:lnTo>
                <a:lnTo>
                  <a:pt x="8923" y="36444"/>
                </a:lnTo>
                <a:lnTo>
                  <a:pt x="8614" y="36985"/>
                </a:lnTo>
                <a:lnTo>
                  <a:pt x="8324" y="37545"/>
                </a:lnTo>
                <a:lnTo>
                  <a:pt x="8073" y="38105"/>
                </a:lnTo>
                <a:lnTo>
                  <a:pt x="7822" y="38665"/>
                </a:lnTo>
                <a:lnTo>
                  <a:pt x="7725" y="38955"/>
                </a:lnTo>
                <a:lnTo>
                  <a:pt x="7629" y="39245"/>
                </a:lnTo>
                <a:lnTo>
                  <a:pt x="7532" y="39534"/>
                </a:lnTo>
                <a:lnTo>
                  <a:pt x="7474" y="39824"/>
                </a:lnTo>
                <a:lnTo>
                  <a:pt x="7378" y="40288"/>
                </a:lnTo>
                <a:lnTo>
                  <a:pt x="7300" y="40771"/>
                </a:lnTo>
                <a:lnTo>
                  <a:pt x="7185" y="41736"/>
                </a:lnTo>
                <a:lnTo>
                  <a:pt x="7049" y="42702"/>
                </a:lnTo>
                <a:lnTo>
                  <a:pt x="6991" y="43165"/>
                </a:lnTo>
                <a:lnTo>
                  <a:pt x="6914" y="43648"/>
                </a:lnTo>
                <a:lnTo>
                  <a:pt x="6818" y="44170"/>
                </a:lnTo>
                <a:lnTo>
                  <a:pt x="6779" y="44421"/>
                </a:lnTo>
                <a:lnTo>
                  <a:pt x="6721" y="44672"/>
                </a:lnTo>
                <a:lnTo>
                  <a:pt x="6644" y="44923"/>
                </a:lnTo>
                <a:lnTo>
                  <a:pt x="6547" y="45174"/>
                </a:lnTo>
                <a:lnTo>
                  <a:pt x="6431" y="45406"/>
                </a:lnTo>
                <a:lnTo>
                  <a:pt x="6277" y="45637"/>
                </a:lnTo>
                <a:lnTo>
                  <a:pt x="5794" y="46313"/>
                </a:lnTo>
                <a:lnTo>
                  <a:pt x="5292" y="47009"/>
                </a:lnTo>
                <a:lnTo>
                  <a:pt x="5215" y="47125"/>
                </a:lnTo>
                <a:lnTo>
                  <a:pt x="5157" y="47221"/>
                </a:lnTo>
                <a:lnTo>
                  <a:pt x="5118" y="47337"/>
                </a:lnTo>
                <a:lnTo>
                  <a:pt x="5099" y="47453"/>
                </a:lnTo>
                <a:lnTo>
                  <a:pt x="5099" y="47550"/>
                </a:lnTo>
                <a:lnTo>
                  <a:pt x="5118" y="47665"/>
                </a:lnTo>
                <a:lnTo>
                  <a:pt x="5176" y="47762"/>
                </a:lnTo>
                <a:lnTo>
                  <a:pt x="5253" y="47878"/>
                </a:lnTo>
                <a:lnTo>
                  <a:pt x="5408" y="48013"/>
                </a:lnTo>
                <a:lnTo>
                  <a:pt x="5582" y="48148"/>
                </a:lnTo>
                <a:lnTo>
                  <a:pt x="5968" y="48399"/>
                </a:lnTo>
                <a:lnTo>
                  <a:pt x="5949" y="48419"/>
                </a:lnTo>
                <a:lnTo>
                  <a:pt x="5929" y="48534"/>
                </a:lnTo>
                <a:lnTo>
                  <a:pt x="5775" y="48843"/>
                </a:lnTo>
                <a:lnTo>
                  <a:pt x="5659" y="49153"/>
                </a:lnTo>
                <a:lnTo>
                  <a:pt x="5543" y="49462"/>
                </a:lnTo>
                <a:lnTo>
                  <a:pt x="5446" y="49771"/>
                </a:lnTo>
                <a:lnTo>
                  <a:pt x="5369" y="50099"/>
                </a:lnTo>
                <a:lnTo>
                  <a:pt x="5292" y="50408"/>
                </a:lnTo>
                <a:lnTo>
                  <a:pt x="5234" y="50717"/>
                </a:lnTo>
                <a:lnTo>
                  <a:pt x="5195" y="51045"/>
                </a:lnTo>
                <a:lnTo>
                  <a:pt x="5157" y="51374"/>
                </a:lnTo>
                <a:lnTo>
                  <a:pt x="5137" y="51683"/>
                </a:lnTo>
                <a:lnTo>
                  <a:pt x="5118" y="52011"/>
                </a:lnTo>
                <a:lnTo>
                  <a:pt x="5137" y="52339"/>
                </a:lnTo>
                <a:lnTo>
                  <a:pt x="5157" y="52668"/>
                </a:lnTo>
                <a:lnTo>
                  <a:pt x="5176" y="52996"/>
                </a:lnTo>
                <a:lnTo>
                  <a:pt x="5215" y="53324"/>
                </a:lnTo>
                <a:lnTo>
                  <a:pt x="5273" y="53672"/>
                </a:lnTo>
                <a:lnTo>
                  <a:pt x="5330" y="53942"/>
                </a:lnTo>
                <a:lnTo>
                  <a:pt x="5388" y="54193"/>
                </a:lnTo>
                <a:lnTo>
                  <a:pt x="5466" y="54425"/>
                </a:lnTo>
                <a:lnTo>
                  <a:pt x="5562" y="54657"/>
                </a:lnTo>
                <a:lnTo>
                  <a:pt x="5659" y="54869"/>
                </a:lnTo>
                <a:lnTo>
                  <a:pt x="5775" y="55062"/>
                </a:lnTo>
                <a:lnTo>
                  <a:pt x="5891" y="55236"/>
                </a:lnTo>
                <a:lnTo>
                  <a:pt x="6045" y="55391"/>
                </a:lnTo>
                <a:lnTo>
                  <a:pt x="6200" y="55545"/>
                </a:lnTo>
                <a:lnTo>
                  <a:pt x="6354" y="55661"/>
                </a:lnTo>
                <a:lnTo>
                  <a:pt x="6547" y="55777"/>
                </a:lnTo>
                <a:lnTo>
                  <a:pt x="6740" y="55893"/>
                </a:lnTo>
                <a:lnTo>
                  <a:pt x="6972" y="55970"/>
                </a:lnTo>
                <a:lnTo>
                  <a:pt x="7204" y="56047"/>
                </a:lnTo>
                <a:lnTo>
                  <a:pt x="7455" y="56105"/>
                </a:lnTo>
                <a:lnTo>
                  <a:pt x="7725" y="56163"/>
                </a:lnTo>
                <a:lnTo>
                  <a:pt x="8034" y="56183"/>
                </a:lnTo>
                <a:lnTo>
                  <a:pt x="8363" y="56202"/>
                </a:lnTo>
                <a:lnTo>
                  <a:pt x="9000" y="56202"/>
                </a:lnTo>
                <a:lnTo>
                  <a:pt x="9637" y="56183"/>
                </a:lnTo>
                <a:lnTo>
                  <a:pt x="10275" y="56183"/>
                </a:lnTo>
                <a:lnTo>
                  <a:pt x="10333" y="56434"/>
                </a:lnTo>
                <a:lnTo>
                  <a:pt x="10371" y="56569"/>
                </a:lnTo>
                <a:lnTo>
                  <a:pt x="10391" y="56704"/>
                </a:lnTo>
                <a:lnTo>
                  <a:pt x="10391" y="56936"/>
                </a:lnTo>
                <a:lnTo>
                  <a:pt x="10391" y="57168"/>
                </a:lnTo>
                <a:lnTo>
                  <a:pt x="10391" y="57399"/>
                </a:lnTo>
                <a:lnTo>
                  <a:pt x="10410" y="57631"/>
                </a:lnTo>
                <a:lnTo>
                  <a:pt x="10410" y="57786"/>
                </a:lnTo>
                <a:lnTo>
                  <a:pt x="10410" y="57921"/>
                </a:lnTo>
                <a:lnTo>
                  <a:pt x="10371" y="58037"/>
                </a:lnTo>
                <a:lnTo>
                  <a:pt x="10313" y="58153"/>
                </a:lnTo>
                <a:lnTo>
                  <a:pt x="10236" y="58230"/>
                </a:lnTo>
                <a:lnTo>
                  <a:pt x="10120" y="58307"/>
                </a:lnTo>
                <a:lnTo>
                  <a:pt x="10004" y="58365"/>
                </a:lnTo>
                <a:lnTo>
                  <a:pt x="9830" y="58404"/>
                </a:lnTo>
                <a:lnTo>
                  <a:pt x="9560" y="58500"/>
                </a:lnTo>
                <a:lnTo>
                  <a:pt x="9290" y="58597"/>
                </a:lnTo>
                <a:lnTo>
                  <a:pt x="9039" y="58732"/>
                </a:lnTo>
                <a:lnTo>
                  <a:pt x="8788" y="58886"/>
                </a:lnTo>
                <a:lnTo>
                  <a:pt x="8594" y="59060"/>
                </a:lnTo>
                <a:lnTo>
                  <a:pt x="8440" y="59234"/>
                </a:lnTo>
                <a:lnTo>
                  <a:pt x="8382" y="59331"/>
                </a:lnTo>
                <a:lnTo>
                  <a:pt x="8324" y="59427"/>
                </a:lnTo>
                <a:lnTo>
                  <a:pt x="8285" y="59524"/>
                </a:lnTo>
                <a:lnTo>
                  <a:pt x="8266" y="59620"/>
                </a:lnTo>
                <a:lnTo>
                  <a:pt x="8266" y="59717"/>
                </a:lnTo>
                <a:lnTo>
                  <a:pt x="8266" y="59833"/>
                </a:lnTo>
                <a:lnTo>
                  <a:pt x="8285" y="59929"/>
                </a:lnTo>
                <a:lnTo>
                  <a:pt x="8305" y="60045"/>
                </a:lnTo>
                <a:lnTo>
                  <a:pt x="8343" y="60142"/>
                </a:lnTo>
                <a:lnTo>
                  <a:pt x="8401" y="60258"/>
                </a:lnTo>
                <a:lnTo>
                  <a:pt x="8536" y="60470"/>
                </a:lnTo>
                <a:lnTo>
                  <a:pt x="8846" y="60798"/>
                </a:lnTo>
                <a:lnTo>
                  <a:pt x="9174" y="61127"/>
                </a:lnTo>
                <a:lnTo>
                  <a:pt x="9869" y="61803"/>
                </a:lnTo>
                <a:lnTo>
                  <a:pt x="9792" y="61880"/>
                </a:lnTo>
                <a:lnTo>
                  <a:pt x="9715" y="61977"/>
                </a:lnTo>
                <a:lnTo>
                  <a:pt x="9599" y="62170"/>
                </a:lnTo>
                <a:lnTo>
                  <a:pt x="9521" y="62382"/>
                </a:lnTo>
                <a:lnTo>
                  <a:pt x="9464" y="62614"/>
                </a:lnTo>
                <a:lnTo>
                  <a:pt x="9444" y="62846"/>
                </a:lnTo>
                <a:lnTo>
                  <a:pt x="9425" y="63077"/>
                </a:lnTo>
                <a:lnTo>
                  <a:pt x="9444" y="63560"/>
                </a:lnTo>
                <a:lnTo>
                  <a:pt x="9425" y="63753"/>
                </a:lnTo>
                <a:lnTo>
                  <a:pt x="9386" y="63947"/>
                </a:lnTo>
                <a:lnTo>
                  <a:pt x="9348" y="64178"/>
                </a:lnTo>
                <a:lnTo>
                  <a:pt x="9270" y="64391"/>
                </a:lnTo>
                <a:lnTo>
                  <a:pt x="9193" y="64584"/>
                </a:lnTo>
                <a:lnTo>
                  <a:pt x="9077" y="64777"/>
                </a:lnTo>
                <a:lnTo>
                  <a:pt x="8961" y="64951"/>
                </a:lnTo>
                <a:lnTo>
                  <a:pt x="8807" y="65105"/>
                </a:lnTo>
                <a:lnTo>
                  <a:pt x="8652" y="65260"/>
                </a:lnTo>
                <a:lnTo>
                  <a:pt x="8479" y="65414"/>
                </a:lnTo>
                <a:lnTo>
                  <a:pt x="8421" y="65453"/>
                </a:lnTo>
                <a:lnTo>
                  <a:pt x="8382" y="65530"/>
                </a:lnTo>
                <a:lnTo>
                  <a:pt x="8324" y="65665"/>
                </a:lnTo>
                <a:lnTo>
                  <a:pt x="8285" y="65839"/>
                </a:lnTo>
                <a:lnTo>
                  <a:pt x="8285" y="65994"/>
                </a:lnTo>
                <a:lnTo>
                  <a:pt x="8305" y="66032"/>
                </a:lnTo>
                <a:lnTo>
                  <a:pt x="8343" y="66071"/>
                </a:lnTo>
                <a:lnTo>
                  <a:pt x="8479" y="66148"/>
                </a:lnTo>
                <a:lnTo>
                  <a:pt x="8633" y="66206"/>
                </a:lnTo>
                <a:lnTo>
                  <a:pt x="8768" y="66206"/>
                </a:lnTo>
                <a:lnTo>
                  <a:pt x="8942" y="66187"/>
                </a:lnTo>
                <a:lnTo>
                  <a:pt x="9116" y="66129"/>
                </a:lnTo>
                <a:lnTo>
                  <a:pt x="9290" y="66052"/>
                </a:lnTo>
                <a:lnTo>
                  <a:pt x="9444" y="65974"/>
                </a:lnTo>
                <a:lnTo>
                  <a:pt x="9618" y="65859"/>
                </a:lnTo>
                <a:lnTo>
                  <a:pt x="9792" y="65743"/>
                </a:lnTo>
                <a:lnTo>
                  <a:pt x="10140" y="65511"/>
                </a:lnTo>
                <a:lnTo>
                  <a:pt x="10159" y="65569"/>
                </a:lnTo>
                <a:lnTo>
                  <a:pt x="10178" y="65627"/>
                </a:lnTo>
                <a:lnTo>
                  <a:pt x="10159" y="65665"/>
                </a:lnTo>
                <a:lnTo>
                  <a:pt x="10140" y="65685"/>
                </a:lnTo>
                <a:lnTo>
                  <a:pt x="9985" y="65994"/>
                </a:lnTo>
                <a:lnTo>
                  <a:pt x="9850" y="66303"/>
                </a:lnTo>
                <a:lnTo>
                  <a:pt x="9753" y="66631"/>
                </a:lnTo>
                <a:lnTo>
                  <a:pt x="9676" y="66940"/>
                </a:lnTo>
                <a:lnTo>
                  <a:pt x="9618" y="67268"/>
                </a:lnTo>
                <a:lnTo>
                  <a:pt x="9599" y="67597"/>
                </a:lnTo>
                <a:lnTo>
                  <a:pt x="9599" y="67944"/>
                </a:lnTo>
                <a:lnTo>
                  <a:pt x="9637" y="68273"/>
                </a:lnTo>
                <a:lnTo>
                  <a:pt x="9676" y="68505"/>
                </a:lnTo>
                <a:lnTo>
                  <a:pt x="9753" y="68717"/>
                </a:lnTo>
                <a:lnTo>
                  <a:pt x="9850" y="68929"/>
                </a:lnTo>
                <a:lnTo>
                  <a:pt x="9985" y="69103"/>
                </a:lnTo>
                <a:lnTo>
                  <a:pt x="10255" y="69393"/>
                </a:lnTo>
                <a:lnTo>
                  <a:pt x="10468" y="69702"/>
                </a:lnTo>
                <a:lnTo>
                  <a:pt x="10661" y="70011"/>
                </a:lnTo>
                <a:lnTo>
                  <a:pt x="10719" y="70185"/>
                </a:lnTo>
                <a:lnTo>
                  <a:pt x="10796" y="70339"/>
                </a:lnTo>
                <a:lnTo>
                  <a:pt x="10835" y="70513"/>
                </a:lnTo>
                <a:lnTo>
                  <a:pt x="10873" y="70687"/>
                </a:lnTo>
                <a:lnTo>
                  <a:pt x="10893" y="70861"/>
                </a:lnTo>
                <a:lnTo>
                  <a:pt x="10893" y="71035"/>
                </a:lnTo>
                <a:lnTo>
                  <a:pt x="10893" y="71228"/>
                </a:lnTo>
                <a:lnTo>
                  <a:pt x="10854" y="71402"/>
                </a:lnTo>
                <a:lnTo>
                  <a:pt x="10815" y="71595"/>
                </a:lnTo>
                <a:lnTo>
                  <a:pt x="10758" y="71788"/>
                </a:lnTo>
                <a:lnTo>
                  <a:pt x="10410" y="72638"/>
                </a:lnTo>
                <a:lnTo>
                  <a:pt x="10043" y="73487"/>
                </a:lnTo>
                <a:lnTo>
                  <a:pt x="9637" y="74318"/>
                </a:lnTo>
                <a:lnTo>
                  <a:pt x="9212" y="75148"/>
                </a:lnTo>
                <a:lnTo>
                  <a:pt x="9019" y="75496"/>
                </a:lnTo>
                <a:lnTo>
                  <a:pt x="8826" y="75824"/>
                </a:lnTo>
                <a:lnTo>
                  <a:pt x="8401" y="76500"/>
                </a:lnTo>
                <a:lnTo>
                  <a:pt x="7957" y="77157"/>
                </a:lnTo>
                <a:lnTo>
                  <a:pt x="7532" y="77814"/>
                </a:lnTo>
                <a:lnTo>
                  <a:pt x="7494" y="77929"/>
                </a:lnTo>
                <a:lnTo>
                  <a:pt x="7474" y="78065"/>
                </a:lnTo>
                <a:lnTo>
                  <a:pt x="7494" y="78354"/>
                </a:lnTo>
                <a:lnTo>
                  <a:pt x="7532" y="78374"/>
                </a:lnTo>
                <a:lnTo>
                  <a:pt x="7590" y="78412"/>
                </a:lnTo>
                <a:lnTo>
                  <a:pt x="7667" y="78432"/>
                </a:lnTo>
                <a:lnTo>
                  <a:pt x="7745" y="78432"/>
                </a:lnTo>
                <a:lnTo>
                  <a:pt x="8112" y="78335"/>
                </a:lnTo>
                <a:lnTo>
                  <a:pt x="8479" y="78200"/>
                </a:lnTo>
                <a:lnTo>
                  <a:pt x="8826" y="78065"/>
                </a:lnTo>
                <a:lnTo>
                  <a:pt x="9174" y="77891"/>
                </a:lnTo>
                <a:lnTo>
                  <a:pt x="9328" y="77794"/>
                </a:lnTo>
                <a:lnTo>
                  <a:pt x="9483" y="77698"/>
                </a:lnTo>
                <a:lnTo>
                  <a:pt x="9618" y="77582"/>
                </a:lnTo>
                <a:lnTo>
                  <a:pt x="9753" y="77447"/>
                </a:lnTo>
                <a:lnTo>
                  <a:pt x="9888" y="77311"/>
                </a:lnTo>
                <a:lnTo>
                  <a:pt x="10004" y="77157"/>
                </a:lnTo>
                <a:lnTo>
                  <a:pt x="10101" y="76983"/>
                </a:lnTo>
                <a:lnTo>
                  <a:pt x="10197" y="76790"/>
                </a:lnTo>
                <a:lnTo>
                  <a:pt x="12032" y="72927"/>
                </a:lnTo>
                <a:lnTo>
                  <a:pt x="12071" y="72831"/>
                </a:lnTo>
                <a:lnTo>
                  <a:pt x="12129" y="72753"/>
                </a:lnTo>
                <a:lnTo>
                  <a:pt x="12264" y="72599"/>
                </a:lnTo>
                <a:lnTo>
                  <a:pt x="12399" y="72676"/>
                </a:lnTo>
                <a:lnTo>
                  <a:pt x="12361" y="72869"/>
                </a:lnTo>
                <a:lnTo>
                  <a:pt x="12322" y="73082"/>
                </a:lnTo>
                <a:lnTo>
                  <a:pt x="11646" y="75612"/>
                </a:lnTo>
                <a:lnTo>
                  <a:pt x="10970" y="78142"/>
                </a:lnTo>
                <a:lnTo>
                  <a:pt x="10893" y="78451"/>
                </a:lnTo>
                <a:lnTo>
                  <a:pt x="10854" y="78760"/>
                </a:lnTo>
                <a:lnTo>
                  <a:pt x="10835" y="79088"/>
                </a:lnTo>
                <a:lnTo>
                  <a:pt x="10815" y="79397"/>
                </a:lnTo>
                <a:lnTo>
                  <a:pt x="10835" y="79474"/>
                </a:lnTo>
                <a:lnTo>
                  <a:pt x="10854" y="79532"/>
                </a:lnTo>
                <a:lnTo>
                  <a:pt x="10951" y="79648"/>
                </a:lnTo>
                <a:lnTo>
                  <a:pt x="11047" y="79784"/>
                </a:lnTo>
                <a:lnTo>
                  <a:pt x="11163" y="79899"/>
                </a:lnTo>
                <a:lnTo>
                  <a:pt x="11414" y="79706"/>
                </a:lnTo>
                <a:lnTo>
                  <a:pt x="11511" y="79610"/>
                </a:lnTo>
                <a:lnTo>
                  <a:pt x="11569" y="79552"/>
                </a:lnTo>
                <a:lnTo>
                  <a:pt x="11607" y="79494"/>
                </a:lnTo>
                <a:lnTo>
                  <a:pt x="11800" y="79050"/>
                </a:lnTo>
                <a:lnTo>
                  <a:pt x="11974" y="78625"/>
                </a:lnTo>
                <a:lnTo>
                  <a:pt x="12341" y="77736"/>
                </a:lnTo>
                <a:lnTo>
                  <a:pt x="12863" y="76500"/>
                </a:lnTo>
                <a:lnTo>
                  <a:pt x="13094" y="75882"/>
                </a:lnTo>
                <a:lnTo>
                  <a:pt x="13326" y="75264"/>
                </a:lnTo>
                <a:lnTo>
                  <a:pt x="13539" y="74627"/>
                </a:lnTo>
                <a:lnTo>
                  <a:pt x="13732" y="73990"/>
                </a:lnTo>
                <a:lnTo>
                  <a:pt x="13867" y="73333"/>
                </a:lnTo>
                <a:lnTo>
                  <a:pt x="13925" y="72985"/>
                </a:lnTo>
                <a:lnTo>
                  <a:pt x="13964" y="72657"/>
                </a:lnTo>
                <a:lnTo>
                  <a:pt x="15006" y="72425"/>
                </a:lnTo>
                <a:lnTo>
                  <a:pt x="14987" y="72580"/>
                </a:lnTo>
                <a:lnTo>
                  <a:pt x="14968" y="72657"/>
                </a:lnTo>
                <a:lnTo>
                  <a:pt x="14833" y="73005"/>
                </a:lnTo>
                <a:lnTo>
                  <a:pt x="14717" y="73333"/>
                </a:lnTo>
                <a:lnTo>
                  <a:pt x="14620" y="73680"/>
                </a:lnTo>
                <a:lnTo>
                  <a:pt x="14524" y="74028"/>
                </a:lnTo>
                <a:lnTo>
                  <a:pt x="14446" y="74376"/>
                </a:lnTo>
                <a:lnTo>
                  <a:pt x="14388" y="74723"/>
                </a:lnTo>
                <a:lnTo>
                  <a:pt x="14273" y="75419"/>
                </a:lnTo>
                <a:lnTo>
                  <a:pt x="14215" y="76114"/>
                </a:lnTo>
                <a:lnTo>
                  <a:pt x="14195" y="76829"/>
                </a:lnTo>
                <a:lnTo>
                  <a:pt x="14234" y="77543"/>
                </a:lnTo>
                <a:lnTo>
                  <a:pt x="14292" y="78258"/>
                </a:lnTo>
                <a:lnTo>
                  <a:pt x="14311" y="78528"/>
                </a:lnTo>
                <a:lnTo>
                  <a:pt x="14311" y="78799"/>
                </a:lnTo>
                <a:lnTo>
                  <a:pt x="14273" y="79030"/>
                </a:lnTo>
                <a:lnTo>
                  <a:pt x="14215" y="79262"/>
                </a:lnTo>
                <a:lnTo>
                  <a:pt x="14157" y="79359"/>
                </a:lnTo>
                <a:lnTo>
                  <a:pt x="14099" y="79455"/>
                </a:lnTo>
                <a:lnTo>
                  <a:pt x="14021" y="79552"/>
                </a:lnTo>
                <a:lnTo>
                  <a:pt x="13944" y="79629"/>
                </a:lnTo>
                <a:lnTo>
                  <a:pt x="13848" y="79706"/>
                </a:lnTo>
                <a:lnTo>
                  <a:pt x="13732" y="79784"/>
                </a:lnTo>
                <a:lnTo>
                  <a:pt x="13597" y="79841"/>
                </a:lnTo>
                <a:lnTo>
                  <a:pt x="13461" y="79899"/>
                </a:lnTo>
                <a:lnTo>
                  <a:pt x="13346" y="79957"/>
                </a:lnTo>
                <a:lnTo>
                  <a:pt x="13230" y="80015"/>
                </a:lnTo>
                <a:lnTo>
                  <a:pt x="13114" y="80112"/>
                </a:lnTo>
                <a:lnTo>
                  <a:pt x="13037" y="80189"/>
                </a:lnTo>
                <a:lnTo>
                  <a:pt x="12940" y="80305"/>
                </a:lnTo>
                <a:lnTo>
                  <a:pt x="12863" y="80421"/>
                </a:lnTo>
                <a:lnTo>
                  <a:pt x="12785" y="80537"/>
                </a:lnTo>
                <a:lnTo>
                  <a:pt x="12747" y="80672"/>
                </a:lnTo>
                <a:lnTo>
                  <a:pt x="12689" y="80884"/>
                </a:lnTo>
                <a:lnTo>
                  <a:pt x="12689" y="81097"/>
                </a:lnTo>
                <a:lnTo>
                  <a:pt x="12708" y="81290"/>
                </a:lnTo>
                <a:lnTo>
                  <a:pt x="12766" y="81444"/>
                </a:lnTo>
                <a:lnTo>
                  <a:pt x="12882" y="81618"/>
                </a:lnTo>
                <a:lnTo>
                  <a:pt x="13017" y="81753"/>
                </a:lnTo>
                <a:lnTo>
                  <a:pt x="13210" y="81889"/>
                </a:lnTo>
                <a:lnTo>
                  <a:pt x="13442" y="82005"/>
                </a:lnTo>
                <a:lnTo>
                  <a:pt x="13577" y="82082"/>
                </a:lnTo>
                <a:lnTo>
                  <a:pt x="13712" y="82178"/>
                </a:lnTo>
                <a:lnTo>
                  <a:pt x="13809" y="82256"/>
                </a:lnTo>
                <a:lnTo>
                  <a:pt x="13867" y="82372"/>
                </a:lnTo>
                <a:lnTo>
                  <a:pt x="13925" y="82487"/>
                </a:lnTo>
                <a:lnTo>
                  <a:pt x="13944" y="82623"/>
                </a:lnTo>
                <a:lnTo>
                  <a:pt x="13925" y="82758"/>
                </a:lnTo>
                <a:lnTo>
                  <a:pt x="13886" y="82932"/>
                </a:lnTo>
                <a:lnTo>
                  <a:pt x="13867" y="83067"/>
                </a:lnTo>
                <a:lnTo>
                  <a:pt x="13867" y="83183"/>
                </a:lnTo>
                <a:lnTo>
                  <a:pt x="13867" y="83318"/>
                </a:lnTo>
                <a:lnTo>
                  <a:pt x="13906" y="83453"/>
                </a:lnTo>
                <a:lnTo>
                  <a:pt x="13944" y="83569"/>
                </a:lnTo>
                <a:lnTo>
                  <a:pt x="13944" y="83685"/>
                </a:lnTo>
                <a:lnTo>
                  <a:pt x="13944" y="83781"/>
                </a:lnTo>
                <a:lnTo>
                  <a:pt x="13906" y="83878"/>
                </a:lnTo>
                <a:lnTo>
                  <a:pt x="13867" y="83975"/>
                </a:lnTo>
                <a:lnTo>
                  <a:pt x="13809" y="84071"/>
                </a:lnTo>
                <a:lnTo>
                  <a:pt x="13674" y="84264"/>
                </a:lnTo>
                <a:lnTo>
                  <a:pt x="13481" y="84535"/>
                </a:lnTo>
                <a:lnTo>
                  <a:pt x="13307" y="84824"/>
                </a:lnTo>
                <a:lnTo>
                  <a:pt x="13133" y="85133"/>
                </a:lnTo>
                <a:lnTo>
                  <a:pt x="12998" y="85442"/>
                </a:lnTo>
                <a:lnTo>
                  <a:pt x="12824" y="85983"/>
                </a:lnTo>
                <a:lnTo>
                  <a:pt x="12650" y="86543"/>
                </a:lnTo>
                <a:lnTo>
                  <a:pt x="12341" y="87663"/>
                </a:lnTo>
                <a:lnTo>
                  <a:pt x="11974" y="88880"/>
                </a:lnTo>
                <a:lnTo>
                  <a:pt x="11820" y="89517"/>
                </a:lnTo>
                <a:lnTo>
                  <a:pt x="11685" y="90135"/>
                </a:lnTo>
                <a:lnTo>
                  <a:pt x="11569" y="90754"/>
                </a:lnTo>
                <a:lnTo>
                  <a:pt x="11491" y="91391"/>
                </a:lnTo>
                <a:lnTo>
                  <a:pt x="11453" y="92028"/>
                </a:lnTo>
                <a:lnTo>
                  <a:pt x="11433" y="92357"/>
                </a:lnTo>
                <a:lnTo>
                  <a:pt x="11453" y="92685"/>
                </a:lnTo>
                <a:lnTo>
                  <a:pt x="11491" y="93361"/>
                </a:lnTo>
                <a:lnTo>
                  <a:pt x="11569" y="94056"/>
                </a:lnTo>
                <a:lnTo>
                  <a:pt x="11743" y="95427"/>
                </a:lnTo>
                <a:lnTo>
                  <a:pt x="11781" y="95698"/>
                </a:lnTo>
                <a:lnTo>
                  <a:pt x="11781" y="95833"/>
                </a:lnTo>
                <a:lnTo>
                  <a:pt x="11781" y="95949"/>
                </a:lnTo>
                <a:lnTo>
                  <a:pt x="11762" y="96084"/>
                </a:lnTo>
                <a:lnTo>
                  <a:pt x="11704" y="96200"/>
                </a:lnTo>
                <a:lnTo>
                  <a:pt x="11627" y="96296"/>
                </a:lnTo>
                <a:lnTo>
                  <a:pt x="11511" y="96412"/>
                </a:lnTo>
                <a:lnTo>
                  <a:pt x="11337" y="96528"/>
                </a:lnTo>
                <a:lnTo>
                  <a:pt x="11182" y="96663"/>
                </a:lnTo>
                <a:lnTo>
                  <a:pt x="11047" y="96818"/>
                </a:lnTo>
                <a:lnTo>
                  <a:pt x="10951" y="96953"/>
                </a:lnTo>
                <a:lnTo>
                  <a:pt x="10854" y="97127"/>
                </a:lnTo>
                <a:lnTo>
                  <a:pt x="10777" y="97281"/>
                </a:lnTo>
                <a:lnTo>
                  <a:pt x="10719" y="97436"/>
                </a:lnTo>
                <a:lnTo>
                  <a:pt x="10680" y="97610"/>
                </a:lnTo>
                <a:lnTo>
                  <a:pt x="10642" y="97784"/>
                </a:lnTo>
                <a:lnTo>
                  <a:pt x="10622" y="97957"/>
                </a:lnTo>
                <a:lnTo>
                  <a:pt x="10622" y="98324"/>
                </a:lnTo>
                <a:lnTo>
                  <a:pt x="10661" y="98691"/>
                </a:lnTo>
                <a:lnTo>
                  <a:pt x="10700" y="99058"/>
                </a:lnTo>
                <a:lnTo>
                  <a:pt x="10738" y="99271"/>
                </a:lnTo>
                <a:lnTo>
                  <a:pt x="10738" y="99464"/>
                </a:lnTo>
                <a:lnTo>
                  <a:pt x="10738" y="99657"/>
                </a:lnTo>
                <a:lnTo>
                  <a:pt x="10719" y="99831"/>
                </a:lnTo>
                <a:lnTo>
                  <a:pt x="10680" y="100005"/>
                </a:lnTo>
                <a:lnTo>
                  <a:pt x="10603" y="100178"/>
                </a:lnTo>
                <a:lnTo>
                  <a:pt x="10506" y="100352"/>
                </a:lnTo>
                <a:lnTo>
                  <a:pt x="10391" y="100507"/>
                </a:lnTo>
                <a:lnTo>
                  <a:pt x="10236" y="100719"/>
                </a:lnTo>
                <a:lnTo>
                  <a:pt x="10082" y="100932"/>
                </a:lnTo>
                <a:lnTo>
                  <a:pt x="8981" y="102187"/>
                </a:lnTo>
                <a:lnTo>
                  <a:pt x="7899" y="103442"/>
                </a:lnTo>
                <a:lnTo>
                  <a:pt x="7822" y="103558"/>
                </a:lnTo>
                <a:lnTo>
                  <a:pt x="7764" y="103713"/>
                </a:lnTo>
                <a:lnTo>
                  <a:pt x="7687" y="104022"/>
                </a:lnTo>
                <a:lnTo>
                  <a:pt x="7938" y="104099"/>
                </a:lnTo>
                <a:lnTo>
                  <a:pt x="8054" y="104138"/>
                </a:lnTo>
                <a:lnTo>
                  <a:pt x="8112" y="104138"/>
                </a:lnTo>
                <a:lnTo>
                  <a:pt x="8150" y="104118"/>
                </a:lnTo>
                <a:lnTo>
                  <a:pt x="8459" y="103983"/>
                </a:lnTo>
                <a:lnTo>
                  <a:pt x="8768" y="103829"/>
                </a:lnTo>
                <a:lnTo>
                  <a:pt x="9058" y="103655"/>
                </a:lnTo>
                <a:lnTo>
                  <a:pt x="9328" y="103481"/>
                </a:lnTo>
                <a:lnTo>
                  <a:pt x="9618" y="103249"/>
                </a:lnTo>
                <a:lnTo>
                  <a:pt x="9888" y="102998"/>
                </a:lnTo>
                <a:lnTo>
                  <a:pt x="10429" y="102496"/>
                </a:lnTo>
                <a:lnTo>
                  <a:pt x="10545" y="102573"/>
                </a:lnTo>
                <a:lnTo>
                  <a:pt x="9444" y="104620"/>
                </a:lnTo>
                <a:lnTo>
                  <a:pt x="8884" y="105683"/>
                </a:lnTo>
                <a:lnTo>
                  <a:pt x="8594" y="106224"/>
                </a:lnTo>
                <a:lnTo>
                  <a:pt x="8343" y="106764"/>
                </a:lnTo>
                <a:lnTo>
                  <a:pt x="8247" y="106977"/>
                </a:lnTo>
                <a:lnTo>
                  <a:pt x="8208" y="107112"/>
                </a:lnTo>
                <a:lnTo>
                  <a:pt x="8189" y="107228"/>
                </a:lnTo>
                <a:lnTo>
                  <a:pt x="8189" y="107344"/>
                </a:lnTo>
                <a:lnTo>
                  <a:pt x="8227" y="107440"/>
                </a:lnTo>
                <a:lnTo>
                  <a:pt x="8305" y="107537"/>
                </a:lnTo>
                <a:lnTo>
                  <a:pt x="8401" y="107614"/>
                </a:lnTo>
                <a:lnTo>
                  <a:pt x="8517" y="107653"/>
                </a:lnTo>
                <a:lnTo>
                  <a:pt x="8614" y="107653"/>
                </a:lnTo>
                <a:lnTo>
                  <a:pt x="8710" y="107614"/>
                </a:lnTo>
                <a:lnTo>
                  <a:pt x="8788" y="107537"/>
                </a:lnTo>
                <a:lnTo>
                  <a:pt x="8865" y="107460"/>
                </a:lnTo>
                <a:lnTo>
                  <a:pt x="8923" y="107363"/>
                </a:lnTo>
                <a:lnTo>
                  <a:pt x="9039" y="107189"/>
                </a:lnTo>
                <a:lnTo>
                  <a:pt x="9657" y="106281"/>
                </a:lnTo>
                <a:lnTo>
                  <a:pt x="10275" y="105374"/>
                </a:lnTo>
                <a:lnTo>
                  <a:pt x="10371" y="105741"/>
                </a:lnTo>
                <a:lnTo>
                  <a:pt x="10468" y="106146"/>
                </a:lnTo>
                <a:lnTo>
                  <a:pt x="10545" y="106552"/>
                </a:lnTo>
                <a:lnTo>
                  <a:pt x="10564" y="106957"/>
                </a:lnTo>
                <a:lnTo>
                  <a:pt x="10564" y="107151"/>
                </a:lnTo>
                <a:lnTo>
                  <a:pt x="10545" y="107344"/>
                </a:lnTo>
                <a:lnTo>
                  <a:pt x="10526" y="107537"/>
                </a:lnTo>
                <a:lnTo>
                  <a:pt x="10487" y="107730"/>
                </a:lnTo>
                <a:lnTo>
                  <a:pt x="10429" y="107904"/>
                </a:lnTo>
                <a:lnTo>
                  <a:pt x="10352" y="108097"/>
                </a:lnTo>
                <a:lnTo>
                  <a:pt x="10275" y="108290"/>
                </a:lnTo>
                <a:lnTo>
                  <a:pt x="10178" y="108464"/>
                </a:lnTo>
                <a:lnTo>
                  <a:pt x="10062" y="108638"/>
                </a:lnTo>
                <a:lnTo>
                  <a:pt x="9927" y="108811"/>
                </a:lnTo>
                <a:lnTo>
                  <a:pt x="9830" y="108966"/>
                </a:lnTo>
                <a:lnTo>
                  <a:pt x="9734" y="109121"/>
                </a:lnTo>
                <a:lnTo>
                  <a:pt x="9676" y="109275"/>
                </a:lnTo>
                <a:lnTo>
                  <a:pt x="9657" y="109430"/>
                </a:lnTo>
                <a:lnTo>
                  <a:pt x="9637" y="109584"/>
                </a:lnTo>
                <a:lnTo>
                  <a:pt x="9657" y="109758"/>
                </a:lnTo>
                <a:lnTo>
                  <a:pt x="9695" y="109932"/>
                </a:lnTo>
                <a:lnTo>
                  <a:pt x="9773" y="110105"/>
                </a:lnTo>
                <a:lnTo>
                  <a:pt x="9811" y="110260"/>
                </a:lnTo>
                <a:lnTo>
                  <a:pt x="9830" y="110415"/>
                </a:lnTo>
                <a:lnTo>
                  <a:pt x="9811" y="110588"/>
                </a:lnTo>
                <a:lnTo>
                  <a:pt x="9773" y="110743"/>
                </a:lnTo>
                <a:lnTo>
                  <a:pt x="9406" y="111709"/>
                </a:lnTo>
                <a:lnTo>
                  <a:pt x="9212" y="112172"/>
                </a:lnTo>
                <a:lnTo>
                  <a:pt x="9000" y="112636"/>
                </a:lnTo>
                <a:lnTo>
                  <a:pt x="8826" y="113060"/>
                </a:lnTo>
                <a:lnTo>
                  <a:pt x="8672" y="113505"/>
                </a:lnTo>
                <a:lnTo>
                  <a:pt x="8536" y="113949"/>
                </a:lnTo>
                <a:lnTo>
                  <a:pt x="8440" y="114393"/>
                </a:lnTo>
                <a:lnTo>
                  <a:pt x="8247" y="115301"/>
                </a:lnTo>
                <a:lnTo>
                  <a:pt x="8073" y="116209"/>
                </a:lnTo>
                <a:lnTo>
                  <a:pt x="8015" y="116537"/>
                </a:lnTo>
                <a:lnTo>
                  <a:pt x="7976" y="116865"/>
                </a:lnTo>
                <a:lnTo>
                  <a:pt x="7938" y="117193"/>
                </a:lnTo>
                <a:lnTo>
                  <a:pt x="7918" y="117522"/>
                </a:lnTo>
                <a:lnTo>
                  <a:pt x="7899" y="117850"/>
                </a:lnTo>
                <a:lnTo>
                  <a:pt x="7899" y="118159"/>
                </a:lnTo>
                <a:lnTo>
                  <a:pt x="7918" y="118487"/>
                </a:lnTo>
                <a:lnTo>
                  <a:pt x="7957" y="118797"/>
                </a:lnTo>
                <a:lnTo>
                  <a:pt x="7996" y="119106"/>
                </a:lnTo>
                <a:lnTo>
                  <a:pt x="8054" y="119415"/>
                </a:lnTo>
                <a:lnTo>
                  <a:pt x="8131" y="119743"/>
                </a:lnTo>
                <a:lnTo>
                  <a:pt x="8227" y="120052"/>
                </a:lnTo>
                <a:lnTo>
                  <a:pt x="8324" y="120361"/>
                </a:lnTo>
                <a:lnTo>
                  <a:pt x="8459" y="120670"/>
                </a:lnTo>
                <a:lnTo>
                  <a:pt x="8594" y="120960"/>
                </a:lnTo>
                <a:lnTo>
                  <a:pt x="8749" y="121269"/>
                </a:lnTo>
                <a:lnTo>
                  <a:pt x="8903" y="121597"/>
                </a:lnTo>
                <a:lnTo>
                  <a:pt x="9058" y="121945"/>
                </a:lnTo>
                <a:lnTo>
                  <a:pt x="9348" y="122640"/>
                </a:lnTo>
                <a:lnTo>
                  <a:pt x="9618" y="123335"/>
                </a:lnTo>
                <a:lnTo>
                  <a:pt x="9908" y="124050"/>
                </a:lnTo>
                <a:lnTo>
                  <a:pt x="9927" y="124127"/>
                </a:lnTo>
                <a:lnTo>
                  <a:pt x="9946" y="124204"/>
                </a:lnTo>
                <a:lnTo>
                  <a:pt x="9946" y="124282"/>
                </a:lnTo>
                <a:lnTo>
                  <a:pt x="9927" y="124339"/>
                </a:lnTo>
                <a:lnTo>
                  <a:pt x="9908" y="124397"/>
                </a:lnTo>
                <a:lnTo>
                  <a:pt x="9850" y="124455"/>
                </a:lnTo>
                <a:lnTo>
                  <a:pt x="9695" y="124533"/>
                </a:lnTo>
                <a:lnTo>
                  <a:pt x="9599" y="124610"/>
                </a:lnTo>
                <a:lnTo>
                  <a:pt x="9502" y="124687"/>
                </a:lnTo>
                <a:lnTo>
                  <a:pt x="9425" y="124803"/>
                </a:lnTo>
                <a:lnTo>
                  <a:pt x="9386" y="124919"/>
                </a:lnTo>
                <a:lnTo>
                  <a:pt x="9309" y="125209"/>
                </a:lnTo>
                <a:lnTo>
                  <a:pt x="9251" y="125498"/>
                </a:lnTo>
                <a:lnTo>
                  <a:pt x="9212" y="125807"/>
                </a:lnTo>
                <a:lnTo>
                  <a:pt x="9193" y="126097"/>
                </a:lnTo>
                <a:lnTo>
                  <a:pt x="9232" y="129322"/>
                </a:lnTo>
                <a:lnTo>
                  <a:pt x="9270" y="132567"/>
                </a:lnTo>
                <a:lnTo>
                  <a:pt x="9251" y="132953"/>
                </a:lnTo>
                <a:lnTo>
                  <a:pt x="9232" y="133320"/>
                </a:lnTo>
                <a:lnTo>
                  <a:pt x="9174" y="133687"/>
                </a:lnTo>
                <a:lnTo>
                  <a:pt x="9116" y="133861"/>
                </a:lnTo>
                <a:lnTo>
                  <a:pt x="9058" y="134035"/>
                </a:lnTo>
                <a:lnTo>
                  <a:pt x="9000" y="134209"/>
                </a:lnTo>
                <a:lnTo>
                  <a:pt x="8923" y="134363"/>
                </a:lnTo>
                <a:lnTo>
                  <a:pt x="8826" y="134518"/>
                </a:lnTo>
                <a:lnTo>
                  <a:pt x="8710" y="134672"/>
                </a:lnTo>
                <a:lnTo>
                  <a:pt x="8594" y="134807"/>
                </a:lnTo>
                <a:lnTo>
                  <a:pt x="8459" y="134942"/>
                </a:lnTo>
                <a:lnTo>
                  <a:pt x="8305" y="135078"/>
                </a:lnTo>
                <a:lnTo>
                  <a:pt x="8131" y="135194"/>
                </a:lnTo>
                <a:lnTo>
                  <a:pt x="8015" y="135290"/>
                </a:lnTo>
                <a:lnTo>
                  <a:pt x="7899" y="135387"/>
                </a:lnTo>
                <a:lnTo>
                  <a:pt x="7706" y="135618"/>
                </a:lnTo>
                <a:lnTo>
                  <a:pt x="7339" y="136063"/>
                </a:lnTo>
                <a:lnTo>
                  <a:pt x="6972" y="136468"/>
                </a:lnTo>
                <a:lnTo>
                  <a:pt x="6567" y="136855"/>
                </a:lnTo>
                <a:lnTo>
                  <a:pt x="6161" y="137221"/>
                </a:lnTo>
                <a:lnTo>
                  <a:pt x="5736" y="137569"/>
                </a:lnTo>
                <a:lnTo>
                  <a:pt x="5311" y="137917"/>
                </a:lnTo>
                <a:lnTo>
                  <a:pt x="4461" y="138612"/>
                </a:lnTo>
                <a:lnTo>
                  <a:pt x="4075" y="138902"/>
                </a:lnTo>
                <a:lnTo>
                  <a:pt x="3708" y="139172"/>
                </a:lnTo>
                <a:lnTo>
                  <a:pt x="3322" y="139423"/>
                </a:lnTo>
                <a:lnTo>
                  <a:pt x="2916" y="139636"/>
                </a:lnTo>
                <a:lnTo>
                  <a:pt x="2511" y="139809"/>
                </a:lnTo>
                <a:lnTo>
                  <a:pt x="2279" y="139906"/>
                </a:lnTo>
                <a:lnTo>
                  <a:pt x="2067" y="139964"/>
                </a:lnTo>
                <a:lnTo>
                  <a:pt x="1835" y="140022"/>
                </a:lnTo>
                <a:lnTo>
                  <a:pt x="1603" y="140061"/>
                </a:lnTo>
                <a:lnTo>
                  <a:pt x="1371" y="140099"/>
                </a:lnTo>
                <a:lnTo>
                  <a:pt x="1120" y="140118"/>
                </a:lnTo>
                <a:lnTo>
                  <a:pt x="985" y="140118"/>
                </a:lnTo>
                <a:lnTo>
                  <a:pt x="869" y="140157"/>
                </a:lnTo>
                <a:lnTo>
                  <a:pt x="753" y="140196"/>
                </a:lnTo>
                <a:lnTo>
                  <a:pt x="637" y="140234"/>
                </a:lnTo>
                <a:lnTo>
                  <a:pt x="541" y="140292"/>
                </a:lnTo>
                <a:lnTo>
                  <a:pt x="444" y="140370"/>
                </a:lnTo>
                <a:lnTo>
                  <a:pt x="348" y="140427"/>
                </a:lnTo>
                <a:lnTo>
                  <a:pt x="270" y="140524"/>
                </a:lnTo>
                <a:lnTo>
                  <a:pt x="212" y="140621"/>
                </a:lnTo>
                <a:lnTo>
                  <a:pt x="155" y="140717"/>
                </a:lnTo>
                <a:lnTo>
                  <a:pt x="58" y="140949"/>
                </a:lnTo>
                <a:lnTo>
                  <a:pt x="0" y="141181"/>
                </a:lnTo>
                <a:lnTo>
                  <a:pt x="0" y="141451"/>
                </a:lnTo>
                <a:lnTo>
                  <a:pt x="19" y="141895"/>
                </a:lnTo>
                <a:lnTo>
                  <a:pt x="77" y="142320"/>
                </a:lnTo>
                <a:lnTo>
                  <a:pt x="135" y="142764"/>
                </a:lnTo>
                <a:lnTo>
                  <a:pt x="135" y="142996"/>
                </a:lnTo>
                <a:lnTo>
                  <a:pt x="155" y="143209"/>
                </a:lnTo>
                <a:lnTo>
                  <a:pt x="155" y="143479"/>
                </a:lnTo>
                <a:lnTo>
                  <a:pt x="212" y="143730"/>
                </a:lnTo>
                <a:lnTo>
                  <a:pt x="290" y="143962"/>
                </a:lnTo>
                <a:lnTo>
                  <a:pt x="406" y="144174"/>
                </a:lnTo>
                <a:lnTo>
                  <a:pt x="541" y="144348"/>
                </a:lnTo>
                <a:lnTo>
                  <a:pt x="715" y="144483"/>
                </a:lnTo>
                <a:lnTo>
                  <a:pt x="927" y="144618"/>
                </a:lnTo>
                <a:lnTo>
                  <a:pt x="1159" y="144715"/>
                </a:lnTo>
                <a:lnTo>
                  <a:pt x="1796" y="144927"/>
                </a:lnTo>
                <a:lnTo>
                  <a:pt x="2453" y="145121"/>
                </a:lnTo>
                <a:lnTo>
                  <a:pt x="2781" y="145198"/>
                </a:lnTo>
                <a:lnTo>
                  <a:pt x="3109" y="145256"/>
                </a:lnTo>
                <a:lnTo>
                  <a:pt x="3438" y="145314"/>
                </a:lnTo>
                <a:lnTo>
                  <a:pt x="3785" y="145352"/>
                </a:lnTo>
                <a:lnTo>
                  <a:pt x="4539" y="145391"/>
                </a:lnTo>
                <a:lnTo>
                  <a:pt x="5311" y="145391"/>
                </a:lnTo>
                <a:lnTo>
                  <a:pt x="6084" y="145352"/>
                </a:lnTo>
                <a:lnTo>
                  <a:pt x="6837" y="145275"/>
                </a:lnTo>
                <a:lnTo>
                  <a:pt x="7204" y="145217"/>
                </a:lnTo>
                <a:lnTo>
                  <a:pt x="7590" y="145159"/>
                </a:lnTo>
                <a:lnTo>
                  <a:pt x="7957" y="145082"/>
                </a:lnTo>
                <a:lnTo>
                  <a:pt x="8324" y="144985"/>
                </a:lnTo>
                <a:lnTo>
                  <a:pt x="8691" y="144889"/>
                </a:lnTo>
                <a:lnTo>
                  <a:pt x="9058" y="144773"/>
                </a:lnTo>
                <a:lnTo>
                  <a:pt x="9425" y="144638"/>
                </a:lnTo>
                <a:lnTo>
                  <a:pt x="9792" y="144503"/>
                </a:lnTo>
                <a:lnTo>
                  <a:pt x="10255" y="144309"/>
                </a:lnTo>
                <a:lnTo>
                  <a:pt x="10487" y="144213"/>
                </a:lnTo>
                <a:lnTo>
                  <a:pt x="10700" y="144097"/>
                </a:lnTo>
                <a:lnTo>
                  <a:pt x="10912" y="143981"/>
                </a:lnTo>
                <a:lnTo>
                  <a:pt x="11105" y="143827"/>
                </a:lnTo>
                <a:lnTo>
                  <a:pt x="11279" y="143653"/>
                </a:lnTo>
                <a:lnTo>
                  <a:pt x="11433" y="143460"/>
                </a:lnTo>
                <a:lnTo>
                  <a:pt x="11569" y="143286"/>
                </a:lnTo>
                <a:lnTo>
                  <a:pt x="11685" y="143151"/>
                </a:lnTo>
                <a:lnTo>
                  <a:pt x="11781" y="143073"/>
                </a:lnTo>
                <a:lnTo>
                  <a:pt x="11897" y="143035"/>
                </a:lnTo>
                <a:lnTo>
                  <a:pt x="12032" y="143015"/>
                </a:lnTo>
                <a:lnTo>
                  <a:pt x="12167" y="143035"/>
                </a:lnTo>
                <a:lnTo>
                  <a:pt x="12341" y="143093"/>
                </a:lnTo>
                <a:lnTo>
                  <a:pt x="12534" y="143151"/>
                </a:lnTo>
                <a:lnTo>
                  <a:pt x="12727" y="143209"/>
                </a:lnTo>
                <a:lnTo>
                  <a:pt x="12921" y="143267"/>
                </a:lnTo>
                <a:lnTo>
                  <a:pt x="13133" y="143267"/>
                </a:lnTo>
                <a:lnTo>
                  <a:pt x="13326" y="143247"/>
                </a:lnTo>
                <a:lnTo>
                  <a:pt x="13751" y="143151"/>
                </a:lnTo>
                <a:lnTo>
                  <a:pt x="14176" y="143035"/>
                </a:lnTo>
                <a:lnTo>
                  <a:pt x="14582" y="142900"/>
                </a:lnTo>
                <a:lnTo>
                  <a:pt x="14987" y="142764"/>
                </a:lnTo>
                <a:lnTo>
                  <a:pt x="15393" y="142591"/>
                </a:lnTo>
                <a:lnTo>
                  <a:pt x="15760" y="142417"/>
                </a:lnTo>
                <a:lnTo>
                  <a:pt x="16146" y="142224"/>
                </a:lnTo>
                <a:lnTo>
                  <a:pt x="16513" y="142011"/>
                </a:lnTo>
                <a:lnTo>
                  <a:pt x="16861" y="141779"/>
                </a:lnTo>
                <a:lnTo>
                  <a:pt x="17208" y="141528"/>
                </a:lnTo>
                <a:lnTo>
                  <a:pt x="17537" y="141277"/>
                </a:lnTo>
                <a:lnTo>
                  <a:pt x="17865" y="141007"/>
                </a:lnTo>
                <a:lnTo>
                  <a:pt x="18174" y="140717"/>
                </a:lnTo>
                <a:lnTo>
                  <a:pt x="18483" y="140408"/>
                </a:lnTo>
                <a:lnTo>
                  <a:pt x="18792" y="140099"/>
                </a:lnTo>
                <a:lnTo>
                  <a:pt x="19082" y="139752"/>
                </a:lnTo>
                <a:lnTo>
                  <a:pt x="19140" y="139674"/>
                </a:lnTo>
                <a:lnTo>
                  <a:pt x="19178" y="139578"/>
                </a:lnTo>
                <a:lnTo>
                  <a:pt x="19255" y="139365"/>
                </a:lnTo>
                <a:lnTo>
                  <a:pt x="19294" y="139153"/>
                </a:lnTo>
                <a:lnTo>
                  <a:pt x="19294" y="138921"/>
                </a:lnTo>
                <a:lnTo>
                  <a:pt x="19255" y="138535"/>
                </a:lnTo>
                <a:lnTo>
                  <a:pt x="19197" y="138168"/>
                </a:lnTo>
                <a:lnTo>
                  <a:pt x="19062" y="137395"/>
                </a:lnTo>
                <a:lnTo>
                  <a:pt x="18985" y="136990"/>
                </a:lnTo>
                <a:lnTo>
                  <a:pt x="18908" y="136584"/>
                </a:lnTo>
                <a:lnTo>
                  <a:pt x="18811" y="135754"/>
                </a:lnTo>
                <a:lnTo>
                  <a:pt x="18753" y="134923"/>
                </a:lnTo>
                <a:lnTo>
                  <a:pt x="18715" y="134093"/>
                </a:lnTo>
                <a:lnTo>
                  <a:pt x="18715" y="133282"/>
                </a:lnTo>
                <a:lnTo>
                  <a:pt x="18734" y="132451"/>
                </a:lnTo>
                <a:lnTo>
                  <a:pt x="18792" y="130790"/>
                </a:lnTo>
                <a:lnTo>
                  <a:pt x="18850" y="129477"/>
                </a:lnTo>
                <a:lnTo>
                  <a:pt x="18908" y="128163"/>
                </a:lnTo>
                <a:lnTo>
                  <a:pt x="19082" y="125518"/>
                </a:lnTo>
                <a:lnTo>
                  <a:pt x="19101" y="125402"/>
                </a:lnTo>
                <a:lnTo>
                  <a:pt x="19140" y="125286"/>
                </a:lnTo>
                <a:lnTo>
                  <a:pt x="19197" y="125170"/>
                </a:lnTo>
                <a:lnTo>
                  <a:pt x="19275" y="125073"/>
                </a:lnTo>
                <a:lnTo>
                  <a:pt x="19449" y="124919"/>
                </a:lnTo>
                <a:lnTo>
                  <a:pt x="19603" y="124726"/>
                </a:lnTo>
                <a:lnTo>
                  <a:pt x="19719" y="124552"/>
                </a:lnTo>
                <a:lnTo>
                  <a:pt x="19815" y="124339"/>
                </a:lnTo>
                <a:lnTo>
                  <a:pt x="19873" y="124127"/>
                </a:lnTo>
                <a:lnTo>
                  <a:pt x="19912" y="123915"/>
                </a:lnTo>
                <a:lnTo>
                  <a:pt x="19931" y="123683"/>
                </a:lnTo>
                <a:lnTo>
                  <a:pt x="19931" y="123451"/>
                </a:lnTo>
                <a:lnTo>
                  <a:pt x="19680" y="120805"/>
                </a:lnTo>
                <a:lnTo>
                  <a:pt x="19564" y="119492"/>
                </a:lnTo>
                <a:lnTo>
                  <a:pt x="19468" y="118159"/>
                </a:lnTo>
                <a:lnTo>
                  <a:pt x="19410" y="117580"/>
                </a:lnTo>
                <a:lnTo>
                  <a:pt x="19371" y="117020"/>
                </a:lnTo>
                <a:lnTo>
                  <a:pt x="19371" y="116730"/>
                </a:lnTo>
                <a:lnTo>
                  <a:pt x="19371" y="116440"/>
                </a:lnTo>
                <a:lnTo>
                  <a:pt x="19391" y="116170"/>
                </a:lnTo>
                <a:lnTo>
                  <a:pt x="19449" y="115880"/>
                </a:lnTo>
                <a:lnTo>
                  <a:pt x="19545" y="115397"/>
                </a:lnTo>
                <a:lnTo>
                  <a:pt x="19661" y="114915"/>
                </a:lnTo>
                <a:lnTo>
                  <a:pt x="19815" y="114451"/>
                </a:lnTo>
                <a:lnTo>
                  <a:pt x="20009" y="114007"/>
                </a:lnTo>
                <a:lnTo>
                  <a:pt x="20125" y="113794"/>
                </a:lnTo>
                <a:lnTo>
                  <a:pt x="20240" y="113582"/>
                </a:lnTo>
                <a:lnTo>
                  <a:pt x="20376" y="113369"/>
                </a:lnTo>
                <a:lnTo>
                  <a:pt x="20530" y="113176"/>
                </a:lnTo>
                <a:lnTo>
                  <a:pt x="20704" y="112983"/>
                </a:lnTo>
                <a:lnTo>
                  <a:pt x="20878" y="112809"/>
                </a:lnTo>
                <a:lnTo>
                  <a:pt x="21071" y="112636"/>
                </a:lnTo>
                <a:lnTo>
                  <a:pt x="21264" y="112462"/>
                </a:lnTo>
                <a:lnTo>
                  <a:pt x="21476" y="112307"/>
                </a:lnTo>
                <a:lnTo>
                  <a:pt x="21670" y="112133"/>
                </a:lnTo>
                <a:lnTo>
                  <a:pt x="21843" y="111960"/>
                </a:lnTo>
                <a:lnTo>
                  <a:pt x="21998" y="111786"/>
                </a:lnTo>
                <a:lnTo>
                  <a:pt x="22114" y="111612"/>
                </a:lnTo>
                <a:lnTo>
                  <a:pt x="22230" y="111419"/>
                </a:lnTo>
                <a:lnTo>
                  <a:pt x="22326" y="111206"/>
                </a:lnTo>
                <a:lnTo>
                  <a:pt x="22403" y="111013"/>
                </a:lnTo>
                <a:lnTo>
                  <a:pt x="22461" y="110801"/>
                </a:lnTo>
                <a:lnTo>
                  <a:pt x="22500" y="110588"/>
                </a:lnTo>
                <a:lnTo>
                  <a:pt x="22519" y="110357"/>
                </a:lnTo>
                <a:lnTo>
                  <a:pt x="22539" y="110125"/>
                </a:lnTo>
                <a:lnTo>
                  <a:pt x="22519" y="109893"/>
                </a:lnTo>
                <a:lnTo>
                  <a:pt x="22500" y="109661"/>
                </a:lnTo>
                <a:lnTo>
                  <a:pt x="22461" y="109410"/>
                </a:lnTo>
                <a:lnTo>
                  <a:pt x="22403" y="109159"/>
                </a:lnTo>
                <a:lnTo>
                  <a:pt x="22307" y="108696"/>
                </a:lnTo>
                <a:lnTo>
                  <a:pt x="22268" y="108483"/>
                </a:lnTo>
                <a:lnTo>
                  <a:pt x="22249" y="108251"/>
                </a:lnTo>
                <a:lnTo>
                  <a:pt x="22249" y="108039"/>
                </a:lnTo>
                <a:lnTo>
                  <a:pt x="22249" y="107827"/>
                </a:lnTo>
                <a:lnTo>
                  <a:pt x="22268" y="107614"/>
                </a:lnTo>
                <a:lnTo>
                  <a:pt x="22307" y="107402"/>
                </a:lnTo>
                <a:lnTo>
                  <a:pt x="22346" y="107189"/>
                </a:lnTo>
                <a:lnTo>
                  <a:pt x="22423" y="106977"/>
                </a:lnTo>
                <a:lnTo>
                  <a:pt x="22500" y="106764"/>
                </a:lnTo>
                <a:lnTo>
                  <a:pt x="22577" y="106571"/>
                </a:lnTo>
                <a:lnTo>
                  <a:pt x="22693" y="106378"/>
                </a:lnTo>
                <a:lnTo>
                  <a:pt x="22809" y="106185"/>
                </a:lnTo>
                <a:lnTo>
                  <a:pt x="22944" y="105992"/>
                </a:lnTo>
                <a:lnTo>
                  <a:pt x="23099" y="105799"/>
                </a:lnTo>
                <a:lnTo>
                  <a:pt x="23388" y="105432"/>
                </a:lnTo>
                <a:lnTo>
                  <a:pt x="23659" y="105084"/>
                </a:lnTo>
                <a:lnTo>
                  <a:pt x="23929" y="104717"/>
                </a:lnTo>
                <a:lnTo>
                  <a:pt x="24219" y="104350"/>
                </a:lnTo>
                <a:lnTo>
                  <a:pt x="24393" y="104138"/>
                </a:lnTo>
                <a:lnTo>
                  <a:pt x="24547" y="103906"/>
                </a:lnTo>
                <a:lnTo>
                  <a:pt x="24663" y="103655"/>
                </a:lnTo>
                <a:lnTo>
                  <a:pt x="24740" y="103423"/>
                </a:lnTo>
                <a:lnTo>
                  <a:pt x="24779" y="103172"/>
                </a:lnTo>
                <a:lnTo>
                  <a:pt x="24798" y="102902"/>
                </a:lnTo>
                <a:lnTo>
                  <a:pt x="24760" y="102631"/>
                </a:lnTo>
                <a:lnTo>
                  <a:pt x="24682" y="102361"/>
                </a:lnTo>
                <a:lnTo>
                  <a:pt x="24644" y="102168"/>
                </a:lnTo>
                <a:lnTo>
                  <a:pt x="24625" y="102013"/>
                </a:lnTo>
                <a:lnTo>
                  <a:pt x="24644" y="101859"/>
                </a:lnTo>
                <a:lnTo>
                  <a:pt x="24682" y="101723"/>
                </a:lnTo>
                <a:lnTo>
                  <a:pt x="24760" y="101588"/>
                </a:lnTo>
                <a:lnTo>
                  <a:pt x="24856" y="101472"/>
                </a:lnTo>
                <a:lnTo>
                  <a:pt x="24972" y="101357"/>
                </a:lnTo>
                <a:lnTo>
                  <a:pt x="25107" y="101241"/>
                </a:lnTo>
                <a:lnTo>
                  <a:pt x="26034" y="100545"/>
                </a:lnTo>
                <a:lnTo>
                  <a:pt x="26981" y="99850"/>
                </a:lnTo>
                <a:lnTo>
                  <a:pt x="27232" y="99676"/>
                </a:lnTo>
                <a:lnTo>
                  <a:pt x="27444" y="99483"/>
                </a:lnTo>
                <a:lnTo>
                  <a:pt x="27657" y="99290"/>
                </a:lnTo>
                <a:lnTo>
                  <a:pt x="27850" y="99078"/>
                </a:lnTo>
                <a:lnTo>
                  <a:pt x="28024" y="98865"/>
                </a:lnTo>
                <a:lnTo>
                  <a:pt x="28178" y="98633"/>
                </a:lnTo>
                <a:lnTo>
                  <a:pt x="28313" y="98402"/>
                </a:lnTo>
                <a:lnTo>
                  <a:pt x="28429" y="98170"/>
                </a:lnTo>
                <a:lnTo>
                  <a:pt x="28545" y="97919"/>
                </a:lnTo>
                <a:lnTo>
                  <a:pt x="28642" y="97668"/>
                </a:lnTo>
                <a:lnTo>
                  <a:pt x="28719" y="97397"/>
                </a:lnTo>
                <a:lnTo>
                  <a:pt x="28777" y="97127"/>
                </a:lnTo>
                <a:lnTo>
                  <a:pt x="28816" y="96857"/>
                </a:lnTo>
                <a:lnTo>
                  <a:pt x="28854" y="96567"/>
                </a:lnTo>
                <a:lnTo>
                  <a:pt x="28854" y="96277"/>
                </a:lnTo>
                <a:lnTo>
                  <a:pt x="28854" y="95987"/>
                </a:lnTo>
                <a:lnTo>
                  <a:pt x="28816" y="95331"/>
                </a:lnTo>
                <a:lnTo>
                  <a:pt x="28777" y="94693"/>
                </a:lnTo>
                <a:lnTo>
                  <a:pt x="28642" y="93399"/>
                </a:lnTo>
                <a:lnTo>
                  <a:pt x="28622" y="93129"/>
                </a:lnTo>
                <a:lnTo>
                  <a:pt x="28622" y="92878"/>
                </a:lnTo>
                <a:lnTo>
                  <a:pt x="28622" y="92646"/>
                </a:lnTo>
                <a:lnTo>
                  <a:pt x="28661" y="92395"/>
                </a:lnTo>
                <a:lnTo>
                  <a:pt x="28700" y="92163"/>
                </a:lnTo>
                <a:lnTo>
                  <a:pt x="28758" y="91932"/>
                </a:lnTo>
                <a:lnTo>
                  <a:pt x="28893" y="91487"/>
                </a:lnTo>
                <a:lnTo>
                  <a:pt x="29067" y="91063"/>
                </a:lnTo>
                <a:lnTo>
                  <a:pt x="29260" y="90638"/>
                </a:lnTo>
                <a:lnTo>
                  <a:pt x="29472" y="90232"/>
                </a:lnTo>
                <a:lnTo>
                  <a:pt x="29704" y="89846"/>
                </a:lnTo>
                <a:lnTo>
                  <a:pt x="30322" y="91063"/>
                </a:lnTo>
                <a:lnTo>
                  <a:pt x="30631" y="91681"/>
                </a:lnTo>
                <a:lnTo>
                  <a:pt x="30959" y="92279"/>
                </a:lnTo>
                <a:lnTo>
                  <a:pt x="31346" y="92955"/>
                </a:lnTo>
                <a:lnTo>
                  <a:pt x="31751" y="93631"/>
                </a:lnTo>
                <a:lnTo>
                  <a:pt x="32176" y="94288"/>
                </a:lnTo>
                <a:lnTo>
                  <a:pt x="32601" y="94925"/>
                </a:lnTo>
                <a:lnTo>
                  <a:pt x="32794" y="95234"/>
                </a:lnTo>
                <a:lnTo>
                  <a:pt x="32949" y="95563"/>
                </a:lnTo>
                <a:lnTo>
                  <a:pt x="33064" y="95872"/>
                </a:lnTo>
                <a:lnTo>
                  <a:pt x="33122" y="96200"/>
                </a:lnTo>
                <a:lnTo>
                  <a:pt x="33142" y="96528"/>
                </a:lnTo>
                <a:lnTo>
                  <a:pt x="33142" y="96857"/>
                </a:lnTo>
                <a:lnTo>
                  <a:pt x="33084" y="97204"/>
                </a:lnTo>
                <a:lnTo>
                  <a:pt x="32987" y="97552"/>
                </a:lnTo>
                <a:lnTo>
                  <a:pt x="32871" y="97938"/>
                </a:lnTo>
                <a:lnTo>
                  <a:pt x="32813" y="98324"/>
                </a:lnTo>
                <a:lnTo>
                  <a:pt x="32775" y="98711"/>
                </a:lnTo>
                <a:lnTo>
                  <a:pt x="32775" y="99097"/>
                </a:lnTo>
                <a:lnTo>
                  <a:pt x="32813" y="99483"/>
                </a:lnTo>
                <a:lnTo>
                  <a:pt x="32891" y="99869"/>
                </a:lnTo>
                <a:lnTo>
                  <a:pt x="33007" y="100256"/>
                </a:lnTo>
                <a:lnTo>
                  <a:pt x="33161" y="100623"/>
                </a:lnTo>
                <a:lnTo>
                  <a:pt x="33509" y="101299"/>
                </a:lnTo>
                <a:lnTo>
                  <a:pt x="33895" y="101955"/>
                </a:lnTo>
                <a:lnTo>
                  <a:pt x="34011" y="102187"/>
                </a:lnTo>
                <a:lnTo>
                  <a:pt x="34107" y="102399"/>
                </a:lnTo>
                <a:lnTo>
                  <a:pt x="34204" y="102631"/>
                </a:lnTo>
                <a:lnTo>
                  <a:pt x="34281" y="102882"/>
                </a:lnTo>
                <a:lnTo>
                  <a:pt x="34320" y="103114"/>
                </a:lnTo>
                <a:lnTo>
                  <a:pt x="34358" y="103365"/>
                </a:lnTo>
                <a:lnTo>
                  <a:pt x="34358" y="103597"/>
                </a:lnTo>
                <a:lnTo>
                  <a:pt x="34339" y="103867"/>
                </a:lnTo>
                <a:lnTo>
                  <a:pt x="34262" y="104466"/>
                </a:lnTo>
                <a:lnTo>
                  <a:pt x="34146" y="105084"/>
                </a:lnTo>
                <a:lnTo>
                  <a:pt x="33934" y="106320"/>
                </a:lnTo>
                <a:lnTo>
                  <a:pt x="33760" y="107073"/>
                </a:lnTo>
                <a:lnTo>
                  <a:pt x="33605" y="107827"/>
                </a:lnTo>
                <a:lnTo>
                  <a:pt x="33431" y="108580"/>
                </a:lnTo>
                <a:lnTo>
                  <a:pt x="33373" y="108966"/>
                </a:lnTo>
                <a:lnTo>
                  <a:pt x="33316" y="109333"/>
                </a:lnTo>
                <a:lnTo>
                  <a:pt x="33277" y="109796"/>
                </a:lnTo>
                <a:lnTo>
                  <a:pt x="33277" y="110260"/>
                </a:lnTo>
                <a:lnTo>
                  <a:pt x="33316" y="110704"/>
                </a:lnTo>
                <a:lnTo>
                  <a:pt x="33393" y="111148"/>
                </a:lnTo>
                <a:lnTo>
                  <a:pt x="33509" y="111593"/>
                </a:lnTo>
                <a:lnTo>
                  <a:pt x="33644" y="112018"/>
                </a:lnTo>
                <a:lnTo>
                  <a:pt x="33818" y="112442"/>
                </a:lnTo>
                <a:lnTo>
                  <a:pt x="34011" y="112867"/>
                </a:lnTo>
                <a:lnTo>
                  <a:pt x="34243" y="113427"/>
                </a:lnTo>
                <a:lnTo>
                  <a:pt x="34455" y="114007"/>
                </a:lnTo>
                <a:lnTo>
                  <a:pt x="34629" y="114567"/>
                </a:lnTo>
                <a:lnTo>
                  <a:pt x="34764" y="115166"/>
                </a:lnTo>
                <a:lnTo>
                  <a:pt x="34861" y="115745"/>
                </a:lnTo>
                <a:lnTo>
                  <a:pt x="34919" y="116344"/>
                </a:lnTo>
                <a:lnTo>
                  <a:pt x="34938" y="116962"/>
                </a:lnTo>
                <a:lnTo>
                  <a:pt x="34938" y="117560"/>
                </a:lnTo>
                <a:lnTo>
                  <a:pt x="34938" y="117947"/>
                </a:lnTo>
                <a:lnTo>
                  <a:pt x="34957" y="118314"/>
                </a:lnTo>
                <a:lnTo>
                  <a:pt x="34976" y="118661"/>
                </a:lnTo>
                <a:lnTo>
                  <a:pt x="35034" y="119028"/>
                </a:lnTo>
                <a:lnTo>
                  <a:pt x="35112" y="119395"/>
                </a:lnTo>
                <a:lnTo>
                  <a:pt x="35208" y="119743"/>
                </a:lnTo>
                <a:lnTo>
                  <a:pt x="35305" y="120091"/>
                </a:lnTo>
                <a:lnTo>
                  <a:pt x="35440" y="120438"/>
                </a:lnTo>
                <a:lnTo>
                  <a:pt x="35556" y="120766"/>
                </a:lnTo>
                <a:lnTo>
                  <a:pt x="35652" y="121095"/>
                </a:lnTo>
                <a:lnTo>
                  <a:pt x="35749" y="121442"/>
                </a:lnTo>
                <a:lnTo>
                  <a:pt x="35807" y="121771"/>
                </a:lnTo>
                <a:lnTo>
                  <a:pt x="35865" y="122099"/>
                </a:lnTo>
                <a:lnTo>
                  <a:pt x="35904" y="122447"/>
                </a:lnTo>
                <a:lnTo>
                  <a:pt x="35904" y="122794"/>
                </a:lnTo>
                <a:lnTo>
                  <a:pt x="35904" y="123142"/>
                </a:lnTo>
                <a:lnTo>
                  <a:pt x="35846" y="123895"/>
                </a:lnTo>
                <a:lnTo>
                  <a:pt x="35826" y="124648"/>
                </a:lnTo>
                <a:lnTo>
                  <a:pt x="35826" y="125035"/>
                </a:lnTo>
                <a:lnTo>
                  <a:pt x="35846" y="125402"/>
                </a:lnTo>
                <a:lnTo>
                  <a:pt x="35904" y="125788"/>
                </a:lnTo>
                <a:lnTo>
                  <a:pt x="35981" y="126155"/>
                </a:lnTo>
                <a:lnTo>
                  <a:pt x="36097" y="126638"/>
                </a:lnTo>
                <a:lnTo>
                  <a:pt x="36155" y="126889"/>
                </a:lnTo>
                <a:lnTo>
                  <a:pt x="36232" y="127121"/>
                </a:lnTo>
                <a:lnTo>
                  <a:pt x="36328" y="127333"/>
                </a:lnTo>
                <a:lnTo>
                  <a:pt x="36444" y="127545"/>
                </a:lnTo>
                <a:lnTo>
                  <a:pt x="36599" y="127758"/>
                </a:lnTo>
                <a:lnTo>
                  <a:pt x="36773" y="127951"/>
                </a:lnTo>
                <a:lnTo>
                  <a:pt x="36888" y="128086"/>
                </a:lnTo>
                <a:lnTo>
                  <a:pt x="37004" y="128241"/>
                </a:lnTo>
                <a:lnTo>
                  <a:pt x="37062" y="128415"/>
                </a:lnTo>
                <a:lnTo>
                  <a:pt x="37101" y="128588"/>
                </a:lnTo>
                <a:lnTo>
                  <a:pt x="37236" y="131563"/>
                </a:lnTo>
                <a:lnTo>
                  <a:pt x="37275" y="133030"/>
                </a:lnTo>
                <a:lnTo>
                  <a:pt x="37294" y="134518"/>
                </a:lnTo>
                <a:lnTo>
                  <a:pt x="37294" y="135445"/>
                </a:lnTo>
                <a:lnTo>
                  <a:pt x="37255" y="136352"/>
                </a:lnTo>
                <a:lnTo>
                  <a:pt x="37197" y="137279"/>
                </a:lnTo>
                <a:lnTo>
                  <a:pt x="37082" y="138187"/>
                </a:lnTo>
                <a:lnTo>
                  <a:pt x="37004" y="138689"/>
                </a:lnTo>
                <a:lnTo>
                  <a:pt x="36908" y="139191"/>
                </a:lnTo>
                <a:lnTo>
                  <a:pt x="36715" y="140176"/>
                </a:lnTo>
                <a:lnTo>
                  <a:pt x="36483" y="141181"/>
                </a:lnTo>
                <a:lnTo>
                  <a:pt x="36270" y="142185"/>
                </a:lnTo>
                <a:lnTo>
                  <a:pt x="36232" y="142397"/>
                </a:lnTo>
                <a:lnTo>
                  <a:pt x="36232" y="142591"/>
                </a:lnTo>
                <a:lnTo>
                  <a:pt x="36251" y="142784"/>
                </a:lnTo>
                <a:lnTo>
                  <a:pt x="36290" y="142938"/>
                </a:lnTo>
                <a:lnTo>
                  <a:pt x="36367" y="143073"/>
                </a:lnTo>
                <a:lnTo>
                  <a:pt x="36464" y="143189"/>
                </a:lnTo>
                <a:lnTo>
                  <a:pt x="36599" y="143305"/>
                </a:lnTo>
                <a:lnTo>
                  <a:pt x="36773" y="143382"/>
                </a:lnTo>
                <a:lnTo>
                  <a:pt x="38337" y="143981"/>
                </a:lnTo>
                <a:lnTo>
                  <a:pt x="39901" y="144580"/>
                </a:lnTo>
                <a:lnTo>
                  <a:pt x="40075" y="144618"/>
                </a:lnTo>
                <a:lnTo>
                  <a:pt x="40230" y="144657"/>
                </a:lnTo>
                <a:lnTo>
                  <a:pt x="40384" y="144638"/>
                </a:lnTo>
                <a:lnTo>
                  <a:pt x="40519" y="144618"/>
                </a:lnTo>
                <a:lnTo>
                  <a:pt x="40655" y="144561"/>
                </a:lnTo>
                <a:lnTo>
                  <a:pt x="40790" y="144464"/>
                </a:lnTo>
                <a:lnTo>
                  <a:pt x="40906" y="144348"/>
                </a:lnTo>
                <a:lnTo>
                  <a:pt x="41022" y="144213"/>
                </a:lnTo>
                <a:lnTo>
                  <a:pt x="41137" y="144078"/>
                </a:lnTo>
                <a:lnTo>
                  <a:pt x="41253" y="143981"/>
                </a:lnTo>
                <a:lnTo>
                  <a:pt x="41369" y="143923"/>
                </a:lnTo>
                <a:lnTo>
                  <a:pt x="41485" y="143885"/>
                </a:lnTo>
                <a:lnTo>
                  <a:pt x="41620" y="143904"/>
                </a:lnTo>
                <a:lnTo>
                  <a:pt x="41736" y="143943"/>
                </a:lnTo>
                <a:lnTo>
                  <a:pt x="41852" y="144039"/>
                </a:lnTo>
                <a:lnTo>
                  <a:pt x="41949" y="144155"/>
                </a:lnTo>
                <a:lnTo>
                  <a:pt x="42161" y="144406"/>
                </a:lnTo>
                <a:lnTo>
                  <a:pt x="42373" y="144618"/>
                </a:lnTo>
                <a:lnTo>
                  <a:pt x="42605" y="144831"/>
                </a:lnTo>
                <a:lnTo>
                  <a:pt x="42837" y="145024"/>
                </a:lnTo>
                <a:lnTo>
                  <a:pt x="43339" y="145372"/>
                </a:lnTo>
                <a:lnTo>
                  <a:pt x="43841" y="145739"/>
                </a:lnTo>
                <a:lnTo>
                  <a:pt x="44208" y="145990"/>
                </a:lnTo>
                <a:lnTo>
                  <a:pt x="44595" y="146202"/>
                </a:lnTo>
                <a:lnTo>
                  <a:pt x="45000" y="146376"/>
                </a:lnTo>
                <a:lnTo>
                  <a:pt x="45406" y="146531"/>
                </a:lnTo>
                <a:lnTo>
                  <a:pt x="45811" y="146666"/>
                </a:lnTo>
                <a:lnTo>
                  <a:pt x="46236" y="146762"/>
                </a:lnTo>
                <a:lnTo>
                  <a:pt x="46661" y="146840"/>
                </a:lnTo>
                <a:lnTo>
                  <a:pt x="47086" y="146897"/>
                </a:lnTo>
                <a:lnTo>
                  <a:pt x="47820" y="146975"/>
                </a:lnTo>
                <a:lnTo>
                  <a:pt x="48554" y="147013"/>
                </a:lnTo>
                <a:lnTo>
                  <a:pt x="49288" y="147052"/>
                </a:lnTo>
                <a:lnTo>
                  <a:pt x="50022" y="147052"/>
                </a:lnTo>
                <a:lnTo>
                  <a:pt x="50755" y="147033"/>
                </a:lnTo>
                <a:lnTo>
                  <a:pt x="51489" y="146994"/>
                </a:lnTo>
                <a:lnTo>
                  <a:pt x="52223" y="146917"/>
                </a:lnTo>
                <a:lnTo>
                  <a:pt x="52957" y="146840"/>
                </a:lnTo>
                <a:lnTo>
                  <a:pt x="53189" y="146801"/>
                </a:lnTo>
                <a:lnTo>
                  <a:pt x="53401" y="146762"/>
                </a:lnTo>
                <a:lnTo>
                  <a:pt x="53614" y="146704"/>
                </a:lnTo>
                <a:lnTo>
                  <a:pt x="53788" y="146627"/>
                </a:lnTo>
                <a:lnTo>
                  <a:pt x="53942" y="146550"/>
                </a:lnTo>
                <a:lnTo>
                  <a:pt x="54097" y="146453"/>
                </a:lnTo>
                <a:lnTo>
                  <a:pt x="54232" y="146357"/>
                </a:lnTo>
                <a:lnTo>
                  <a:pt x="54348" y="146221"/>
                </a:lnTo>
                <a:lnTo>
                  <a:pt x="54444" y="146086"/>
                </a:lnTo>
                <a:lnTo>
                  <a:pt x="54522" y="145951"/>
                </a:lnTo>
                <a:lnTo>
                  <a:pt x="54599" y="145797"/>
                </a:lnTo>
                <a:lnTo>
                  <a:pt x="54657" y="145603"/>
                </a:lnTo>
                <a:lnTo>
                  <a:pt x="54695" y="145430"/>
                </a:lnTo>
                <a:lnTo>
                  <a:pt x="54715" y="145217"/>
                </a:lnTo>
                <a:lnTo>
                  <a:pt x="54734" y="145005"/>
                </a:lnTo>
                <a:lnTo>
                  <a:pt x="54734" y="144754"/>
                </a:lnTo>
                <a:lnTo>
                  <a:pt x="54676" y="144309"/>
                </a:lnTo>
                <a:lnTo>
                  <a:pt x="54637" y="143865"/>
                </a:lnTo>
                <a:lnTo>
                  <a:pt x="54560" y="143382"/>
                </a:lnTo>
                <a:lnTo>
                  <a:pt x="54502" y="143170"/>
                </a:lnTo>
                <a:lnTo>
                  <a:pt x="54444" y="142977"/>
                </a:lnTo>
                <a:lnTo>
                  <a:pt x="54367" y="142803"/>
                </a:lnTo>
                <a:lnTo>
                  <a:pt x="54290" y="142629"/>
                </a:lnTo>
                <a:lnTo>
                  <a:pt x="54193" y="142475"/>
                </a:lnTo>
                <a:lnTo>
                  <a:pt x="54077" y="142340"/>
                </a:lnTo>
                <a:lnTo>
                  <a:pt x="53961" y="142204"/>
                </a:lnTo>
                <a:lnTo>
                  <a:pt x="53826" y="142088"/>
                </a:lnTo>
                <a:lnTo>
                  <a:pt x="53672" y="141973"/>
                </a:lnTo>
                <a:lnTo>
                  <a:pt x="53517" y="141876"/>
                </a:lnTo>
                <a:lnTo>
                  <a:pt x="53324" y="141779"/>
                </a:lnTo>
                <a:lnTo>
                  <a:pt x="53131" y="141702"/>
                </a:lnTo>
                <a:lnTo>
                  <a:pt x="52899" y="141625"/>
                </a:lnTo>
                <a:lnTo>
                  <a:pt x="52667" y="141567"/>
                </a:lnTo>
                <a:lnTo>
                  <a:pt x="52204" y="141432"/>
                </a:lnTo>
                <a:lnTo>
                  <a:pt x="51760" y="141277"/>
                </a:lnTo>
                <a:lnTo>
                  <a:pt x="51316" y="141123"/>
                </a:lnTo>
                <a:lnTo>
                  <a:pt x="50891" y="140930"/>
                </a:lnTo>
                <a:lnTo>
                  <a:pt x="50446" y="140736"/>
                </a:lnTo>
                <a:lnTo>
                  <a:pt x="50041" y="140524"/>
                </a:lnTo>
                <a:lnTo>
                  <a:pt x="49635" y="140273"/>
                </a:lnTo>
                <a:lnTo>
                  <a:pt x="49230" y="140022"/>
                </a:lnTo>
                <a:lnTo>
                  <a:pt x="49075" y="139925"/>
                </a:lnTo>
                <a:lnTo>
                  <a:pt x="48940" y="139809"/>
                </a:lnTo>
                <a:lnTo>
                  <a:pt x="48805" y="139694"/>
                </a:lnTo>
                <a:lnTo>
                  <a:pt x="48689" y="139558"/>
                </a:lnTo>
                <a:lnTo>
                  <a:pt x="48592" y="139423"/>
                </a:lnTo>
                <a:lnTo>
                  <a:pt x="48515" y="139269"/>
                </a:lnTo>
                <a:lnTo>
                  <a:pt x="48457" y="139095"/>
                </a:lnTo>
                <a:lnTo>
                  <a:pt x="48399" y="138921"/>
                </a:lnTo>
                <a:lnTo>
                  <a:pt x="48303" y="138573"/>
                </a:lnTo>
                <a:lnTo>
                  <a:pt x="48187" y="138245"/>
                </a:lnTo>
                <a:lnTo>
                  <a:pt x="48032" y="137955"/>
                </a:lnTo>
                <a:lnTo>
                  <a:pt x="47858" y="137666"/>
                </a:lnTo>
                <a:lnTo>
                  <a:pt x="47646" y="137415"/>
                </a:lnTo>
                <a:lnTo>
                  <a:pt x="47395" y="137183"/>
                </a:lnTo>
                <a:lnTo>
                  <a:pt x="47105" y="136970"/>
                </a:lnTo>
                <a:lnTo>
                  <a:pt x="46796" y="136797"/>
                </a:lnTo>
                <a:lnTo>
                  <a:pt x="46680" y="136719"/>
                </a:lnTo>
                <a:lnTo>
                  <a:pt x="46584" y="136642"/>
                </a:lnTo>
                <a:lnTo>
                  <a:pt x="46507" y="136545"/>
                </a:lnTo>
                <a:lnTo>
                  <a:pt x="46429" y="136430"/>
                </a:lnTo>
                <a:lnTo>
                  <a:pt x="46391" y="136333"/>
                </a:lnTo>
                <a:lnTo>
                  <a:pt x="46352" y="136217"/>
                </a:lnTo>
                <a:lnTo>
                  <a:pt x="46294" y="135947"/>
                </a:lnTo>
                <a:lnTo>
                  <a:pt x="46236" y="135618"/>
                </a:lnTo>
                <a:lnTo>
                  <a:pt x="46159" y="135309"/>
                </a:lnTo>
                <a:lnTo>
                  <a:pt x="46062" y="134981"/>
                </a:lnTo>
                <a:lnTo>
                  <a:pt x="45927" y="134691"/>
                </a:lnTo>
                <a:lnTo>
                  <a:pt x="45850" y="134498"/>
                </a:lnTo>
                <a:lnTo>
                  <a:pt x="45792" y="134324"/>
                </a:lnTo>
                <a:lnTo>
                  <a:pt x="45734" y="134151"/>
                </a:lnTo>
                <a:lnTo>
                  <a:pt x="45715" y="133958"/>
                </a:lnTo>
                <a:lnTo>
                  <a:pt x="45715" y="133784"/>
                </a:lnTo>
                <a:lnTo>
                  <a:pt x="45734" y="133610"/>
                </a:lnTo>
                <a:lnTo>
                  <a:pt x="45792" y="133417"/>
                </a:lnTo>
                <a:lnTo>
                  <a:pt x="45850" y="133243"/>
                </a:lnTo>
                <a:lnTo>
                  <a:pt x="46062" y="132837"/>
                </a:lnTo>
                <a:lnTo>
                  <a:pt x="46159" y="132644"/>
                </a:lnTo>
                <a:lnTo>
                  <a:pt x="46275" y="132451"/>
                </a:lnTo>
                <a:lnTo>
                  <a:pt x="46391" y="132258"/>
                </a:lnTo>
                <a:lnTo>
                  <a:pt x="46468" y="132065"/>
                </a:lnTo>
                <a:lnTo>
                  <a:pt x="46526" y="131852"/>
                </a:lnTo>
                <a:lnTo>
                  <a:pt x="46564" y="131659"/>
                </a:lnTo>
                <a:lnTo>
                  <a:pt x="46584" y="131447"/>
                </a:lnTo>
                <a:lnTo>
                  <a:pt x="46584" y="131254"/>
                </a:lnTo>
                <a:lnTo>
                  <a:pt x="46564" y="131041"/>
                </a:lnTo>
                <a:lnTo>
                  <a:pt x="46526" y="130829"/>
                </a:lnTo>
                <a:lnTo>
                  <a:pt x="46333" y="129940"/>
                </a:lnTo>
                <a:lnTo>
                  <a:pt x="46236" y="129496"/>
                </a:lnTo>
                <a:lnTo>
                  <a:pt x="46217" y="129284"/>
                </a:lnTo>
                <a:lnTo>
                  <a:pt x="46198" y="129052"/>
                </a:lnTo>
                <a:lnTo>
                  <a:pt x="46178" y="128704"/>
                </a:lnTo>
                <a:lnTo>
                  <a:pt x="46178" y="128357"/>
                </a:lnTo>
                <a:lnTo>
                  <a:pt x="46217" y="128028"/>
                </a:lnTo>
                <a:lnTo>
                  <a:pt x="46255" y="127681"/>
                </a:lnTo>
                <a:lnTo>
                  <a:pt x="46352" y="127372"/>
                </a:lnTo>
                <a:lnTo>
                  <a:pt x="46410" y="127198"/>
                </a:lnTo>
                <a:lnTo>
                  <a:pt x="46487" y="127043"/>
                </a:lnTo>
                <a:lnTo>
                  <a:pt x="46584" y="126908"/>
                </a:lnTo>
                <a:lnTo>
                  <a:pt x="46680" y="126754"/>
                </a:lnTo>
                <a:lnTo>
                  <a:pt x="46796" y="126599"/>
                </a:lnTo>
                <a:lnTo>
                  <a:pt x="46931" y="126464"/>
                </a:lnTo>
                <a:lnTo>
                  <a:pt x="47298" y="126097"/>
                </a:lnTo>
                <a:lnTo>
                  <a:pt x="47627" y="125691"/>
                </a:lnTo>
                <a:lnTo>
                  <a:pt x="48264" y="124861"/>
                </a:lnTo>
                <a:lnTo>
                  <a:pt x="48419" y="124629"/>
                </a:lnTo>
                <a:lnTo>
                  <a:pt x="48573" y="124378"/>
                </a:lnTo>
                <a:lnTo>
                  <a:pt x="48670" y="124108"/>
                </a:lnTo>
                <a:lnTo>
                  <a:pt x="48766" y="123857"/>
                </a:lnTo>
                <a:lnTo>
                  <a:pt x="48805" y="123586"/>
                </a:lnTo>
                <a:lnTo>
                  <a:pt x="48824" y="123297"/>
                </a:lnTo>
                <a:lnTo>
                  <a:pt x="48805" y="123007"/>
                </a:lnTo>
                <a:lnTo>
                  <a:pt x="48747" y="122717"/>
                </a:lnTo>
                <a:lnTo>
                  <a:pt x="48554" y="121945"/>
                </a:lnTo>
                <a:lnTo>
                  <a:pt x="48361" y="121172"/>
                </a:lnTo>
                <a:lnTo>
                  <a:pt x="48187" y="120400"/>
                </a:lnTo>
                <a:lnTo>
                  <a:pt x="47974" y="119627"/>
                </a:lnTo>
                <a:lnTo>
                  <a:pt x="47801" y="118970"/>
                </a:lnTo>
                <a:lnTo>
                  <a:pt x="47665" y="118294"/>
                </a:lnTo>
                <a:lnTo>
                  <a:pt x="47569" y="117638"/>
                </a:lnTo>
                <a:lnTo>
                  <a:pt x="47511" y="116981"/>
                </a:lnTo>
                <a:lnTo>
                  <a:pt x="47511" y="116324"/>
                </a:lnTo>
                <a:lnTo>
                  <a:pt x="47549" y="115648"/>
                </a:lnTo>
                <a:lnTo>
                  <a:pt x="47627" y="114972"/>
                </a:lnTo>
                <a:lnTo>
                  <a:pt x="47743" y="114296"/>
                </a:lnTo>
                <a:lnTo>
                  <a:pt x="47820" y="113852"/>
                </a:lnTo>
                <a:lnTo>
                  <a:pt x="47897" y="113408"/>
                </a:lnTo>
                <a:lnTo>
                  <a:pt x="47955" y="112964"/>
                </a:lnTo>
                <a:lnTo>
                  <a:pt x="47994" y="112520"/>
                </a:lnTo>
                <a:lnTo>
                  <a:pt x="48052" y="111612"/>
                </a:lnTo>
                <a:lnTo>
                  <a:pt x="48110" y="110704"/>
                </a:lnTo>
                <a:lnTo>
                  <a:pt x="48110" y="110434"/>
                </a:lnTo>
                <a:lnTo>
                  <a:pt x="48090" y="110163"/>
                </a:lnTo>
                <a:lnTo>
                  <a:pt x="48052" y="109642"/>
                </a:lnTo>
                <a:lnTo>
                  <a:pt x="47994" y="109121"/>
                </a:lnTo>
                <a:lnTo>
                  <a:pt x="47955" y="108580"/>
                </a:lnTo>
                <a:lnTo>
                  <a:pt x="47916" y="107846"/>
                </a:lnTo>
                <a:lnTo>
                  <a:pt x="47936" y="107093"/>
                </a:lnTo>
                <a:lnTo>
                  <a:pt x="47974" y="106359"/>
                </a:lnTo>
                <a:lnTo>
                  <a:pt x="48052" y="105625"/>
                </a:lnTo>
                <a:lnTo>
                  <a:pt x="48167" y="104910"/>
                </a:lnTo>
                <a:lnTo>
                  <a:pt x="48322" y="104176"/>
                </a:lnTo>
                <a:lnTo>
                  <a:pt x="48496" y="103462"/>
                </a:lnTo>
                <a:lnTo>
                  <a:pt x="48689" y="102747"/>
                </a:lnTo>
                <a:lnTo>
                  <a:pt x="48843" y="102206"/>
                </a:lnTo>
                <a:lnTo>
                  <a:pt x="48979" y="101685"/>
                </a:lnTo>
                <a:lnTo>
                  <a:pt x="49095" y="101144"/>
                </a:lnTo>
                <a:lnTo>
                  <a:pt x="49152" y="100603"/>
                </a:lnTo>
                <a:lnTo>
                  <a:pt x="49191" y="100063"/>
                </a:lnTo>
                <a:lnTo>
                  <a:pt x="49191" y="99792"/>
                </a:lnTo>
                <a:lnTo>
                  <a:pt x="49172" y="99502"/>
                </a:lnTo>
                <a:lnTo>
                  <a:pt x="49152" y="99232"/>
                </a:lnTo>
                <a:lnTo>
                  <a:pt x="49095" y="98962"/>
                </a:lnTo>
                <a:lnTo>
                  <a:pt x="49056" y="98691"/>
                </a:lnTo>
                <a:lnTo>
                  <a:pt x="48979" y="98421"/>
                </a:lnTo>
                <a:lnTo>
                  <a:pt x="48901" y="98112"/>
                </a:lnTo>
                <a:lnTo>
                  <a:pt x="48824" y="97803"/>
                </a:lnTo>
                <a:lnTo>
                  <a:pt x="48766" y="97494"/>
                </a:lnTo>
                <a:lnTo>
                  <a:pt x="48728" y="97204"/>
                </a:lnTo>
                <a:lnTo>
                  <a:pt x="48708" y="96895"/>
                </a:lnTo>
                <a:lnTo>
                  <a:pt x="48689" y="96605"/>
                </a:lnTo>
                <a:lnTo>
                  <a:pt x="48708" y="96316"/>
                </a:lnTo>
                <a:lnTo>
                  <a:pt x="48728" y="96007"/>
                </a:lnTo>
                <a:lnTo>
                  <a:pt x="48747" y="95717"/>
                </a:lnTo>
                <a:lnTo>
                  <a:pt x="48805" y="95427"/>
                </a:lnTo>
                <a:lnTo>
                  <a:pt x="48863" y="95138"/>
                </a:lnTo>
                <a:lnTo>
                  <a:pt x="48940" y="94848"/>
                </a:lnTo>
                <a:lnTo>
                  <a:pt x="49037" y="94558"/>
                </a:lnTo>
                <a:lnTo>
                  <a:pt x="49133" y="94269"/>
                </a:lnTo>
                <a:lnTo>
                  <a:pt x="49249" y="93979"/>
                </a:lnTo>
                <a:lnTo>
                  <a:pt x="49384" y="93689"/>
                </a:lnTo>
                <a:lnTo>
                  <a:pt x="49519" y="93419"/>
                </a:lnTo>
                <a:lnTo>
                  <a:pt x="49616" y="93148"/>
                </a:lnTo>
                <a:lnTo>
                  <a:pt x="49809" y="92588"/>
                </a:lnTo>
                <a:lnTo>
                  <a:pt x="50137" y="91449"/>
                </a:lnTo>
                <a:lnTo>
                  <a:pt x="50215" y="91198"/>
                </a:lnTo>
                <a:lnTo>
                  <a:pt x="50234" y="91082"/>
                </a:lnTo>
                <a:lnTo>
                  <a:pt x="50234" y="90947"/>
                </a:lnTo>
                <a:lnTo>
                  <a:pt x="50215" y="90831"/>
                </a:lnTo>
                <a:lnTo>
                  <a:pt x="50157" y="90715"/>
                </a:lnTo>
                <a:lnTo>
                  <a:pt x="50060" y="90618"/>
                </a:lnTo>
                <a:lnTo>
                  <a:pt x="49944" y="90522"/>
                </a:lnTo>
                <a:lnTo>
                  <a:pt x="49906" y="90502"/>
                </a:lnTo>
                <a:lnTo>
                  <a:pt x="49886" y="90444"/>
                </a:lnTo>
                <a:lnTo>
                  <a:pt x="49848" y="90348"/>
                </a:lnTo>
                <a:lnTo>
                  <a:pt x="49770" y="89942"/>
                </a:lnTo>
                <a:lnTo>
                  <a:pt x="49674" y="89537"/>
                </a:lnTo>
                <a:lnTo>
                  <a:pt x="49539" y="89150"/>
                </a:lnTo>
                <a:lnTo>
                  <a:pt x="49384" y="88784"/>
                </a:lnTo>
                <a:lnTo>
                  <a:pt x="49210" y="88417"/>
                </a:lnTo>
                <a:lnTo>
                  <a:pt x="49017" y="88050"/>
                </a:lnTo>
                <a:lnTo>
                  <a:pt x="48805" y="87702"/>
                </a:lnTo>
                <a:lnTo>
                  <a:pt x="48592" y="87335"/>
                </a:lnTo>
                <a:lnTo>
                  <a:pt x="48496" y="87181"/>
                </a:lnTo>
                <a:lnTo>
                  <a:pt x="48399" y="87007"/>
                </a:lnTo>
                <a:lnTo>
                  <a:pt x="48341" y="86833"/>
                </a:lnTo>
                <a:lnTo>
                  <a:pt x="48283" y="86678"/>
                </a:lnTo>
                <a:lnTo>
                  <a:pt x="48245" y="86505"/>
                </a:lnTo>
                <a:lnTo>
                  <a:pt x="48206" y="86350"/>
                </a:lnTo>
                <a:lnTo>
                  <a:pt x="48206" y="86176"/>
                </a:lnTo>
                <a:lnTo>
                  <a:pt x="48206" y="86022"/>
                </a:lnTo>
                <a:lnTo>
                  <a:pt x="48225" y="85867"/>
                </a:lnTo>
                <a:lnTo>
                  <a:pt x="48245" y="85693"/>
                </a:lnTo>
                <a:lnTo>
                  <a:pt x="48283" y="85539"/>
                </a:lnTo>
                <a:lnTo>
                  <a:pt x="48341" y="85384"/>
                </a:lnTo>
                <a:lnTo>
                  <a:pt x="48419" y="85211"/>
                </a:lnTo>
                <a:lnTo>
                  <a:pt x="48496" y="85056"/>
                </a:lnTo>
                <a:lnTo>
                  <a:pt x="48708" y="84747"/>
                </a:lnTo>
                <a:lnTo>
                  <a:pt x="49152" y="84071"/>
                </a:lnTo>
                <a:lnTo>
                  <a:pt x="49365" y="83743"/>
                </a:lnTo>
                <a:lnTo>
                  <a:pt x="49558" y="83395"/>
                </a:lnTo>
                <a:lnTo>
                  <a:pt x="49713" y="83028"/>
                </a:lnTo>
                <a:lnTo>
                  <a:pt x="49770" y="82854"/>
                </a:lnTo>
                <a:lnTo>
                  <a:pt x="49828" y="82681"/>
                </a:lnTo>
                <a:lnTo>
                  <a:pt x="49848" y="82507"/>
                </a:lnTo>
                <a:lnTo>
                  <a:pt x="49867" y="82333"/>
                </a:lnTo>
                <a:lnTo>
                  <a:pt x="49886" y="82159"/>
                </a:lnTo>
                <a:lnTo>
                  <a:pt x="49867" y="81985"/>
                </a:lnTo>
                <a:lnTo>
                  <a:pt x="49848" y="81811"/>
                </a:lnTo>
                <a:lnTo>
                  <a:pt x="49828" y="81638"/>
                </a:lnTo>
                <a:lnTo>
                  <a:pt x="49770" y="81464"/>
                </a:lnTo>
                <a:lnTo>
                  <a:pt x="49713" y="81309"/>
                </a:lnTo>
                <a:lnTo>
                  <a:pt x="49635" y="81135"/>
                </a:lnTo>
                <a:lnTo>
                  <a:pt x="49539" y="80962"/>
                </a:lnTo>
                <a:lnTo>
                  <a:pt x="49442" y="80807"/>
                </a:lnTo>
                <a:lnTo>
                  <a:pt x="49326" y="80633"/>
                </a:lnTo>
                <a:lnTo>
                  <a:pt x="49075" y="80305"/>
                </a:lnTo>
                <a:lnTo>
                  <a:pt x="48824" y="79977"/>
                </a:lnTo>
                <a:lnTo>
                  <a:pt x="48380" y="79301"/>
                </a:lnTo>
                <a:lnTo>
                  <a:pt x="48264" y="79127"/>
                </a:lnTo>
                <a:lnTo>
                  <a:pt x="48187" y="78972"/>
                </a:lnTo>
                <a:lnTo>
                  <a:pt x="48110" y="78799"/>
                </a:lnTo>
                <a:lnTo>
                  <a:pt x="48052" y="78625"/>
                </a:lnTo>
                <a:lnTo>
                  <a:pt x="47994" y="78470"/>
                </a:lnTo>
                <a:lnTo>
                  <a:pt x="47974" y="78296"/>
                </a:lnTo>
                <a:lnTo>
                  <a:pt x="47955" y="78142"/>
                </a:lnTo>
                <a:lnTo>
                  <a:pt x="47936" y="77968"/>
                </a:lnTo>
                <a:lnTo>
                  <a:pt x="47955" y="77794"/>
                </a:lnTo>
                <a:lnTo>
                  <a:pt x="47974" y="77620"/>
                </a:lnTo>
                <a:lnTo>
                  <a:pt x="47994" y="77466"/>
                </a:lnTo>
                <a:lnTo>
                  <a:pt x="48052" y="77292"/>
                </a:lnTo>
                <a:lnTo>
                  <a:pt x="48110" y="77118"/>
                </a:lnTo>
                <a:lnTo>
                  <a:pt x="48167" y="76944"/>
                </a:lnTo>
                <a:lnTo>
                  <a:pt x="48341" y="76597"/>
                </a:lnTo>
                <a:lnTo>
                  <a:pt x="48476" y="76829"/>
                </a:lnTo>
                <a:lnTo>
                  <a:pt x="48573" y="77022"/>
                </a:lnTo>
                <a:lnTo>
                  <a:pt x="48670" y="77157"/>
                </a:lnTo>
                <a:lnTo>
                  <a:pt x="48766" y="77253"/>
                </a:lnTo>
                <a:lnTo>
                  <a:pt x="48863" y="77311"/>
                </a:lnTo>
                <a:lnTo>
                  <a:pt x="48998" y="77331"/>
                </a:lnTo>
                <a:lnTo>
                  <a:pt x="49133" y="77331"/>
                </a:lnTo>
                <a:lnTo>
                  <a:pt x="49288" y="77292"/>
                </a:lnTo>
                <a:lnTo>
                  <a:pt x="49481" y="77234"/>
                </a:lnTo>
                <a:lnTo>
                  <a:pt x="50408" y="76887"/>
                </a:lnTo>
                <a:lnTo>
                  <a:pt x="51335" y="76539"/>
                </a:lnTo>
                <a:lnTo>
                  <a:pt x="52378" y="79204"/>
                </a:lnTo>
                <a:lnTo>
                  <a:pt x="53382" y="81850"/>
                </a:lnTo>
                <a:lnTo>
                  <a:pt x="53382" y="81908"/>
                </a:lnTo>
                <a:lnTo>
                  <a:pt x="53382" y="81947"/>
                </a:lnTo>
                <a:lnTo>
                  <a:pt x="53324" y="82082"/>
                </a:lnTo>
                <a:lnTo>
                  <a:pt x="53247" y="82198"/>
                </a:lnTo>
                <a:lnTo>
                  <a:pt x="53170" y="82314"/>
                </a:lnTo>
                <a:lnTo>
                  <a:pt x="53092" y="82410"/>
                </a:lnTo>
                <a:lnTo>
                  <a:pt x="53054" y="82526"/>
                </a:lnTo>
                <a:lnTo>
                  <a:pt x="53034" y="82661"/>
                </a:lnTo>
                <a:lnTo>
                  <a:pt x="53034" y="82777"/>
                </a:lnTo>
                <a:lnTo>
                  <a:pt x="53073" y="82893"/>
                </a:lnTo>
                <a:lnTo>
                  <a:pt x="53112" y="82990"/>
                </a:lnTo>
                <a:lnTo>
                  <a:pt x="53189" y="83067"/>
                </a:lnTo>
                <a:lnTo>
                  <a:pt x="53286" y="83105"/>
                </a:lnTo>
                <a:lnTo>
                  <a:pt x="53421" y="83144"/>
                </a:lnTo>
                <a:lnTo>
                  <a:pt x="53575" y="83163"/>
                </a:lnTo>
                <a:lnTo>
                  <a:pt x="53923" y="83183"/>
                </a:lnTo>
                <a:lnTo>
                  <a:pt x="55120" y="86099"/>
                </a:lnTo>
                <a:lnTo>
                  <a:pt x="55024" y="86253"/>
                </a:lnTo>
                <a:lnTo>
                  <a:pt x="54908" y="86389"/>
                </a:lnTo>
                <a:lnTo>
                  <a:pt x="54792" y="86524"/>
                </a:lnTo>
                <a:lnTo>
                  <a:pt x="54695" y="86678"/>
                </a:lnTo>
                <a:lnTo>
                  <a:pt x="54618" y="86814"/>
                </a:lnTo>
                <a:lnTo>
                  <a:pt x="54580" y="86891"/>
                </a:lnTo>
                <a:lnTo>
                  <a:pt x="54560" y="86968"/>
                </a:lnTo>
                <a:lnTo>
                  <a:pt x="54560" y="87045"/>
                </a:lnTo>
                <a:lnTo>
                  <a:pt x="54580" y="87142"/>
                </a:lnTo>
                <a:lnTo>
                  <a:pt x="54599" y="87238"/>
                </a:lnTo>
                <a:lnTo>
                  <a:pt x="54637" y="87354"/>
                </a:lnTo>
                <a:lnTo>
                  <a:pt x="54695" y="87432"/>
                </a:lnTo>
                <a:lnTo>
                  <a:pt x="54753" y="87509"/>
                </a:lnTo>
                <a:lnTo>
                  <a:pt x="54811" y="87567"/>
                </a:lnTo>
                <a:lnTo>
                  <a:pt x="54869" y="87605"/>
                </a:lnTo>
                <a:lnTo>
                  <a:pt x="54927" y="87625"/>
                </a:lnTo>
                <a:lnTo>
                  <a:pt x="54985" y="87644"/>
                </a:lnTo>
                <a:lnTo>
                  <a:pt x="55120" y="87625"/>
                </a:lnTo>
                <a:lnTo>
                  <a:pt x="55255" y="87605"/>
                </a:lnTo>
                <a:lnTo>
                  <a:pt x="55391" y="87547"/>
                </a:lnTo>
                <a:lnTo>
                  <a:pt x="55526" y="87509"/>
                </a:lnTo>
                <a:lnTo>
                  <a:pt x="55661" y="87490"/>
                </a:lnTo>
                <a:lnTo>
                  <a:pt x="55758" y="87683"/>
                </a:lnTo>
                <a:lnTo>
                  <a:pt x="56607" y="89865"/>
                </a:lnTo>
                <a:lnTo>
                  <a:pt x="57032" y="90966"/>
                </a:lnTo>
                <a:lnTo>
                  <a:pt x="57477" y="92047"/>
                </a:lnTo>
                <a:lnTo>
                  <a:pt x="57921" y="93129"/>
                </a:lnTo>
                <a:lnTo>
                  <a:pt x="58404" y="94191"/>
                </a:lnTo>
                <a:lnTo>
                  <a:pt x="58925" y="95254"/>
                </a:lnTo>
                <a:lnTo>
                  <a:pt x="59195" y="95775"/>
                </a:lnTo>
                <a:lnTo>
                  <a:pt x="59466" y="96296"/>
                </a:lnTo>
                <a:lnTo>
                  <a:pt x="59562" y="96451"/>
                </a:lnTo>
                <a:lnTo>
                  <a:pt x="59640" y="96567"/>
                </a:lnTo>
                <a:lnTo>
                  <a:pt x="59717" y="96644"/>
                </a:lnTo>
                <a:lnTo>
                  <a:pt x="59794" y="96702"/>
                </a:lnTo>
                <a:lnTo>
                  <a:pt x="59871" y="96721"/>
                </a:lnTo>
                <a:lnTo>
                  <a:pt x="59987" y="96721"/>
                </a:lnTo>
                <a:lnTo>
                  <a:pt x="60122" y="96702"/>
                </a:lnTo>
                <a:lnTo>
                  <a:pt x="60277" y="96663"/>
                </a:lnTo>
                <a:lnTo>
                  <a:pt x="60934" y="96451"/>
                </a:lnTo>
                <a:lnTo>
                  <a:pt x="61590" y="96238"/>
                </a:lnTo>
                <a:lnTo>
                  <a:pt x="61764" y="96181"/>
                </a:lnTo>
                <a:lnTo>
                  <a:pt x="61899" y="96123"/>
                </a:lnTo>
                <a:lnTo>
                  <a:pt x="62015" y="96045"/>
                </a:lnTo>
                <a:lnTo>
                  <a:pt x="62073" y="95949"/>
                </a:lnTo>
                <a:lnTo>
                  <a:pt x="62092" y="95833"/>
                </a:lnTo>
                <a:lnTo>
                  <a:pt x="62092" y="95717"/>
                </a:lnTo>
                <a:lnTo>
                  <a:pt x="62034" y="95563"/>
                </a:lnTo>
                <a:lnTo>
                  <a:pt x="61957" y="95408"/>
                </a:lnTo>
                <a:lnTo>
                  <a:pt x="61610" y="94809"/>
                </a:lnTo>
                <a:lnTo>
                  <a:pt x="61262" y="94230"/>
                </a:lnTo>
                <a:lnTo>
                  <a:pt x="60914" y="93651"/>
                </a:lnTo>
                <a:lnTo>
                  <a:pt x="60605" y="93052"/>
                </a:lnTo>
                <a:lnTo>
                  <a:pt x="60180" y="92183"/>
                </a:lnTo>
                <a:lnTo>
                  <a:pt x="59775" y="91294"/>
                </a:lnTo>
                <a:lnTo>
                  <a:pt x="58983" y="89556"/>
                </a:lnTo>
                <a:lnTo>
                  <a:pt x="60045" y="88899"/>
                </a:lnTo>
                <a:lnTo>
                  <a:pt x="61088" y="88243"/>
                </a:lnTo>
                <a:lnTo>
                  <a:pt x="61165" y="88185"/>
                </a:lnTo>
                <a:lnTo>
                  <a:pt x="61243" y="88088"/>
                </a:lnTo>
                <a:lnTo>
                  <a:pt x="61281" y="88011"/>
                </a:lnTo>
                <a:lnTo>
                  <a:pt x="61301" y="87914"/>
                </a:lnTo>
                <a:lnTo>
                  <a:pt x="61281" y="87837"/>
                </a:lnTo>
                <a:lnTo>
                  <a:pt x="61243" y="87741"/>
                </a:lnTo>
                <a:lnTo>
                  <a:pt x="61185" y="87663"/>
                </a:lnTo>
                <a:lnTo>
                  <a:pt x="61088" y="87586"/>
                </a:lnTo>
                <a:lnTo>
                  <a:pt x="60992" y="87528"/>
                </a:lnTo>
                <a:lnTo>
                  <a:pt x="60895" y="87490"/>
                </a:lnTo>
                <a:lnTo>
                  <a:pt x="60702" y="87393"/>
                </a:lnTo>
                <a:lnTo>
                  <a:pt x="59485" y="86833"/>
                </a:lnTo>
                <a:lnTo>
                  <a:pt x="58268" y="86292"/>
                </a:lnTo>
                <a:lnTo>
                  <a:pt x="58075" y="86215"/>
                </a:lnTo>
                <a:lnTo>
                  <a:pt x="57863" y="86138"/>
                </a:lnTo>
                <a:lnTo>
                  <a:pt x="57419" y="86002"/>
                </a:lnTo>
                <a:lnTo>
                  <a:pt x="53112" y="75631"/>
                </a:lnTo>
                <a:lnTo>
                  <a:pt x="53884" y="75322"/>
                </a:lnTo>
                <a:lnTo>
                  <a:pt x="54637" y="77717"/>
                </a:lnTo>
                <a:lnTo>
                  <a:pt x="55004" y="78876"/>
                </a:lnTo>
                <a:lnTo>
                  <a:pt x="55198" y="79474"/>
                </a:lnTo>
                <a:lnTo>
                  <a:pt x="55391" y="80035"/>
                </a:lnTo>
                <a:lnTo>
                  <a:pt x="55487" y="80228"/>
                </a:lnTo>
                <a:lnTo>
                  <a:pt x="55584" y="80382"/>
                </a:lnTo>
                <a:lnTo>
                  <a:pt x="55680" y="80479"/>
                </a:lnTo>
                <a:lnTo>
                  <a:pt x="55816" y="80537"/>
                </a:lnTo>
                <a:lnTo>
                  <a:pt x="55951" y="80556"/>
                </a:lnTo>
                <a:lnTo>
                  <a:pt x="56105" y="80537"/>
                </a:lnTo>
                <a:lnTo>
                  <a:pt x="56260" y="80479"/>
                </a:lnTo>
                <a:lnTo>
                  <a:pt x="56453" y="80382"/>
                </a:lnTo>
                <a:lnTo>
                  <a:pt x="57090" y="80035"/>
                </a:lnTo>
                <a:lnTo>
                  <a:pt x="57747" y="79706"/>
                </a:lnTo>
                <a:lnTo>
                  <a:pt x="57901" y="79610"/>
                </a:lnTo>
                <a:lnTo>
                  <a:pt x="58017" y="79552"/>
                </a:lnTo>
                <a:lnTo>
                  <a:pt x="58095" y="79474"/>
                </a:lnTo>
                <a:lnTo>
                  <a:pt x="58133" y="79397"/>
                </a:lnTo>
                <a:lnTo>
                  <a:pt x="58152" y="79301"/>
                </a:lnTo>
                <a:lnTo>
                  <a:pt x="58133" y="79185"/>
                </a:lnTo>
                <a:lnTo>
                  <a:pt x="58075" y="79050"/>
                </a:lnTo>
                <a:lnTo>
                  <a:pt x="57998" y="78895"/>
                </a:lnTo>
                <a:lnTo>
                  <a:pt x="55912" y="74492"/>
                </a:lnTo>
                <a:lnTo>
                  <a:pt x="56028" y="74414"/>
                </a:lnTo>
                <a:lnTo>
                  <a:pt x="56105" y="74337"/>
                </a:lnTo>
                <a:lnTo>
                  <a:pt x="56163" y="74241"/>
                </a:lnTo>
                <a:lnTo>
                  <a:pt x="56202" y="74163"/>
                </a:lnTo>
                <a:lnTo>
                  <a:pt x="56202" y="74067"/>
                </a:lnTo>
                <a:lnTo>
                  <a:pt x="56183" y="73951"/>
                </a:lnTo>
                <a:lnTo>
                  <a:pt x="56125" y="73854"/>
                </a:lnTo>
                <a:lnTo>
                  <a:pt x="56067" y="73738"/>
                </a:lnTo>
                <a:lnTo>
                  <a:pt x="55893" y="73487"/>
                </a:lnTo>
                <a:lnTo>
                  <a:pt x="55777" y="73217"/>
                </a:lnTo>
                <a:lnTo>
                  <a:pt x="54193" y="69702"/>
                </a:lnTo>
                <a:lnTo>
                  <a:pt x="52648" y="66206"/>
                </a:lnTo>
                <a:lnTo>
                  <a:pt x="52629" y="66090"/>
                </a:lnTo>
                <a:lnTo>
                  <a:pt x="52629" y="65974"/>
                </a:lnTo>
                <a:lnTo>
                  <a:pt x="52648" y="65859"/>
                </a:lnTo>
                <a:lnTo>
                  <a:pt x="52706" y="65743"/>
                </a:lnTo>
                <a:lnTo>
                  <a:pt x="52899" y="65434"/>
                </a:lnTo>
                <a:lnTo>
                  <a:pt x="53112" y="65144"/>
                </a:lnTo>
                <a:lnTo>
                  <a:pt x="53537" y="64545"/>
                </a:lnTo>
                <a:lnTo>
                  <a:pt x="53846" y="64082"/>
                </a:lnTo>
                <a:lnTo>
                  <a:pt x="54116" y="63599"/>
                </a:lnTo>
                <a:lnTo>
                  <a:pt x="54367" y="63116"/>
                </a:lnTo>
                <a:lnTo>
                  <a:pt x="54464" y="62865"/>
                </a:lnTo>
                <a:lnTo>
                  <a:pt x="54541" y="62614"/>
                </a:lnTo>
                <a:lnTo>
                  <a:pt x="54618" y="62344"/>
                </a:lnTo>
                <a:lnTo>
                  <a:pt x="54676" y="62092"/>
                </a:lnTo>
                <a:lnTo>
                  <a:pt x="54715" y="61822"/>
                </a:lnTo>
                <a:lnTo>
                  <a:pt x="54734" y="61552"/>
                </a:lnTo>
                <a:lnTo>
                  <a:pt x="54753" y="61281"/>
                </a:lnTo>
                <a:lnTo>
                  <a:pt x="54734" y="60992"/>
                </a:lnTo>
                <a:lnTo>
                  <a:pt x="54695" y="60721"/>
                </a:lnTo>
                <a:lnTo>
                  <a:pt x="54637" y="60412"/>
                </a:lnTo>
                <a:lnTo>
                  <a:pt x="54580" y="60026"/>
                </a:lnTo>
                <a:lnTo>
                  <a:pt x="54541" y="59640"/>
                </a:lnTo>
                <a:lnTo>
                  <a:pt x="54560" y="59234"/>
                </a:lnTo>
                <a:lnTo>
                  <a:pt x="54599" y="58829"/>
                </a:lnTo>
                <a:lnTo>
                  <a:pt x="54676" y="58462"/>
                </a:lnTo>
                <a:lnTo>
                  <a:pt x="54773" y="58114"/>
                </a:lnTo>
                <a:lnTo>
                  <a:pt x="54927" y="57766"/>
                </a:lnTo>
                <a:lnTo>
                  <a:pt x="55101" y="57438"/>
                </a:lnTo>
                <a:lnTo>
                  <a:pt x="55294" y="57129"/>
                </a:lnTo>
                <a:lnTo>
                  <a:pt x="55507" y="56820"/>
                </a:lnTo>
                <a:lnTo>
                  <a:pt x="55738" y="56530"/>
                </a:lnTo>
                <a:lnTo>
                  <a:pt x="55970" y="56241"/>
                </a:lnTo>
                <a:lnTo>
                  <a:pt x="56202" y="55932"/>
                </a:lnTo>
                <a:lnTo>
                  <a:pt x="56376" y="55622"/>
                </a:lnTo>
                <a:lnTo>
                  <a:pt x="56511" y="55294"/>
                </a:lnTo>
                <a:lnTo>
                  <a:pt x="56607" y="54966"/>
                </a:lnTo>
                <a:lnTo>
                  <a:pt x="56665" y="54638"/>
                </a:lnTo>
                <a:lnTo>
                  <a:pt x="56665" y="54290"/>
                </a:lnTo>
                <a:lnTo>
                  <a:pt x="56627" y="53942"/>
                </a:lnTo>
                <a:lnTo>
                  <a:pt x="56549" y="53595"/>
                </a:lnTo>
                <a:lnTo>
                  <a:pt x="56472" y="53286"/>
                </a:lnTo>
                <a:lnTo>
                  <a:pt x="56356" y="52977"/>
                </a:lnTo>
                <a:lnTo>
                  <a:pt x="56125" y="52378"/>
                </a:lnTo>
                <a:lnTo>
                  <a:pt x="55835" y="51779"/>
                </a:lnTo>
                <a:lnTo>
                  <a:pt x="55526" y="51200"/>
                </a:lnTo>
                <a:lnTo>
                  <a:pt x="54831" y="50002"/>
                </a:lnTo>
                <a:lnTo>
                  <a:pt x="54135" y="48805"/>
                </a:lnTo>
                <a:lnTo>
                  <a:pt x="53421" y="47627"/>
                </a:lnTo>
                <a:lnTo>
                  <a:pt x="52745" y="46410"/>
                </a:lnTo>
                <a:lnTo>
                  <a:pt x="52513" y="45966"/>
                </a:lnTo>
                <a:lnTo>
                  <a:pt x="52301" y="45502"/>
                </a:lnTo>
                <a:lnTo>
                  <a:pt x="52107" y="45039"/>
                </a:lnTo>
                <a:lnTo>
                  <a:pt x="51953" y="44575"/>
                </a:lnTo>
                <a:lnTo>
                  <a:pt x="51798" y="44092"/>
                </a:lnTo>
                <a:lnTo>
                  <a:pt x="51683" y="43610"/>
                </a:lnTo>
                <a:lnTo>
                  <a:pt x="51567" y="43127"/>
                </a:lnTo>
                <a:lnTo>
                  <a:pt x="51470" y="42644"/>
                </a:lnTo>
                <a:lnTo>
                  <a:pt x="51393" y="42161"/>
                </a:lnTo>
                <a:lnTo>
                  <a:pt x="51316" y="41678"/>
                </a:lnTo>
                <a:lnTo>
                  <a:pt x="51219" y="40674"/>
                </a:lnTo>
                <a:lnTo>
                  <a:pt x="51122" y="39689"/>
                </a:lnTo>
                <a:lnTo>
                  <a:pt x="51064" y="38685"/>
                </a:lnTo>
                <a:lnTo>
                  <a:pt x="51026" y="38221"/>
                </a:lnTo>
                <a:lnTo>
                  <a:pt x="50968" y="37758"/>
                </a:lnTo>
                <a:lnTo>
                  <a:pt x="50871" y="37294"/>
                </a:lnTo>
                <a:lnTo>
                  <a:pt x="50755" y="36850"/>
                </a:lnTo>
                <a:lnTo>
                  <a:pt x="50601" y="36425"/>
                </a:lnTo>
                <a:lnTo>
                  <a:pt x="50408" y="36019"/>
                </a:lnTo>
                <a:lnTo>
                  <a:pt x="50292" y="35807"/>
                </a:lnTo>
                <a:lnTo>
                  <a:pt x="50157" y="35614"/>
                </a:lnTo>
                <a:lnTo>
                  <a:pt x="50022" y="35421"/>
                </a:lnTo>
                <a:lnTo>
                  <a:pt x="49867" y="35247"/>
                </a:lnTo>
                <a:lnTo>
                  <a:pt x="49616" y="34919"/>
                </a:lnTo>
                <a:lnTo>
                  <a:pt x="49404" y="34571"/>
                </a:lnTo>
                <a:lnTo>
                  <a:pt x="49230" y="34223"/>
                </a:lnTo>
                <a:lnTo>
                  <a:pt x="49075" y="33856"/>
                </a:lnTo>
                <a:lnTo>
                  <a:pt x="48979" y="33489"/>
                </a:lnTo>
                <a:lnTo>
                  <a:pt x="48882" y="33103"/>
                </a:lnTo>
                <a:lnTo>
                  <a:pt x="48843" y="32698"/>
                </a:lnTo>
                <a:lnTo>
                  <a:pt x="48824" y="32292"/>
                </a:lnTo>
                <a:lnTo>
                  <a:pt x="48805" y="32041"/>
                </a:lnTo>
                <a:lnTo>
                  <a:pt x="48786" y="31809"/>
                </a:lnTo>
                <a:lnTo>
                  <a:pt x="48747" y="31558"/>
                </a:lnTo>
                <a:lnTo>
                  <a:pt x="48708" y="31326"/>
                </a:lnTo>
                <a:lnTo>
                  <a:pt x="48650" y="31114"/>
                </a:lnTo>
                <a:lnTo>
                  <a:pt x="48573" y="30901"/>
                </a:lnTo>
                <a:lnTo>
                  <a:pt x="48476" y="30689"/>
                </a:lnTo>
                <a:lnTo>
                  <a:pt x="48380" y="30496"/>
                </a:lnTo>
                <a:lnTo>
                  <a:pt x="48264" y="30303"/>
                </a:lnTo>
                <a:lnTo>
                  <a:pt x="48148" y="30110"/>
                </a:lnTo>
                <a:lnTo>
                  <a:pt x="47994" y="29936"/>
                </a:lnTo>
                <a:lnTo>
                  <a:pt x="47839" y="29762"/>
                </a:lnTo>
                <a:lnTo>
                  <a:pt x="47685" y="29607"/>
                </a:lnTo>
                <a:lnTo>
                  <a:pt x="47492" y="29453"/>
                </a:lnTo>
                <a:lnTo>
                  <a:pt x="47298" y="29298"/>
                </a:lnTo>
                <a:lnTo>
                  <a:pt x="47086" y="29163"/>
                </a:lnTo>
                <a:lnTo>
                  <a:pt x="46758" y="28951"/>
                </a:lnTo>
                <a:lnTo>
                  <a:pt x="46410" y="28719"/>
                </a:lnTo>
                <a:lnTo>
                  <a:pt x="45753" y="28255"/>
                </a:lnTo>
                <a:lnTo>
                  <a:pt x="45889" y="28120"/>
                </a:lnTo>
                <a:lnTo>
                  <a:pt x="45966" y="27966"/>
                </a:lnTo>
                <a:lnTo>
                  <a:pt x="46004" y="27811"/>
                </a:lnTo>
                <a:lnTo>
                  <a:pt x="46024" y="27676"/>
                </a:lnTo>
                <a:lnTo>
                  <a:pt x="46004" y="27522"/>
                </a:lnTo>
                <a:lnTo>
                  <a:pt x="45946" y="27386"/>
                </a:lnTo>
                <a:lnTo>
                  <a:pt x="45869" y="27251"/>
                </a:lnTo>
                <a:lnTo>
                  <a:pt x="45773" y="27135"/>
                </a:lnTo>
                <a:lnTo>
                  <a:pt x="45155" y="26537"/>
                </a:lnTo>
                <a:lnTo>
                  <a:pt x="44846" y="26228"/>
                </a:lnTo>
                <a:lnTo>
                  <a:pt x="44517" y="25938"/>
                </a:lnTo>
                <a:lnTo>
                  <a:pt x="44189" y="25648"/>
                </a:lnTo>
                <a:lnTo>
                  <a:pt x="43822" y="25397"/>
                </a:lnTo>
                <a:lnTo>
                  <a:pt x="43455" y="25146"/>
                </a:lnTo>
                <a:lnTo>
                  <a:pt x="43069" y="24934"/>
                </a:lnTo>
                <a:lnTo>
                  <a:pt x="42914" y="24856"/>
                </a:lnTo>
                <a:lnTo>
                  <a:pt x="42740" y="24798"/>
                </a:lnTo>
                <a:lnTo>
                  <a:pt x="42586" y="24779"/>
                </a:lnTo>
                <a:lnTo>
                  <a:pt x="42412" y="24760"/>
                </a:lnTo>
                <a:lnTo>
                  <a:pt x="42258" y="24798"/>
                </a:lnTo>
                <a:lnTo>
                  <a:pt x="42103" y="24856"/>
                </a:lnTo>
                <a:lnTo>
                  <a:pt x="41968" y="24934"/>
                </a:lnTo>
                <a:lnTo>
                  <a:pt x="41813" y="25069"/>
                </a:lnTo>
                <a:lnTo>
                  <a:pt x="41524" y="25320"/>
                </a:lnTo>
                <a:lnTo>
                  <a:pt x="41253" y="25532"/>
                </a:lnTo>
                <a:lnTo>
                  <a:pt x="41099" y="25223"/>
                </a:lnTo>
                <a:lnTo>
                  <a:pt x="41022" y="25069"/>
                </a:lnTo>
                <a:lnTo>
                  <a:pt x="40925" y="24934"/>
                </a:lnTo>
                <a:lnTo>
                  <a:pt x="40828" y="24837"/>
                </a:lnTo>
                <a:lnTo>
                  <a:pt x="40713" y="24740"/>
                </a:lnTo>
                <a:lnTo>
                  <a:pt x="40616" y="24682"/>
                </a:lnTo>
                <a:lnTo>
                  <a:pt x="40519" y="24625"/>
                </a:lnTo>
                <a:lnTo>
                  <a:pt x="40404" y="24586"/>
                </a:lnTo>
                <a:lnTo>
                  <a:pt x="40288" y="24567"/>
                </a:lnTo>
                <a:lnTo>
                  <a:pt x="40056" y="24567"/>
                </a:lnTo>
                <a:lnTo>
                  <a:pt x="39959" y="24586"/>
                </a:lnTo>
                <a:lnTo>
                  <a:pt x="39843" y="24625"/>
                </a:lnTo>
                <a:lnTo>
                  <a:pt x="39612" y="24702"/>
                </a:lnTo>
                <a:lnTo>
                  <a:pt x="39380" y="24837"/>
                </a:lnTo>
                <a:lnTo>
                  <a:pt x="39167" y="25011"/>
                </a:lnTo>
                <a:lnTo>
                  <a:pt x="39013" y="25146"/>
                </a:lnTo>
                <a:lnTo>
                  <a:pt x="38936" y="25204"/>
                </a:lnTo>
                <a:lnTo>
                  <a:pt x="38897" y="25223"/>
                </a:lnTo>
                <a:lnTo>
                  <a:pt x="38878" y="25223"/>
                </a:lnTo>
                <a:lnTo>
                  <a:pt x="38607" y="25088"/>
                </a:lnTo>
                <a:lnTo>
                  <a:pt x="38356" y="24953"/>
                </a:lnTo>
                <a:lnTo>
                  <a:pt x="38105" y="24818"/>
                </a:lnTo>
                <a:lnTo>
                  <a:pt x="37893" y="24644"/>
                </a:lnTo>
                <a:lnTo>
                  <a:pt x="37854" y="24586"/>
                </a:lnTo>
                <a:lnTo>
                  <a:pt x="37816" y="24509"/>
                </a:lnTo>
                <a:lnTo>
                  <a:pt x="37796" y="24335"/>
                </a:lnTo>
                <a:lnTo>
                  <a:pt x="37796" y="24142"/>
                </a:lnTo>
                <a:lnTo>
                  <a:pt x="37777" y="23968"/>
                </a:lnTo>
                <a:lnTo>
                  <a:pt x="38356" y="23891"/>
                </a:lnTo>
                <a:lnTo>
                  <a:pt x="38627" y="23871"/>
                </a:lnTo>
                <a:lnTo>
                  <a:pt x="38897" y="23852"/>
                </a:lnTo>
                <a:lnTo>
                  <a:pt x="39052" y="23852"/>
                </a:lnTo>
                <a:lnTo>
                  <a:pt x="39187" y="23833"/>
                </a:lnTo>
                <a:lnTo>
                  <a:pt x="39322" y="23794"/>
                </a:lnTo>
                <a:lnTo>
                  <a:pt x="39457" y="23755"/>
                </a:lnTo>
                <a:lnTo>
                  <a:pt x="39708" y="23659"/>
                </a:lnTo>
                <a:lnTo>
                  <a:pt x="39921" y="23504"/>
                </a:lnTo>
                <a:lnTo>
                  <a:pt x="40133" y="23331"/>
                </a:lnTo>
                <a:lnTo>
                  <a:pt x="40307" y="23137"/>
                </a:lnTo>
                <a:lnTo>
                  <a:pt x="40481" y="22944"/>
                </a:lnTo>
                <a:lnTo>
                  <a:pt x="40655" y="22713"/>
                </a:lnTo>
                <a:lnTo>
                  <a:pt x="40751" y="22558"/>
                </a:lnTo>
                <a:lnTo>
                  <a:pt x="40828" y="22404"/>
                </a:lnTo>
                <a:lnTo>
                  <a:pt x="40983" y="22056"/>
                </a:lnTo>
                <a:lnTo>
                  <a:pt x="41060" y="21901"/>
                </a:lnTo>
                <a:lnTo>
                  <a:pt x="41137" y="21747"/>
                </a:lnTo>
                <a:lnTo>
                  <a:pt x="41253" y="21631"/>
                </a:lnTo>
                <a:lnTo>
                  <a:pt x="41369" y="21534"/>
                </a:lnTo>
                <a:lnTo>
                  <a:pt x="41543" y="21380"/>
                </a:lnTo>
                <a:lnTo>
                  <a:pt x="41678" y="21245"/>
                </a:lnTo>
                <a:lnTo>
                  <a:pt x="41775" y="21090"/>
                </a:lnTo>
                <a:lnTo>
                  <a:pt x="41852" y="20916"/>
                </a:lnTo>
                <a:lnTo>
                  <a:pt x="41910" y="20743"/>
                </a:lnTo>
                <a:lnTo>
                  <a:pt x="41929" y="20569"/>
                </a:lnTo>
                <a:lnTo>
                  <a:pt x="41968" y="20202"/>
                </a:lnTo>
                <a:lnTo>
                  <a:pt x="42007" y="20105"/>
                </a:lnTo>
                <a:lnTo>
                  <a:pt x="42064" y="20009"/>
                </a:lnTo>
                <a:lnTo>
                  <a:pt x="42122" y="19931"/>
                </a:lnTo>
                <a:lnTo>
                  <a:pt x="42219" y="19873"/>
                </a:lnTo>
                <a:lnTo>
                  <a:pt x="42528" y="19758"/>
                </a:lnTo>
                <a:lnTo>
                  <a:pt x="42837" y="19642"/>
                </a:lnTo>
                <a:lnTo>
                  <a:pt x="43146" y="19526"/>
                </a:lnTo>
                <a:lnTo>
                  <a:pt x="43455" y="19410"/>
                </a:lnTo>
                <a:lnTo>
                  <a:pt x="43610" y="19333"/>
                </a:lnTo>
                <a:lnTo>
                  <a:pt x="43725" y="19255"/>
                </a:lnTo>
                <a:lnTo>
                  <a:pt x="43822" y="19159"/>
                </a:lnTo>
                <a:lnTo>
                  <a:pt x="43880" y="19043"/>
                </a:lnTo>
                <a:lnTo>
                  <a:pt x="43919" y="18927"/>
                </a:lnTo>
                <a:lnTo>
                  <a:pt x="43938" y="18792"/>
                </a:lnTo>
                <a:lnTo>
                  <a:pt x="43919" y="18657"/>
                </a:lnTo>
                <a:lnTo>
                  <a:pt x="43899" y="18502"/>
                </a:lnTo>
                <a:lnTo>
                  <a:pt x="43822" y="18309"/>
                </a:lnTo>
                <a:lnTo>
                  <a:pt x="43764" y="18135"/>
                </a:lnTo>
                <a:lnTo>
                  <a:pt x="43590" y="17788"/>
                </a:lnTo>
                <a:lnTo>
                  <a:pt x="43339" y="17266"/>
                </a:lnTo>
                <a:lnTo>
                  <a:pt x="43243" y="16996"/>
                </a:lnTo>
                <a:lnTo>
                  <a:pt x="43165" y="16725"/>
                </a:lnTo>
                <a:lnTo>
                  <a:pt x="43127" y="16455"/>
                </a:lnTo>
                <a:lnTo>
                  <a:pt x="43127" y="16320"/>
                </a:lnTo>
                <a:lnTo>
                  <a:pt x="43127" y="16165"/>
                </a:lnTo>
                <a:lnTo>
                  <a:pt x="43165" y="16030"/>
                </a:lnTo>
                <a:lnTo>
                  <a:pt x="43204" y="15876"/>
                </a:lnTo>
                <a:lnTo>
                  <a:pt x="43243" y="15740"/>
                </a:lnTo>
                <a:lnTo>
                  <a:pt x="43320" y="15586"/>
                </a:lnTo>
                <a:lnTo>
                  <a:pt x="43358" y="15489"/>
                </a:lnTo>
                <a:lnTo>
                  <a:pt x="43378" y="15393"/>
                </a:lnTo>
                <a:lnTo>
                  <a:pt x="43378" y="15161"/>
                </a:lnTo>
                <a:lnTo>
                  <a:pt x="43378" y="14852"/>
                </a:lnTo>
                <a:lnTo>
                  <a:pt x="43416" y="14562"/>
                </a:lnTo>
                <a:lnTo>
                  <a:pt x="43474" y="14292"/>
                </a:lnTo>
                <a:lnTo>
                  <a:pt x="43513" y="14176"/>
                </a:lnTo>
                <a:lnTo>
                  <a:pt x="43571" y="14041"/>
                </a:lnTo>
                <a:lnTo>
                  <a:pt x="43629" y="13944"/>
                </a:lnTo>
                <a:lnTo>
                  <a:pt x="43706" y="13828"/>
                </a:lnTo>
                <a:lnTo>
                  <a:pt x="43803" y="13732"/>
                </a:lnTo>
                <a:lnTo>
                  <a:pt x="43919" y="13655"/>
                </a:lnTo>
                <a:lnTo>
                  <a:pt x="44034" y="13577"/>
                </a:lnTo>
                <a:lnTo>
                  <a:pt x="44170" y="13519"/>
                </a:lnTo>
                <a:lnTo>
                  <a:pt x="44324" y="13461"/>
                </a:lnTo>
                <a:lnTo>
                  <a:pt x="44517" y="13423"/>
                </a:lnTo>
                <a:lnTo>
                  <a:pt x="44614" y="13384"/>
                </a:lnTo>
                <a:lnTo>
                  <a:pt x="44710" y="13346"/>
                </a:lnTo>
                <a:lnTo>
                  <a:pt x="44807" y="13288"/>
                </a:lnTo>
                <a:lnTo>
                  <a:pt x="44884" y="13230"/>
                </a:lnTo>
                <a:lnTo>
                  <a:pt x="44981" y="13133"/>
                </a:lnTo>
                <a:lnTo>
                  <a:pt x="45077" y="13037"/>
                </a:lnTo>
                <a:lnTo>
                  <a:pt x="45135" y="12921"/>
                </a:lnTo>
                <a:lnTo>
                  <a:pt x="45155" y="12824"/>
                </a:lnTo>
                <a:lnTo>
                  <a:pt x="45193" y="11414"/>
                </a:lnTo>
                <a:lnTo>
                  <a:pt x="45213" y="10004"/>
                </a:lnTo>
                <a:lnTo>
                  <a:pt x="45193" y="9599"/>
                </a:lnTo>
                <a:lnTo>
                  <a:pt x="45135" y="9212"/>
                </a:lnTo>
                <a:lnTo>
                  <a:pt x="45058" y="8826"/>
                </a:lnTo>
                <a:lnTo>
                  <a:pt x="44961" y="8440"/>
                </a:lnTo>
                <a:lnTo>
                  <a:pt x="44846" y="8073"/>
                </a:lnTo>
                <a:lnTo>
                  <a:pt x="44710" y="7706"/>
                </a:lnTo>
                <a:lnTo>
                  <a:pt x="44459" y="6953"/>
                </a:lnTo>
                <a:lnTo>
                  <a:pt x="44228" y="6373"/>
                </a:lnTo>
                <a:lnTo>
                  <a:pt x="43996" y="5813"/>
                </a:lnTo>
                <a:lnTo>
                  <a:pt x="43706" y="5292"/>
                </a:lnTo>
                <a:lnTo>
                  <a:pt x="43397" y="4770"/>
                </a:lnTo>
                <a:lnTo>
                  <a:pt x="43049" y="4288"/>
                </a:lnTo>
                <a:lnTo>
                  <a:pt x="42856" y="4036"/>
                </a:lnTo>
                <a:lnTo>
                  <a:pt x="42663" y="3824"/>
                </a:lnTo>
                <a:lnTo>
                  <a:pt x="42451" y="3592"/>
                </a:lnTo>
                <a:lnTo>
                  <a:pt x="42219" y="3380"/>
                </a:lnTo>
                <a:lnTo>
                  <a:pt x="41987" y="3167"/>
                </a:lnTo>
                <a:lnTo>
                  <a:pt x="41755" y="2974"/>
                </a:lnTo>
                <a:lnTo>
                  <a:pt x="41273" y="2627"/>
                </a:lnTo>
                <a:lnTo>
                  <a:pt x="40790" y="2298"/>
                </a:lnTo>
                <a:lnTo>
                  <a:pt x="40288" y="2028"/>
                </a:lnTo>
                <a:lnTo>
                  <a:pt x="39785" y="1777"/>
                </a:lnTo>
                <a:lnTo>
                  <a:pt x="39283" y="1545"/>
                </a:lnTo>
                <a:lnTo>
                  <a:pt x="38762" y="1352"/>
                </a:lnTo>
                <a:lnTo>
                  <a:pt x="38240" y="1197"/>
                </a:lnTo>
                <a:lnTo>
                  <a:pt x="37700" y="1062"/>
                </a:lnTo>
                <a:lnTo>
                  <a:pt x="37159" y="946"/>
                </a:lnTo>
                <a:lnTo>
                  <a:pt x="36618" y="850"/>
                </a:lnTo>
                <a:lnTo>
                  <a:pt x="36058" y="773"/>
                </a:lnTo>
                <a:lnTo>
                  <a:pt x="35498" y="715"/>
                </a:lnTo>
                <a:lnTo>
                  <a:pt x="34957" y="676"/>
                </a:lnTo>
                <a:lnTo>
                  <a:pt x="34378" y="657"/>
                </a:lnTo>
                <a:lnTo>
                  <a:pt x="33258" y="637"/>
                </a:lnTo>
                <a:lnTo>
                  <a:pt x="33026" y="637"/>
                </a:lnTo>
                <a:lnTo>
                  <a:pt x="32833" y="579"/>
                </a:lnTo>
                <a:lnTo>
                  <a:pt x="32659" y="502"/>
                </a:lnTo>
                <a:lnTo>
                  <a:pt x="32485" y="367"/>
                </a:lnTo>
                <a:lnTo>
                  <a:pt x="32350" y="270"/>
                </a:lnTo>
                <a:lnTo>
                  <a:pt x="32215" y="174"/>
                </a:lnTo>
                <a:lnTo>
                  <a:pt x="32060" y="97"/>
                </a:lnTo>
                <a:lnTo>
                  <a:pt x="31925" y="58"/>
                </a:lnTo>
                <a:lnTo>
                  <a:pt x="31770" y="19"/>
                </a:lnTo>
                <a:lnTo>
                  <a:pt x="31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7"/>
          <p:cNvSpPr txBox="1">
            <a:spLocks noGrp="1"/>
          </p:cNvSpPr>
          <p:nvPr>
            <p:ph type="title"/>
          </p:nvPr>
        </p:nvSpPr>
        <p:spPr>
          <a:xfrm>
            <a:off x="3728148" y="1698075"/>
            <a:ext cx="4647000" cy="11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O QUE É?</a:t>
            </a:r>
            <a:endParaRPr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59"/>
          <p:cNvSpPr txBox="1">
            <a:spLocks noGrp="1"/>
          </p:cNvSpPr>
          <p:nvPr>
            <p:ph type="title" idx="2"/>
          </p:nvPr>
        </p:nvSpPr>
        <p:spPr>
          <a:xfrm>
            <a:off x="303692" y="629567"/>
            <a:ext cx="5287453" cy="34592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- A </a:t>
            </a:r>
            <a:r>
              <a:rPr lang="pt-PT" sz="1800" b="1" dirty="0">
                <a:solidFill>
                  <a:srgbClr val="5E4C3E"/>
                </a:solidFill>
                <a:latin typeface="Rajdhani" panose="020B0604020202020204" charset="0"/>
                <a:cs typeface="Rajdhani" panose="020B0604020202020204" charset="0"/>
              </a:rPr>
              <a:t>guerra</a:t>
            </a: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 do vietname é um conflito interno que se arrastava há longos anos  no Vietname do Sul , entre o exército do governo autoritário que regia o país e as poderosas forças de guerrilha da Frente Nacional de Libertação apoiadas pelo Vietname do Norte. 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BR" sz="1800" b="1" dirty="0">
                <a:latin typeface="Rajdhani" panose="020B0604020202020204" charset="0"/>
                <a:cs typeface="Rajdhani" panose="020B0604020202020204" charset="0"/>
              </a:rPr>
              <a:t>- Iniciou-se em 1955 e teve fim em 1973.</a:t>
            </a:r>
            <a:br>
              <a:rPr lang="pt-BR" sz="1800" b="1" dirty="0">
                <a:latin typeface="Rajdhani" panose="020B0604020202020204" charset="0"/>
                <a:cs typeface="Rajdhani" panose="020B0604020202020204" charset="0"/>
              </a:rPr>
            </a:br>
            <a:br>
              <a:rPr lang="pt-BR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BR" sz="1800" b="1" dirty="0">
                <a:latin typeface="Rajdhani" panose="020B0604020202020204" charset="0"/>
                <a:cs typeface="Rajdhani" panose="020B0604020202020204" charset="0"/>
              </a:rPr>
              <a:t>- </a:t>
            </a: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A guerra ocorreu no Vietname, em Camboja e Laos.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r>
              <a:rPr lang="pt-PT" sz="1800" b="1" dirty="0">
                <a:latin typeface="Rajdhani" panose="020B0604020202020204" charset="0"/>
                <a:cs typeface="Rajdhani" panose="020B0604020202020204" charset="0"/>
              </a:rPr>
              <a:t>Estando o Vietname dividido entre: Vietname do norte e Vietname do Sul.</a:t>
            </a:r>
            <a:br>
              <a:rPr lang="pt-PT" sz="1800" b="1" dirty="0">
                <a:latin typeface="Rajdhani" panose="020B0604020202020204" charset="0"/>
                <a:cs typeface="Rajdhani" panose="020B0604020202020204" charset="0"/>
              </a:rPr>
            </a:br>
            <a:endParaRPr sz="18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D2A9E9-F8CD-2987-E638-AE1CB2A14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5" y="249237"/>
            <a:ext cx="3462020" cy="464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63"/>
          <p:cNvSpPr txBox="1">
            <a:spLocks noGrp="1"/>
          </p:cNvSpPr>
          <p:nvPr>
            <p:ph type="title" idx="4"/>
          </p:nvPr>
        </p:nvSpPr>
        <p:spPr>
          <a:xfrm>
            <a:off x="713250" y="72932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CAUSAS DA GUERRA DO VIETNAME</a:t>
            </a:r>
            <a:endParaRPr dirty="0"/>
          </a:p>
        </p:txBody>
      </p:sp>
      <p:sp>
        <p:nvSpPr>
          <p:cNvPr id="1989" name="Google Shape;1989;p63"/>
          <p:cNvSpPr txBox="1">
            <a:spLocks noGrp="1"/>
          </p:cNvSpPr>
          <p:nvPr>
            <p:ph type="title"/>
          </p:nvPr>
        </p:nvSpPr>
        <p:spPr>
          <a:xfrm>
            <a:off x="1323325" y="2721663"/>
            <a:ext cx="2633700" cy="926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1. Guerra da Indochina</a:t>
            </a:r>
            <a:endParaRPr dirty="0"/>
          </a:p>
        </p:txBody>
      </p:sp>
      <p:sp>
        <p:nvSpPr>
          <p:cNvPr id="1990" name="Google Shape;1990;p63"/>
          <p:cNvSpPr txBox="1">
            <a:spLocks noGrp="1"/>
          </p:cNvSpPr>
          <p:nvPr>
            <p:ph type="title" idx="3"/>
          </p:nvPr>
        </p:nvSpPr>
        <p:spPr>
          <a:xfrm>
            <a:off x="5187097" y="2663784"/>
            <a:ext cx="2633700" cy="1041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2. Divisão do Vietname</a:t>
            </a:r>
            <a:endParaRPr dirty="0"/>
          </a:p>
        </p:txBody>
      </p:sp>
      <p:sp>
        <p:nvSpPr>
          <p:cNvPr id="1991" name="Google Shape;1991;p63"/>
          <p:cNvSpPr/>
          <p:nvPr/>
        </p:nvSpPr>
        <p:spPr>
          <a:xfrm>
            <a:off x="6217413" y="1906648"/>
            <a:ext cx="573068" cy="573068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130806" y="6133"/>
                </a:moveTo>
                <a:lnTo>
                  <a:pt x="130806" y="18365"/>
                </a:lnTo>
                <a:lnTo>
                  <a:pt x="107450" y="18365"/>
                </a:lnTo>
                <a:lnTo>
                  <a:pt x="107450" y="6133"/>
                </a:lnTo>
                <a:close/>
                <a:moveTo>
                  <a:pt x="104384" y="58063"/>
                </a:moveTo>
                <a:cubicBezTo>
                  <a:pt x="108689" y="58063"/>
                  <a:pt x="112180" y="61586"/>
                  <a:pt x="112180" y="65892"/>
                </a:cubicBezTo>
                <a:cubicBezTo>
                  <a:pt x="112180" y="70198"/>
                  <a:pt x="108689" y="73688"/>
                  <a:pt x="104384" y="73688"/>
                </a:cubicBezTo>
                <a:cubicBezTo>
                  <a:pt x="100078" y="73688"/>
                  <a:pt x="96587" y="70198"/>
                  <a:pt x="96587" y="65892"/>
                </a:cubicBezTo>
                <a:cubicBezTo>
                  <a:pt x="96587" y="61586"/>
                  <a:pt x="100078" y="58063"/>
                  <a:pt x="104384" y="58063"/>
                </a:cubicBezTo>
                <a:close/>
                <a:moveTo>
                  <a:pt x="104384" y="51963"/>
                </a:moveTo>
                <a:cubicBezTo>
                  <a:pt x="96718" y="51963"/>
                  <a:pt x="90455" y="58194"/>
                  <a:pt x="90455" y="65892"/>
                </a:cubicBezTo>
                <a:cubicBezTo>
                  <a:pt x="90455" y="73558"/>
                  <a:pt x="96718" y="79821"/>
                  <a:pt x="104384" y="79821"/>
                </a:cubicBezTo>
                <a:cubicBezTo>
                  <a:pt x="112049" y="79821"/>
                  <a:pt x="118312" y="73558"/>
                  <a:pt x="118312" y="65892"/>
                </a:cubicBezTo>
                <a:cubicBezTo>
                  <a:pt x="118312" y="58194"/>
                  <a:pt x="112049" y="51963"/>
                  <a:pt x="104384" y="51963"/>
                </a:cubicBezTo>
                <a:close/>
                <a:moveTo>
                  <a:pt x="57639" y="91401"/>
                </a:moveTo>
                <a:lnTo>
                  <a:pt x="57639" y="96490"/>
                </a:lnTo>
                <a:cubicBezTo>
                  <a:pt x="57639" y="97077"/>
                  <a:pt x="57183" y="97533"/>
                  <a:pt x="56628" y="97533"/>
                </a:cubicBezTo>
                <a:lnTo>
                  <a:pt x="31609" y="97533"/>
                </a:lnTo>
                <a:cubicBezTo>
                  <a:pt x="31054" y="97533"/>
                  <a:pt x="30565" y="97077"/>
                  <a:pt x="30565" y="96490"/>
                </a:cubicBezTo>
                <a:lnTo>
                  <a:pt x="30565" y="91401"/>
                </a:lnTo>
                <a:close/>
                <a:moveTo>
                  <a:pt x="178202" y="91401"/>
                </a:moveTo>
                <a:lnTo>
                  <a:pt x="178202" y="96490"/>
                </a:lnTo>
                <a:cubicBezTo>
                  <a:pt x="178202" y="97077"/>
                  <a:pt x="177713" y="97533"/>
                  <a:pt x="177158" y="97533"/>
                </a:cubicBezTo>
                <a:lnTo>
                  <a:pt x="152139" y="97533"/>
                </a:lnTo>
                <a:cubicBezTo>
                  <a:pt x="151585" y="97533"/>
                  <a:pt x="151128" y="97077"/>
                  <a:pt x="151128" y="96490"/>
                </a:cubicBezTo>
                <a:lnTo>
                  <a:pt x="151128" y="91401"/>
                </a:lnTo>
                <a:close/>
                <a:moveTo>
                  <a:pt x="130545" y="108918"/>
                </a:moveTo>
                <a:lnTo>
                  <a:pt x="130545" y="115931"/>
                </a:lnTo>
                <a:lnTo>
                  <a:pt x="78222" y="115931"/>
                </a:lnTo>
                <a:lnTo>
                  <a:pt x="78222" y="108918"/>
                </a:lnTo>
                <a:close/>
                <a:moveTo>
                  <a:pt x="78027" y="102818"/>
                </a:moveTo>
                <a:cubicBezTo>
                  <a:pt x="74765" y="102818"/>
                  <a:pt x="72123" y="105460"/>
                  <a:pt x="72123" y="108722"/>
                </a:cubicBezTo>
                <a:lnTo>
                  <a:pt x="72123" y="116127"/>
                </a:lnTo>
                <a:cubicBezTo>
                  <a:pt x="72123" y="119389"/>
                  <a:pt x="74765" y="122031"/>
                  <a:pt x="78027" y="122031"/>
                </a:cubicBezTo>
                <a:lnTo>
                  <a:pt x="130740" y="122031"/>
                </a:lnTo>
                <a:cubicBezTo>
                  <a:pt x="134002" y="122031"/>
                  <a:pt x="136645" y="119389"/>
                  <a:pt x="136645" y="116127"/>
                </a:cubicBezTo>
                <a:lnTo>
                  <a:pt x="136645" y="108722"/>
                </a:lnTo>
                <a:cubicBezTo>
                  <a:pt x="136645" y="105460"/>
                  <a:pt x="134002" y="102818"/>
                  <a:pt x="130740" y="102818"/>
                </a:cubicBezTo>
                <a:close/>
                <a:moveTo>
                  <a:pt x="51539" y="103633"/>
                </a:moveTo>
                <a:lnTo>
                  <a:pt x="51539" y="178170"/>
                </a:lnTo>
                <a:lnTo>
                  <a:pt x="36697" y="178170"/>
                </a:lnTo>
                <a:lnTo>
                  <a:pt x="36697" y="103633"/>
                </a:lnTo>
                <a:close/>
                <a:moveTo>
                  <a:pt x="24465" y="91401"/>
                </a:moveTo>
                <a:lnTo>
                  <a:pt x="24465" y="96490"/>
                </a:lnTo>
                <a:cubicBezTo>
                  <a:pt x="24465" y="100078"/>
                  <a:pt x="27140" y="103046"/>
                  <a:pt x="30565" y="103568"/>
                </a:cubicBezTo>
                <a:lnTo>
                  <a:pt x="30565" y="178235"/>
                </a:lnTo>
                <a:cubicBezTo>
                  <a:pt x="27140" y="178724"/>
                  <a:pt x="24465" y="181693"/>
                  <a:pt x="24465" y="185281"/>
                </a:cubicBezTo>
                <a:lnTo>
                  <a:pt x="24465" y="190402"/>
                </a:lnTo>
                <a:lnTo>
                  <a:pt x="12232" y="190402"/>
                </a:lnTo>
                <a:lnTo>
                  <a:pt x="12232" y="91401"/>
                </a:lnTo>
                <a:close/>
                <a:moveTo>
                  <a:pt x="56628" y="184270"/>
                </a:moveTo>
                <a:cubicBezTo>
                  <a:pt x="57183" y="184270"/>
                  <a:pt x="57639" y="184726"/>
                  <a:pt x="57639" y="185281"/>
                </a:cubicBezTo>
                <a:lnTo>
                  <a:pt x="57639" y="190402"/>
                </a:lnTo>
                <a:lnTo>
                  <a:pt x="30565" y="190402"/>
                </a:lnTo>
                <a:lnTo>
                  <a:pt x="30565" y="185281"/>
                </a:lnTo>
                <a:cubicBezTo>
                  <a:pt x="30565" y="184726"/>
                  <a:pt x="31054" y="184270"/>
                  <a:pt x="31609" y="184270"/>
                </a:cubicBezTo>
                <a:close/>
                <a:moveTo>
                  <a:pt x="121118" y="139580"/>
                </a:moveTo>
                <a:cubicBezTo>
                  <a:pt x="121672" y="139580"/>
                  <a:pt x="122129" y="140037"/>
                  <a:pt x="122129" y="140592"/>
                </a:cubicBezTo>
                <a:lnTo>
                  <a:pt x="122129" y="190402"/>
                </a:lnTo>
                <a:lnTo>
                  <a:pt x="86638" y="190402"/>
                </a:lnTo>
                <a:lnTo>
                  <a:pt x="86638" y="140592"/>
                </a:lnTo>
                <a:cubicBezTo>
                  <a:pt x="86638" y="140037"/>
                  <a:pt x="87095" y="139580"/>
                  <a:pt x="87650" y="139580"/>
                </a:cubicBezTo>
                <a:close/>
                <a:moveTo>
                  <a:pt x="144995" y="91401"/>
                </a:moveTo>
                <a:lnTo>
                  <a:pt x="144995" y="96490"/>
                </a:lnTo>
                <a:cubicBezTo>
                  <a:pt x="144995" y="100078"/>
                  <a:pt x="147670" y="103046"/>
                  <a:pt x="151128" y="103568"/>
                </a:cubicBezTo>
                <a:lnTo>
                  <a:pt x="151128" y="142320"/>
                </a:lnTo>
                <a:cubicBezTo>
                  <a:pt x="151128" y="144017"/>
                  <a:pt x="152498" y="145387"/>
                  <a:pt x="154161" y="145387"/>
                </a:cubicBezTo>
                <a:cubicBezTo>
                  <a:pt x="155858" y="145387"/>
                  <a:pt x="157228" y="144017"/>
                  <a:pt x="157228" y="142320"/>
                </a:cubicBezTo>
                <a:lnTo>
                  <a:pt x="157228" y="103633"/>
                </a:lnTo>
                <a:lnTo>
                  <a:pt x="172070" y="103633"/>
                </a:lnTo>
                <a:lnTo>
                  <a:pt x="172070" y="178170"/>
                </a:lnTo>
                <a:lnTo>
                  <a:pt x="157228" y="178170"/>
                </a:lnTo>
                <a:lnTo>
                  <a:pt x="157228" y="156608"/>
                </a:lnTo>
                <a:cubicBezTo>
                  <a:pt x="157228" y="154912"/>
                  <a:pt x="155858" y="153542"/>
                  <a:pt x="154161" y="153542"/>
                </a:cubicBezTo>
                <a:cubicBezTo>
                  <a:pt x="152498" y="153542"/>
                  <a:pt x="151128" y="154912"/>
                  <a:pt x="151128" y="156608"/>
                </a:cubicBezTo>
                <a:lnTo>
                  <a:pt x="151128" y="178235"/>
                </a:lnTo>
                <a:cubicBezTo>
                  <a:pt x="147670" y="178724"/>
                  <a:pt x="144995" y="181693"/>
                  <a:pt x="144995" y="185281"/>
                </a:cubicBezTo>
                <a:lnTo>
                  <a:pt x="144995" y="190402"/>
                </a:lnTo>
                <a:lnTo>
                  <a:pt x="128261" y="190402"/>
                </a:lnTo>
                <a:lnTo>
                  <a:pt x="128261" y="140592"/>
                </a:lnTo>
                <a:cubicBezTo>
                  <a:pt x="128261" y="136645"/>
                  <a:pt x="125032" y="133448"/>
                  <a:pt x="121118" y="133448"/>
                </a:cubicBezTo>
                <a:lnTo>
                  <a:pt x="87650" y="133448"/>
                </a:lnTo>
                <a:cubicBezTo>
                  <a:pt x="83735" y="133448"/>
                  <a:pt x="80506" y="136645"/>
                  <a:pt x="80506" y="140592"/>
                </a:cubicBezTo>
                <a:lnTo>
                  <a:pt x="80506" y="190402"/>
                </a:lnTo>
                <a:lnTo>
                  <a:pt x="63772" y="190402"/>
                </a:lnTo>
                <a:lnTo>
                  <a:pt x="63772" y="185281"/>
                </a:lnTo>
                <a:cubicBezTo>
                  <a:pt x="63772" y="181693"/>
                  <a:pt x="61097" y="178724"/>
                  <a:pt x="57639" y="178235"/>
                </a:cubicBezTo>
                <a:lnTo>
                  <a:pt x="57639" y="103568"/>
                </a:lnTo>
                <a:cubicBezTo>
                  <a:pt x="61097" y="103046"/>
                  <a:pt x="63772" y="100078"/>
                  <a:pt x="63772" y="96490"/>
                </a:cubicBezTo>
                <a:lnTo>
                  <a:pt x="63772" y="91401"/>
                </a:lnTo>
                <a:close/>
                <a:moveTo>
                  <a:pt x="177158" y="184270"/>
                </a:moveTo>
                <a:cubicBezTo>
                  <a:pt x="177713" y="184270"/>
                  <a:pt x="178202" y="184726"/>
                  <a:pt x="178202" y="185281"/>
                </a:cubicBezTo>
                <a:lnTo>
                  <a:pt x="178202" y="190402"/>
                </a:lnTo>
                <a:lnTo>
                  <a:pt x="151128" y="190402"/>
                </a:lnTo>
                <a:lnTo>
                  <a:pt x="151128" y="185281"/>
                </a:lnTo>
                <a:cubicBezTo>
                  <a:pt x="151128" y="184726"/>
                  <a:pt x="151585" y="184270"/>
                  <a:pt x="152139" y="184270"/>
                </a:cubicBezTo>
                <a:close/>
                <a:moveTo>
                  <a:pt x="196535" y="91401"/>
                </a:moveTo>
                <a:lnTo>
                  <a:pt x="196535" y="190402"/>
                </a:lnTo>
                <a:lnTo>
                  <a:pt x="184302" y="190402"/>
                </a:lnTo>
                <a:lnTo>
                  <a:pt x="184302" y="185281"/>
                </a:lnTo>
                <a:cubicBezTo>
                  <a:pt x="184302" y="181693"/>
                  <a:pt x="181627" y="178724"/>
                  <a:pt x="178202" y="178235"/>
                </a:cubicBezTo>
                <a:lnTo>
                  <a:pt x="178202" y="103568"/>
                </a:lnTo>
                <a:cubicBezTo>
                  <a:pt x="181627" y="103046"/>
                  <a:pt x="184302" y="100078"/>
                  <a:pt x="184302" y="96490"/>
                </a:cubicBezTo>
                <a:lnTo>
                  <a:pt x="184302" y="91401"/>
                </a:lnTo>
                <a:close/>
                <a:moveTo>
                  <a:pt x="201623" y="196502"/>
                </a:moveTo>
                <a:cubicBezTo>
                  <a:pt x="202178" y="196502"/>
                  <a:pt x="202667" y="196959"/>
                  <a:pt x="202667" y="197546"/>
                </a:cubicBezTo>
                <a:lnTo>
                  <a:pt x="202667" y="201623"/>
                </a:lnTo>
                <a:cubicBezTo>
                  <a:pt x="202667" y="202178"/>
                  <a:pt x="202178" y="202635"/>
                  <a:pt x="201623" y="202635"/>
                </a:cubicBezTo>
                <a:lnTo>
                  <a:pt x="7144" y="202635"/>
                </a:lnTo>
                <a:cubicBezTo>
                  <a:pt x="6589" y="202635"/>
                  <a:pt x="6133" y="202178"/>
                  <a:pt x="6133" y="201623"/>
                </a:cubicBezTo>
                <a:lnTo>
                  <a:pt x="6133" y="197546"/>
                </a:lnTo>
                <a:cubicBezTo>
                  <a:pt x="6133" y="196959"/>
                  <a:pt x="6589" y="196502"/>
                  <a:pt x="7144" y="196502"/>
                </a:cubicBezTo>
                <a:close/>
                <a:moveTo>
                  <a:pt x="107254" y="0"/>
                </a:moveTo>
                <a:cubicBezTo>
                  <a:pt x="103992" y="0"/>
                  <a:pt x="101317" y="2642"/>
                  <a:pt x="101317" y="5904"/>
                </a:cubicBezTo>
                <a:lnTo>
                  <a:pt x="101317" y="34773"/>
                </a:lnTo>
                <a:lnTo>
                  <a:pt x="74895" y="49452"/>
                </a:lnTo>
                <a:cubicBezTo>
                  <a:pt x="73427" y="50267"/>
                  <a:pt x="72905" y="52159"/>
                  <a:pt x="73721" y="53627"/>
                </a:cubicBezTo>
                <a:cubicBezTo>
                  <a:pt x="74276" y="54625"/>
                  <a:pt x="75313" y="55186"/>
                  <a:pt x="76382" y="55186"/>
                </a:cubicBezTo>
                <a:cubicBezTo>
                  <a:pt x="76885" y="55186"/>
                  <a:pt x="77394" y="55062"/>
                  <a:pt x="77864" y="54801"/>
                </a:cubicBezTo>
                <a:lnTo>
                  <a:pt x="104384" y="40090"/>
                </a:lnTo>
                <a:lnTo>
                  <a:pt x="156086" y="68828"/>
                </a:lnTo>
                <a:cubicBezTo>
                  <a:pt x="157750" y="69741"/>
                  <a:pt x="159642" y="70231"/>
                  <a:pt x="161534" y="70231"/>
                </a:cubicBezTo>
                <a:lnTo>
                  <a:pt x="202667" y="70231"/>
                </a:lnTo>
                <a:lnTo>
                  <a:pt x="202667" y="85301"/>
                </a:lnTo>
                <a:lnTo>
                  <a:pt x="6133" y="85301"/>
                </a:lnTo>
                <a:lnTo>
                  <a:pt x="6133" y="70231"/>
                </a:lnTo>
                <a:lnTo>
                  <a:pt x="47234" y="70231"/>
                </a:lnTo>
                <a:cubicBezTo>
                  <a:pt x="49126" y="70231"/>
                  <a:pt x="51017" y="69741"/>
                  <a:pt x="52681" y="68828"/>
                </a:cubicBezTo>
                <a:lnTo>
                  <a:pt x="65468" y="61684"/>
                </a:lnTo>
                <a:cubicBezTo>
                  <a:pt x="66969" y="60869"/>
                  <a:pt x="67491" y="59009"/>
                  <a:pt x="66675" y="57541"/>
                </a:cubicBezTo>
                <a:cubicBezTo>
                  <a:pt x="66116" y="56535"/>
                  <a:pt x="65050" y="55957"/>
                  <a:pt x="63962" y="55957"/>
                </a:cubicBezTo>
                <a:cubicBezTo>
                  <a:pt x="63463" y="55957"/>
                  <a:pt x="62961" y="56078"/>
                  <a:pt x="62500" y="56335"/>
                </a:cubicBezTo>
                <a:lnTo>
                  <a:pt x="49713" y="63478"/>
                </a:lnTo>
                <a:cubicBezTo>
                  <a:pt x="48930" y="63870"/>
                  <a:pt x="48082" y="64098"/>
                  <a:pt x="47234" y="64098"/>
                </a:cubicBezTo>
                <a:lnTo>
                  <a:pt x="5904" y="64098"/>
                </a:lnTo>
                <a:cubicBezTo>
                  <a:pt x="2642" y="64098"/>
                  <a:pt x="0" y="66773"/>
                  <a:pt x="0" y="70035"/>
                </a:cubicBezTo>
                <a:lnTo>
                  <a:pt x="0" y="85497"/>
                </a:lnTo>
                <a:cubicBezTo>
                  <a:pt x="0" y="88759"/>
                  <a:pt x="2642" y="91401"/>
                  <a:pt x="5904" y="91401"/>
                </a:cubicBezTo>
                <a:lnTo>
                  <a:pt x="6100" y="91401"/>
                </a:lnTo>
                <a:lnTo>
                  <a:pt x="6100" y="190467"/>
                </a:lnTo>
                <a:cubicBezTo>
                  <a:pt x="2675" y="190957"/>
                  <a:pt x="0" y="193958"/>
                  <a:pt x="0" y="197546"/>
                </a:cubicBezTo>
                <a:lnTo>
                  <a:pt x="0" y="201623"/>
                </a:lnTo>
                <a:cubicBezTo>
                  <a:pt x="0" y="205570"/>
                  <a:pt x="3197" y="208767"/>
                  <a:pt x="7144" y="208767"/>
                </a:cubicBezTo>
                <a:lnTo>
                  <a:pt x="201623" y="208767"/>
                </a:lnTo>
                <a:cubicBezTo>
                  <a:pt x="205570" y="208767"/>
                  <a:pt x="208767" y="205570"/>
                  <a:pt x="208767" y="201623"/>
                </a:cubicBezTo>
                <a:lnTo>
                  <a:pt x="208767" y="197546"/>
                </a:lnTo>
                <a:cubicBezTo>
                  <a:pt x="208767" y="193958"/>
                  <a:pt x="206092" y="190957"/>
                  <a:pt x="202667" y="190467"/>
                </a:cubicBezTo>
                <a:lnTo>
                  <a:pt x="202667" y="91401"/>
                </a:lnTo>
                <a:lnTo>
                  <a:pt x="202863" y="91401"/>
                </a:lnTo>
                <a:cubicBezTo>
                  <a:pt x="206125" y="91401"/>
                  <a:pt x="208767" y="88759"/>
                  <a:pt x="208767" y="85497"/>
                </a:cubicBezTo>
                <a:lnTo>
                  <a:pt x="208767" y="70035"/>
                </a:lnTo>
                <a:cubicBezTo>
                  <a:pt x="208767" y="66773"/>
                  <a:pt x="206125" y="64098"/>
                  <a:pt x="202863" y="64098"/>
                </a:cubicBezTo>
                <a:lnTo>
                  <a:pt x="161534" y="64098"/>
                </a:lnTo>
                <a:cubicBezTo>
                  <a:pt x="160685" y="64098"/>
                  <a:pt x="159837" y="63870"/>
                  <a:pt x="159054" y="63478"/>
                </a:cubicBezTo>
                <a:lnTo>
                  <a:pt x="107450" y="34773"/>
                </a:lnTo>
                <a:lnTo>
                  <a:pt x="107450" y="24465"/>
                </a:lnTo>
                <a:lnTo>
                  <a:pt x="131001" y="24465"/>
                </a:lnTo>
                <a:cubicBezTo>
                  <a:pt x="134263" y="24465"/>
                  <a:pt x="136906" y="21823"/>
                  <a:pt x="136906" y="18561"/>
                </a:cubicBezTo>
                <a:lnTo>
                  <a:pt x="136906" y="5904"/>
                </a:lnTo>
                <a:cubicBezTo>
                  <a:pt x="136906" y="2642"/>
                  <a:pt x="134263" y="0"/>
                  <a:pt x="131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63"/>
          <p:cNvSpPr/>
          <p:nvPr/>
        </p:nvSpPr>
        <p:spPr>
          <a:xfrm>
            <a:off x="2357294" y="1906648"/>
            <a:ext cx="565761" cy="565761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132110" y="6133"/>
                </a:moveTo>
                <a:cubicBezTo>
                  <a:pt x="132665" y="6133"/>
                  <a:pt x="133122" y="6589"/>
                  <a:pt x="133122" y="7144"/>
                </a:cubicBezTo>
                <a:lnTo>
                  <a:pt x="133122" y="19376"/>
                </a:lnTo>
                <a:cubicBezTo>
                  <a:pt x="133122" y="19931"/>
                  <a:pt x="132665" y="20387"/>
                  <a:pt x="132110" y="20387"/>
                </a:cubicBezTo>
                <a:lnTo>
                  <a:pt x="107450" y="20387"/>
                </a:lnTo>
                <a:lnTo>
                  <a:pt x="107450" y="6133"/>
                </a:lnTo>
                <a:close/>
                <a:moveTo>
                  <a:pt x="141081" y="75221"/>
                </a:moveTo>
                <a:lnTo>
                  <a:pt x="141081" y="94467"/>
                </a:lnTo>
                <a:lnTo>
                  <a:pt x="110581" y="84192"/>
                </a:lnTo>
                <a:cubicBezTo>
                  <a:pt x="108575" y="83507"/>
                  <a:pt x="106479" y="83164"/>
                  <a:pt x="104384" y="83164"/>
                </a:cubicBezTo>
                <a:cubicBezTo>
                  <a:pt x="102288" y="83164"/>
                  <a:pt x="100192" y="83507"/>
                  <a:pt x="98186" y="84192"/>
                </a:cubicBezTo>
                <a:lnTo>
                  <a:pt x="67686" y="94467"/>
                </a:lnTo>
                <a:lnTo>
                  <a:pt x="67686" y="75221"/>
                </a:lnTo>
                <a:close/>
                <a:moveTo>
                  <a:pt x="104384" y="89281"/>
                </a:moveTo>
                <a:cubicBezTo>
                  <a:pt x="105819" y="89281"/>
                  <a:pt x="107254" y="89509"/>
                  <a:pt x="108624" y="89966"/>
                </a:cubicBezTo>
                <a:lnTo>
                  <a:pt x="149693" y="103796"/>
                </a:lnTo>
                <a:lnTo>
                  <a:pt x="149693" y="114985"/>
                </a:lnTo>
                <a:lnTo>
                  <a:pt x="59075" y="114985"/>
                </a:lnTo>
                <a:lnTo>
                  <a:pt x="59075" y="103796"/>
                </a:lnTo>
                <a:lnTo>
                  <a:pt x="100143" y="89966"/>
                </a:lnTo>
                <a:cubicBezTo>
                  <a:pt x="101513" y="89509"/>
                  <a:pt x="102948" y="89281"/>
                  <a:pt x="104384" y="89281"/>
                </a:cubicBezTo>
                <a:close/>
                <a:moveTo>
                  <a:pt x="42080" y="121118"/>
                </a:moveTo>
                <a:lnTo>
                  <a:pt x="42080" y="127413"/>
                </a:lnTo>
                <a:cubicBezTo>
                  <a:pt x="42080" y="132469"/>
                  <a:pt x="46190" y="136612"/>
                  <a:pt x="51246" y="136612"/>
                </a:cubicBezTo>
                <a:lnTo>
                  <a:pt x="52061" y="136612"/>
                </a:lnTo>
                <a:lnTo>
                  <a:pt x="52061" y="148388"/>
                </a:lnTo>
                <a:lnTo>
                  <a:pt x="12232" y="148388"/>
                </a:lnTo>
                <a:lnTo>
                  <a:pt x="12232" y="121118"/>
                </a:lnTo>
                <a:close/>
                <a:moveTo>
                  <a:pt x="196535" y="121118"/>
                </a:moveTo>
                <a:lnTo>
                  <a:pt x="196535" y="148388"/>
                </a:lnTo>
                <a:lnTo>
                  <a:pt x="156706" y="148388"/>
                </a:lnTo>
                <a:lnTo>
                  <a:pt x="156706" y="136612"/>
                </a:lnTo>
                <a:lnTo>
                  <a:pt x="157521" y="136612"/>
                </a:lnTo>
                <a:cubicBezTo>
                  <a:pt x="162577" y="136612"/>
                  <a:pt x="166688" y="132469"/>
                  <a:pt x="166688" y="127413"/>
                </a:cubicBezTo>
                <a:lnTo>
                  <a:pt x="166688" y="121118"/>
                </a:lnTo>
                <a:close/>
                <a:moveTo>
                  <a:pt x="32163" y="166329"/>
                </a:moveTo>
                <a:cubicBezTo>
                  <a:pt x="36404" y="166329"/>
                  <a:pt x="39861" y="169786"/>
                  <a:pt x="39861" y="174027"/>
                </a:cubicBezTo>
                <a:lnTo>
                  <a:pt x="39861" y="184302"/>
                </a:lnTo>
                <a:lnTo>
                  <a:pt x="24465" y="184302"/>
                </a:lnTo>
                <a:lnTo>
                  <a:pt x="24465" y="174027"/>
                </a:lnTo>
                <a:cubicBezTo>
                  <a:pt x="24465" y="169786"/>
                  <a:pt x="27923" y="166329"/>
                  <a:pt x="32163" y="166329"/>
                </a:cubicBezTo>
                <a:close/>
                <a:moveTo>
                  <a:pt x="176604" y="166329"/>
                </a:moveTo>
                <a:cubicBezTo>
                  <a:pt x="180845" y="166329"/>
                  <a:pt x="184302" y="169786"/>
                  <a:pt x="184302" y="174027"/>
                </a:cubicBezTo>
                <a:lnTo>
                  <a:pt x="184302" y="184302"/>
                </a:lnTo>
                <a:lnTo>
                  <a:pt x="168938" y="184302"/>
                </a:lnTo>
                <a:lnTo>
                  <a:pt x="168938" y="174027"/>
                </a:lnTo>
                <a:cubicBezTo>
                  <a:pt x="168938" y="169786"/>
                  <a:pt x="172363" y="166329"/>
                  <a:pt x="176604" y="166329"/>
                </a:cubicBezTo>
                <a:close/>
                <a:moveTo>
                  <a:pt x="39861" y="190435"/>
                </a:moveTo>
                <a:lnTo>
                  <a:pt x="39861" y="202667"/>
                </a:lnTo>
                <a:lnTo>
                  <a:pt x="24465" y="202667"/>
                </a:lnTo>
                <a:lnTo>
                  <a:pt x="24465" y="190435"/>
                </a:lnTo>
                <a:close/>
                <a:moveTo>
                  <a:pt x="52094" y="154488"/>
                </a:moveTo>
                <a:lnTo>
                  <a:pt x="52094" y="202667"/>
                </a:lnTo>
                <a:lnTo>
                  <a:pt x="45961" y="202667"/>
                </a:lnTo>
                <a:lnTo>
                  <a:pt x="45961" y="174027"/>
                </a:lnTo>
                <a:cubicBezTo>
                  <a:pt x="45961" y="166394"/>
                  <a:pt x="39764" y="160196"/>
                  <a:pt x="32163" y="160196"/>
                </a:cubicBezTo>
                <a:cubicBezTo>
                  <a:pt x="24530" y="160196"/>
                  <a:pt x="18365" y="166394"/>
                  <a:pt x="18365" y="174027"/>
                </a:cubicBezTo>
                <a:lnTo>
                  <a:pt x="18365" y="202667"/>
                </a:lnTo>
                <a:lnTo>
                  <a:pt x="12232" y="202667"/>
                </a:lnTo>
                <a:lnTo>
                  <a:pt x="12232" y="154488"/>
                </a:lnTo>
                <a:close/>
                <a:moveTo>
                  <a:pt x="71079" y="136612"/>
                </a:moveTo>
                <a:lnTo>
                  <a:pt x="71079" y="202667"/>
                </a:lnTo>
                <a:lnTo>
                  <a:pt x="58194" y="202667"/>
                </a:lnTo>
                <a:lnTo>
                  <a:pt x="58194" y="136612"/>
                </a:lnTo>
                <a:close/>
                <a:moveTo>
                  <a:pt x="90944" y="136612"/>
                </a:moveTo>
                <a:lnTo>
                  <a:pt x="90944" y="202667"/>
                </a:lnTo>
                <a:lnTo>
                  <a:pt x="77179" y="202667"/>
                </a:lnTo>
                <a:lnTo>
                  <a:pt x="77179" y="136612"/>
                </a:lnTo>
                <a:close/>
                <a:moveTo>
                  <a:pt x="109929" y="136612"/>
                </a:moveTo>
                <a:lnTo>
                  <a:pt x="109929" y="202667"/>
                </a:lnTo>
                <a:lnTo>
                  <a:pt x="97077" y="202667"/>
                </a:lnTo>
                <a:lnTo>
                  <a:pt x="97077" y="136612"/>
                </a:lnTo>
                <a:close/>
                <a:moveTo>
                  <a:pt x="160588" y="121118"/>
                </a:moveTo>
                <a:lnTo>
                  <a:pt x="160588" y="127413"/>
                </a:lnTo>
                <a:cubicBezTo>
                  <a:pt x="160588" y="129109"/>
                  <a:pt x="159185" y="130479"/>
                  <a:pt x="157521" y="130479"/>
                </a:cubicBezTo>
                <a:lnTo>
                  <a:pt x="129109" y="130479"/>
                </a:lnTo>
                <a:cubicBezTo>
                  <a:pt x="127413" y="130479"/>
                  <a:pt x="126043" y="131849"/>
                  <a:pt x="126043" y="133546"/>
                </a:cubicBezTo>
                <a:cubicBezTo>
                  <a:pt x="126043" y="135242"/>
                  <a:pt x="127413" y="136612"/>
                  <a:pt x="129109" y="136612"/>
                </a:cubicBezTo>
                <a:lnTo>
                  <a:pt x="131589" y="136612"/>
                </a:lnTo>
                <a:lnTo>
                  <a:pt x="131589" y="202667"/>
                </a:lnTo>
                <a:lnTo>
                  <a:pt x="116061" y="202667"/>
                </a:lnTo>
                <a:lnTo>
                  <a:pt x="116061" y="136612"/>
                </a:lnTo>
                <a:lnTo>
                  <a:pt x="116877" y="136612"/>
                </a:lnTo>
                <a:cubicBezTo>
                  <a:pt x="118541" y="136612"/>
                  <a:pt x="119911" y="135242"/>
                  <a:pt x="119911" y="133546"/>
                </a:cubicBezTo>
                <a:cubicBezTo>
                  <a:pt x="119911" y="131849"/>
                  <a:pt x="118541" y="130479"/>
                  <a:pt x="116877" y="130479"/>
                </a:cubicBezTo>
                <a:lnTo>
                  <a:pt x="51246" y="130479"/>
                </a:lnTo>
                <a:cubicBezTo>
                  <a:pt x="49582" y="130479"/>
                  <a:pt x="48180" y="129109"/>
                  <a:pt x="48180" y="127413"/>
                </a:cubicBezTo>
                <a:lnTo>
                  <a:pt x="48180" y="121118"/>
                </a:lnTo>
                <a:close/>
                <a:moveTo>
                  <a:pt x="150573" y="136612"/>
                </a:moveTo>
                <a:lnTo>
                  <a:pt x="150573" y="202667"/>
                </a:lnTo>
                <a:lnTo>
                  <a:pt x="137721" y="202667"/>
                </a:lnTo>
                <a:lnTo>
                  <a:pt x="137721" y="136612"/>
                </a:lnTo>
                <a:close/>
                <a:moveTo>
                  <a:pt x="184302" y="190435"/>
                </a:moveTo>
                <a:lnTo>
                  <a:pt x="184302" y="202667"/>
                </a:lnTo>
                <a:lnTo>
                  <a:pt x="168938" y="202667"/>
                </a:lnTo>
                <a:lnTo>
                  <a:pt x="168938" y="190435"/>
                </a:lnTo>
                <a:close/>
                <a:moveTo>
                  <a:pt x="196535" y="154488"/>
                </a:moveTo>
                <a:lnTo>
                  <a:pt x="196535" y="202667"/>
                </a:lnTo>
                <a:lnTo>
                  <a:pt x="190435" y="202667"/>
                </a:lnTo>
                <a:lnTo>
                  <a:pt x="190435" y="174027"/>
                </a:lnTo>
                <a:cubicBezTo>
                  <a:pt x="190435" y="166394"/>
                  <a:pt x="184237" y="160196"/>
                  <a:pt x="176604" y="160196"/>
                </a:cubicBezTo>
                <a:cubicBezTo>
                  <a:pt x="169004" y="160196"/>
                  <a:pt x="162806" y="166394"/>
                  <a:pt x="162806" y="174027"/>
                </a:cubicBezTo>
                <a:lnTo>
                  <a:pt x="162806" y="202667"/>
                </a:lnTo>
                <a:lnTo>
                  <a:pt x="156706" y="202667"/>
                </a:lnTo>
                <a:lnTo>
                  <a:pt x="156706" y="154488"/>
                </a:lnTo>
                <a:close/>
                <a:moveTo>
                  <a:pt x="104384" y="0"/>
                </a:moveTo>
                <a:cubicBezTo>
                  <a:pt x="102687" y="0"/>
                  <a:pt x="101317" y="1370"/>
                  <a:pt x="101317" y="3066"/>
                </a:cubicBezTo>
                <a:lnTo>
                  <a:pt x="101317" y="30891"/>
                </a:lnTo>
                <a:cubicBezTo>
                  <a:pt x="92445" y="31217"/>
                  <a:pt x="83833" y="34447"/>
                  <a:pt x="76918" y="40025"/>
                </a:cubicBezTo>
                <a:cubicBezTo>
                  <a:pt x="75613" y="41101"/>
                  <a:pt x="75417" y="43026"/>
                  <a:pt x="76461" y="44330"/>
                </a:cubicBezTo>
                <a:cubicBezTo>
                  <a:pt x="77074" y="45073"/>
                  <a:pt x="77961" y="45456"/>
                  <a:pt x="78853" y="45456"/>
                </a:cubicBezTo>
                <a:cubicBezTo>
                  <a:pt x="79527" y="45456"/>
                  <a:pt x="80205" y="45237"/>
                  <a:pt x="80767" y="44787"/>
                </a:cubicBezTo>
                <a:cubicBezTo>
                  <a:pt x="86997" y="39731"/>
                  <a:pt x="94859" y="36958"/>
                  <a:pt x="102916" y="36958"/>
                </a:cubicBezTo>
                <a:lnTo>
                  <a:pt x="105851" y="36958"/>
                </a:lnTo>
                <a:cubicBezTo>
                  <a:pt x="124249" y="36958"/>
                  <a:pt x="139385" y="51115"/>
                  <a:pt x="140950" y="69121"/>
                </a:cubicBezTo>
                <a:lnTo>
                  <a:pt x="67817" y="69121"/>
                </a:lnTo>
                <a:cubicBezTo>
                  <a:pt x="68339" y="62989"/>
                  <a:pt x="70459" y="57150"/>
                  <a:pt x="74014" y="52061"/>
                </a:cubicBezTo>
                <a:cubicBezTo>
                  <a:pt x="74960" y="50659"/>
                  <a:pt x="74634" y="48767"/>
                  <a:pt x="73232" y="47788"/>
                </a:cubicBezTo>
                <a:cubicBezTo>
                  <a:pt x="72704" y="47424"/>
                  <a:pt x="72094" y="47248"/>
                  <a:pt x="71490" y="47248"/>
                </a:cubicBezTo>
                <a:cubicBezTo>
                  <a:pt x="70524" y="47248"/>
                  <a:pt x="69573" y="47696"/>
                  <a:pt x="68991" y="48538"/>
                </a:cubicBezTo>
                <a:cubicBezTo>
                  <a:pt x="64718" y="54671"/>
                  <a:pt x="62239" y="61717"/>
                  <a:pt x="61684" y="69121"/>
                </a:cubicBezTo>
                <a:lnTo>
                  <a:pt x="58520" y="69121"/>
                </a:lnTo>
                <a:cubicBezTo>
                  <a:pt x="56824" y="69121"/>
                  <a:pt x="55454" y="70492"/>
                  <a:pt x="55454" y="72188"/>
                </a:cubicBezTo>
                <a:cubicBezTo>
                  <a:pt x="55454" y="73884"/>
                  <a:pt x="56824" y="75221"/>
                  <a:pt x="58520" y="75221"/>
                </a:cubicBezTo>
                <a:lnTo>
                  <a:pt x="61554" y="75221"/>
                </a:lnTo>
                <a:lnTo>
                  <a:pt x="61554" y="96522"/>
                </a:lnTo>
                <a:lnTo>
                  <a:pt x="48930" y="100763"/>
                </a:lnTo>
                <a:cubicBezTo>
                  <a:pt x="47331" y="101317"/>
                  <a:pt x="46483" y="103046"/>
                  <a:pt x="47005" y="104645"/>
                </a:cubicBezTo>
                <a:cubicBezTo>
                  <a:pt x="47447" y="105918"/>
                  <a:pt x="48633" y="106735"/>
                  <a:pt x="49906" y="106735"/>
                </a:cubicBezTo>
                <a:cubicBezTo>
                  <a:pt x="50231" y="106735"/>
                  <a:pt x="50562" y="106682"/>
                  <a:pt x="50887" y="106569"/>
                </a:cubicBezTo>
                <a:lnTo>
                  <a:pt x="52975" y="105884"/>
                </a:lnTo>
                <a:lnTo>
                  <a:pt x="52975" y="114985"/>
                </a:lnTo>
                <a:lnTo>
                  <a:pt x="3066" y="114985"/>
                </a:lnTo>
                <a:cubicBezTo>
                  <a:pt x="1370" y="114985"/>
                  <a:pt x="0" y="116355"/>
                  <a:pt x="0" y="118051"/>
                </a:cubicBezTo>
                <a:cubicBezTo>
                  <a:pt x="0" y="119748"/>
                  <a:pt x="1370" y="121118"/>
                  <a:pt x="3066" y="121118"/>
                </a:cubicBezTo>
                <a:lnTo>
                  <a:pt x="6100" y="121118"/>
                </a:lnTo>
                <a:lnTo>
                  <a:pt x="6100" y="202667"/>
                </a:lnTo>
                <a:lnTo>
                  <a:pt x="3066" y="202667"/>
                </a:lnTo>
                <a:cubicBezTo>
                  <a:pt x="1370" y="202667"/>
                  <a:pt x="0" y="204005"/>
                  <a:pt x="0" y="205701"/>
                </a:cubicBezTo>
                <a:cubicBezTo>
                  <a:pt x="0" y="207397"/>
                  <a:pt x="1370" y="208767"/>
                  <a:pt x="3066" y="208767"/>
                </a:cubicBezTo>
                <a:lnTo>
                  <a:pt x="205701" y="208767"/>
                </a:lnTo>
                <a:cubicBezTo>
                  <a:pt x="207397" y="208767"/>
                  <a:pt x="208767" y="207397"/>
                  <a:pt x="208767" y="205701"/>
                </a:cubicBezTo>
                <a:cubicBezTo>
                  <a:pt x="208767" y="204005"/>
                  <a:pt x="207397" y="202667"/>
                  <a:pt x="205701" y="202667"/>
                </a:cubicBezTo>
                <a:lnTo>
                  <a:pt x="202667" y="202667"/>
                </a:lnTo>
                <a:lnTo>
                  <a:pt x="202667" y="121118"/>
                </a:lnTo>
                <a:lnTo>
                  <a:pt x="205701" y="121118"/>
                </a:lnTo>
                <a:cubicBezTo>
                  <a:pt x="207397" y="121118"/>
                  <a:pt x="208767" y="119748"/>
                  <a:pt x="208767" y="118051"/>
                </a:cubicBezTo>
                <a:cubicBezTo>
                  <a:pt x="208767" y="116355"/>
                  <a:pt x="207397" y="114985"/>
                  <a:pt x="205701" y="114985"/>
                </a:cubicBezTo>
                <a:lnTo>
                  <a:pt x="155792" y="114985"/>
                </a:lnTo>
                <a:lnTo>
                  <a:pt x="155792" y="105884"/>
                </a:lnTo>
                <a:lnTo>
                  <a:pt x="157880" y="106569"/>
                </a:lnTo>
                <a:cubicBezTo>
                  <a:pt x="158198" y="106675"/>
                  <a:pt x="158524" y="106726"/>
                  <a:pt x="158847" y="106726"/>
                </a:cubicBezTo>
                <a:cubicBezTo>
                  <a:pt x="160112" y="106726"/>
                  <a:pt x="161320" y="105944"/>
                  <a:pt x="161762" y="104645"/>
                </a:cubicBezTo>
                <a:cubicBezTo>
                  <a:pt x="162284" y="103046"/>
                  <a:pt x="161436" y="101317"/>
                  <a:pt x="159837" y="100763"/>
                </a:cubicBezTo>
                <a:lnTo>
                  <a:pt x="147213" y="96522"/>
                </a:lnTo>
                <a:lnTo>
                  <a:pt x="147213" y="75221"/>
                </a:lnTo>
                <a:lnTo>
                  <a:pt x="150247" y="75221"/>
                </a:lnTo>
                <a:cubicBezTo>
                  <a:pt x="151943" y="75221"/>
                  <a:pt x="153313" y="73884"/>
                  <a:pt x="153313" y="72188"/>
                </a:cubicBezTo>
                <a:cubicBezTo>
                  <a:pt x="153313" y="70492"/>
                  <a:pt x="151943" y="69121"/>
                  <a:pt x="150247" y="69121"/>
                </a:cubicBezTo>
                <a:lnTo>
                  <a:pt x="147083" y="69121"/>
                </a:lnTo>
                <a:cubicBezTo>
                  <a:pt x="145550" y="48277"/>
                  <a:pt x="128490" y="31674"/>
                  <a:pt x="107450" y="30891"/>
                </a:cubicBezTo>
                <a:lnTo>
                  <a:pt x="107450" y="26520"/>
                </a:lnTo>
                <a:lnTo>
                  <a:pt x="132110" y="26520"/>
                </a:lnTo>
                <a:cubicBezTo>
                  <a:pt x="136057" y="26520"/>
                  <a:pt x="139254" y="23291"/>
                  <a:pt x="139254" y="19376"/>
                </a:cubicBezTo>
                <a:lnTo>
                  <a:pt x="139254" y="7144"/>
                </a:lnTo>
                <a:cubicBezTo>
                  <a:pt x="139254" y="3197"/>
                  <a:pt x="136057" y="0"/>
                  <a:pt x="1321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60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1714" name="Google Shape;1714;p60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0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0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0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0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0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0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0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0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0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0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0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0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0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0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0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0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0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0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0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0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60"/>
          <p:cNvSpPr txBox="1">
            <a:spLocks noGrp="1"/>
          </p:cNvSpPr>
          <p:nvPr>
            <p:ph type="title"/>
          </p:nvPr>
        </p:nvSpPr>
        <p:spPr>
          <a:xfrm>
            <a:off x="2061599" y="1458306"/>
            <a:ext cx="4553700" cy="2807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1. GUERRA DA INDOCHINA</a:t>
            </a:r>
            <a:endParaRPr dirty="0"/>
          </a:p>
        </p:txBody>
      </p:sp>
      <p:grpSp>
        <p:nvGrpSpPr>
          <p:cNvPr id="1738" name="Google Shape;1738;p60"/>
          <p:cNvGrpSpPr/>
          <p:nvPr/>
        </p:nvGrpSpPr>
        <p:grpSpPr>
          <a:xfrm>
            <a:off x="735738" y="-783602"/>
            <a:ext cx="2746662" cy="2422072"/>
            <a:chOff x="265500" y="292775"/>
            <a:chExt cx="2307150" cy="2034500"/>
          </a:xfrm>
        </p:grpSpPr>
        <p:sp>
          <p:nvSpPr>
            <p:cNvPr id="1739" name="Google Shape;1739;p60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0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0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0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0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0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0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0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0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0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0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0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0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0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0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0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0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0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0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0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0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0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0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0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0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0"/>
          <p:cNvGrpSpPr/>
          <p:nvPr/>
        </p:nvGrpSpPr>
        <p:grpSpPr>
          <a:xfrm>
            <a:off x="6603840" y="1481139"/>
            <a:ext cx="3608844" cy="3182365"/>
            <a:chOff x="265500" y="292775"/>
            <a:chExt cx="2307150" cy="2034500"/>
          </a:xfrm>
        </p:grpSpPr>
        <p:sp>
          <p:nvSpPr>
            <p:cNvPr id="1765" name="Google Shape;1765;p60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0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0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0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0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0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0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0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0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0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0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0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0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60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0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0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0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0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0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0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0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0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0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0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0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60"/>
          <p:cNvGrpSpPr/>
          <p:nvPr/>
        </p:nvGrpSpPr>
        <p:grpSpPr>
          <a:xfrm>
            <a:off x="485343" y="2497241"/>
            <a:ext cx="1488342" cy="1312253"/>
            <a:chOff x="265500" y="292775"/>
            <a:chExt cx="2307150" cy="2034500"/>
          </a:xfrm>
        </p:grpSpPr>
        <p:sp>
          <p:nvSpPr>
            <p:cNvPr id="1791" name="Google Shape;1791;p60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0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0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0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0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0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0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0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0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0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0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0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0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0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0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0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0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0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0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0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0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0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0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0" name="Google Shape;1830;p61"/>
          <p:cNvGrpSpPr/>
          <p:nvPr/>
        </p:nvGrpSpPr>
        <p:grpSpPr>
          <a:xfrm rot="10800000" flipH="1">
            <a:off x="2657475" y="4650619"/>
            <a:ext cx="3829050" cy="936057"/>
            <a:chOff x="238125" y="1984300"/>
            <a:chExt cx="7143750" cy="1746375"/>
          </a:xfrm>
        </p:grpSpPr>
        <p:sp>
          <p:nvSpPr>
            <p:cNvPr id="1831" name="Google Shape;1831;p61"/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3" name="Google Shape;1853;p61"/>
          <p:cNvSpPr txBox="1">
            <a:spLocks noGrp="1"/>
          </p:cNvSpPr>
          <p:nvPr>
            <p:ph type="body" idx="1"/>
          </p:nvPr>
        </p:nvSpPr>
        <p:spPr>
          <a:xfrm>
            <a:off x="864604" y="872538"/>
            <a:ext cx="4056514" cy="3398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/>
              <a:t>- Iniciou-se em 1946 e teve fim em 1954 através da conferência de Genebra. O que levou à independência do Vietname que acaba por se dividir em dois.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/>
              <a:t>- O Vietname foi uma colónia francesa antes da II Guerra Mundial mas durante a guerra o Japão ocupou-o. No fim da guerra foi recuperado pelos Aliados.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2" name="Picture 4" descr="Conferência de Genebra de 1954">
            <a:extLst>
              <a:ext uri="{FF2B5EF4-FFF2-40B4-BE49-F238E27FC236}">
                <a16:creationId xmlns:a16="http://schemas.microsoft.com/office/drawing/2014/main" id="{C4ED48AD-86E4-5408-84FB-BD7A21B3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00" y="914929"/>
            <a:ext cx="3851199" cy="30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War II D-Day Invasion XL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1197</Words>
  <Application>Microsoft Office PowerPoint</Application>
  <PresentationFormat>On-screen Show (16:9)</PresentationFormat>
  <Paragraphs>91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Assistant Medium</vt:lpstr>
      <vt:lpstr>Arial</vt:lpstr>
      <vt:lpstr>Assistant</vt:lpstr>
      <vt:lpstr>Nunito</vt:lpstr>
      <vt:lpstr>Rajdhani</vt:lpstr>
      <vt:lpstr>World War II D-Day Invasion XL by Slidesgo</vt:lpstr>
      <vt:lpstr>A guerra do Vietname</vt:lpstr>
      <vt:lpstr>índice</vt:lpstr>
      <vt:lpstr>INTRODUÇÃO</vt:lpstr>
      <vt:lpstr>A Guerra do Vietname foi um conflito armado que ocorreu no sudeste asiático entre 1955 e 1975. Começou como uma luta pela independência do Vietname do Norte, liderado pelo Viet Minh, contra a dominação colonial francesa. A partir daí escalou até chegar ao que é hoje conhecido como a Guerra do Vietname</vt:lpstr>
      <vt:lpstr>O QUE É?</vt:lpstr>
      <vt:lpstr>- A guerra do vietname é um conflito interno que se arrastava há longos anos  no Vietname do Sul , entre o exército do governo autoritário que regia o país e as poderosas forças de guerrilha da Frente Nacional de Libertação apoiadas pelo Vietname do Norte.   - Iniciou-se em 1955 e teve fim em 1973.  - A guerra ocorreu no Vietname, em Camboja e Laos. Estando o Vietname dividido entre: Vietname do norte e Vietname do Sul. </vt:lpstr>
      <vt:lpstr>CAUSAS DA GUERRA DO VIETNAME</vt:lpstr>
      <vt:lpstr>1. GUERRA DA INDOCHINA</vt:lpstr>
      <vt:lpstr>PowerPoint Presentation</vt:lpstr>
      <vt:lpstr>2. DIVISÃO DO VIETNAME</vt:lpstr>
      <vt:lpstr>PowerPoint Presentation</vt:lpstr>
      <vt:lpstr>INTERVENÇÃO AMERICANA</vt:lpstr>
      <vt:lpstr>PowerPoint Presentation</vt:lpstr>
      <vt:lpstr>INTERVENÇÃO DA URSS</vt:lpstr>
      <vt:lpstr>PowerPoint Presentation</vt:lpstr>
      <vt:lpstr>ESTRATÉGIAS USADAS NA GUERRA</vt:lpstr>
      <vt:lpstr>VIETNAME DO  SUL</vt:lpstr>
      <vt:lpstr>VIETNAME DO  NORTE</vt:lpstr>
      <vt:lpstr>PowerPoint Presentation</vt:lpstr>
      <vt:lpstr>FIM DA GUERRA</vt:lpstr>
      <vt:lpstr>PowerPoint Presentation</vt:lpstr>
      <vt:lpstr>CONCLUSÃO</vt:lpstr>
      <vt:lpstr>PowerPoint Presentation</vt:lpstr>
      <vt:lpstr>WEBGRAFIA</vt:lpstr>
      <vt:lpstr>WEBGRAFIA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guerra do Vietname</dc:title>
  <cp:lastModifiedBy>marisa godinho</cp:lastModifiedBy>
  <cp:revision>6</cp:revision>
  <dcterms:modified xsi:type="dcterms:W3CDTF">2024-01-21T22:42:04Z</dcterms:modified>
</cp:coreProperties>
</file>